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media/audio3.wav" ContentType="audio/x-wav"/>
  <Override PartName="/ppt/media/audio4.wav" ContentType="audio/x-wav"/>
  <Override PartName="/ppt/media/audio5.wav" ContentType="audio/x-wav"/>
  <Override PartName="/ppt/notesSlides/notesSlide4.xml" ContentType="application/vnd.openxmlformats-officedocument.presentationml.notesSlide+xml"/>
  <Override PartName="/ppt/media/audio7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9.wav" ContentType="audio/x-wav"/>
  <Override PartName="/ppt/notesSlides/notesSlide9.xml" ContentType="application/vnd.openxmlformats-officedocument.presentationml.notesSlide+xml"/>
  <Override PartName="/ppt/media/audio10.wav" ContentType="audio/x-wav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686" r:id="rId2"/>
    <p:sldId id="790" r:id="rId3"/>
    <p:sldId id="687" r:id="rId4"/>
    <p:sldId id="688" r:id="rId5"/>
    <p:sldId id="689" r:id="rId6"/>
    <p:sldId id="692" r:id="rId7"/>
    <p:sldId id="693" r:id="rId8"/>
    <p:sldId id="695" r:id="rId9"/>
    <p:sldId id="697" r:id="rId10"/>
    <p:sldId id="698" r:id="rId11"/>
    <p:sldId id="699" r:id="rId12"/>
    <p:sldId id="783" r:id="rId13"/>
    <p:sldId id="784" r:id="rId14"/>
    <p:sldId id="696" r:id="rId15"/>
    <p:sldId id="703" r:id="rId16"/>
    <p:sldId id="694" r:id="rId17"/>
    <p:sldId id="707" r:id="rId18"/>
    <p:sldId id="776" r:id="rId19"/>
    <p:sldId id="777" r:id="rId20"/>
    <p:sldId id="778" r:id="rId21"/>
    <p:sldId id="779" r:id="rId22"/>
    <p:sldId id="774" r:id="rId23"/>
    <p:sldId id="785" r:id="rId24"/>
    <p:sldId id="786" r:id="rId25"/>
    <p:sldId id="788" r:id="rId26"/>
    <p:sldId id="787" r:id="rId27"/>
    <p:sldId id="782" r:id="rId28"/>
    <p:sldId id="789" r:id="rId29"/>
    <p:sldId id="716" r:id="rId30"/>
    <p:sldId id="717" r:id="rId31"/>
    <p:sldId id="718" r:id="rId32"/>
    <p:sldId id="757" r:id="rId33"/>
    <p:sldId id="720" r:id="rId34"/>
    <p:sldId id="721" r:id="rId35"/>
    <p:sldId id="724" r:id="rId36"/>
    <p:sldId id="760" r:id="rId37"/>
  </p:sldIdLst>
  <p:sldSz cx="18288000" cy="10287000"/>
  <p:notesSz cx="6858000" cy="9144000"/>
  <p:embeddedFontLst>
    <p:embeddedFont>
      <p:font typeface="Calibri Light" pitchFamily="34" charset="0"/>
      <p:regular r:id="rId39"/>
      <p:italic r:id="rId40"/>
    </p:embeddedFont>
    <p:embeddedFont>
      <p:font typeface="Monotype Koufi"/>
      <p:bold r:id="rId41"/>
    </p:embeddedFont>
    <p:embeddedFont>
      <p:font typeface="맑은 고딕" pitchFamily="34" charset="-127"/>
      <p:regular r:id="rId42"/>
      <p:bold r:id="rId43"/>
    </p:embeddedFont>
    <p:embeddedFont>
      <p:font typeface="PT Bold Heading" charset="-78"/>
      <p:regular r:id="rId44"/>
    </p:embeddedFont>
    <p:embeddedFont>
      <p:font typeface="Segoe UI Semibold" pitchFamily="34" charset="0"/>
      <p:bold r:id="rId45"/>
      <p:boldItalic r:id="rId46"/>
    </p:embeddedFont>
    <p:embeddedFont>
      <p:font typeface="Sakkal Majalla" pitchFamily="2" charset="-78"/>
      <p:regular r:id="rId47"/>
      <p:bold r:id="rId48"/>
    </p:embeddedFont>
    <p:embeddedFont>
      <p:font typeface="Arabic Typesetting" pitchFamily="66" charset="-78"/>
      <p:regular r:id="rId49"/>
    </p:embeddedFont>
    <p:embeddedFont>
      <p:font typeface="宋体" pitchFamily="2" charset="-122"/>
      <p:regular r:id="rId50"/>
    </p:embeddedFont>
    <p:embeddedFont>
      <p:font typeface="微软雅黑" pitchFamily="34" charset="-122"/>
      <p:regular r:id="rId51"/>
      <p:bold r:id="rId52"/>
    </p:embeddedFont>
    <p:embeddedFont>
      <p:font typeface="DecoType Naskh Special" charset="-78"/>
      <p:regular r:id="rId53"/>
    </p:embeddedFont>
    <p:embeddedFont>
      <p:font typeface="Tw Cen MT" pitchFamily="34" charset="0"/>
      <p:regular r:id="rId54"/>
      <p:bold r:id="rId55"/>
      <p:italic r:id="rId56"/>
      <p:boldItalic r:id="rId57"/>
    </p:embeddedFont>
    <p:embeddedFont>
      <p:font typeface="PT Simple Bold Ruled" charset="-78"/>
      <p:regular r:id="rId58"/>
    </p:embeddedFont>
    <p:embeddedFont>
      <p:font typeface="Helvetica" pitchFamily="34" charset="0"/>
      <p:regular r:id="rId59"/>
      <p:bold r:id="rId60"/>
      <p:italic r:id="rId61"/>
      <p:boldItalic r:id="rId62"/>
    </p:embeddedFont>
    <p:embeddedFont>
      <p:font typeface="Calibri" pitchFamily="34" charset="0"/>
      <p:regular r:id="rId63"/>
      <p:bold r:id="rId64"/>
      <p:italic r:id="rId65"/>
      <p:boldItalic r:id="rId66"/>
    </p:embeddedFont>
    <p:embeddedFont>
      <p:font typeface="Century Gothic" pitchFamily="34" charset="0"/>
      <p:regular r:id="rId67"/>
      <p:bold r:id="rId68"/>
      <p:italic r:id="rId69"/>
      <p:boldItalic r:id="rId70"/>
    </p:embeddedFont>
    <p:embeddedFont>
      <p:font typeface="Akhbar MT"/>
      <p:regular r:id="rId71"/>
      <p:bold r:id="rId72"/>
    </p:embeddedFont>
    <p:embeddedFont>
      <p:font typeface="DecoType Naskh" charset="-78"/>
      <p:regular r:id="rId73"/>
    </p:embeddedFont>
  </p:embeddedFontLst>
  <p:custDataLst>
    <p:tags r:id="rId7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CC3300"/>
    <a:srgbClr val="00FF00"/>
    <a:srgbClr val="9933FF"/>
    <a:srgbClr val="006600"/>
    <a:srgbClr val="B677E5"/>
    <a:srgbClr val="CC00CC"/>
    <a:srgbClr val="CC3399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40" d="100"/>
          <a:sy n="40" d="100"/>
        </p:scale>
        <p:origin x="-111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3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7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73" Type="http://schemas.openxmlformats.org/officeDocument/2006/relationships/font" Target="fonts/font35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font" Target="fonts/font31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72" Type="http://schemas.openxmlformats.org/officeDocument/2006/relationships/font" Target="fonts/font3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font" Target="fonts/font32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21/09/1444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fe17150e2_0_6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fe17150e2_0_6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C147A23-5BA8-44CE-9215-79B767159C41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g8fe17150e2_0_6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6" name="Google Shape;1776;g8fe17150e2_0_6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fe17150e2_0_6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fe17150e2_0_6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6431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ef8b14463_2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ef8b14463_2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868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FE9F8-6602-449B-A373-F3AC4FE00F1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006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89925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89925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30035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252510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844800" y="7077260"/>
            <a:ext cx="4280400" cy="9768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32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844800" y="2538974"/>
            <a:ext cx="6879000" cy="43782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48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437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717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" name="Google Shape;4464;p38"/>
          <p:cNvSpPr/>
          <p:nvPr/>
        </p:nvSpPr>
        <p:spPr>
          <a:xfrm flipH="1">
            <a:off x="353984" y="9056285"/>
            <a:ext cx="4510752" cy="1251587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5" name="Google Shape;4465;p38"/>
          <p:cNvSpPr/>
          <p:nvPr/>
        </p:nvSpPr>
        <p:spPr>
          <a:xfrm flipH="1">
            <a:off x="798473" y="9666686"/>
            <a:ext cx="3535824" cy="130205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6" name="Google Shape;4466;p38"/>
          <p:cNvSpPr/>
          <p:nvPr/>
        </p:nvSpPr>
        <p:spPr>
          <a:xfrm flipH="1">
            <a:off x="1748383" y="9433219"/>
            <a:ext cx="837029" cy="334598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7" name="Google Shape;4467;p38"/>
          <p:cNvSpPr/>
          <p:nvPr/>
        </p:nvSpPr>
        <p:spPr>
          <a:xfrm flipH="1">
            <a:off x="3287959" y="9507619"/>
            <a:ext cx="511625" cy="277940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8" name="Google Shape;4468;p38"/>
          <p:cNvSpPr/>
          <p:nvPr/>
        </p:nvSpPr>
        <p:spPr>
          <a:xfrm flipH="1">
            <a:off x="2682903" y="9466142"/>
            <a:ext cx="530010" cy="320058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9" name="Google Shape;4469;p38"/>
          <p:cNvSpPr/>
          <p:nvPr/>
        </p:nvSpPr>
        <p:spPr>
          <a:xfrm flipH="1">
            <a:off x="1173470" y="9563207"/>
            <a:ext cx="417125" cy="185579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0" name="Google Shape;4470;p38"/>
          <p:cNvSpPr/>
          <p:nvPr/>
        </p:nvSpPr>
        <p:spPr>
          <a:xfrm flipH="1">
            <a:off x="2266418" y="9772518"/>
            <a:ext cx="336308" cy="374364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1" name="Google Shape;4471;p38"/>
          <p:cNvSpPr/>
          <p:nvPr/>
        </p:nvSpPr>
        <p:spPr>
          <a:xfrm flipH="1">
            <a:off x="3042301" y="9764180"/>
            <a:ext cx="307016" cy="332246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38"/>
          <p:cNvSpPr/>
          <p:nvPr/>
        </p:nvSpPr>
        <p:spPr>
          <a:xfrm flipH="1">
            <a:off x="3153716" y="9617783"/>
            <a:ext cx="234842" cy="198540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3" name="Google Shape;4473;p38"/>
          <p:cNvSpPr/>
          <p:nvPr/>
        </p:nvSpPr>
        <p:spPr>
          <a:xfrm flipH="1">
            <a:off x="1482842" y="9741517"/>
            <a:ext cx="357474" cy="344861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4" name="Google Shape;4474;p38"/>
          <p:cNvSpPr/>
          <p:nvPr/>
        </p:nvSpPr>
        <p:spPr>
          <a:xfrm flipH="1">
            <a:off x="-203829" y="5721205"/>
            <a:ext cx="1302470" cy="4492580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5" name="Google Shape;4475;p38"/>
          <p:cNvSpPr/>
          <p:nvPr/>
        </p:nvSpPr>
        <p:spPr>
          <a:xfrm flipH="1">
            <a:off x="415334" y="6252928"/>
            <a:ext cx="162060" cy="3526631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6" name="Google Shape;4476;p38"/>
          <p:cNvSpPr/>
          <p:nvPr/>
        </p:nvSpPr>
        <p:spPr>
          <a:xfrm flipH="1">
            <a:off x="178873" y="8002462"/>
            <a:ext cx="341438" cy="826550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7" name="Google Shape;4477;p38"/>
          <p:cNvSpPr/>
          <p:nvPr/>
        </p:nvSpPr>
        <p:spPr>
          <a:xfrm flipH="1">
            <a:off x="252634" y="6788072"/>
            <a:ext cx="286064" cy="499223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8" name="Google Shape;4478;p38"/>
          <p:cNvSpPr/>
          <p:nvPr/>
        </p:nvSpPr>
        <p:spPr>
          <a:xfrm flipH="1">
            <a:off x="212440" y="7375169"/>
            <a:ext cx="327542" cy="516755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9" name="Google Shape;4479;p38"/>
          <p:cNvSpPr/>
          <p:nvPr/>
        </p:nvSpPr>
        <p:spPr>
          <a:xfrm flipH="1">
            <a:off x="309503" y="8997275"/>
            <a:ext cx="191993" cy="404724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0" name="Google Shape;4480;p38"/>
          <p:cNvSpPr/>
          <p:nvPr/>
        </p:nvSpPr>
        <p:spPr>
          <a:xfrm flipH="1">
            <a:off x="516035" y="7984930"/>
            <a:ext cx="386123" cy="323480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1" name="Google Shape;4481;p38"/>
          <p:cNvSpPr/>
          <p:nvPr/>
        </p:nvSpPr>
        <p:spPr>
          <a:xfrm flipH="1">
            <a:off x="508766" y="7237481"/>
            <a:ext cx="343790" cy="297396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2" name="Google Shape;4482;p38"/>
          <p:cNvSpPr/>
          <p:nvPr/>
        </p:nvSpPr>
        <p:spPr>
          <a:xfrm flipH="1">
            <a:off x="486745" y="6515048"/>
            <a:ext cx="238175" cy="255278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3" name="Google Shape;4483;p38"/>
          <p:cNvSpPr/>
          <p:nvPr/>
        </p:nvSpPr>
        <p:spPr>
          <a:xfrm flipH="1">
            <a:off x="469212" y="8748197"/>
            <a:ext cx="372012" cy="344432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38"/>
          <p:cNvSpPr/>
          <p:nvPr/>
        </p:nvSpPr>
        <p:spPr>
          <a:xfrm flipH="1">
            <a:off x="-287850" y="7936183"/>
            <a:ext cx="2548068" cy="2575862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5" name="Google Shape;4485;p38"/>
          <p:cNvSpPr/>
          <p:nvPr/>
        </p:nvSpPr>
        <p:spPr>
          <a:xfrm flipH="1">
            <a:off x="1164280" y="8138651"/>
            <a:ext cx="269174" cy="228767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6" name="Google Shape;4486;p38"/>
          <p:cNvSpPr/>
          <p:nvPr/>
        </p:nvSpPr>
        <p:spPr>
          <a:xfrm flipH="1">
            <a:off x="1669061" y="8434124"/>
            <a:ext cx="290555" cy="220001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7" name="Google Shape;4487;p38"/>
          <p:cNvSpPr/>
          <p:nvPr/>
        </p:nvSpPr>
        <p:spPr>
          <a:xfrm flipH="1">
            <a:off x="675957" y="8375116"/>
            <a:ext cx="342294" cy="252926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8" name="Google Shape;4488;p38"/>
          <p:cNvSpPr/>
          <p:nvPr/>
        </p:nvSpPr>
        <p:spPr>
          <a:xfrm flipH="1">
            <a:off x="1138835" y="8619917"/>
            <a:ext cx="279864" cy="192848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9" name="Google Shape;4489;p38"/>
          <p:cNvSpPr/>
          <p:nvPr/>
        </p:nvSpPr>
        <p:spPr>
          <a:xfrm flipH="1">
            <a:off x="1672910" y="8070878"/>
            <a:ext cx="267251" cy="224918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0" name="Google Shape;4490;p38"/>
          <p:cNvSpPr/>
          <p:nvPr/>
        </p:nvSpPr>
        <p:spPr>
          <a:xfrm flipH="1">
            <a:off x="2241620" y="8508527"/>
            <a:ext cx="217862" cy="197339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1" name="Google Shape;4491;p38"/>
          <p:cNvSpPr/>
          <p:nvPr/>
        </p:nvSpPr>
        <p:spPr>
          <a:xfrm flipH="1">
            <a:off x="1772114" y="8896789"/>
            <a:ext cx="228338" cy="191993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2" name="Google Shape;4492;p38"/>
          <p:cNvSpPr/>
          <p:nvPr/>
        </p:nvSpPr>
        <p:spPr>
          <a:xfrm flipH="1">
            <a:off x="2270909" y="8955799"/>
            <a:ext cx="214229" cy="188573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3" name="Google Shape;4493;p38"/>
          <p:cNvSpPr/>
          <p:nvPr/>
        </p:nvSpPr>
        <p:spPr>
          <a:xfrm flipH="1">
            <a:off x="2152037" y="8192102"/>
            <a:ext cx="162917" cy="155219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4" name="Google Shape;4494;p38"/>
          <p:cNvSpPr/>
          <p:nvPr/>
        </p:nvSpPr>
        <p:spPr>
          <a:xfrm flipH="1">
            <a:off x="1117456" y="9764180"/>
            <a:ext cx="282644" cy="268746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5" name="Google Shape;4495;p38"/>
          <p:cNvSpPr/>
          <p:nvPr/>
        </p:nvSpPr>
        <p:spPr>
          <a:xfrm flipH="1">
            <a:off x="697339" y="9818699"/>
            <a:ext cx="292478" cy="252284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6" name="Google Shape;4496;p38"/>
          <p:cNvSpPr/>
          <p:nvPr/>
        </p:nvSpPr>
        <p:spPr>
          <a:xfrm flipH="1">
            <a:off x="888689" y="10113959"/>
            <a:ext cx="294617" cy="253352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7" name="Google Shape;4497;p38"/>
          <p:cNvSpPr/>
          <p:nvPr/>
        </p:nvSpPr>
        <p:spPr>
          <a:xfrm flipH="1">
            <a:off x="768318" y="10345077"/>
            <a:ext cx="239028" cy="251214"/>
          </a:xfrm>
          <a:custGeom>
            <a:avLst/>
            <a:gdLst/>
            <a:ahLst/>
            <a:cxnLst/>
            <a:rect l="l" t="t" r="r" b="b"/>
            <a:pathLst>
              <a:path w="1118" h="1175" extrusionOk="0">
                <a:moveTo>
                  <a:pt x="675" y="0"/>
                </a:moveTo>
                <a:cubicBezTo>
                  <a:pt x="661" y="0"/>
                  <a:pt x="648" y="4"/>
                  <a:pt x="634" y="11"/>
                </a:cubicBezTo>
                <a:cubicBezTo>
                  <a:pt x="506" y="45"/>
                  <a:pt x="489" y="199"/>
                  <a:pt x="463" y="319"/>
                </a:cubicBezTo>
                <a:cubicBezTo>
                  <a:pt x="454" y="361"/>
                  <a:pt x="446" y="404"/>
                  <a:pt x="437" y="447"/>
                </a:cubicBezTo>
                <a:lnTo>
                  <a:pt x="352" y="413"/>
                </a:lnTo>
                <a:lnTo>
                  <a:pt x="206" y="344"/>
                </a:lnTo>
                <a:cubicBezTo>
                  <a:pt x="230" y="288"/>
                  <a:pt x="186" y="224"/>
                  <a:pt x="124" y="224"/>
                </a:cubicBezTo>
                <a:cubicBezTo>
                  <a:pt x="120" y="224"/>
                  <a:pt x="116" y="224"/>
                  <a:pt x="112" y="224"/>
                </a:cubicBezTo>
                <a:cubicBezTo>
                  <a:pt x="9" y="250"/>
                  <a:pt x="1" y="327"/>
                  <a:pt x="35" y="396"/>
                </a:cubicBezTo>
                <a:cubicBezTo>
                  <a:pt x="35" y="421"/>
                  <a:pt x="52" y="447"/>
                  <a:pt x="78" y="455"/>
                </a:cubicBezTo>
                <a:cubicBezTo>
                  <a:pt x="86" y="473"/>
                  <a:pt x="95" y="481"/>
                  <a:pt x="104" y="490"/>
                </a:cubicBezTo>
                <a:cubicBezTo>
                  <a:pt x="189" y="550"/>
                  <a:pt x="275" y="601"/>
                  <a:pt x="360" y="644"/>
                </a:cubicBezTo>
                <a:lnTo>
                  <a:pt x="403" y="669"/>
                </a:lnTo>
                <a:cubicBezTo>
                  <a:pt x="394" y="721"/>
                  <a:pt x="386" y="763"/>
                  <a:pt x="377" y="806"/>
                </a:cubicBezTo>
                <a:cubicBezTo>
                  <a:pt x="377" y="832"/>
                  <a:pt x="386" y="849"/>
                  <a:pt x="394" y="875"/>
                </a:cubicBezTo>
                <a:lnTo>
                  <a:pt x="394" y="1003"/>
                </a:lnTo>
                <a:cubicBezTo>
                  <a:pt x="386" y="1020"/>
                  <a:pt x="386" y="1037"/>
                  <a:pt x="377" y="1054"/>
                </a:cubicBez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57" y="1046"/>
                  <a:pt x="600" y="960"/>
                  <a:pt x="643" y="866"/>
                </a:cubicBezTo>
                <a:lnTo>
                  <a:pt x="668" y="798"/>
                </a:lnTo>
                <a:cubicBezTo>
                  <a:pt x="702" y="815"/>
                  <a:pt x="745" y="823"/>
                  <a:pt x="788" y="832"/>
                </a:cubicBezTo>
                <a:cubicBezTo>
                  <a:pt x="799" y="835"/>
                  <a:pt x="809" y="837"/>
                  <a:pt x="819" y="837"/>
                </a:cubicBezTo>
                <a:cubicBezTo>
                  <a:pt x="833" y="837"/>
                  <a:pt x="846" y="833"/>
                  <a:pt x="856" y="823"/>
                </a:cubicBezTo>
                <a:lnTo>
                  <a:pt x="959" y="866"/>
                </a:lnTo>
                <a:cubicBezTo>
                  <a:pt x="972" y="872"/>
                  <a:pt x="985" y="875"/>
                  <a:pt x="997" y="875"/>
                </a:cubicBezTo>
                <a:cubicBezTo>
                  <a:pt x="1071" y="875"/>
                  <a:pt x="1117" y="773"/>
                  <a:pt x="1036" y="729"/>
                </a:cubicBezTo>
                <a:cubicBezTo>
                  <a:pt x="942" y="669"/>
                  <a:pt x="839" y="618"/>
                  <a:pt x="728" y="567"/>
                </a:cubicBezTo>
                <a:cubicBezTo>
                  <a:pt x="728" y="558"/>
                  <a:pt x="728" y="558"/>
                  <a:pt x="728" y="558"/>
                </a:cubicBezTo>
                <a:cubicBezTo>
                  <a:pt x="762" y="413"/>
                  <a:pt x="779" y="267"/>
                  <a:pt x="779" y="122"/>
                </a:cubicBezTo>
                <a:cubicBezTo>
                  <a:pt x="779" y="96"/>
                  <a:pt x="762" y="79"/>
                  <a:pt x="754" y="62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8" name="Google Shape;4498;p38"/>
          <p:cNvSpPr/>
          <p:nvPr/>
        </p:nvSpPr>
        <p:spPr>
          <a:xfrm flipH="1">
            <a:off x="488240" y="10696353"/>
            <a:ext cx="235608" cy="251003"/>
          </a:xfrm>
          <a:custGeom>
            <a:avLst/>
            <a:gdLst/>
            <a:ahLst/>
            <a:cxnLst/>
            <a:rect l="l" t="t" r="r" b="b"/>
            <a:pathLst>
              <a:path w="1102" h="1174" extrusionOk="0">
                <a:moveTo>
                  <a:pt x="675" y="0"/>
                </a:moveTo>
                <a:cubicBezTo>
                  <a:pt x="661" y="0"/>
                  <a:pt x="648" y="3"/>
                  <a:pt x="634" y="10"/>
                </a:cubicBezTo>
                <a:cubicBezTo>
                  <a:pt x="506" y="44"/>
                  <a:pt x="489" y="198"/>
                  <a:pt x="463" y="327"/>
                </a:cubicBezTo>
                <a:cubicBezTo>
                  <a:pt x="454" y="361"/>
                  <a:pt x="446" y="404"/>
                  <a:pt x="437" y="446"/>
                </a:cubicBezTo>
                <a:lnTo>
                  <a:pt x="352" y="412"/>
                </a:lnTo>
                <a:lnTo>
                  <a:pt x="206" y="344"/>
                </a:lnTo>
                <a:cubicBezTo>
                  <a:pt x="230" y="287"/>
                  <a:pt x="186" y="223"/>
                  <a:pt x="131" y="223"/>
                </a:cubicBezTo>
                <a:cubicBezTo>
                  <a:pt x="128" y="223"/>
                  <a:pt x="124" y="223"/>
                  <a:pt x="121" y="224"/>
                </a:cubicBezTo>
                <a:cubicBezTo>
                  <a:pt x="9" y="250"/>
                  <a:pt x="1" y="327"/>
                  <a:pt x="35" y="404"/>
                </a:cubicBezTo>
                <a:cubicBezTo>
                  <a:pt x="35" y="429"/>
                  <a:pt x="52" y="446"/>
                  <a:pt x="78" y="463"/>
                </a:cubicBezTo>
                <a:cubicBezTo>
                  <a:pt x="86" y="472"/>
                  <a:pt x="95" y="481"/>
                  <a:pt x="112" y="489"/>
                </a:cubicBezTo>
                <a:cubicBezTo>
                  <a:pt x="189" y="549"/>
                  <a:pt x="275" y="600"/>
                  <a:pt x="360" y="643"/>
                </a:cubicBezTo>
                <a:cubicBezTo>
                  <a:pt x="377" y="652"/>
                  <a:pt x="394" y="669"/>
                  <a:pt x="412" y="677"/>
                </a:cubicBezTo>
                <a:cubicBezTo>
                  <a:pt x="394" y="720"/>
                  <a:pt x="386" y="763"/>
                  <a:pt x="377" y="806"/>
                </a:cubicBezTo>
                <a:cubicBezTo>
                  <a:pt x="377" y="831"/>
                  <a:pt x="386" y="857"/>
                  <a:pt x="394" y="874"/>
                </a:cubicBezTo>
                <a:lnTo>
                  <a:pt x="394" y="1002"/>
                </a:lnTo>
                <a:lnTo>
                  <a:pt x="377" y="1054"/>
                </a:ln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66" y="1045"/>
                  <a:pt x="600" y="960"/>
                  <a:pt x="643" y="866"/>
                </a:cubicBezTo>
                <a:cubicBezTo>
                  <a:pt x="651" y="848"/>
                  <a:pt x="660" y="823"/>
                  <a:pt x="668" y="797"/>
                </a:cubicBezTo>
                <a:cubicBezTo>
                  <a:pt x="711" y="814"/>
                  <a:pt x="745" y="823"/>
                  <a:pt x="797" y="840"/>
                </a:cubicBezTo>
                <a:cubicBezTo>
                  <a:pt x="814" y="840"/>
                  <a:pt x="839" y="840"/>
                  <a:pt x="856" y="823"/>
                </a:cubicBezTo>
                <a:lnTo>
                  <a:pt x="959" y="866"/>
                </a:lnTo>
                <a:cubicBezTo>
                  <a:pt x="972" y="872"/>
                  <a:pt x="984" y="875"/>
                  <a:pt x="995" y="875"/>
                </a:cubicBezTo>
                <a:cubicBezTo>
                  <a:pt x="1062" y="875"/>
                  <a:pt x="1102" y="780"/>
                  <a:pt x="1036" y="729"/>
                </a:cubicBezTo>
                <a:cubicBezTo>
                  <a:pt x="942" y="669"/>
                  <a:pt x="839" y="617"/>
                  <a:pt x="728" y="566"/>
                </a:cubicBezTo>
                <a:lnTo>
                  <a:pt x="728" y="558"/>
                </a:lnTo>
                <a:cubicBezTo>
                  <a:pt x="762" y="412"/>
                  <a:pt x="779" y="267"/>
                  <a:pt x="779" y="121"/>
                </a:cubicBezTo>
                <a:cubicBezTo>
                  <a:pt x="779" y="104"/>
                  <a:pt x="771" y="79"/>
                  <a:pt x="754" y="61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9" name="Google Shape;4499;p38"/>
          <p:cNvSpPr/>
          <p:nvPr/>
        </p:nvSpPr>
        <p:spPr>
          <a:xfrm flipH="1">
            <a:off x="457025" y="10102414"/>
            <a:ext cx="266394" cy="217007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0" name="Google Shape;4500;p38"/>
          <p:cNvSpPr/>
          <p:nvPr/>
        </p:nvSpPr>
        <p:spPr>
          <a:xfrm flipH="1">
            <a:off x="368085" y="9704315"/>
            <a:ext cx="251216" cy="202896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1" name="Google Shape;4501;p38"/>
          <p:cNvSpPr/>
          <p:nvPr/>
        </p:nvSpPr>
        <p:spPr>
          <a:xfrm flipH="1">
            <a:off x="1136912" y="10339520"/>
            <a:ext cx="243947" cy="233471"/>
          </a:xfrm>
          <a:custGeom>
            <a:avLst/>
            <a:gdLst/>
            <a:ahLst/>
            <a:cxnLst/>
            <a:rect l="l" t="t" r="r" b="b"/>
            <a:pathLst>
              <a:path w="1141" h="1092" extrusionOk="0">
                <a:moveTo>
                  <a:pt x="781" y="1"/>
                </a:moveTo>
                <a:cubicBezTo>
                  <a:pt x="751" y="1"/>
                  <a:pt x="723" y="17"/>
                  <a:pt x="713" y="54"/>
                </a:cubicBezTo>
                <a:cubicBezTo>
                  <a:pt x="701" y="47"/>
                  <a:pt x="689" y="43"/>
                  <a:pt x="677" y="43"/>
                </a:cubicBezTo>
                <a:cubicBezTo>
                  <a:pt x="645" y="43"/>
                  <a:pt x="616" y="65"/>
                  <a:pt x="610" y="96"/>
                </a:cubicBezTo>
                <a:cubicBezTo>
                  <a:pt x="584" y="216"/>
                  <a:pt x="559" y="336"/>
                  <a:pt x="525" y="447"/>
                </a:cubicBezTo>
                <a:cubicBezTo>
                  <a:pt x="430" y="396"/>
                  <a:pt x="345" y="336"/>
                  <a:pt x="259" y="276"/>
                </a:cubicBezTo>
                <a:lnTo>
                  <a:pt x="208" y="242"/>
                </a:lnTo>
                <a:lnTo>
                  <a:pt x="191" y="233"/>
                </a:lnTo>
                <a:lnTo>
                  <a:pt x="148" y="199"/>
                </a:lnTo>
                <a:cubicBezTo>
                  <a:pt x="133" y="189"/>
                  <a:pt x="119" y="184"/>
                  <a:pt x="105" y="184"/>
                </a:cubicBezTo>
                <a:cubicBezTo>
                  <a:pt x="41" y="184"/>
                  <a:pt x="0" y="286"/>
                  <a:pt x="71" y="336"/>
                </a:cubicBezTo>
                <a:cubicBezTo>
                  <a:pt x="88" y="345"/>
                  <a:pt x="97" y="362"/>
                  <a:pt x="114" y="370"/>
                </a:cubicBezTo>
                <a:lnTo>
                  <a:pt x="122" y="379"/>
                </a:lnTo>
                <a:cubicBezTo>
                  <a:pt x="105" y="387"/>
                  <a:pt x="97" y="387"/>
                  <a:pt x="88" y="396"/>
                </a:cubicBezTo>
                <a:cubicBezTo>
                  <a:pt x="28" y="439"/>
                  <a:pt x="37" y="524"/>
                  <a:pt x="105" y="541"/>
                </a:cubicBezTo>
                <a:lnTo>
                  <a:pt x="439" y="687"/>
                </a:lnTo>
                <a:cubicBezTo>
                  <a:pt x="405" y="781"/>
                  <a:pt x="362" y="875"/>
                  <a:pt x="319" y="969"/>
                </a:cubicBezTo>
                <a:cubicBezTo>
                  <a:pt x="288" y="1026"/>
                  <a:pt x="335" y="1092"/>
                  <a:pt x="386" y="1092"/>
                </a:cubicBezTo>
                <a:cubicBezTo>
                  <a:pt x="405" y="1092"/>
                  <a:pt x="423" y="1083"/>
                  <a:pt x="439" y="1063"/>
                </a:cubicBezTo>
                <a:lnTo>
                  <a:pt x="456" y="1046"/>
                </a:lnTo>
                <a:lnTo>
                  <a:pt x="490" y="995"/>
                </a:lnTo>
                <a:cubicBezTo>
                  <a:pt x="506" y="1011"/>
                  <a:pt x="528" y="1018"/>
                  <a:pt x="548" y="1018"/>
                </a:cubicBezTo>
                <a:cubicBezTo>
                  <a:pt x="583" y="1018"/>
                  <a:pt x="617" y="998"/>
                  <a:pt x="627" y="960"/>
                </a:cubicBezTo>
                <a:cubicBezTo>
                  <a:pt x="644" y="901"/>
                  <a:pt x="661" y="849"/>
                  <a:pt x="679" y="789"/>
                </a:cubicBezTo>
                <a:lnTo>
                  <a:pt x="704" y="798"/>
                </a:lnTo>
                <a:lnTo>
                  <a:pt x="910" y="952"/>
                </a:lnTo>
                <a:cubicBezTo>
                  <a:pt x="922" y="962"/>
                  <a:pt x="938" y="966"/>
                  <a:pt x="953" y="966"/>
                </a:cubicBezTo>
                <a:cubicBezTo>
                  <a:pt x="977" y="966"/>
                  <a:pt x="1001" y="953"/>
                  <a:pt x="1012" y="926"/>
                </a:cubicBezTo>
                <a:cubicBezTo>
                  <a:pt x="1022" y="930"/>
                  <a:pt x="1030" y="932"/>
                  <a:pt x="1039" y="932"/>
                </a:cubicBezTo>
                <a:cubicBezTo>
                  <a:pt x="1107" y="932"/>
                  <a:pt x="1141" y="819"/>
                  <a:pt x="1072" y="781"/>
                </a:cubicBezTo>
                <a:cubicBezTo>
                  <a:pt x="961" y="721"/>
                  <a:pt x="841" y="652"/>
                  <a:pt x="730" y="584"/>
                </a:cubicBezTo>
                <a:cubicBezTo>
                  <a:pt x="798" y="422"/>
                  <a:pt x="841" y="259"/>
                  <a:pt x="867" y="96"/>
                </a:cubicBezTo>
                <a:cubicBezTo>
                  <a:pt x="877" y="39"/>
                  <a:pt x="827" y="1"/>
                  <a:pt x="78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38"/>
          <p:cNvSpPr/>
          <p:nvPr/>
        </p:nvSpPr>
        <p:spPr>
          <a:xfrm flipH="1">
            <a:off x="291971" y="10453475"/>
            <a:ext cx="225347" cy="219572"/>
          </a:xfrm>
          <a:custGeom>
            <a:avLst/>
            <a:gdLst/>
            <a:ahLst/>
            <a:cxnLst/>
            <a:rect l="l" t="t" r="r" b="b"/>
            <a:pathLst>
              <a:path w="1054" h="1027" extrusionOk="0">
                <a:moveTo>
                  <a:pt x="610" y="1"/>
                </a:moveTo>
                <a:cubicBezTo>
                  <a:pt x="586" y="1"/>
                  <a:pt x="564" y="13"/>
                  <a:pt x="549" y="43"/>
                </a:cubicBezTo>
                <a:cubicBezTo>
                  <a:pt x="472" y="179"/>
                  <a:pt x="421" y="325"/>
                  <a:pt x="378" y="470"/>
                </a:cubicBezTo>
                <a:cubicBezTo>
                  <a:pt x="301" y="419"/>
                  <a:pt x="233" y="359"/>
                  <a:pt x="173" y="299"/>
                </a:cubicBezTo>
                <a:cubicBezTo>
                  <a:pt x="156" y="285"/>
                  <a:pt x="139" y="279"/>
                  <a:pt x="121" y="279"/>
                </a:cubicBezTo>
                <a:cubicBezTo>
                  <a:pt x="57" y="279"/>
                  <a:pt x="1" y="363"/>
                  <a:pt x="61" y="410"/>
                </a:cubicBezTo>
                <a:lnTo>
                  <a:pt x="104" y="445"/>
                </a:lnTo>
                <a:cubicBezTo>
                  <a:pt x="87" y="487"/>
                  <a:pt x="96" y="530"/>
                  <a:pt x="130" y="556"/>
                </a:cubicBezTo>
                <a:lnTo>
                  <a:pt x="335" y="650"/>
                </a:lnTo>
                <a:cubicBezTo>
                  <a:pt x="335" y="676"/>
                  <a:pt x="327" y="693"/>
                  <a:pt x="327" y="710"/>
                </a:cubicBezTo>
                <a:lnTo>
                  <a:pt x="310" y="761"/>
                </a:lnTo>
                <a:cubicBezTo>
                  <a:pt x="284" y="812"/>
                  <a:pt x="258" y="864"/>
                  <a:pt x="233" y="907"/>
                </a:cubicBezTo>
                <a:cubicBezTo>
                  <a:pt x="203" y="965"/>
                  <a:pt x="249" y="1023"/>
                  <a:pt x="305" y="1023"/>
                </a:cubicBezTo>
                <a:cubicBezTo>
                  <a:pt x="315" y="1023"/>
                  <a:pt x="325" y="1022"/>
                  <a:pt x="335" y="1018"/>
                </a:cubicBezTo>
                <a:cubicBezTo>
                  <a:pt x="347" y="1023"/>
                  <a:pt x="360" y="1026"/>
                  <a:pt x="374" y="1026"/>
                </a:cubicBezTo>
                <a:cubicBezTo>
                  <a:pt x="401" y="1026"/>
                  <a:pt x="429" y="1015"/>
                  <a:pt x="446" y="992"/>
                </a:cubicBezTo>
                <a:cubicBezTo>
                  <a:pt x="481" y="915"/>
                  <a:pt x="506" y="838"/>
                  <a:pt x="541" y="753"/>
                </a:cubicBezTo>
                <a:lnTo>
                  <a:pt x="549" y="753"/>
                </a:lnTo>
                <a:cubicBezTo>
                  <a:pt x="635" y="804"/>
                  <a:pt x="720" y="855"/>
                  <a:pt x="806" y="898"/>
                </a:cubicBezTo>
                <a:cubicBezTo>
                  <a:pt x="817" y="902"/>
                  <a:pt x="828" y="905"/>
                  <a:pt x="840" y="905"/>
                </a:cubicBezTo>
                <a:cubicBezTo>
                  <a:pt x="873" y="905"/>
                  <a:pt x="904" y="887"/>
                  <a:pt x="917" y="855"/>
                </a:cubicBezTo>
                <a:lnTo>
                  <a:pt x="951" y="864"/>
                </a:lnTo>
                <a:cubicBezTo>
                  <a:pt x="1020" y="855"/>
                  <a:pt x="1054" y="770"/>
                  <a:pt x="1003" y="727"/>
                </a:cubicBezTo>
                <a:lnTo>
                  <a:pt x="609" y="573"/>
                </a:lnTo>
                <a:cubicBezTo>
                  <a:pt x="643" y="470"/>
                  <a:pt x="677" y="359"/>
                  <a:pt x="703" y="256"/>
                </a:cubicBezTo>
                <a:cubicBezTo>
                  <a:pt x="712" y="231"/>
                  <a:pt x="695" y="196"/>
                  <a:pt x="677" y="179"/>
                </a:cubicBezTo>
                <a:cubicBezTo>
                  <a:pt x="677" y="154"/>
                  <a:pt x="686" y="128"/>
                  <a:pt x="695" y="102"/>
                </a:cubicBezTo>
                <a:cubicBezTo>
                  <a:pt x="700" y="46"/>
                  <a:pt x="654" y="1"/>
                  <a:pt x="610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3" name="Google Shape;4503;p38"/>
          <p:cNvSpPr/>
          <p:nvPr/>
        </p:nvSpPr>
        <p:spPr>
          <a:xfrm flipH="1">
            <a:off x="123069" y="9979691"/>
            <a:ext cx="255918" cy="256133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4" name="Google Shape;4504;p38"/>
          <p:cNvSpPr/>
          <p:nvPr/>
        </p:nvSpPr>
        <p:spPr>
          <a:xfrm flipH="1">
            <a:off x="1340021" y="10054735"/>
            <a:ext cx="238175" cy="240953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5" name="Google Shape;4505;p38"/>
          <p:cNvSpPr/>
          <p:nvPr/>
        </p:nvSpPr>
        <p:spPr>
          <a:xfrm rot="5661894" flipH="1">
            <a:off x="-1244050" y="-423062"/>
            <a:ext cx="5040080" cy="4620192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38"/>
          <p:cNvSpPr/>
          <p:nvPr/>
        </p:nvSpPr>
        <p:spPr>
          <a:xfrm rot="5661894" flipH="1">
            <a:off x="-814427" y="-36588"/>
            <a:ext cx="5233644" cy="4671656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7" name="Google Shape;4507;p38"/>
          <p:cNvSpPr/>
          <p:nvPr/>
        </p:nvSpPr>
        <p:spPr>
          <a:xfrm flipH="1">
            <a:off x="14576713" y="2396132"/>
            <a:ext cx="234869" cy="199865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8" name="Google Shape;4508;p38"/>
          <p:cNvSpPr txBox="1">
            <a:spLocks noGrp="1"/>
          </p:cNvSpPr>
          <p:nvPr>
            <p:ph type="subTitle" idx="1"/>
          </p:nvPr>
        </p:nvSpPr>
        <p:spPr>
          <a:xfrm flipH="1">
            <a:off x="11048963" y="4724300"/>
            <a:ext cx="5722800" cy="2248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9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09" name="Google Shape;4509;p38"/>
          <p:cNvSpPr txBox="1">
            <a:spLocks noGrp="1"/>
          </p:cNvSpPr>
          <p:nvPr>
            <p:ph type="title"/>
          </p:nvPr>
        </p:nvSpPr>
        <p:spPr>
          <a:xfrm flipH="1">
            <a:off x="11783963" y="2000250"/>
            <a:ext cx="5056200" cy="11454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3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060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498723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389527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7587335" y="373826"/>
            <a:ext cx="3113225" cy="830997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pPr algn="l"/>
            <a:r>
              <a:rPr lang="zh-CN" altLang="en-US" sz="4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Elsie" panose="02000000000000000000" charset="0"/>
              </a:rPr>
              <a:t>Major topics</a:t>
            </a:r>
          </a:p>
        </p:txBody>
      </p:sp>
    </p:spTree>
    <p:extLst>
      <p:ext uri="{BB962C8B-B14F-4D97-AF65-F5344CB8AC3E}">
        <p14:creationId xmlns:p14="http://schemas.microsoft.com/office/powerpoint/2010/main" val="106155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1296650" y="4606500"/>
            <a:ext cx="4881600" cy="1683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11296650" y="2385950"/>
            <a:ext cx="3834000" cy="2394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11296650" y="5985300"/>
            <a:ext cx="48816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7" name="Google Shape;27;p3"/>
          <p:cNvSpPr/>
          <p:nvPr/>
        </p:nvSpPr>
        <p:spPr>
          <a:xfrm flipH="1">
            <a:off x="-10" y="-18"/>
            <a:ext cx="10002240" cy="9221504"/>
          </a:xfrm>
          <a:custGeom>
            <a:avLst/>
            <a:gdLst/>
            <a:ahLst/>
            <a:cxnLst/>
            <a:rect l="l" t="t" r="r" b="b"/>
            <a:pathLst>
              <a:path w="227272" h="209532" extrusionOk="0">
                <a:moveTo>
                  <a:pt x="76464" y="0"/>
                </a:moveTo>
                <a:cubicBezTo>
                  <a:pt x="16774" y="52437"/>
                  <a:pt x="1" y="131312"/>
                  <a:pt x="39210" y="177376"/>
                </a:cubicBezTo>
                <a:cubicBezTo>
                  <a:pt x="57561" y="198930"/>
                  <a:pt x="84958" y="209532"/>
                  <a:pt x="115199" y="209532"/>
                </a:cubicBezTo>
                <a:cubicBezTo>
                  <a:pt x="150420" y="209532"/>
                  <a:pt x="189498" y="195150"/>
                  <a:pt x="222630" y="166944"/>
                </a:cubicBezTo>
                <a:cubicBezTo>
                  <a:pt x="224206" y="165606"/>
                  <a:pt x="225754" y="164243"/>
                  <a:pt x="227272" y="162860"/>
                </a:cubicBezTo>
                <a:lnTo>
                  <a:pt x="227272" y="0"/>
                </a:lnTo>
                <a:close/>
              </a:path>
            </a:pathLst>
          </a:custGeom>
          <a:solidFill>
            <a:srgbClr val="CE9FBC">
              <a:alpha val="349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6775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6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1801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l="4843"/>
          <a:stretch/>
        </p:blipFill>
        <p:spPr>
          <a:xfrm>
            <a:off x="0" y="2825050"/>
            <a:ext cx="14887204" cy="463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71600" y="3292550"/>
            <a:ext cx="10903800" cy="370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239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71479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3" r:id="rId13"/>
    <p:sldLayoutId id="2147483664" r:id="rId14"/>
    <p:sldLayoutId id="2147483683" r:id="rId15"/>
    <p:sldLayoutId id="2147483701" r:id="rId16"/>
    <p:sldLayoutId id="2147483702" r:id="rId17"/>
    <p:sldLayoutId id="2147483710" r:id="rId18"/>
    <p:sldLayoutId id="2147483711" r:id="rId19"/>
    <p:sldLayoutId id="2147483712" r:id="rId20"/>
    <p:sldLayoutId id="2147483713" r:id="rId21"/>
    <p:sldLayoutId id="2147483715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8.png"/><Relationship Id="rId3" Type="http://schemas.openxmlformats.org/officeDocument/2006/relationships/audio" Target="../media/audio6.wav"/><Relationship Id="rId7" Type="http://schemas.openxmlformats.org/officeDocument/2006/relationships/image" Target="../media/image2.svg"/><Relationship Id="rId12" Type="http://schemas.openxmlformats.org/officeDocument/2006/relationships/image" Target="../media/image93.png"/><Relationship Id="rId17" Type="http://schemas.microsoft.com/office/2007/relationships/hdphoto" Target="../media/hdphoto12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7.png"/><Relationship Id="rId20" Type="http://schemas.openxmlformats.org/officeDocument/2006/relationships/image" Target="../media/image99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openxmlformats.org/officeDocument/2006/relationships/image" Target="../media/image92.png"/><Relationship Id="rId5" Type="http://schemas.openxmlformats.org/officeDocument/2006/relationships/image" Target="../media/image88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microsoft.com/office/2007/relationships/hdphoto" Target="../media/hdphoto13.wdp"/><Relationship Id="rId4" Type="http://schemas.openxmlformats.org/officeDocument/2006/relationships/image" Target="../media/image87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6.jpg"/><Relationship Id="rId3" Type="http://schemas.openxmlformats.org/officeDocument/2006/relationships/audio" Target="../media/audio7.wav"/><Relationship Id="rId7" Type="http://schemas.openxmlformats.org/officeDocument/2006/relationships/image" Target="../media/image102.gif"/><Relationship Id="rId12" Type="http://schemas.openxmlformats.org/officeDocument/2006/relationships/slide" Target="slide3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gif"/><Relationship Id="rId11" Type="http://schemas.openxmlformats.org/officeDocument/2006/relationships/image" Target="../media/image105.png"/><Relationship Id="rId5" Type="http://schemas.openxmlformats.org/officeDocument/2006/relationships/image" Target="../media/image100.png"/><Relationship Id="rId10" Type="http://schemas.openxmlformats.org/officeDocument/2006/relationships/slide" Target="slide34.xml"/><Relationship Id="rId4" Type="http://schemas.openxmlformats.org/officeDocument/2006/relationships/image" Target="../media/image99.gif"/><Relationship Id="rId9" Type="http://schemas.openxmlformats.org/officeDocument/2006/relationships/image" Target="../media/image10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10" Type="http://schemas.openxmlformats.org/officeDocument/2006/relationships/image" Target="../media/image108.png"/><Relationship Id="rId4" Type="http://schemas.openxmlformats.org/officeDocument/2006/relationships/image" Target="../media/image43.png"/><Relationship Id="rId9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gif"/><Relationship Id="rId13" Type="http://schemas.microsoft.com/office/2007/relationships/hdphoto" Target="../media/hdphoto15.wdp"/><Relationship Id="rId18" Type="http://schemas.openxmlformats.org/officeDocument/2006/relationships/image" Target="../media/image116.png"/><Relationship Id="rId26" Type="http://schemas.openxmlformats.org/officeDocument/2006/relationships/image" Target="../media/image121.jpeg"/><Relationship Id="rId21" Type="http://schemas.openxmlformats.org/officeDocument/2006/relationships/image" Target="../media/image118.jpeg"/><Relationship Id="rId7" Type="http://schemas.openxmlformats.org/officeDocument/2006/relationships/image" Target="../media/image2.svg"/><Relationship Id="rId12" Type="http://schemas.openxmlformats.org/officeDocument/2006/relationships/image" Target="../media/image112.png"/><Relationship Id="rId17" Type="http://schemas.openxmlformats.org/officeDocument/2006/relationships/image" Target="../media/image115.png"/><Relationship Id="rId25" Type="http://schemas.microsoft.com/office/2007/relationships/hdphoto" Target="../media/hdphoto19.wdp"/><Relationship Id="rId2" Type="http://schemas.openxmlformats.org/officeDocument/2006/relationships/image" Target="../media/image43.png"/><Relationship Id="rId16" Type="http://schemas.openxmlformats.org/officeDocument/2006/relationships/image" Target="../media/image114.jpe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22.xml"/><Relationship Id="rId11" Type="http://schemas.microsoft.com/office/2007/relationships/hdphoto" Target="../media/hdphoto14.wdp"/><Relationship Id="rId24" Type="http://schemas.openxmlformats.org/officeDocument/2006/relationships/image" Target="../media/image120.png"/><Relationship Id="rId15" Type="http://schemas.microsoft.com/office/2007/relationships/hdphoto" Target="../media/hdphoto16.wdp"/><Relationship Id="rId23" Type="http://schemas.microsoft.com/office/2007/relationships/hdphoto" Target="../media/hdphoto18.wdp"/><Relationship Id="rId10" Type="http://schemas.openxmlformats.org/officeDocument/2006/relationships/image" Target="../media/image111.png"/><Relationship Id="rId19" Type="http://schemas.microsoft.com/office/2007/relationships/hdphoto" Target="../media/hdphoto17.wdp"/><Relationship Id="rId9" Type="http://schemas.openxmlformats.org/officeDocument/2006/relationships/image" Target="../media/image110.jpeg"/><Relationship Id="rId14" Type="http://schemas.openxmlformats.org/officeDocument/2006/relationships/image" Target="../media/image113.png"/><Relationship Id="rId22" Type="http://schemas.openxmlformats.org/officeDocument/2006/relationships/image" Target="../media/image119.png"/><Relationship Id="rId27" Type="http://schemas.openxmlformats.org/officeDocument/2006/relationships/image" Target="../media/image1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3.gif"/><Relationship Id="rId5" Type="http://schemas.openxmlformats.org/officeDocument/2006/relationships/audio" Target="../media/audio8.wav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2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7.png"/><Relationship Id="rId11" Type="http://schemas.openxmlformats.org/officeDocument/2006/relationships/image" Target="../media/image131.png"/><Relationship Id="rId5" Type="http://schemas.openxmlformats.org/officeDocument/2006/relationships/image" Target="../media/image126.gif"/><Relationship Id="rId10" Type="http://schemas.openxmlformats.org/officeDocument/2006/relationships/image" Target="../media/image130.png"/><Relationship Id="rId4" Type="http://schemas.openxmlformats.org/officeDocument/2006/relationships/image" Target="../media/image125.gif"/><Relationship Id="rId9" Type="http://schemas.openxmlformats.org/officeDocument/2006/relationships/image" Target="../media/image1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4.png"/><Relationship Id="rId5" Type="http://schemas.openxmlformats.org/officeDocument/2006/relationships/image" Target="../media/image24.gif"/><Relationship Id="rId4" Type="http://schemas.openxmlformats.org/officeDocument/2006/relationships/image" Target="../media/image1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gif"/><Relationship Id="rId13" Type="http://schemas.openxmlformats.org/officeDocument/2006/relationships/image" Target="../media/image140.png"/><Relationship Id="rId18" Type="http://schemas.openxmlformats.org/officeDocument/2006/relationships/image" Target="../media/image143.png"/><Relationship Id="rId3" Type="http://schemas.openxmlformats.org/officeDocument/2006/relationships/tags" Target="../tags/tag5.xml"/><Relationship Id="rId21" Type="http://schemas.openxmlformats.org/officeDocument/2006/relationships/image" Target="../media/image146.gif"/><Relationship Id="rId7" Type="http://schemas.openxmlformats.org/officeDocument/2006/relationships/audio" Target="../media/audio2.wav"/><Relationship Id="rId12" Type="http://schemas.microsoft.com/office/2007/relationships/hdphoto" Target="../media/hdphoto20.wdp"/><Relationship Id="rId17" Type="http://schemas.openxmlformats.org/officeDocument/2006/relationships/image" Target="../media/image142.png"/><Relationship Id="rId2" Type="http://schemas.openxmlformats.org/officeDocument/2006/relationships/tags" Target="../tags/tag4.xml"/><Relationship Id="rId16" Type="http://schemas.openxmlformats.org/officeDocument/2006/relationships/image" Target="../media/image141.png"/><Relationship Id="rId20" Type="http://schemas.openxmlformats.org/officeDocument/2006/relationships/image" Target="../media/image145.gif"/><Relationship Id="rId1" Type="http://schemas.openxmlformats.org/officeDocument/2006/relationships/tags" Target="../tags/tag3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39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32.png"/><Relationship Id="rId10" Type="http://schemas.openxmlformats.org/officeDocument/2006/relationships/image" Target="../media/image138.png"/><Relationship Id="rId19" Type="http://schemas.openxmlformats.org/officeDocument/2006/relationships/image" Target="../media/image144.gif"/><Relationship Id="rId4" Type="http://schemas.openxmlformats.org/officeDocument/2006/relationships/tags" Target="../tags/tag6.xml"/><Relationship Id="rId9" Type="http://schemas.openxmlformats.org/officeDocument/2006/relationships/image" Target="../media/image137.png"/><Relationship Id="rId14" Type="http://schemas.microsoft.com/office/2007/relationships/hdphoto" Target="../media/hdphoto21.wdp"/><Relationship Id="rId22" Type="http://schemas.openxmlformats.org/officeDocument/2006/relationships/image" Target="../media/image14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3.gif"/><Relationship Id="rId3" Type="http://schemas.openxmlformats.org/officeDocument/2006/relationships/audio" Target="../media/audio1.wav"/><Relationship Id="rId7" Type="http://schemas.openxmlformats.org/officeDocument/2006/relationships/image" Target="../media/image148.png"/><Relationship Id="rId12" Type="http://schemas.openxmlformats.org/officeDocument/2006/relationships/image" Target="../media/image15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8.wav"/><Relationship Id="rId11" Type="http://schemas.openxmlformats.org/officeDocument/2006/relationships/image" Target="../media/image151.gif"/><Relationship Id="rId5" Type="http://schemas.openxmlformats.org/officeDocument/2006/relationships/audio" Target="../media/audio2.wav"/><Relationship Id="rId10" Type="http://schemas.openxmlformats.org/officeDocument/2006/relationships/image" Target="../media/image150.gif"/><Relationship Id="rId4" Type="http://schemas.openxmlformats.org/officeDocument/2006/relationships/audio" Target="../media/audio9.wav"/><Relationship Id="rId9" Type="http://schemas.openxmlformats.org/officeDocument/2006/relationships/image" Target="../media/image104.gif"/><Relationship Id="rId14" Type="http://schemas.openxmlformats.org/officeDocument/2006/relationships/image" Target="../media/image15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gif"/><Relationship Id="rId3" Type="http://schemas.openxmlformats.org/officeDocument/2006/relationships/audio" Target="../media/audio2.wav"/><Relationship Id="rId7" Type="http://schemas.openxmlformats.org/officeDocument/2006/relationships/image" Target="../media/image1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5.png"/><Relationship Id="rId5" Type="http://schemas.openxmlformats.org/officeDocument/2006/relationships/audio" Target="../media/audio9.wav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audio" Target="../media/audio10.wav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6.wav"/><Relationship Id="rId11" Type="http://schemas.openxmlformats.org/officeDocument/2006/relationships/image" Target="../media/image158.png"/><Relationship Id="rId5" Type="http://schemas.openxmlformats.org/officeDocument/2006/relationships/audio" Target="../media/audio8.wav"/><Relationship Id="rId10" Type="http://schemas.openxmlformats.org/officeDocument/2006/relationships/image" Target="../media/image104.gif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10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9.png"/><Relationship Id="rId5" Type="http://schemas.openxmlformats.org/officeDocument/2006/relationships/image" Target="../media/image149.png"/><Relationship Id="rId4" Type="http://schemas.openxmlformats.org/officeDocument/2006/relationships/audio" Target="../media/audio9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161.png"/><Relationship Id="rId18" Type="http://schemas.microsoft.com/office/2007/relationships/hdphoto" Target="../media/hdphoto22.wdp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60.png"/><Relationship Id="rId17" Type="http://schemas.openxmlformats.org/officeDocument/2006/relationships/image" Target="../media/image165.png"/><Relationship Id="rId2" Type="http://schemas.openxmlformats.org/officeDocument/2006/relationships/tags" Target="../tags/tag8.xml"/><Relationship Id="rId16" Type="http://schemas.openxmlformats.org/officeDocument/2006/relationships/image" Target="../media/image164.gif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60.jpeg"/><Relationship Id="rId5" Type="http://schemas.openxmlformats.org/officeDocument/2006/relationships/tags" Target="../tags/tag11.xml"/><Relationship Id="rId15" Type="http://schemas.openxmlformats.org/officeDocument/2006/relationships/image" Target="../media/image163.gif"/><Relationship Id="rId10" Type="http://schemas.openxmlformats.org/officeDocument/2006/relationships/notesSlide" Target="../notesSlides/notesSlide11.xml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6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audio" Target="../media/audio10.wav"/><Relationship Id="rId7" Type="http://schemas.openxmlformats.org/officeDocument/2006/relationships/image" Target="../media/image166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2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Relationship Id="rId9" Type="http://schemas.openxmlformats.org/officeDocument/2006/relationships/image" Target="../media/image16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audio" Target="../media/audio10.wav"/><Relationship Id="rId7" Type="http://schemas.openxmlformats.org/officeDocument/2006/relationships/image" Target="../media/image166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2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10" Type="http://schemas.openxmlformats.org/officeDocument/2006/relationships/audio" Target="NULL"/><Relationship Id="rId4" Type="http://schemas.openxmlformats.org/officeDocument/2006/relationships/audio" Target="../media/audio12.wav"/><Relationship Id="rId9" Type="http://schemas.openxmlformats.org/officeDocument/2006/relationships/image" Target="../media/image16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audio" Target="../media/audio10.wav"/><Relationship Id="rId7" Type="http://schemas.openxmlformats.org/officeDocument/2006/relationships/image" Target="../media/image166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2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10" Type="http://schemas.openxmlformats.org/officeDocument/2006/relationships/audio" Target="NULL"/><Relationship Id="rId4" Type="http://schemas.openxmlformats.org/officeDocument/2006/relationships/audio" Target="../media/audio12.wav"/><Relationship Id="rId9" Type="http://schemas.openxmlformats.org/officeDocument/2006/relationships/image" Target="../media/image17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audio" Target="../media/audio10.wav"/><Relationship Id="rId7" Type="http://schemas.openxmlformats.org/officeDocument/2006/relationships/image" Target="../media/image166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2.xml"/><Relationship Id="rId6" Type="http://schemas.openxmlformats.org/officeDocument/2006/relationships/audio" Target="../media/audio14.wav"/><Relationship Id="rId11" Type="http://schemas.openxmlformats.org/officeDocument/2006/relationships/audio" Target="NULL"/><Relationship Id="rId5" Type="http://schemas.openxmlformats.org/officeDocument/2006/relationships/audio" Target="../media/audio13.wav"/><Relationship Id="rId10" Type="http://schemas.openxmlformats.org/officeDocument/2006/relationships/image" Target="../media/image172.gif"/><Relationship Id="rId4" Type="http://schemas.openxmlformats.org/officeDocument/2006/relationships/audio" Target="../media/audio12.wav"/><Relationship Id="rId9" Type="http://schemas.openxmlformats.org/officeDocument/2006/relationships/image" Target="../media/image171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104.gif"/><Relationship Id="rId18" Type="http://schemas.openxmlformats.org/officeDocument/2006/relationships/image" Target="../media/image178.png"/><Relationship Id="rId3" Type="http://schemas.openxmlformats.org/officeDocument/2006/relationships/audio" Target="../media/audio4.wav"/><Relationship Id="rId7" Type="http://schemas.openxmlformats.org/officeDocument/2006/relationships/image" Target="../media/image2.svg"/><Relationship Id="rId12" Type="http://schemas.openxmlformats.org/officeDocument/2006/relationships/image" Target="../media/image173.gif"/><Relationship Id="rId17" Type="http://schemas.openxmlformats.org/officeDocument/2006/relationships/image" Target="../media/image177.png"/><Relationship Id="rId2" Type="http://schemas.openxmlformats.org/officeDocument/2006/relationships/audio" Target="../media/audio7.wav"/><Relationship Id="rId16" Type="http://schemas.openxmlformats.org/officeDocument/2006/relationships/image" Target="../media/image176.png"/><Relationship Id="rId20" Type="http://schemas.microsoft.com/office/2007/relationships/hdphoto" Target="../media/hdphoto23.wdp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6.jpg"/><Relationship Id="rId15" Type="http://schemas.openxmlformats.org/officeDocument/2006/relationships/image" Target="../media/image175.png"/><Relationship Id="rId10" Type="http://schemas.openxmlformats.org/officeDocument/2006/relationships/slide" Target="slide33.xml"/><Relationship Id="rId19" Type="http://schemas.openxmlformats.org/officeDocument/2006/relationships/image" Target="../media/image179.png"/><Relationship Id="rId4" Type="http://schemas.openxmlformats.org/officeDocument/2006/relationships/image" Target="../media/image43.png"/><Relationship Id="rId9" Type="http://schemas.openxmlformats.org/officeDocument/2006/relationships/image" Target="../media/image105.png"/><Relationship Id="rId14" Type="http://schemas.openxmlformats.org/officeDocument/2006/relationships/image" Target="../media/image1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83.gif"/><Relationship Id="rId3" Type="http://schemas.openxmlformats.org/officeDocument/2006/relationships/audio" Target="../media/audio1.wav"/><Relationship Id="rId7" Type="http://schemas.openxmlformats.org/officeDocument/2006/relationships/image" Target="../media/image2.svg"/><Relationship Id="rId12" Type="http://schemas.openxmlformats.org/officeDocument/2006/relationships/slide" Target="slide34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2.jpeg"/><Relationship Id="rId15" Type="http://schemas.openxmlformats.org/officeDocument/2006/relationships/image" Target="../media/image184.png"/><Relationship Id="rId10" Type="http://schemas.openxmlformats.org/officeDocument/2006/relationships/image" Target="../media/image181.gif"/><Relationship Id="rId4" Type="http://schemas.openxmlformats.org/officeDocument/2006/relationships/image" Target="../media/image43.png"/><Relationship Id="rId9" Type="http://schemas.openxmlformats.org/officeDocument/2006/relationships/image" Target="../media/image180.png"/><Relationship Id="rId14" Type="http://schemas.openxmlformats.org/officeDocument/2006/relationships/slide" Target="slide3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88.png"/><Relationship Id="rId18" Type="http://schemas.openxmlformats.org/officeDocument/2006/relationships/image" Target="../media/image129.png"/><Relationship Id="rId3" Type="http://schemas.openxmlformats.org/officeDocument/2006/relationships/slideLayout" Target="../slideLayouts/slideLayout20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28.png"/><Relationship Id="rId17" Type="http://schemas.microsoft.com/office/2007/relationships/hdphoto" Target="../media/hdphoto24.wdp"/><Relationship Id="rId2" Type="http://schemas.openxmlformats.org/officeDocument/2006/relationships/video" Target="../media/media5.mp4"/><Relationship Id="rId16" Type="http://schemas.openxmlformats.org/officeDocument/2006/relationships/image" Target="../media/image190.png"/><Relationship Id="rId20" Type="http://schemas.openxmlformats.org/officeDocument/2006/relationships/image" Target="../media/image191.png"/><Relationship Id="rId1" Type="http://schemas.microsoft.com/office/2007/relationships/media" Target="../media/media5.mp4"/><Relationship Id="rId11" Type="http://schemas.openxmlformats.org/officeDocument/2006/relationships/image" Target="../media/image127.png"/><Relationship Id="rId5" Type="http://schemas.openxmlformats.org/officeDocument/2006/relationships/image" Target="../media/image185.png"/><Relationship Id="rId15" Type="http://schemas.openxmlformats.org/officeDocument/2006/relationships/image" Target="../media/image16.png"/><Relationship Id="rId10" Type="http://schemas.openxmlformats.org/officeDocument/2006/relationships/image" Target="../media/image187.jpeg"/><Relationship Id="rId19" Type="http://schemas.openxmlformats.org/officeDocument/2006/relationships/image" Target="../media/image13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86.jpeg"/><Relationship Id="rId14" Type="http://schemas.openxmlformats.org/officeDocument/2006/relationships/image" Target="../media/image189.png"/><Relationship Id="rId22" Type="http://schemas.openxmlformats.org/officeDocument/2006/relationships/image" Target="../media/image1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5.png"/><Relationship Id="rId5" Type="http://schemas.openxmlformats.org/officeDocument/2006/relationships/image" Target="../media/image160.jpeg"/><Relationship Id="rId4" Type="http://schemas.openxmlformats.org/officeDocument/2006/relationships/image" Target="../media/image194.gif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9.png"/><Relationship Id="rId3" Type="http://schemas.openxmlformats.org/officeDocument/2006/relationships/image" Target="../media/image43.png"/><Relationship Id="rId21" Type="http://schemas.openxmlformats.org/officeDocument/2006/relationships/image" Target="../media/image2.svg"/><Relationship Id="rId34" Type="http://schemas.openxmlformats.org/officeDocument/2006/relationships/image" Target="../media/image204.gif"/><Relationship Id="rId25" Type="http://schemas.openxmlformats.org/officeDocument/2006/relationships/image" Target="../media/image199.png"/><Relationship Id="rId33" Type="http://schemas.openxmlformats.org/officeDocument/2006/relationships/image" Target="../media/image164.gif"/><Relationship Id="rId2" Type="http://schemas.openxmlformats.org/officeDocument/2006/relationships/notesSlide" Target="../notesSlides/notesSlide14.xml"/><Relationship Id="rId29" Type="http://schemas.openxmlformats.org/officeDocument/2006/relationships/image" Target="../media/image202.png"/><Relationship Id="rId1" Type="http://schemas.openxmlformats.org/officeDocument/2006/relationships/slideLayout" Target="../slideLayouts/slideLayout14.xml"/><Relationship Id="rId24" Type="http://schemas.openxmlformats.org/officeDocument/2006/relationships/image" Target="../media/image198.jpeg"/><Relationship Id="rId32" Type="http://schemas.openxmlformats.org/officeDocument/2006/relationships/image" Target="../media/image203.gif"/><Relationship Id="rId23" Type="http://schemas.openxmlformats.org/officeDocument/2006/relationships/image" Target="../media/image197.gif"/><Relationship Id="rId28" Type="http://schemas.openxmlformats.org/officeDocument/2006/relationships/image" Target="../media/image201.png"/><Relationship Id="rId31" Type="http://schemas.openxmlformats.org/officeDocument/2006/relationships/image" Target="../media/image163.gif"/><Relationship Id="rId22" Type="http://schemas.openxmlformats.org/officeDocument/2006/relationships/image" Target="../media/image196.gif"/><Relationship Id="rId27" Type="http://schemas.openxmlformats.org/officeDocument/2006/relationships/image" Target="../media/image200.png"/><Relationship Id="rId30" Type="http://schemas.openxmlformats.org/officeDocument/2006/relationships/image" Target="../media/image16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166.jpg"/><Relationship Id="rId7" Type="http://schemas.microsoft.com/office/2007/relationships/hdphoto" Target="../media/hdphoto2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6.png"/><Relationship Id="rId5" Type="http://schemas.openxmlformats.org/officeDocument/2006/relationships/image" Target="../media/image205.gif"/><Relationship Id="rId10" Type="http://schemas.openxmlformats.org/officeDocument/2006/relationships/image" Target="../media/image13.gif"/><Relationship Id="rId4" Type="http://schemas.openxmlformats.org/officeDocument/2006/relationships/image" Target="../media/image18.png"/><Relationship Id="rId9" Type="http://schemas.openxmlformats.org/officeDocument/2006/relationships/image" Target="../media/image20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emf"/><Relationship Id="rId13" Type="http://schemas.openxmlformats.org/officeDocument/2006/relationships/image" Target="../media/image211.emf"/><Relationship Id="rId26" Type="http://schemas.openxmlformats.org/officeDocument/2006/relationships/slide" Target="slide11.xml"/><Relationship Id="rId7" Type="http://schemas.openxmlformats.org/officeDocument/2006/relationships/image" Target="../media/image2.svg"/><Relationship Id="rId12" Type="http://schemas.openxmlformats.org/officeDocument/2006/relationships/image" Target="../media/image62.svg"/><Relationship Id="rId25" Type="http://schemas.openxmlformats.org/officeDocument/2006/relationships/image" Target="../media/image174.png"/><Relationship Id="rId2" Type="http://schemas.openxmlformats.org/officeDocument/2006/relationships/image" Target="../media/image43.png"/><Relationship Id="rId29" Type="http://schemas.openxmlformats.org/officeDocument/2006/relationships/image" Target="../media/image215.jpeg"/><Relationship Id="rId1" Type="http://schemas.openxmlformats.org/officeDocument/2006/relationships/slideLayout" Target="../slideLayouts/slideLayout22.xml"/><Relationship Id="rId24" Type="http://schemas.openxmlformats.org/officeDocument/2006/relationships/slide" Target="slide27.xml"/><Relationship Id="rId15" Type="http://schemas.openxmlformats.org/officeDocument/2006/relationships/image" Target="../media/image213.png"/><Relationship Id="rId23" Type="http://schemas.openxmlformats.org/officeDocument/2006/relationships/image" Target="../media/image44.svg"/><Relationship Id="rId28" Type="http://schemas.openxmlformats.org/officeDocument/2006/relationships/slide" Target="slide28.xml"/><Relationship Id="rId10" Type="http://schemas.openxmlformats.org/officeDocument/2006/relationships/image" Target="../media/image210.png"/><Relationship Id="rId31" Type="http://schemas.openxmlformats.org/officeDocument/2006/relationships/image" Target="../media/image216.png"/><Relationship Id="rId9" Type="http://schemas.openxmlformats.org/officeDocument/2006/relationships/audio" Target="../media/audio10.wav"/><Relationship Id="rId14" Type="http://schemas.openxmlformats.org/officeDocument/2006/relationships/image" Target="../media/image212.emf"/><Relationship Id="rId27" Type="http://schemas.openxmlformats.org/officeDocument/2006/relationships/image" Target="../media/image214.png"/><Relationship Id="rId30" Type="http://schemas.microsoft.com/office/2007/relationships/hdphoto" Target="../media/hdphoto26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26" Type="http://schemas.openxmlformats.org/officeDocument/2006/relationships/image" Target="../media/image220.png"/><Relationship Id="rId34" Type="http://schemas.openxmlformats.org/officeDocument/2006/relationships/image" Target="../media/image174.png"/><Relationship Id="rId7" Type="http://schemas.openxmlformats.org/officeDocument/2006/relationships/image" Target="../media/image2.svg"/><Relationship Id="rId17" Type="http://schemas.openxmlformats.org/officeDocument/2006/relationships/image" Target="../media/image213.png"/><Relationship Id="rId25" Type="http://schemas.openxmlformats.org/officeDocument/2006/relationships/image" Target="../media/image219.png"/><Relationship Id="rId33" Type="http://schemas.openxmlformats.org/officeDocument/2006/relationships/slide" Target="slide27.xml"/><Relationship Id="rId2" Type="http://schemas.openxmlformats.org/officeDocument/2006/relationships/image" Target="../media/image43.png"/><Relationship Id="rId16" Type="http://schemas.openxmlformats.org/officeDocument/2006/relationships/image" Target="../media/image85.svg"/><Relationship Id="rId29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18.png"/><Relationship Id="rId32" Type="http://schemas.openxmlformats.org/officeDocument/2006/relationships/image" Target="../media/image216.png"/><Relationship Id="rId37" Type="http://schemas.microsoft.com/office/2007/relationships/hdphoto" Target="../media/hdphoto26.wdp"/><Relationship Id="rId23" Type="http://schemas.openxmlformats.org/officeDocument/2006/relationships/image" Target="../media/image44.svg"/><Relationship Id="rId28" Type="http://schemas.openxmlformats.org/officeDocument/2006/relationships/audio" Target="../media/audio3.wav"/><Relationship Id="rId36" Type="http://schemas.openxmlformats.org/officeDocument/2006/relationships/image" Target="../media/image215.jpeg"/><Relationship Id="rId31" Type="http://schemas.openxmlformats.org/officeDocument/2006/relationships/image" Target="../media/image214.png"/><Relationship Id="rId27" Type="http://schemas.openxmlformats.org/officeDocument/2006/relationships/image" Target="../media/image221.png"/><Relationship Id="rId30" Type="http://schemas.openxmlformats.org/officeDocument/2006/relationships/slide" Target="slide11.xml"/><Relationship Id="rId35" Type="http://schemas.openxmlformats.org/officeDocument/2006/relationships/slide" Target="slide2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gif"/><Relationship Id="rId13" Type="http://schemas.openxmlformats.org/officeDocument/2006/relationships/image" Target="../media/image231.gif"/><Relationship Id="rId18" Type="http://schemas.openxmlformats.org/officeDocument/2006/relationships/image" Target="../media/image236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5.gif"/><Relationship Id="rId12" Type="http://schemas.openxmlformats.org/officeDocument/2006/relationships/image" Target="../media/image230.png"/><Relationship Id="rId17" Type="http://schemas.openxmlformats.org/officeDocument/2006/relationships/image" Target="../media/image235.gif"/><Relationship Id="rId2" Type="http://schemas.openxmlformats.org/officeDocument/2006/relationships/audio" Target="../media/media6.mp3"/><Relationship Id="rId16" Type="http://schemas.openxmlformats.org/officeDocument/2006/relationships/image" Target="../media/image234.gif"/><Relationship Id="rId20" Type="http://schemas.openxmlformats.org/officeDocument/2006/relationships/image" Target="../media/image238.gif"/><Relationship Id="rId1" Type="http://schemas.microsoft.com/office/2007/relationships/media" Target="../media/media6.mp3"/><Relationship Id="rId6" Type="http://schemas.openxmlformats.org/officeDocument/2006/relationships/image" Target="../media/image224.gif"/><Relationship Id="rId11" Type="http://schemas.openxmlformats.org/officeDocument/2006/relationships/image" Target="../media/image229.gif"/><Relationship Id="rId5" Type="http://schemas.openxmlformats.org/officeDocument/2006/relationships/hyperlink" Target="https://tenor.com/search/alegre-gifs" TargetMode="External"/><Relationship Id="rId15" Type="http://schemas.openxmlformats.org/officeDocument/2006/relationships/image" Target="../media/image233.gif"/><Relationship Id="rId10" Type="http://schemas.openxmlformats.org/officeDocument/2006/relationships/image" Target="../media/image228.gif"/><Relationship Id="rId19" Type="http://schemas.openxmlformats.org/officeDocument/2006/relationships/image" Target="../media/image237.gif"/><Relationship Id="rId4" Type="http://schemas.openxmlformats.org/officeDocument/2006/relationships/image" Target="../media/image223.gif"/><Relationship Id="rId9" Type="http://schemas.openxmlformats.org/officeDocument/2006/relationships/image" Target="../media/image227.gif"/><Relationship Id="rId14" Type="http://schemas.openxmlformats.org/officeDocument/2006/relationships/image" Target="../media/image232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gif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4.gif"/><Relationship Id="rId9" Type="http://schemas.openxmlformats.org/officeDocument/2006/relationships/image" Target="../media/image28.gif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hyperlink" Target="https://puzzling.stackexchange.com/questions/45186/a-weird-and-spooky-clock" TargetMode="External"/><Relationship Id="rId18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7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video" Target="../media/media1.mp4"/><Relationship Id="rId16" Type="http://schemas.openxmlformats.org/officeDocument/2006/relationships/image" Target="NULL"/><Relationship Id="rId20" Type="http://schemas.openxmlformats.org/officeDocument/2006/relationships/image" Target="../media/image46.gif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11" Type="http://schemas.microsoft.com/office/2007/relationships/hdphoto" Target="../media/hdphoto2.wdp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2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4.gif"/><Relationship Id="rId18" Type="http://schemas.openxmlformats.org/officeDocument/2006/relationships/image" Target="../media/image4.svg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12" Type="http://schemas.openxmlformats.org/officeDocument/2006/relationships/image" Target="../media/image53.jpe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11" Type="http://schemas.openxmlformats.org/officeDocument/2006/relationships/image" Target="../media/image52.jpeg"/><Relationship Id="rId5" Type="http://schemas.openxmlformats.org/officeDocument/2006/relationships/image" Target="../media/image49.png"/><Relationship Id="rId15" Type="http://schemas.openxmlformats.org/officeDocument/2006/relationships/image" Target="../media/image5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51.png"/><Relationship Id="rId14" Type="http://schemas.openxmlformats.org/officeDocument/2006/relationships/image" Target="../media/image55.gif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3.png"/><Relationship Id="rId3" Type="http://schemas.openxmlformats.org/officeDocument/2006/relationships/image" Target="../media/image59.png"/><Relationship Id="rId21" Type="http://schemas.openxmlformats.org/officeDocument/2006/relationships/image" Target="../media/image2.svg"/><Relationship Id="rId34" Type="http://schemas.microsoft.com/office/2007/relationships/hdphoto" Target="../media/hdphoto9.wdp"/><Relationship Id="rId25" Type="http://schemas.openxmlformats.org/officeDocument/2006/relationships/image" Target="../media/image6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33" Type="http://schemas.openxmlformats.org/officeDocument/2006/relationships/image" Target="../media/image70.png"/><Relationship Id="rId38" Type="http://schemas.openxmlformats.org/officeDocument/2006/relationships/image" Target="../media/image73.png"/><Relationship Id="rId2" Type="http://schemas.openxmlformats.org/officeDocument/2006/relationships/slideLayout" Target="../slideLayouts/slideLayout13.xml"/><Relationship Id="rId20" Type="http://schemas.openxmlformats.org/officeDocument/2006/relationships/image" Target="../media/image43.png"/><Relationship Id="rId29" Type="http://schemas.openxmlformats.org/officeDocument/2006/relationships/image" Target="../media/image66.png"/><Relationship Id="rId1" Type="http://schemas.openxmlformats.org/officeDocument/2006/relationships/tags" Target="../tags/tag2.xml"/><Relationship Id="rId24" Type="http://schemas.microsoft.com/office/2007/relationships/hdphoto" Target="../media/hdphoto8.wdp"/><Relationship Id="rId32" Type="http://schemas.openxmlformats.org/officeDocument/2006/relationships/image" Target="../media/image69.jpeg"/><Relationship Id="rId37" Type="http://schemas.microsoft.com/office/2007/relationships/hdphoto" Target="../media/hdphoto10.wdp"/><Relationship Id="rId23" Type="http://schemas.openxmlformats.org/officeDocument/2006/relationships/image" Target="../media/image61.png"/><Relationship Id="rId28" Type="http://schemas.openxmlformats.org/officeDocument/2006/relationships/image" Target="../media/image65.png"/><Relationship Id="rId36" Type="http://schemas.openxmlformats.org/officeDocument/2006/relationships/image" Target="../media/image72.png"/><Relationship Id="rId19" Type="http://schemas.openxmlformats.org/officeDocument/2006/relationships/image" Target="../media/image68.svg"/><Relationship Id="rId31" Type="http://schemas.openxmlformats.org/officeDocument/2006/relationships/image" Target="../media/image68.jpeg"/><Relationship Id="rId22" Type="http://schemas.openxmlformats.org/officeDocument/2006/relationships/image" Target="../media/image60.png"/><Relationship Id="rId27" Type="http://schemas.openxmlformats.org/officeDocument/2006/relationships/image" Target="../media/image64.png"/><Relationship Id="rId14" Type="http://schemas.openxmlformats.org/officeDocument/2006/relationships/image" Target="../media/image13.svg"/><Relationship Id="rId30" Type="http://schemas.openxmlformats.org/officeDocument/2006/relationships/image" Target="../media/image67.png"/><Relationship Id="rId35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0.gif"/><Relationship Id="rId3" Type="http://schemas.openxmlformats.org/officeDocument/2006/relationships/slideLayout" Target="../slideLayouts/slideLayout14.xml"/><Relationship Id="rId21" Type="http://schemas.microsoft.com/office/2007/relationships/hdphoto" Target="../media/hdphoto11.wdp"/><Relationship Id="rId25" Type="http://schemas.openxmlformats.org/officeDocument/2006/relationships/image" Target="../media/image79.gif"/><Relationship Id="rId2" Type="http://schemas.microsoft.com/office/2007/relationships/media" Target="../media/media2.mp3"/><Relationship Id="rId20" Type="http://schemas.openxmlformats.org/officeDocument/2006/relationships/image" Target="../media/image75.png"/><Relationship Id="rId29" Type="http://schemas.openxmlformats.org/officeDocument/2006/relationships/image" Target="../media/image83.png"/><Relationship Id="rId1" Type="http://schemas.openxmlformats.org/officeDocument/2006/relationships/audio" Target="NULL" TargetMode="External"/><Relationship Id="rId6" Type="http://schemas.openxmlformats.org/officeDocument/2006/relationships/image" Target="../media/image74.png"/><Relationship Id="rId24" Type="http://schemas.openxmlformats.org/officeDocument/2006/relationships/image" Target="../media/image78.png"/><Relationship Id="rId32" Type="http://schemas.openxmlformats.org/officeDocument/2006/relationships/image" Target="../media/image86.png"/><Relationship Id="rId5" Type="http://schemas.openxmlformats.org/officeDocument/2006/relationships/audio" Target="../media/audio5.wav"/><Relationship Id="rId23" Type="http://schemas.openxmlformats.org/officeDocument/2006/relationships/image" Target="../media/image77.png"/><Relationship Id="rId28" Type="http://schemas.openxmlformats.org/officeDocument/2006/relationships/image" Target="../media/image82.gif"/><Relationship Id="rId19" Type="http://schemas.openxmlformats.org/officeDocument/2006/relationships/hyperlink" Target="http://www.pngall.com/filmstrip-png" TargetMode="External"/><Relationship Id="rId31" Type="http://schemas.openxmlformats.org/officeDocument/2006/relationships/image" Target="../media/image85.png"/><Relationship Id="rId4" Type="http://schemas.openxmlformats.org/officeDocument/2006/relationships/audio" Target="../media/audio4.wav"/><Relationship Id="rId22" Type="http://schemas.openxmlformats.org/officeDocument/2006/relationships/image" Target="../media/image76.gif"/><Relationship Id="rId27" Type="http://schemas.openxmlformats.org/officeDocument/2006/relationships/image" Target="../media/image81.gif"/><Relationship Id="rId30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任意多边形 34"/>
          <p:cNvSpPr/>
          <p:nvPr/>
        </p:nvSpPr>
        <p:spPr>
          <a:xfrm rot="16200000">
            <a:off x="7312051" y="-732830"/>
            <a:ext cx="3708902" cy="18320560"/>
          </a:xfrm>
          <a:custGeom>
            <a:avLst/>
            <a:gdLst>
              <a:gd name="connsiteX0" fmla="*/ 0 w 5597353"/>
              <a:gd name="connsiteY0" fmla="*/ 0 h 6858000"/>
              <a:gd name="connsiteX1" fmla="*/ 5597353 w 5597353"/>
              <a:gd name="connsiteY1" fmla="*/ 0 h 6858000"/>
              <a:gd name="connsiteX2" fmla="*/ 5540061 w 5597353"/>
              <a:gd name="connsiteY2" fmla="*/ 49628 h 6858000"/>
              <a:gd name="connsiteX3" fmla="*/ 4044341 w 5597353"/>
              <a:gd name="connsiteY3" fmla="*/ 3429000 h 6858000"/>
              <a:gd name="connsiteX4" fmla="*/ 5540061 w 5597353"/>
              <a:gd name="connsiteY4" fmla="*/ 6808373 h 6858000"/>
              <a:gd name="connsiteX5" fmla="*/ 5597353 w 5597353"/>
              <a:gd name="connsiteY5" fmla="*/ 6858000 h 6858000"/>
              <a:gd name="connsiteX6" fmla="*/ 0 w 559735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7353" h="6858000">
                <a:moveTo>
                  <a:pt x="0" y="0"/>
                </a:moveTo>
                <a:lnTo>
                  <a:pt x="5597353" y="0"/>
                </a:lnTo>
                <a:lnTo>
                  <a:pt x="5540061" y="49628"/>
                </a:lnTo>
                <a:cubicBezTo>
                  <a:pt x="4621209" y="884762"/>
                  <a:pt x="4044341" y="2089514"/>
                  <a:pt x="4044341" y="3429000"/>
                </a:cubicBezTo>
                <a:cubicBezTo>
                  <a:pt x="4044341" y="4768487"/>
                  <a:pt x="4621209" y="5973239"/>
                  <a:pt x="5540061" y="6808373"/>
                </a:cubicBezTo>
                <a:lnTo>
                  <a:pt x="55973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7000"/>
            </a:schemeClr>
          </a:solidFill>
          <a:ln>
            <a:noFill/>
          </a:ln>
          <a:effectLst>
            <a:innerShdw blurRad="292100" dist="508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9" name="Google Shape;109;p31"/>
          <p:cNvGrpSpPr/>
          <p:nvPr/>
        </p:nvGrpSpPr>
        <p:grpSpPr>
          <a:xfrm>
            <a:off x="1643848" y="111509"/>
            <a:ext cx="7330048" cy="8735238"/>
            <a:chOff x="5231699" y="433332"/>
            <a:chExt cx="3364403" cy="4322026"/>
          </a:xfrm>
        </p:grpSpPr>
        <p:sp>
          <p:nvSpPr>
            <p:cNvPr id="110" name="Google Shape;110;p31"/>
            <p:cNvSpPr/>
            <p:nvPr/>
          </p:nvSpPr>
          <p:spPr>
            <a:xfrm rot="-1799831" flipH="1">
              <a:off x="6345535" y="2998392"/>
              <a:ext cx="5308" cy="26"/>
            </a:xfrm>
            <a:custGeom>
              <a:avLst/>
              <a:gdLst/>
              <a:ahLst/>
              <a:cxnLst/>
              <a:rect l="l" t="t" r="r" b="b"/>
              <a:pathLst>
                <a:path w="201" h="1" fill="none" extrusionOk="0">
                  <a:moveTo>
                    <a:pt x="0" y="0"/>
                  </a:moveTo>
                  <a:lnTo>
                    <a:pt x="201" y="0"/>
                  </a:lnTo>
                </a:path>
              </a:pathLst>
            </a:custGeom>
            <a:noFill/>
            <a:ln w="10000" cap="rnd" cmpd="sng">
              <a:solidFill>
                <a:srgbClr val="3833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11;p31"/>
            <p:cNvSpPr/>
            <p:nvPr/>
          </p:nvSpPr>
          <p:spPr>
            <a:xfrm rot="-1799831" flipH="1">
              <a:off x="7413977" y="3119006"/>
              <a:ext cx="5308" cy="26"/>
            </a:xfrm>
            <a:custGeom>
              <a:avLst/>
              <a:gdLst/>
              <a:ahLst/>
              <a:cxnLst/>
              <a:rect l="l" t="t" r="r" b="b"/>
              <a:pathLst>
                <a:path w="201" h="1" fill="none" extrusionOk="0">
                  <a:moveTo>
                    <a:pt x="201" y="0"/>
                  </a:moveTo>
                  <a:lnTo>
                    <a:pt x="1" y="0"/>
                  </a:lnTo>
                </a:path>
              </a:pathLst>
            </a:custGeom>
            <a:noFill/>
            <a:ln w="10000" cap="rnd" cmpd="sng">
              <a:solidFill>
                <a:srgbClr val="3833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12;p31"/>
            <p:cNvSpPr/>
            <p:nvPr/>
          </p:nvSpPr>
          <p:spPr>
            <a:xfrm rot="-1799831" flipH="1">
              <a:off x="7404343" y="1530741"/>
              <a:ext cx="5308" cy="26"/>
            </a:xfrm>
            <a:custGeom>
              <a:avLst/>
              <a:gdLst/>
              <a:ahLst/>
              <a:cxnLst/>
              <a:rect l="l" t="t" r="r" b="b"/>
              <a:pathLst>
                <a:path w="201" h="1" fill="none" extrusionOk="0">
                  <a:moveTo>
                    <a:pt x="200" y="1"/>
                  </a:moveTo>
                  <a:lnTo>
                    <a:pt x="0" y="1"/>
                  </a:lnTo>
                </a:path>
              </a:pathLst>
            </a:custGeom>
            <a:noFill/>
            <a:ln w="10000" cap="rnd" cmpd="sng">
              <a:solidFill>
                <a:srgbClr val="3833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13;p31"/>
            <p:cNvSpPr/>
            <p:nvPr/>
          </p:nvSpPr>
          <p:spPr>
            <a:xfrm rot="-1799831" flipH="1">
              <a:off x="6631565" y="1976853"/>
              <a:ext cx="5308" cy="26"/>
            </a:xfrm>
            <a:custGeom>
              <a:avLst/>
              <a:gdLst/>
              <a:ahLst/>
              <a:cxnLst/>
              <a:rect l="l" t="t" r="r" b="b"/>
              <a:pathLst>
                <a:path w="201" h="1" fill="none" extrusionOk="0">
                  <a:moveTo>
                    <a:pt x="201" y="1"/>
                  </a:moveTo>
                  <a:lnTo>
                    <a:pt x="1" y="1"/>
                  </a:lnTo>
                </a:path>
              </a:pathLst>
            </a:custGeom>
            <a:noFill/>
            <a:ln w="10000" cap="rnd" cmpd="sng">
              <a:solidFill>
                <a:srgbClr val="3833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14;p31"/>
            <p:cNvSpPr/>
            <p:nvPr/>
          </p:nvSpPr>
          <p:spPr>
            <a:xfrm rot="-1799831" flipH="1">
              <a:off x="7395363" y="3921816"/>
              <a:ext cx="6206" cy="26"/>
            </a:xfrm>
            <a:custGeom>
              <a:avLst/>
              <a:gdLst/>
              <a:ahLst/>
              <a:cxnLst/>
              <a:rect l="l" t="t" r="r" b="b"/>
              <a:pathLst>
                <a:path w="235" h="1" fill="none" extrusionOk="0">
                  <a:moveTo>
                    <a:pt x="1" y="1"/>
                  </a:moveTo>
                  <a:lnTo>
                    <a:pt x="234" y="1"/>
                  </a:lnTo>
                </a:path>
              </a:pathLst>
            </a:custGeom>
            <a:noFill/>
            <a:ln w="10000" cap="rnd" cmpd="sng">
              <a:solidFill>
                <a:srgbClr val="3833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15;p31"/>
            <p:cNvSpPr/>
            <p:nvPr/>
          </p:nvSpPr>
          <p:spPr>
            <a:xfrm rot="-1799831" flipH="1">
              <a:off x="7551557" y="3889792"/>
              <a:ext cx="877381" cy="544412"/>
            </a:xfrm>
            <a:custGeom>
              <a:avLst/>
              <a:gdLst/>
              <a:ahLst/>
              <a:cxnLst/>
              <a:rect l="l" t="t" r="r" b="b"/>
              <a:pathLst>
                <a:path w="33225" h="20616" extrusionOk="0">
                  <a:moveTo>
                    <a:pt x="33225" y="0"/>
                  </a:moveTo>
                  <a:cubicBezTo>
                    <a:pt x="33158" y="34"/>
                    <a:pt x="33091" y="67"/>
                    <a:pt x="32991" y="134"/>
                  </a:cubicBezTo>
                  <a:cubicBezTo>
                    <a:pt x="31757" y="868"/>
                    <a:pt x="29655" y="1468"/>
                    <a:pt x="26687" y="1969"/>
                  </a:cubicBezTo>
                  <a:cubicBezTo>
                    <a:pt x="23524" y="2449"/>
                    <a:pt x="20110" y="2689"/>
                    <a:pt x="16450" y="2689"/>
                  </a:cubicBezTo>
                  <a:cubicBezTo>
                    <a:pt x="14011" y="2689"/>
                    <a:pt x="11462" y="2582"/>
                    <a:pt x="8807" y="2369"/>
                  </a:cubicBezTo>
                  <a:cubicBezTo>
                    <a:pt x="4804" y="2035"/>
                    <a:pt x="2036" y="1568"/>
                    <a:pt x="435" y="968"/>
                  </a:cubicBezTo>
                  <a:cubicBezTo>
                    <a:pt x="268" y="901"/>
                    <a:pt x="134" y="834"/>
                    <a:pt x="1" y="734"/>
                  </a:cubicBezTo>
                  <a:lnTo>
                    <a:pt x="1" y="6672"/>
                  </a:lnTo>
                  <a:cubicBezTo>
                    <a:pt x="4571" y="6505"/>
                    <a:pt x="9141" y="6238"/>
                    <a:pt x="13711" y="5871"/>
                  </a:cubicBezTo>
                  <a:cubicBezTo>
                    <a:pt x="14878" y="5771"/>
                    <a:pt x="16046" y="5671"/>
                    <a:pt x="17213" y="5538"/>
                  </a:cubicBezTo>
                  <a:cubicBezTo>
                    <a:pt x="17547" y="5338"/>
                    <a:pt x="18080" y="5137"/>
                    <a:pt x="18814" y="4904"/>
                  </a:cubicBezTo>
                  <a:cubicBezTo>
                    <a:pt x="19582" y="4704"/>
                    <a:pt x="20582" y="4437"/>
                    <a:pt x="21850" y="4103"/>
                  </a:cubicBezTo>
                  <a:cubicBezTo>
                    <a:pt x="23151" y="3803"/>
                    <a:pt x="24485" y="3470"/>
                    <a:pt x="25919" y="3169"/>
                  </a:cubicBezTo>
                  <a:cubicBezTo>
                    <a:pt x="27354" y="2836"/>
                    <a:pt x="28488" y="2602"/>
                    <a:pt x="29322" y="2369"/>
                  </a:cubicBezTo>
                  <a:cubicBezTo>
                    <a:pt x="30156" y="2169"/>
                    <a:pt x="31457" y="1768"/>
                    <a:pt x="33225" y="1201"/>
                  </a:cubicBezTo>
                  <a:lnTo>
                    <a:pt x="33225" y="0"/>
                  </a:lnTo>
                  <a:close/>
                  <a:moveTo>
                    <a:pt x="15379" y="7673"/>
                  </a:moveTo>
                  <a:lnTo>
                    <a:pt x="15379" y="7673"/>
                  </a:lnTo>
                  <a:cubicBezTo>
                    <a:pt x="14778" y="7739"/>
                    <a:pt x="14144" y="7773"/>
                    <a:pt x="13511" y="7806"/>
                  </a:cubicBezTo>
                  <a:cubicBezTo>
                    <a:pt x="9007" y="8173"/>
                    <a:pt x="4504" y="8440"/>
                    <a:pt x="1" y="8540"/>
                  </a:cubicBezTo>
                  <a:lnTo>
                    <a:pt x="1" y="10908"/>
                  </a:lnTo>
                  <a:cubicBezTo>
                    <a:pt x="4471" y="10741"/>
                    <a:pt x="8907" y="10475"/>
                    <a:pt x="13310" y="10108"/>
                  </a:cubicBezTo>
                  <a:cubicBezTo>
                    <a:pt x="13677" y="10074"/>
                    <a:pt x="14044" y="10074"/>
                    <a:pt x="14378" y="10008"/>
                  </a:cubicBezTo>
                  <a:cubicBezTo>
                    <a:pt x="14645" y="9140"/>
                    <a:pt x="14978" y="8373"/>
                    <a:pt x="15379" y="7673"/>
                  </a:cubicBezTo>
                  <a:close/>
                  <a:moveTo>
                    <a:pt x="13911" y="12009"/>
                  </a:moveTo>
                  <a:cubicBezTo>
                    <a:pt x="13677" y="12042"/>
                    <a:pt x="13410" y="12076"/>
                    <a:pt x="13177" y="12076"/>
                  </a:cubicBezTo>
                  <a:cubicBezTo>
                    <a:pt x="8774" y="12409"/>
                    <a:pt x="4404" y="12643"/>
                    <a:pt x="1" y="12776"/>
                  </a:cubicBezTo>
                  <a:lnTo>
                    <a:pt x="1" y="14878"/>
                  </a:lnTo>
                  <a:cubicBezTo>
                    <a:pt x="4371" y="14711"/>
                    <a:pt x="8707" y="14477"/>
                    <a:pt x="13010" y="14111"/>
                  </a:cubicBezTo>
                  <a:cubicBezTo>
                    <a:pt x="13244" y="14111"/>
                    <a:pt x="13477" y="14077"/>
                    <a:pt x="13677" y="14077"/>
                  </a:cubicBezTo>
                  <a:cubicBezTo>
                    <a:pt x="13744" y="13343"/>
                    <a:pt x="13811" y="12676"/>
                    <a:pt x="13911" y="12009"/>
                  </a:cubicBezTo>
                  <a:close/>
                  <a:moveTo>
                    <a:pt x="13611" y="16012"/>
                  </a:moveTo>
                  <a:cubicBezTo>
                    <a:pt x="13410" y="16045"/>
                    <a:pt x="13210" y="16045"/>
                    <a:pt x="13010" y="16079"/>
                  </a:cubicBezTo>
                  <a:cubicBezTo>
                    <a:pt x="8674" y="16412"/>
                    <a:pt x="4337" y="16646"/>
                    <a:pt x="1" y="16746"/>
                  </a:cubicBezTo>
                  <a:lnTo>
                    <a:pt x="1" y="17346"/>
                  </a:lnTo>
                  <a:cubicBezTo>
                    <a:pt x="1" y="18414"/>
                    <a:pt x="668" y="19081"/>
                    <a:pt x="2002" y="19381"/>
                  </a:cubicBezTo>
                  <a:cubicBezTo>
                    <a:pt x="2102" y="19414"/>
                    <a:pt x="2202" y="19448"/>
                    <a:pt x="2336" y="19481"/>
                  </a:cubicBezTo>
                  <a:cubicBezTo>
                    <a:pt x="3970" y="19815"/>
                    <a:pt x="6105" y="20115"/>
                    <a:pt x="8807" y="20315"/>
                  </a:cubicBezTo>
                  <a:cubicBezTo>
                    <a:pt x="10575" y="20482"/>
                    <a:pt x="12276" y="20549"/>
                    <a:pt x="13944" y="20615"/>
                  </a:cubicBezTo>
                  <a:cubicBezTo>
                    <a:pt x="13744" y="19314"/>
                    <a:pt x="13611" y="17813"/>
                    <a:pt x="13611" y="16112"/>
                  </a:cubicBezTo>
                  <a:lnTo>
                    <a:pt x="13611" y="1601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16;p31"/>
            <p:cNvSpPr/>
            <p:nvPr/>
          </p:nvSpPr>
          <p:spPr>
            <a:xfrm rot="-1799831" flipH="1">
              <a:off x="8044904" y="3909112"/>
              <a:ext cx="375273" cy="288077"/>
            </a:xfrm>
            <a:custGeom>
              <a:avLst/>
              <a:gdLst/>
              <a:ahLst/>
              <a:cxnLst/>
              <a:rect l="l" t="t" r="r" b="b"/>
              <a:pathLst>
                <a:path w="14211" h="10909" extrusionOk="0">
                  <a:moveTo>
                    <a:pt x="14211" y="0"/>
                  </a:moveTo>
                  <a:cubicBezTo>
                    <a:pt x="9641" y="367"/>
                    <a:pt x="5071" y="634"/>
                    <a:pt x="501" y="801"/>
                  </a:cubicBezTo>
                  <a:cubicBezTo>
                    <a:pt x="34" y="1435"/>
                    <a:pt x="34" y="2068"/>
                    <a:pt x="501" y="2669"/>
                  </a:cubicBezTo>
                  <a:cubicBezTo>
                    <a:pt x="5004" y="2569"/>
                    <a:pt x="9507" y="2302"/>
                    <a:pt x="14011" y="1935"/>
                  </a:cubicBezTo>
                  <a:cubicBezTo>
                    <a:pt x="13610" y="1068"/>
                    <a:pt x="13677" y="434"/>
                    <a:pt x="14211" y="0"/>
                  </a:cubicBezTo>
                  <a:close/>
                  <a:moveTo>
                    <a:pt x="13810" y="4237"/>
                  </a:moveTo>
                  <a:lnTo>
                    <a:pt x="13810" y="4237"/>
                  </a:lnTo>
                  <a:cubicBezTo>
                    <a:pt x="9407" y="4604"/>
                    <a:pt x="4971" y="4870"/>
                    <a:pt x="501" y="5004"/>
                  </a:cubicBezTo>
                  <a:cubicBezTo>
                    <a:pt x="1" y="5704"/>
                    <a:pt x="1" y="6338"/>
                    <a:pt x="501" y="6905"/>
                  </a:cubicBezTo>
                  <a:cubicBezTo>
                    <a:pt x="4904" y="6772"/>
                    <a:pt x="9274" y="6538"/>
                    <a:pt x="13677" y="6205"/>
                  </a:cubicBezTo>
                  <a:cubicBezTo>
                    <a:pt x="13143" y="5638"/>
                    <a:pt x="13210" y="4971"/>
                    <a:pt x="13810" y="4237"/>
                  </a:cubicBezTo>
                  <a:close/>
                  <a:moveTo>
                    <a:pt x="13510" y="8240"/>
                  </a:moveTo>
                  <a:lnTo>
                    <a:pt x="13510" y="8240"/>
                  </a:lnTo>
                  <a:cubicBezTo>
                    <a:pt x="9207" y="8573"/>
                    <a:pt x="4871" y="8840"/>
                    <a:pt x="501" y="9007"/>
                  </a:cubicBezTo>
                  <a:cubicBezTo>
                    <a:pt x="67" y="9574"/>
                    <a:pt x="67" y="10208"/>
                    <a:pt x="501" y="10908"/>
                  </a:cubicBezTo>
                  <a:cubicBezTo>
                    <a:pt x="4837" y="10775"/>
                    <a:pt x="9174" y="10541"/>
                    <a:pt x="13510" y="10208"/>
                  </a:cubicBezTo>
                  <a:cubicBezTo>
                    <a:pt x="13277" y="9841"/>
                    <a:pt x="13177" y="9540"/>
                    <a:pt x="13177" y="9307"/>
                  </a:cubicBezTo>
                  <a:cubicBezTo>
                    <a:pt x="13143" y="9073"/>
                    <a:pt x="13277" y="8740"/>
                    <a:pt x="13510" y="8240"/>
                  </a:cubicBez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17;p31"/>
            <p:cNvSpPr/>
            <p:nvPr/>
          </p:nvSpPr>
          <p:spPr>
            <a:xfrm rot="-1799831" flipH="1">
              <a:off x="7551954" y="4071805"/>
              <a:ext cx="562897" cy="332995"/>
            </a:xfrm>
            <a:custGeom>
              <a:avLst/>
              <a:gdLst/>
              <a:ahLst/>
              <a:cxnLst/>
              <a:rect l="l" t="t" r="r" b="b"/>
              <a:pathLst>
                <a:path w="21316" h="12610" extrusionOk="0">
                  <a:moveTo>
                    <a:pt x="20682" y="0"/>
                  </a:moveTo>
                  <a:cubicBezTo>
                    <a:pt x="15411" y="801"/>
                    <a:pt x="10041" y="1435"/>
                    <a:pt x="4670" y="1935"/>
                  </a:cubicBezTo>
                  <a:cubicBezTo>
                    <a:pt x="3503" y="2035"/>
                    <a:pt x="2302" y="2169"/>
                    <a:pt x="1168" y="2235"/>
                  </a:cubicBezTo>
                  <a:lnTo>
                    <a:pt x="1134" y="2235"/>
                  </a:lnTo>
                  <a:lnTo>
                    <a:pt x="1101" y="2269"/>
                  </a:lnTo>
                  <a:cubicBezTo>
                    <a:pt x="567" y="2736"/>
                    <a:pt x="501" y="3403"/>
                    <a:pt x="901" y="4303"/>
                  </a:cubicBezTo>
                  <a:lnTo>
                    <a:pt x="934" y="4370"/>
                  </a:lnTo>
                  <a:lnTo>
                    <a:pt x="1001" y="4370"/>
                  </a:lnTo>
                  <a:cubicBezTo>
                    <a:pt x="1601" y="4303"/>
                    <a:pt x="2235" y="4270"/>
                    <a:pt x="2869" y="4203"/>
                  </a:cubicBezTo>
                  <a:cubicBezTo>
                    <a:pt x="8773" y="3703"/>
                    <a:pt x="14811" y="2969"/>
                    <a:pt x="20715" y="2035"/>
                  </a:cubicBezTo>
                  <a:lnTo>
                    <a:pt x="20782" y="2035"/>
                  </a:lnTo>
                  <a:cubicBezTo>
                    <a:pt x="21315" y="1435"/>
                    <a:pt x="21315" y="768"/>
                    <a:pt x="20782" y="34"/>
                  </a:cubicBezTo>
                  <a:lnTo>
                    <a:pt x="20748" y="0"/>
                  </a:lnTo>
                  <a:close/>
                  <a:moveTo>
                    <a:pt x="20748" y="4203"/>
                  </a:moveTo>
                  <a:lnTo>
                    <a:pt x="20682" y="4237"/>
                  </a:lnTo>
                  <a:cubicBezTo>
                    <a:pt x="14477" y="5137"/>
                    <a:pt x="8139" y="5871"/>
                    <a:pt x="1835" y="6405"/>
                  </a:cubicBezTo>
                  <a:cubicBezTo>
                    <a:pt x="1501" y="6438"/>
                    <a:pt x="1134" y="6472"/>
                    <a:pt x="767" y="6505"/>
                  </a:cubicBezTo>
                  <a:lnTo>
                    <a:pt x="734" y="6505"/>
                  </a:lnTo>
                  <a:lnTo>
                    <a:pt x="734" y="6538"/>
                  </a:lnTo>
                  <a:cubicBezTo>
                    <a:pt x="67" y="7306"/>
                    <a:pt x="0" y="7973"/>
                    <a:pt x="567" y="8606"/>
                  </a:cubicBezTo>
                  <a:lnTo>
                    <a:pt x="601" y="8606"/>
                  </a:lnTo>
                  <a:cubicBezTo>
                    <a:pt x="601" y="8606"/>
                    <a:pt x="1134" y="8573"/>
                    <a:pt x="1368" y="8573"/>
                  </a:cubicBezTo>
                  <a:cubicBezTo>
                    <a:pt x="7806" y="8039"/>
                    <a:pt x="14310" y="7272"/>
                    <a:pt x="20715" y="6271"/>
                  </a:cubicBezTo>
                  <a:lnTo>
                    <a:pt x="20748" y="6238"/>
                  </a:lnTo>
                  <a:cubicBezTo>
                    <a:pt x="21282" y="5571"/>
                    <a:pt x="21282" y="4904"/>
                    <a:pt x="20748" y="4237"/>
                  </a:cubicBezTo>
                  <a:lnTo>
                    <a:pt x="20748" y="4203"/>
                  </a:lnTo>
                  <a:close/>
                  <a:moveTo>
                    <a:pt x="20715" y="8206"/>
                  </a:moveTo>
                  <a:cubicBezTo>
                    <a:pt x="14244" y="9174"/>
                    <a:pt x="7672" y="9941"/>
                    <a:pt x="1134" y="10441"/>
                  </a:cubicBezTo>
                  <a:cubicBezTo>
                    <a:pt x="901" y="10474"/>
                    <a:pt x="701" y="10474"/>
                    <a:pt x="467" y="10508"/>
                  </a:cubicBezTo>
                  <a:lnTo>
                    <a:pt x="400" y="10508"/>
                  </a:lnTo>
                  <a:lnTo>
                    <a:pt x="400" y="10541"/>
                  </a:lnTo>
                  <a:cubicBezTo>
                    <a:pt x="134" y="11042"/>
                    <a:pt x="34" y="11408"/>
                    <a:pt x="34" y="11642"/>
                  </a:cubicBezTo>
                  <a:cubicBezTo>
                    <a:pt x="67" y="11875"/>
                    <a:pt x="167" y="12176"/>
                    <a:pt x="400" y="12576"/>
                  </a:cubicBezTo>
                  <a:lnTo>
                    <a:pt x="434" y="12609"/>
                  </a:lnTo>
                  <a:lnTo>
                    <a:pt x="467" y="12609"/>
                  </a:lnTo>
                  <a:cubicBezTo>
                    <a:pt x="667" y="12609"/>
                    <a:pt x="901" y="12609"/>
                    <a:pt x="1101" y="12576"/>
                  </a:cubicBezTo>
                  <a:cubicBezTo>
                    <a:pt x="7606" y="12042"/>
                    <a:pt x="14210" y="11275"/>
                    <a:pt x="20715" y="10274"/>
                  </a:cubicBezTo>
                  <a:lnTo>
                    <a:pt x="20748" y="10241"/>
                  </a:lnTo>
                  <a:lnTo>
                    <a:pt x="20782" y="10241"/>
                  </a:lnTo>
                  <a:cubicBezTo>
                    <a:pt x="21315" y="9440"/>
                    <a:pt x="21315" y="8773"/>
                    <a:pt x="20748" y="8240"/>
                  </a:cubicBezTo>
                  <a:lnTo>
                    <a:pt x="20748" y="8206"/>
                  </a:lnTo>
                  <a:close/>
                </a:path>
              </a:pathLst>
            </a:custGeom>
            <a:solidFill>
              <a:srgbClr val="D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18;p31"/>
            <p:cNvSpPr/>
            <p:nvPr/>
          </p:nvSpPr>
          <p:spPr>
            <a:xfrm rot="-1799831" flipH="1">
              <a:off x="7580973" y="4006803"/>
              <a:ext cx="522388" cy="517978"/>
            </a:xfrm>
            <a:custGeom>
              <a:avLst/>
              <a:gdLst/>
              <a:ahLst/>
              <a:cxnLst/>
              <a:rect l="l" t="t" r="r" b="b"/>
              <a:pathLst>
                <a:path w="19782" h="19615" extrusionOk="0">
                  <a:moveTo>
                    <a:pt x="19782" y="0"/>
                  </a:moveTo>
                  <a:lnTo>
                    <a:pt x="19682" y="34"/>
                  </a:lnTo>
                  <a:cubicBezTo>
                    <a:pt x="17914" y="601"/>
                    <a:pt x="16579" y="1001"/>
                    <a:pt x="15745" y="1201"/>
                  </a:cubicBezTo>
                  <a:cubicBezTo>
                    <a:pt x="14945" y="1401"/>
                    <a:pt x="13811" y="1668"/>
                    <a:pt x="12376" y="1968"/>
                  </a:cubicBezTo>
                  <a:cubicBezTo>
                    <a:pt x="10942" y="2302"/>
                    <a:pt x="9574" y="2635"/>
                    <a:pt x="8307" y="2936"/>
                  </a:cubicBezTo>
                  <a:cubicBezTo>
                    <a:pt x="7039" y="3236"/>
                    <a:pt x="6005" y="3503"/>
                    <a:pt x="5271" y="3736"/>
                  </a:cubicBezTo>
                  <a:cubicBezTo>
                    <a:pt x="4504" y="3970"/>
                    <a:pt x="3970" y="4170"/>
                    <a:pt x="3637" y="4370"/>
                  </a:cubicBezTo>
                  <a:lnTo>
                    <a:pt x="3704" y="4537"/>
                  </a:lnTo>
                  <a:cubicBezTo>
                    <a:pt x="9041" y="4036"/>
                    <a:pt x="14445" y="3369"/>
                    <a:pt x="19715" y="2602"/>
                  </a:cubicBezTo>
                  <a:lnTo>
                    <a:pt x="19782" y="2602"/>
                  </a:lnTo>
                  <a:lnTo>
                    <a:pt x="19782" y="0"/>
                  </a:lnTo>
                  <a:close/>
                  <a:moveTo>
                    <a:pt x="19682" y="4303"/>
                  </a:moveTo>
                  <a:cubicBezTo>
                    <a:pt x="13777" y="5237"/>
                    <a:pt x="7773" y="5971"/>
                    <a:pt x="1836" y="6472"/>
                  </a:cubicBezTo>
                  <a:lnTo>
                    <a:pt x="1802" y="6472"/>
                  </a:lnTo>
                  <a:lnTo>
                    <a:pt x="1769" y="6505"/>
                  </a:lnTo>
                  <a:cubicBezTo>
                    <a:pt x="1369" y="7239"/>
                    <a:pt x="1035" y="8039"/>
                    <a:pt x="768" y="8907"/>
                  </a:cubicBezTo>
                  <a:lnTo>
                    <a:pt x="735" y="9007"/>
                  </a:lnTo>
                  <a:lnTo>
                    <a:pt x="835" y="9007"/>
                  </a:lnTo>
                  <a:cubicBezTo>
                    <a:pt x="7139" y="8473"/>
                    <a:pt x="13477" y="7739"/>
                    <a:pt x="19715" y="6805"/>
                  </a:cubicBezTo>
                  <a:lnTo>
                    <a:pt x="19782" y="6805"/>
                  </a:lnTo>
                  <a:lnTo>
                    <a:pt x="19782" y="4303"/>
                  </a:lnTo>
                  <a:close/>
                  <a:moveTo>
                    <a:pt x="19682" y="8540"/>
                  </a:moveTo>
                  <a:cubicBezTo>
                    <a:pt x="13277" y="9540"/>
                    <a:pt x="6772" y="10308"/>
                    <a:pt x="368" y="10841"/>
                  </a:cubicBezTo>
                  <a:lnTo>
                    <a:pt x="301" y="10841"/>
                  </a:lnTo>
                  <a:lnTo>
                    <a:pt x="301" y="10908"/>
                  </a:lnTo>
                  <a:cubicBezTo>
                    <a:pt x="201" y="11542"/>
                    <a:pt x="101" y="12242"/>
                    <a:pt x="68" y="12943"/>
                  </a:cubicBezTo>
                  <a:lnTo>
                    <a:pt x="34" y="13043"/>
                  </a:lnTo>
                  <a:lnTo>
                    <a:pt x="134" y="13043"/>
                  </a:lnTo>
                  <a:cubicBezTo>
                    <a:pt x="6672" y="12509"/>
                    <a:pt x="13244" y="11742"/>
                    <a:pt x="19715" y="10808"/>
                  </a:cubicBezTo>
                  <a:lnTo>
                    <a:pt x="19782" y="10808"/>
                  </a:lnTo>
                  <a:lnTo>
                    <a:pt x="19782" y="8540"/>
                  </a:lnTo>
                  <a:close/>
                  <a:moveTo>
                    <a:pt x="19782" y="12509"/>
                  </a:moveTo>
                  <a:lnTo>
                    <a:pt x="19682" y="12543"/>
                  </a:lnTo>
                  <a:cubicBezTo>
                    <a:pt x="13177" y="13543"/>
                    <a:pt x="6572" y="14310"/>
                    <a:pt x="68" y="14844"/>
                  </a:cubicBezTo>
                  <a:lnTo>
                    <a:pt x="1" y="14844"/>
                  </a:lnTo>
                  <a:lnTo>
                    <a:pt x="1" y="15011"/>
                  </a:lnTo>
                  <a:cubicBezTo>
                    <a:pt x="1" y="16712"/>
                    <a:pt x="101" y="18213"/>
                    <a:pt x="334" y="19514"/>
                  </a:cubicBezTo>
                  <a:lnTo>
                    <a:pt x="334" y="19581"/>
                  </a:lnTo>
                  <a:lnTo>
                    <a:pt x="401" y="19581"/>
                  </a:lnTo>
                  <a:cubicBezTo>
                    <a:pt x="1268" y="19614"/>
                    <a:pt x="2169" y="19614"/>
                    <a:pt x="3003" y="19614"/>
                  </a:cubicBezTo>
                  <a:cubicBezTo>
                    <a:pt x="6139" y="19614"/>
                    <a:pt x="9141" y="19448"/>
                    <a:pt x="11909" y="19081"/>
                  </a:cubicBezTo>
                  <a:cubicBezTo>
                    <a:pt x="12343" y="19014"/>
                    <a:pt x="12743" y="18947"/>
                    <a:pt x="13177" y="18880"/>
                  </a:cubicBezTo>
                  <a:cubicBezTo>
                    <a:pt x="14445" y="18680"/>
                    <a:pt x="15545" y="18480"/>
                    <a:pt x="16413" y="18247"/>
                  </a:cubicBezTo>
                  <a:cubicBezTo>
                    <a:pt x="16646" y="18180"/>
                    <a:pt x="16880" y="18113"/>
                    <a:pt x="17080" y="18047"/>
                  </a:cubicBezTo>
                  <a:cubicBezTo>
                    <a:pt x="18781" y="17613"/>
                    <a:pt x="19682" y="16712"/>
                    <a:pt x="19782" y="15411"/>
                  </a:cubicBezTo>
                  <a:lnTo>
                    <a:pt x="19782" y="12509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19;p31"/>
            <p:cNvSpPr/>
            <p:nvPr/>
          </p:nvSpPr>
          <p:spPr>
            <a:xfrm rot="-1799831" flipH="1">
              <a:off x="7784952" y="4352679"/>
              <a:ext cx="729395" cy="118067"/>
            </a:xfrm>
            <a:custGeom>
              <a:avLst/>
              <a:gdLst/>
              <a:ahLst/>
              <a:cxnLst/>
              <a:rect l="l" t="t" r="r" b="b"/>
              <a:pathLst>
                <a:path w="27621" h="4471" extrusionOk="0">
                  <a:moveTo>
                    <a:pt x="27620" y="1"/>
                  </a:moveTo>
                  <a:lnTo>
                    <a:pt x="27620" y="1"/>
                  </a:lnTo>
                  <a:cubicBezTo>
                    <a:pt x="26753" y="201"/>
                    <a:pt x="25686" y="435"/>
                    <a:pt x="24385" y="635"/>
                  </a:cubicBezTo>
                  <a:cubicBezTo>
                    <a:pt x="23984" y="701"/>
                    <a:pt x="23551" y="768"/>
                    <a:pt x="23117" y="802"/>
                  </a:cubicBezTo>
                  <a:cubicBezTo>
                    <a:pt x="20383" y="1192"/>
                    <a:pt x="17447" y="1379"/>
                    <a:pt x="14323" y="1379"/>
                  </a:cubicBezTo>
                  <a:cubicBezTo>
                    <a:pt x="13444" y="1379"/>
                    <a:pt x="12550" y="1365"/>
                    <a:pt x="11642" y="1335"/>
                  </a:cubicBezTo>
                  <a:cubicBezTo>
                    <a:pt x="9974" y="1302"/>
                    <a:pt x="8273" y="1202"/>
                    <a:pt x="6505" y="1068"/>
                  </a:cubicBezTo>
                  <a:cubicBezTo>
                    <a:pt x="3803" y="835"/>
                    <a:pt x="1668" y="535"/>
                    <a:pt x="1" y="201"/>
                  </a:cubicBezTo>
                  <a:lnTo>
                    <a:pt x="1" y="201"/>
                  </a:lnTo>
                  <a:lnTo>
                    <a:pt x="5104" y="3904"/>
                  </a:lnTo>
                  <a:cubicBezTo>
                    <a:pt x="6238" y="4071"/>
                    <a:pt x="7406" y="4204"/>
                    <a:pt x="8573" y="4271"/>
                  </a:cubicBezTo>
                  <a:cubicBezTo>
                    <a:pt x="8773" y="4304"/>
                    <a:pt x="8940" y="4304"/>
                    <a:pt x="9140" y="4337"/>
                  </a:cubicBezTo>
                  <a:cubicBezTo>
                    <a:pt x="10275" y="4404"/>
                    <a:pt x="11409" y="4437"/>
                    <a:pt x="12576" y="4471"/>
                  </a:cubicBezTo>
                  <a:cubicBezTo>
                    <a:pt x="12409" y="4137"/>
                    <a:pt x="12276" y="3770"/>
                    <a:pt x="12143" y="3403"/>
                  </a:cubicBezTo>
                  <a:cubicBezTo>
                    <a:pt x="12176" y="2836"/>
                    <a:pt x="12343" y="2503"/>
                    <a:pt x="12610" y="2403"/>
                  </a:cubicBezTo>
                  <a:cubicBezTo>
                    <a:pt x="12910" y="2336"/>
                    <a:pt x="13477" y="2269"/>
                    <a:pt x="14377" y="2269"/>
                  </a:cubicBezTo>
                  <a:lnTo>
                    <a:pt x="16145" y="2269"/>
                  </a:lnTo>
                  <a:cubicBezTo>
                    <a:pt x="16879" y="2269"/>
                    <a:pt x="17913" y="2303"/>
                    <a:pt x="19214" y="2336"/>
                  </a:cubicBezTo>
                  <a:cubicBezTo>
                    <a:pt x="20549" y="2336"/>
                    <a:pt x="22717" y="2069"/>
                    <a:pt x="25719" y="1435"/>
                  </a:cubicBezTo>
                  <a:lnTo>
                    <a:pt x="276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20;p31"/>
            <p:cNvSpPr/>
            <p:nvPr/>
          </p:nvSpPr>
          <p:spPr>
            <a:xfrm rot="-1799831" flipH="1">
              <a:off x="7860993" y="4452991"/>
              <a:ext cx="362070" cy="85454"/>
            </a:xfrm>
            <a:custGeom>
              <a:avLst/>
              <a:gdLst/>
              <a:ahLst/>
              <a:cxnLst/>
              <a:rect l="l" t="t" r="r" b="b"/>
              <a:pathLst>
                <a:path w="13711" h="3236" extrusionOk="0">
                  <a:moveTo>
                    <a:pt x="13644" y="0"/>
                  </a:moveTo>
                  <a:cubicBezTo>
                    <a:pt x="10775" y="601"/>
                    <a:pt x="8674" y="901"/>
                    <a:pt x="7339" y="901"/>
                  </a:cubicBezTo>
                  <a:lnTo>
                    <a:pt x="7173" y="901"/>
                  </a:lnTo>
                  <a:cubicBezTo>
                    <a:pt x="5905" y="868"/>
                    <a:pt x="4971" y="868"/>
                    <a:pt x="4237" y="868"/>
                  </a:cubicBezTo>
                  <a:lnTo>
                    <a:pt x="2302" y="868"/>
                  </a:lnTo>
                  <a:cubicBezTo>
                    <a:pt x="1402" y="868"/>
                    <a:pt x="801" y="901"/>
                    <a:pt x="501" y="1001"/>
                  </a:cubicBezTo>
                  <a:cubicBezTo>
                    <a:pt x="201" y="1101"/>
                    <a:pt x="34" y="1435"/>
                    <a:pt x="1" y="2102"/>
                  </a:cubicBezTo>
                  <a:cubicBezTo>
                    <a:pt x="134" y="2469"/>
                    <a:pt x="268" y="2836"/>
                    <a:pt x="434" y="3169"/>
                  </a:cubicBezTo>
                  <a:lnTo>
                    <a:pt x="434" y="3203"/>
                  </a:lnTo>
                  <a:lnTo>
                    <a:pt x="501" y="3203"/>
                  </a:lnTo>
                  <a:cubicBezTo>
                    <a:pt x="901" y="3203"/>
                    <a:pt x="1302" y="3236"/>
                    <a:pt x="1735" y="3236"/>
                  </a:cubicBezTo>
                  <a:lnTo>
                    <a:pt x="2036" y="3236"/>
                  </a:lnTo>
                  <a:cubicBezTo>
                    <a:pt x="3570" y="3203"/>
                    <a:pt x="5138" y="3136"/>
                    <a:pt x="6706" y="3036"/>
                  </a:cubicBezTo>
                  <a:cubicBezTo>
                    <a:pt x="6906" y="3036"/>
                    <a:pt x="7073" y="3002"/>
                    <a:pt x="7273" y="3002"/>
                  </a:cubicBezTo>
                  <a:cubicBezTo>
                    <a:pt x="8307" y="2902"/>
                    <a:pt x="9341" y="2769"/>
                    <a:pt x="10342" y="2635"/>
                  </a:cubicBezTo>
                  <a:lnTo>
                    <a:pt x="10375" y="2635"/>
                  </a:lnTo>
                  <a:lnTo>
                    <a:pt x="13711" y="167"/>
                  </a:lnTo>
                  <a:lnTo>
                    <a:pt x="13644" y="0"/>
                  </a:lnTo>
                  <a:close/>
                </a:path>
              </a:pathLst>
            </a:custGeom>
            <a:solidFill>
              <a:srgbClr val="6D6D6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21;p31"/>
            <p:cNvSpPr/>
            <p:nvPr/>
          </p:nvSpPr>
          <p:spPr>
            <a:xfrm rot="-1799831" flipH="1">
              <a:off x="8061138" y="4452096"/>
              <a:ext cx="269565" cy="65437"/>
            </a:xfrm>
            <a:custGeom>
              <a:avLst/>
              <a:gdLst/>
              <a:ahLst/>
              <a:cxnLst/>
              <a:rect l="l" t="t" r="r" b="b"/>
              <a:pathLst>
                <a:path w="10208" h="2478" extrusionOk="0">
                  <a:moveTo>
                    <a:pt x="0" y="1"/>
                  </a:moveTo>
                  <a:lnTo>
                    <a:pt x="0" y="1"/>
                  </a:lnTo>
                  <a:cubicBezTo>
                    <a:pt x="200" y="1202"/>
                    <a:pt x="934" y="1969"/>
                    <a:pt x="2169" y="2236"/>
                  </a:cubicBezTo>
                  <a:cubicBezTo>
                    <a:pt x="2727" y="2403"/>
                    <a:pt x="3474" y="2477"/>
                    <a:pt x="4387" y="2477"/>
                  </a:cubicBezTo>
                  <a:cubicBezTo>
                    <a:pt x="4564" y="2477"/>
                    <a:pt x="4748" y="2475"/>
                    <a:pt x="4937" y="2469"/>
                  </a:cubicBezTo>
                  <a:lnTo>
                    <a:pt x="5404" y="2469"/>
                  </a:lnTo>
                  <a:cubicBezTo>
                    <a:pt x="5551" y="2473"/>
                    <a:pt x="5693" y="2475"/>
                    <a:pt x="5830" y="2475"/>
                  </a:cubicBezTo>
                  <a:cubicBezTo>
                    <a:pt x="6758" y="2475"/>
                    <a:pt x="7487" y="2381"/>
                    <a:pt x="8039" y="2236"/>
                  </a:cubicBezTo>
                  <a:cubicBezTo>
                    <a:pt x="9240" y="1969"/>
                    <a:pt x="9941" y="1302"/>
                    <a:pt x="10174" y="201"/>
                  </a:cubicBezTo>
                  <a:cubicBezTo>
                    <a:pt x="10174" y="167"/>
                    <a:pt x="10174" y="101"/>
                    <a:pt x="10208" y="34"/>
                  </a:cubicBezTo>
                  <a:lnTo>
                    <a:pt x="10208" y="34"/>
                  </a:lnTo>
                  <a:cubicBezTo>
                    <a:pt x="8640" y="134"/>
                    <a:pt x="7105" y="201"/>
                    <a:pt x="5538" y="201"/>
                  </a:cubicBezTo>
                  <a:lnTo>
                    <a:pt x="4003" y="201"/>
                  </a:lnTo>
                  <a:cubicBezTo>
                    <a:pt x="2869" y="167"/>
                    <a:pt x="1702" y="134"/>
                    <a:pt x="601" y="67"/>
                  </a:cubicBezTo>
                  <a:cubicBezTo>
                    <a:pt x="367" y="34"/>
                    <a:pt x="200" y="34"/>
                    <a:pt x="0" y="1"/>
                  </a:cubicBezTo>
                  <a:close/>
                </a:path>
              </a:pathLst>
            </a:custGeom>
            <a:solidFill>
              <a:srgbClr val="48484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22;p31"/>
            <p:cNvSpPr/>
            <p:nvPr/>
          </p:nvSpPr>
          <p:spPr>
            <a:xfrm rot="-1799831" flipH="1">
              <a:off x="7248871" y="3345215"/>
              <a:ext cx="1069388" cy="653263"/>
            </a:xfrm>
            <a:custGeom>
              <a:avLst/>
              <a:gdLst/>
              <a:ahLst/>
              <a:cxnLst/>
              <a:rect l="l" t="t" r="r" b="b"/>
              <a:pathLst>
                <a:path w="40496" h="24738" extrusionOk="0">
                  <a:moveTo>
                    <a:pt x="0" y="0"/>
                  </a:moveTo>
                  <a:lnTo>
                    <a:pt x="0" y="0"/>
                  </a:lnTo>
                  <a:cubicBezTo>
                    <a:pt x="2735" y="4470"/>
                    <a:pt x="4270" y="7939"/>
                    <a:pt x="4637" y="10441"/>
                  </a:cubicBezTo>
                  <a:cubicBezTo>
                    <a:pt x="4837" y="11775"/>
                    <a:pt x="4970" y="13710"/>
                    <a:pt x="5037" y="16212"/>
                  </a:cubicBezTo>
                  <a:cubicBezTo>
                    <a:pt x="5037" y="16912"/>
                    <a:pt x="5037" y="17713"/>
                    <a:pt x="5037" y="18680"/>
                  </a:cubicBezTo>
                  <a:cubicBezTo>
                    <a:pt x="5037" y="18981"/>
                    <a:pt x="5004" y="19348"/>
                    <a:pt x="5004" y="19781"/>
                  </a:cubicBezTo>
                  <a:cubicBezTo>
                    <a:pt x="4904" y="21249"/>
                    <a:pt x="5304" y="22283"/>
                    <a:pt x="6138" y="22783"/>
                  </a:cubicBezTo>
                  <a:cubicBezTo>
                    <a:pt x="6271" y="22883"/>
                    <a:pt x="6405" y="22950"/>
                    <a:pt x="6572" y="23017"/>
                  </a:cubicBezTo>
                  <a:cubicBezTo>
                    <a:pt x="8173" y="23617"/>
                    <a:pt x="10941" y="24084"/>
                    <a:pt x="14944" y="24418"/>
                  </a:cubicBezTo>
                  <a:cubicBezTo>
                    <a:pt x="17613" y="24631"/>
                    <a:pt x="20164" y="24738"/>
                    <a:pt x="22602" y="24738"/>
                  </a:cubicBezTo>
                  <a:cubicBezTo>
                    <a:pt x="26259" y="24738"/>
                    <a:pt x="29661" y="24498"/>
                    <a:pt x="32824" y="24018"/>
                  </a:cubicBezTo>
                  <a:cubicBezTo>
                    <a:pt x="35792" y="23517"/>
                    <a:pt x="37894" y="22917"/>
                    <a:pt x="39128" y="22183"/>
                  </a:cubicBezTo>
                  <a:cubicBezTo>
                    <a:pt x="39228" y="22116"/>
                    <a:pt x="39295" y="22083"/>
                    <a:pt x="39395" y="22049"/>
                  </a:cubicBezTo>
                  <a:cubicBezTo>
                    <a:pt x="40029" y="21582"/>
                    <a:pt x="40429" y="20915"/>
                    <a:pt x="40496" y="20015"/>
                  </a:cubicBezTo>
                  <a:lnTo>
                    <a:pt x="40496" y="18714"/>
                  </a:lnTo>
                  <a:cubicBezTo>
                    <a:pt x="40496" y="18080"/>
                    <a:pt x="40496" y="17413"/>
                    <a:pt x="40496" y="16746"/>
                  </a:cubicBezTo>
                  <a:cubicBezTo>
                    <a:pt x="39855" y="16778"/>
                    <a:pt x="39201" y="16795"/>
                    <a:pt x="38534" y="16795"/>
                  </a:cubicBezTo>
                  <a:cubicBezTo>
                    <a:pt x="34412" y="16795"/>
                    <a:pt x="29795" y="16170"/>
                    <a:pt x="24684" y="14878"/>
                  </a:cubicBezTo>
                  <a:cubicBezTo>
                    <a:pt x="17246" y="13043"/>
                    <a:pt x="11642" y="8940"/>
                    <a:pt x="7872" y="2535"/>
                  </a:cubicBezTo>
                  <a:cubicBezTo>
                    <a:pt x="7405" y="2469"/>
                    <a:pt x="6938" y="2369"/>
                    <a:pt x="6505" y="2302"/>
                  </a:cubicBezTo>
                  <a:cubicBezTo>
                    <a:pt x="2902" y="1635"/>
                    <a:pt x="734" y="868"/>
                    <a:pt x="0" y="0"/>
                  </a:cubicBezTo>
                  <a:close/>
                </a:path>
              </a:pathLst>
            </a:custGeom>
            <a:solidFill>
              <a:srgbClr val="905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23;p31"/>
            <p:cNvSpPr/>
            <p:nvPr/>
          </p:nvSpPr>
          <p:spPr>
            <a:xfrm rot="-1799831" flipH="1">
              <a:off x="7082388" y="3441035"/>
              <a:ext cx="1001574" cy="449267"/>
            </a:xfrm>
            <a:custGeom>
              <a:avLst/>
              <a:gdLst/>
              <a:ahLst/>
              <a:cxnLst/>
              <a:rect l="l" t="t" r="r" b="b"/>
              <a:pathLst>
                <a:path w="37928" h="17013" extrusionOk="0">
                  <a:moveTo>
                    <a:pt x="37827" y="1"/>
                  </a:moveTo>
                  <a:cubicBezTo>
                    <a:pt x="37026" y="868"/>
                    <a:pt x="34892" y="1635"/>
                    <a:pt x="31389" y="2303"/>
                  </a:cubicBezTo>
                  <a:cubicBezTo>
                    <a:pt x="26819" y="3170"/>
                    <a:pt x="21349" y="3604"/>
                    <a:pt x="15077" y="3604"/>
                  </a:cubicBezTo>
                  <a:cubicBezTo>
                    <a:pt x="9473" y="3604"/>
                    <a:pt x="4437" y="3270"/>
                    <a:pt x="167" y="2603"/>
                  </a:cubicBezTo>
                  <a:lnTo>
                    <a:pt x="0" y="2569"/>
                  </a:lnTo>
                  <a:lnTo>
                    <a:pt x="0" y="2569"/>
                  </a:lnTo>
                  <a:lnTo>
                    <a:pt x="67" y="2703"/>
                  </a:lnTo>
                  <a:cubicBezTo>
                    <a:pt x="3836" y="9107"/>
                    <a:pt x="9507" y="13277"/>
                    <a:pt x="16912" y="15112"/>
                  </a:cubicBezTo>
                  <a:cubicBezTo>
                    <a:pt x="22049" y="16379"/>
                    <a:pt x="26719" y="17013"/>
                    <a:pt x="30789" y="17013"/>
                  </a:cubicBezTo>
                  <a:cubicBezTo>
                    <a:pt x="31456" y="17013"/>
                    <a:pt x="32123" y="16980"/>
                    <a:pt x="32757" y="16946"/>
                  </a:cubicBezTo>
                  <a:lnTo>
                    <a:pt x="32823" y="16946"/>
                  </a:lnTo>
                  <a:lnTo>
                    <a:pt x="32823" y="16880"/>
                  </a:lnTo>
                  <a:cubicBezTo>
                    <a:pt x="32857" y="16713"/>
                    <a:pt x="32857" y="16513"/>
                    <a:pt x="32857" y="16346"/>
                  </a:cubicBezTo>
                  <a:cubicBezTo>
                    <a:pt x="32890" y="13844"/>
                    <a:pt x="33024" y="11909"/>
                    <a:pt x="33224" y="10575"/>
                  </a:cubicBezTo>
                  <a:cubicBezTo>
                    <a:pt x="33357" y="9808"/>
                    <a:pt x="33591" y="8941"/>
                    <a:pt x="33924" y="7973"/>
                  </a:cubicBezTo>
                  <a:cubicBezTo>
                    <a:pt x="34325" y="6906"/>
                    <a:pt x="34858" y="5672"/>
                    <a:pt x="35525" y="4337"/>
                  </a:cubicBezTo>
                  <a:cubicBezTo>
                    <a:pt x="36193" y="3036"/>
                    <a:pt x="36993" y="1602"/>
                    <a:pt x="37927" y="101"/>
                  </a:cubicBezTo>
                  <a:lnTo>
                    <a:pt x="378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24;p31"/>
            <p:cNvSpPr/>
            <p:nvPr/>
          </p:nvSpPr>
          <p:spPr>
            <a:xfrm rot="-1799831" flipH="1">
              <a:off x="6940072" y="3288396"/>
              <a:ext cx="1220913" cy="230826"/>
            </a:xfrm>
            <a:custGeom>
              <a:avLst/>
              <a:gdLst/>
              <a:ahLst/>
              <a:cxnLst/>
              <a:rect l="l" t="t" r="r" b="b"/>
              <a:pathLst>
                <a:path w="46234" h="8741" extrusionOk="0">
                  <a:moveTo>
                    <a:pt x="23117" y="1"/>
                  </a:moveTo>
                  <a:cubicBezTo>
                    <a:pt x="16880" y="1"/>
                    <a:pt x="11476" y="401"/>
                    <a:pt x="6939" y="1268"/>
                  </a:cubicBezTo>
                  <a:cubicBezTo>
                    <a:pt x="6406" y="1368"/>
                    <a:pt x="5872" y="1502"/>
                    <a:pt x="5371" y="1602"/>
                  </a:cubicBezTo>
                  <a:cubicBezTo>
                    <a:pt x="1902" y="2402"/>
                    <a:pt x="101" y="3336"/>
                    <a:pt x="1" y="4404"/>
                  </a:cubicBezTo>
                  <a:cubicBezTo>
                    <a:pt x="1" y="4537"/>
                    <a:pt x="34" y="4704"/>
                    <a:pt x="101" y="4871"/>
                  </a:cubicBezTo>
                  <a:cubicBezTo>
                    <a:pt x="168" y="4971"/>
                    <a:pt x="234" y="5071"/>
                    <a:pt x="301" y="5204"/>
                  </a:cubicBezTo>
                  <a:cubicBezTo>
                    <a:pt x="1035" y="6072"/>
                    <a:pt x="3203" y="6839"/>
                    <a:pt x="6806" y="7506"/>
                  </a:cubicBezTo>
                  <a:cubicBezTo>
                    <a:pt x="7239" y="7573"/>
                    <a:pt x="7706" y="7673"/>
                    <a:pt x="8173" y="7739"/>
                  </a:cubicBezTo>
                  <a:cubicBezTo>
                    <a:pt x="12510" y="8407"/>
                    <a:pt x="17480" y="8740"/>
                    <a:pt x="23117" y="8740"/>
                  </a:cubicBezTo>
                  <a:cubicBezTo>
                    <a:pt x="29422" y="8740"/>
                    <a:pt x="34859" y="8307"/>
                    <a:pt x="39462" y="7439"/>
                  </a:cubicBezTo>
                  <a:cubicBezTo>
                    <a:pt x="42965" y="6772"/>
                    <a:pt x="45100" y="6005"/>
                    <a:pt x="45900" y="5104"/>
                  </a:cubicBezTo>
                  <a:cubicBezTo>
                    <a:pt x="46000" y="4971"/>
                    <a:pt x="46067" y="4837"/>
                    <a:pt x="46201" y="4671"/>
                  </a:cubicBezTo>
                  <a:cubicBezTo>
                    <a:pt x="46201" y="4537"/>
                    <a:pt x="46234" y="4437"/>
                    <a:pt x="46234" y="4304"/>
                  </a:cubicBezTo>
                  <a:cubicBezTo>
                    <a:pt x="46167" y="3103"/>
                    <a:pt x="43866" y="2102"/>
                    <a:pt x="39362" y="1268"/>
                  </a:cubicBezTo>
                  <a:cubicBezTo>
                    <a:pt x="34826" y="401"/>
                    <a:pt x="29422" y="1"/>
                    <a:pt x="231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25;p31"/>
            <p:cNvSpPr/>
            <p:nvPr/>
          </p:nvSpPr>
          <p:spPr>
            <a:xfrm rot="-1799831" flipH="1">
              <a:off x="7241054" y="3340459"/>
              <a:ext cx="1084150" cy="663429"/>
            </a:xfrm>
            <a:custGeom>
              <a:avLst/>
              <a:gdLst/>
              <a:ahLst/>
              <a:cxnLst/>
              <a:rect l="l" t="t" r="r" b="b"/>
              <a:pathLst>
                <a:path w="41055" h="25123" extrusionOk="0">
                  <a:moveTo>
                    <a:pt x="222" y="1"/>
                  </a:moveTo>
                  <a:cubicBezTo>
                    <a:pt x="98" y="1"/>
                    <a:pt x="1" y="130"/>
                    <a:pt x="92" y="290"/>
                  </a:cubicBezTo>
                  <a:cubicBezTo>
                    <a:pt x="1327" y="2292"/>
                    <a:pt x="2461" y="4327"/>
                    <a:pt x="3395" y="6462"/>
                  </a:cubicBezTo>
                  <a:cubicBezTo>
                    <a:pt x="4062" y="7929"/>
                    <a:pt x="4562" y="9464"/>
                    <a:pt x="4762" y="11065"/>
                  </a:cubicBezTo>
                  <a:cubicBezTo>
                    <a:pt x="5029" y="13166"/>
                    <a:pt x="5096" y="15335"/>
                    <a:pt x="5096" y="17503"/>
                  </a:cubicBezTo>
                  <a:cubicBezTo>
                    <a:pt x="5096" y="18070"/>
                    <a:pt x="5096" y="18670"/>
                    <a:pt x="5096" y="19271"/>
                  </a:cubicBezTo>
                  <a:cubicBezTo>
                    <a:pt x="5096" y="19804"/>
                    <a:pt x="5029" y="20371"/>
                    <a:pt x="5096" y="20905"/>
                  </a:cubicBezTo>
                  <a:cubicBezTo>
                    <a:pt x="5163" y="21739"/>
                    <a:pt x="5496" y="22573"/>
                    <a:pt x="6197" y="23040"/>
                  </a:cubicBezTo>
                  <a:cubicBezTo>
                    <a:pt x="6764" y="23474"/>
                    <a:pt x="7531" y="23640"/>
                    <a:pt x="8232" y="23807"/>
                  </a:cubicBezTo>
                  <a:cubicBezTo>
                    <a:pt x="9099" y="24041"/>
                    <a:pt x="9966" y="24174"/>
                    <a:pt x="10833" y="24308"/>
                  </a:cubicBezTo>
                  <a:cubicBezTo>
                    <a:pt x="13268" y="24675"/>
                    <a:pt x="15737" y="24875"/>
                    <a:pt x="18172" y="25008"/>
                  </a:cubicBezTo>
                  <a:cubicBezTo>
                    <a:pt x="19676" y="25082"/>
                    <a:pt x="21183" y="25122"/>
                    <a:pt x="22690" y="25122"/>
                  </a:cubicBezTo>
                  <a:cubicBezTo>
                    <a:pt x="25964" y="25122"/>
                    <a:pt x="29239" y="24931"/>
                    <a:pt x="32482" y="24474"/>
                  </a:cubicBezTo>
                  <a:cubicBezTo>
                    <a:pt x="34550" y="24174"/>
                    <a:pt x="36685" y="23807"/>
                    <a:pt x="38620" y="22973"/>
                  </a:cubicBezTo>
                  <a:cubicBezTo>
                    <a:pt x="39387" y="22673"/>
                    <a:pt x="40154" y="22273"/>
                    <a:pt x="40588" y="21539"/>
                  </a:cubicBezTo>
                  <a:cubicBezTo>
                    <a:pt x="41055" y="20738"/>
                    <a:pt x="40988" y="19838"/>
                    <a:pt x="40988" y="18937"/>
                  </a:cubicBezTo>
                  <a:cubicBezTo>
                    <a:pt x="40988" y="18303"/>
                    <a:pt x="40955" y="17636"/>
                    <a:pt x="40955" y="17002"/>
                  </a:cubicBezTo>
                  <a:cubicBezTo>
                    <a:pt x="40955" y="16860"/>
                    <a:pt x="40819" y="16755"/>
                    <a:pt x="40712" y="16755"/>
                  </a:cubicBezTo>
                  <a:cubicBezTo>
                    <a:pt x="40644" y="16755"/>
                    <a:pt x="40588" y="16798"/>
                    <a:pt x="40588" y="16902"/>
                  </a:cubicBezTo>
                  <a:cubicBezTo>
                    <a:pt x="40588" y="17569"/>
                    <a:pt x="40588" y="18203"/>
                    <a:pt x="40588" y="18870"/>
                  </a:cubicBezTo>
                  <a:cubicBezTo>
                    <a:pt x="40588" y="19304"/>
                    <a:pt x="40621" y="19738"/>
                    <a:pt x="40588" y="20138"/>
                  </a:cubicBezTo>
                  <a:cubicBezTo>
                    <a:pt x="40555" y="20605"/>
                    <a:pt x="40388" y="21072"/>
                    <a:pt x="40154" y="21439"/>
                  </a:cubicBezTo>
                  <a:cubicBezTo>
                    <a:pt x="39887" y="21839"/>
                    <a:pt x="39521" y="22073"/>
                    <a:pt x="39120" y="22306"/>
                  </a:cubicBezTo>
                  <a:cubicBezTo>
                    <a:pt x="38386" y="22706"/>
                    <a:pt x="37619" y="22973"/>
                    <a:pt x="36852" y="23173"/>
                  </a:cubicBezTo>
                  <a:cubicBezTo>
                    <a:pt x="35785" y="23507"/>
                    <a:pt x="34717" y="23707"/>
                    <a:pt x="33616" y="23907"/>
                  </a:cubicBezTo>
                  <a:cubicBezTo>
                    <a:pt x="30152" y="24514"/>
                    <a:pt x="26612" y="24738"/>
                    <a:pt x="23081" y="24738"/>
                  </a:cubicBezTo>
                  <a:cubicBezTo>
                    <a:pt x="21954" y="24738"/>
                    <a:pt x="20828" y="24715"/>
                    <a:pt x="19706" y="24675"/>
                  </a:cubicBezTo>
                  <a:cubicBezTo>
                    <a:pt x="17171" y="24608"/>
                    <a:pt x="14636" y="24408"/>
                    <a:pt x="12134" y="24107"/>
                  </a:cubicBezTo>
                  <a:cubicBezTo>
                    <a:pt x="10466" y="23907"/>
                    <a:pt x="8765" y="23674"/>
                    <a:pt x="7164" y="23140"/>
                  </a:cubicBezTo>
                  <a:cubicBezTo>
                    <a:pt x="6364" y="22873"/>
                    <a:pt x="5796" y="22373"/>
                    <a:pt x="5563" y="21506"/>
                  </a:cubicBezTo>
                  <a:cubicBezTo>
                    <a:pt x="5463" y="21039"/>
                    <a:pt x="5430" y="20505"/>
                    <a:pt x="5463" y="20005"/>
                  </a:cubicBezTo>
                  <a:cubicBezTo>
                    <a:pt x="5496" y="19437"/>
                    <a:pt x="5496" y="18837"/>
                    <a:pt x="5496" y="18270"/>
                  </a:cubicBezTo>
                  <a:cubicBezTo>
                    <a:pt x="5496" y="16102"/>
                    <a:pt x="5463" y="13934"/>
                    <a:pt x="5263" y="11799"/>
                  </a:cubicBezTo>
                  <a:cubicBezTo>
                    <a:pt x="5163" y="11031"/>
                    <a:pt x="5096" y="10298"/>
                    <a:pt x="4896" y="9597"/>
                  </a:cubicBezTo>
                  <a:cubicBezTo>
                    <a:pt x="4729" y="8830"/>
                    <a:pt x="4462" y="8096"/>
                    <a:pt x="4195" y="7362"/>
                  </a:cubicBezTo>
                  <a:cubicBezTo>
                    <a:pt x="3428" y="5394"/>
                    <a:pt x="2427" y="3493"/>
                    <a:pt x="1360" y="1691"/>
                  </a:cubicBezTo>
                  <a:cubicBezTo>
                    <a:pt x="1226" y="1454"/>
                    <a:pt x="1086" y="1216"/>
                    <a:pt x="942" y="978"/>
                  </a:cubicBezTo>
                  <a:lnTo>
                    <a:pt x="942" y="978"/>
                  </a:lnTo>
                  <a:cubicBezTo>
                    <a:pt x="1509" y="1313"/>
                    <a:pt x="2162" y="1532"/>
                    <a:pt x="2761" y="1725"/>
                  </a:cubicBezTo>
                  <a:cubicBezTo>
                    <a:pt x="4496" y="2292"/>
                    <a:pt x="6330" y="2592"/>
                    <a:pt x="8131" y="2892"/>
                  </a:cubicBezTo>
                  <a:cubicBezTo>
                    <a:pt x="8152" y="2897"/>
                    <a:pt x="8171" y="2900"/>
                    <a:pt x="8188" y="2900"/>
                  </a:cubicBezTo>
                  <a:cubicBezTo>
                    <a:pt x="8397" y="2900"/>
                    <a:pt x="8380" y="2556"/>
                    <a:pt x="8165" y="2525"/>
                  </a:cubicBezTo>
                  <a:cubicBezTo>
                    <a:pt x="6430" y="2258"/>
                    <a:pt x="4662" y="1958"/>
                    <a:pt x="2994" y="1425"/>
                  </a:cubicBezTo>
                  <a:cubicBezTo>
                    <a:pt x="2427" y="1258"/>
                    <a:pt x="1860" y="1058"/>
                    <a:pt x="1360" y="791"/>
                  </a:cubicBezTo>
                  <a:cubicBezTo>
                    <a:pt x="993" y="591"/>
                    <a:pt x="659" y="390"/>
                    <a:pt x="393" y="90"/>
                  </a:cubicBezTo>
                  <a:lnTo>
                    <a:pt x="393" y="90"/>
                  </a:lnTo>
                  <a:cubicBezTo>
                    <a:pt x="393" y="90"/>
                    <a:pt x="393" y="90"/>
                    <a:pt x="393" y="90"/>
                  </a:cubicBezTo>
                  <a:cubicBezTo>
                    <a:pt x="340" y="28"/>
                    <a:pt x="278" y="1"/>
                    <a:pt x="2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26;p31"/>
            <p:cNvSpPr/>
            <p:nvPr/>
          </p:nvSpPr>
          <p:spPr>
            <a:xfrm rot="-1799831" flipH="1">
              <a:off x="6915652" y="3287481"/>
              <a:ext cx="1252628" cy="241811"/>
            </a:xfrm>
            <a:custGeom>
              <a:avLst/>
              <a:gdLst/>
              <a:ahLst/>
              <a:cxnLst/>
              <a:rect l="l" t="t" r="r" b="b"/>
              <a:pathLst>
                <a:path w="47435" h="9157" extrusionOk="0">
                  <a:moveTo>
                    <a:pt x="22856" y="1"/>
                  </a:moveTo>
                  <a:cubicBezTo>
                    <a:pt x="20519" y="1"/>
                    <a:pt x="18182" y="68"/>
                    <a:pt x="15845" y="221"/>
                  </a:cubicBezTo>
                  <a:cubicBezTo>
                    <a:pt x="12843" y="421"/>
                    <a:pt x="9807" y="754"/>
                    <a:pt x="6872" y="1355"/>
                  </a:cubicBezTo>
                  <a:cubicBezTo>
                    <a:pt x="5304" y="1655"/>
                    <a:pt x="3770" y="1989"/>
                    <a:pt x="2302" y="2589"/>
                  </a:cubicBezTo>
                  <a:cubicBezTo>
                    <a:pt x="1535" y="2889"/>
                    <a:pt x="601" y="3323"/>
                    <a:pt x="201" y="4090"/>
                  </a:cubicBezTo>
                  <a:cubicBezTo>
                    <a:pt x="134" y="4223"/>
                    <a:pt x="67" y="4357"/>
                    <a:pt x="67" y="4490"/>
                  </a:cubicBezTo>
                  <a:cubicBezTo>
                    <a:pt x="0" y="4857"/>
                    <a:pt x="167" y="5157"/>
                    <a:pt x="334" y="5458"/>
                  </a:cubicBezTo>
                  <a:cubicBezTo>
                    <a:pt x="388" y="5539"/>
                    <a:pt x="481" y="5576"/>
                    <a:pt x="563" y="5576"/>
                  </a:cubicBezTo>
                  <a:cubicBezTo>
                    <a:pt x="683" y="5576"/>
                    <a:pt x="780" y="5496"/>
                    <a:pt x="701" y="5358"/>
                  </a:cubicBezTo>
                  <a:cubicBezTo>
                    <a:pt x="534" y="5091"/>
                    <a:pt x="367" y="4824"/>
                    <a:pt x="467" y="4490"/>
                  </a:cubicBezTo>
                  <a:cubicBezTo>
                    <a:pt x="501" y="4357"/>
                    <a:pt x="568" y="4223"/>
                    <a:pt x="668" y="4123"/>
                  </a:cubicBezTo>
                  <a:cubicBezTo>
                    <a:pt x="901" y="3790"/>
                    <a:pt x="1235" y="3590"/>
                    <a:pt x="1568" y="3390"/>
                  </a:cubicBezTo>
                  <a:cubicBezTo>
                    <a:pt x="2702" y="2722"/>
                    <a:pt x="4037" y="2389"/>
                    <a:pt x="5304" y="2089"/>
                  </a:cubicBezTo>
                  <a:cubicBezTo>
                    <a:pt x="8206" y="1388"/>
                    <a:pt x="11175" y="988"/>
                    <a:pt x="14144" y="754"/>
                  </a:cubicBezTo>
                  <a:cubicBezTo>
                    <a:pt x="17075" y="491"/>
                    <a:pt x="20032" y="381"/>
                    <a:pt x="22992" y="381"/>
                  </a:cubicBezTo>
                  <a:cubicBezTo>
                    <a:pt x="23400" y="381"/>
                    <a:pt x="23809" y="383"/>
                    <a:pt x="24218" y="387"/>
                  </a:cubicBezTo>
                  <a:cubicBezTo>
                    <a:pt x="27520" y="387"/>
                    <a:pt x="30822" y="521"/>
                    <a:pt x="34091" y="854"/>
                  </a:cubicBezTo>
                  <a:cubicBezTo>
                    <a:pt x="36960" y="1155"/>
                    <a:pt x="39896" y="1555"/>
                    <a:pt x="42664" y="2322"/>
                  </a:cubicBezTo>
                  <a:cubicBezTo>
                    <a:pt x="43598" y="2589"/>
                    <a:pt x="47434" y="3623"/>
                    <a:pt x="45933" y="5258"/>
                  </a:cubicBezTo>
                  <a:cubicBezTo>
                    <a:pt x="45666" y="5524"/>
                    <a:pt x="45333" y="5725"/>
                    <a:pt x="44999" y="5891"/>
                  </a:cubicBezTo>
                  <a:cubicBezTo>
                    <a:pt x="44566" y="6125"/>
                    <a:pt x="44065" y="6292"/>
                    <a:pt x="43565" y="6458"/>
                  </a:cubicBezTo>
                  <a:cubicBezTo>
                    <a:pt x="42164" y="6925"/>
                    <a:pt x="40730" y="7259"/>
                    <a:pt x="39262" y="7526"/>
                  </a:cubicBezTo>
                  <a:cubicBezTo>
                    <a:pt x="36326" y="8060"/>
                    <a:pt x="33391" y="8360"/>
                    <a:pt x="30422" y="8560"/>
                  </a:cubicBezTo>
                  <a:cubicBezTo>
                    <a:pt x="28003" y="8699"/>
                    <a:pt x="25601" y="8758"/>
                    <a:pt x="23192" y="8758"/>
                  </a:cubicBezTo>
                  <a:cubicBezTo>
                    <a:pt x="22146" y="8758"/>
                    <a:pt x="21098" y="8747"/>
                    <a:pt x="20048" y="8727"/>
                  </a:cubicBezTo>
                  <a:cubicBezTo>
                    <a:pt x="16879" y="8627"/>
                    <a:pt x="13677" y="8426"/>
                    <a:pt x="10508" y="8026"/>
                  </a:cubicBezTo>
                  <a:cubicBezTo>
                    <a:pt x="9807" y="7959"/>
                    <a:pt x="9140" y="7859"/>
                    <a:pt x="8440" y="7759"/>
                  </a:cubicBezTo>
                  <a:cubicBezTo>
                    <a:pt x="8428" y="7758"/>
                    <a:pt x="8417" y="7757"/>
                    <a:pt x="8407" y="7757"/>
                  </a:cubicBezTo>
                  <a:cubicBezTo>
                    <a:pt x="8173" y="7757"/>
                    <a:pt x="8183" y="8094"/>
                    <a:pt x="8406" y="8126"/>
                  </a:cubicBezTo>
                  <a:cubicBezTo>
                    <a:pt x="11542" y="8627"/>
                    <a:pt x="14678" y="8894"/>
                    <a:pt x="17847" y="9027"/>
                  </a:cubicBezTo>
                  <a:cubicBezTo>
                    <a:pt x="19731" y="9115"/>
                    <a:pt x="21624" y="9157"/>
                    <a:pt x="23517" y="9157"/>
                  </a:cubicBezTo>
                  <a:cubicBezTo>
                    <a:pt x="25210" y="9157"/>
                    <a:pt x="26902" y="9123"/>
                    <a:pt x="28588" y="9060"/>
                  </a:cubicBezTo>
                  <a:cubicBezTo>
                    <a:pt x="31756" y="8927"/>
                    <a:pt x="34892" y="8627"/>
                    <a:pt x="37994" y="8160"/>
                  </a:cubicBezTo>
                  <a:cubicBezTo>
                    <a:pt x="39529" y="7893"/>
                    <a:pt x="41063" y="7626"/>
                    <a:pt x="42564" y="7192"/>
                  </a:cubicBezTo>
                  <a:cubicBezTo>
                    <a:pt x="43632" y="6925"/>
                    <a:pt x="44732" y="6592"/>
                    <a:pt x="45666" y="5991"/>
                  </a:cubicBezTo>
                  <a:cubicBezTo>
                    <a:pt x="46067" y="5725"/>
                    <a:pt x="46367" y="5424"/>
                    <a:pt x="46567" y="5024"/>
                  </a:cubicBezTo>
                  <a:cubicBezTo>
                    <a:pt x="46734" y="4690"/>
                    <a:pt x="46634" y="4257"/>
                    <a:pt x="46467" y="3957"/>
                  </a:cubicBezTo>
                  <a:cubicBezTo>
                    <a:pt x="46067" y="3289"/>
                    <a:pt x="45266" y="2889"/>
                    <a:pt x="44599" y="2622"/>
                  </a:cubicBezTo>
                  <a:cubicBezTo>
                    <a:pt x="43331" y="2089"/>
                    <a:pt x="41997" y="1755"/>
                    <a:pt x="40663" y="1488"/>
                  </a:cubicBezTo>
                  <a:cubicBezTo>
                    <a:pt x="39195" y="1188"/>
                    <a:pt x="37694" y="954"/>
                    <a:pt x="36226" y="754"/>
                  </a:cubicBezTo>
                  <a:cubicBezTo>
                    <a:pt x="33024" y="321"/>
                    <a:pt x="29788" y="121"/>
                    <a:pt x="26553" y="54"/>
                  </a:cubicBezTo>
                  <a:cubicBezTo>
                    <a:pt x="25321" y="19"/>
                    <a:pt x="24089" y="1"/>
                    <a:pt x="2285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27;p31"/>
            <p:cNvSpPr/>
            <p:nvPr/>
          </p:nvSpPr>
          <p:spPr>
            <a:xfrm rot="-1799831" flipH="1">
              <a:off x="7134421" y="3653286"/>
              <a:ext cx="147168" cy="455182"/>
            </a:xfrm>
            <a:custGeom>
              <a:avLst/>
              <a:gdLst/>
              <a:ahLst/>
              <a:cxnLst/>
              <a:rect l="l" t="t" r="r" b="b"/>
              <a:pathLst>
                <a:path w="5573" h="17237" extrusionOk="0">
                  <a:moveTo>
                    <a:pt x="5259" y="1"/>
                  </a:moveTo>
                  <a:cubicBezTo>
                    <a:pt x="5213" y="1"/>
                    <a:pt x="5170" y="18"/>
                    <a:pt x="5138" y="58"/>
                  </a:cubicBezTo>
                  <a:cubicBezTo>
                    <a:pt x="3837" y="2226"/>
                    <a:pt x="2569" y="4461"/>
                    <a:pt x="1602" y="6763"/>
                  </a:cubicBezTo>
                  <a:cubicBezTo>
                    <a:pt x="1135" y="7863"/>
                    <a:pt x="734" y="8964"/>
                    <a:pt x="501" y="10098"/>
                  </a:cubicBezTo>
                  <a:cubicBezTo>
                    <a:pt x="301" y="10999"/>
                    <a:pt x="234" y="11933"/>
                    <a:pt x="167" y="12867"/>
                  </a:cubicBezTo>
                  <a:cubicBezTo>
                    <a:pt x="67" y="14235"/>
                    <a:pt x="34" y="15636"/>
                    <a:pt x="1" y="17003"/>
                  </a:cubicBezTo>
                  <a:cubicBezTo>
                    <a:pt x="1" y="17144"/>
                    <a:pt x="146" y="17236"/>
                    <a:pt x="262" y="17236"/>
                  </a:cubicBezTo>
                  <a:cubicBezTo>
                    <a:pt x="338" y="17236"/>
                    <a:pt x="401" y="17196"/>
                    <a:pt x="401" y="17103"/>
                  </a:cubicBezTo>
                  <a:cubicBezTo>
                    <a:pt x="434" y="14969"/>
                    <a:pt x="468" y="12834"/>
                    <a:pt x="801" y="10766"/>
                  </a:cubicBezTo>
                  <a:cubicBezTo>
                    <a:pt x="968" y="9598"/>
                    <a:pt x="1368" y="8464"/>
                    <a:pt x="1802" y="7363"/>
                  </a:cubicBezTo>
                  <a:cubicBezTo>
                    <a:pt x="2269" y="6229"/>
                    <a:pt x="2769" y="5162"/>
                    <a:pt x="3336" y="4094"/>
                  </a:cubicBezTo>
                  <a:cubicBezTo>
                    <a:pt x="4003" y="2793"/>
                    <a:pt x="4737" y="1559"/>
                    <a:pt x="5471" y="325"/>
                  </a:cubicBezTo>
                  <a:cubicBezTo>
                    <a:pt x="5573" y="172"/>
                    <a:pt x="5404" y="1"/>
                    <a:pt x="52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28;p31"/>
            <p:cNvSpPr/>
            <p:nvPr/>
          </p:nvSpPr>
          <p:spPr>
            <a:xfrm rot="-1799831" flipH="1">
              <a:off x="7476260" y="4024650"/>
              <a:ext cx="435799" cy="156859"/>
            </a:xfrm>
            <a:custGeom>
              <a:avLst/>
              <a:gdLst/>
              <a:ahLst/>
              <a:cxnLst/>
              <a:rect l="l" t="t" r="r" b="b"/>
              <a:pathLst>
                <a:path w="16503" h="5940" extrusionOk="0">
                  <a:moveTo>
                    <a:pt x="16241" y="1"/>
                  </a:moveTo>
                  <a:cubicBezTo>
                    <a:pt x="16165" y="1"/>
                    <a:pt x="16102" y="41"/>
                    <a:pt x="16102" y="134"/>
                  </a:cubicBezTo>
                  <a:lnTo>
                    <a:pt x="16102" y="3660"/>
                  </a:lnTo>
                  <a:lnTo>
                    <a:pt x="16102" y="3660"/>
                  </a:lnTo>
                  <a:cubicBezTo>
                    <a:pt x="12020" y="4251"/>
                    <a:pt x="7907" y="4776"/>
                    <a:pt x="3793" y="5204"/>
                  </a:cubicBezTo>
                  <a:cubicBezTo>
                    <a:pt x="2626" y="5337"/>
                    <a:pt x="1425" y="5438"/>
                    <a:pt x="257" y="5571"/>
                  </a:cubicBezTo>
                  <a:cubicBezTo>
                    <a:pt x="1" y="5571"/>
                    <a:pt x="83" y="5940"/>
                    <a:pt x="297" y="5940"/>
                  </a:cubicBezTo>
                  <a:cubicBezTo>
                    <a:pt x="305" y="5940"/>
                    <a:pt x="315" y="5939"/>
                    <a:pt x="324" y="5938"/>
                  </a:cubicBezTo>
                  <a:cubicBezTo>
                    <a:pt x="4494" y="5538"/>
                    <a:pt x="8663" y="5071"/>
                    <a:pt x="12799" y="4504"/>
                  </a:cubicBezTo>
                  <a:cubicBezTo>
                    <a:pt x="13967" y="4337"/>
                    <a:pt x="15134" y="4170"/>
                    <a:pt x="16335" y="4003"/>
                  </a:cubicBezTo>
                  <a:cubicBezTo>
                    <a:pt x="16402" y="4003"/>
                    <a:pt x="16502" y="3936"/>
                    <a:pt x="16502" y="3870"/>
                  </a:cubicBezTo>
                  <a:lnTo>
                    <a:pt x="16502" y="234"/>
                  </a:lnTo>
                  <a:cubicBezTo>
                    <a:pt x="16502" y="93"/>
                    <a:pt x="16357" y="1"/>
                    <a:pt x="1624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31"/>
            <p:cNvSpPr/>
            <p:nvPr/>
          </p:nvSpPr>
          <p:spPr>
            <a:xfrm rot="-1799831" flipH="1">
              <a:off x="7572077" y="3893994"/>
              <a:ext cx="915936" cy="677795"/>
            </a:xfrm>
            <a:custGeom>
              <a:avLst/>
              <a:gdLst/>
              <a:ahLst/>
              <a:cxnLst/>
              <a:rect l="l" t="t" r="r" b="b"/>
              <a:pathLst>
                <a:path w="34685" h="25667" extrusionOk="0">
                  <a:moveTo>
                    <a:pt x="34084" y="7186"/>
                  </a:moveTo>
                  <a:cubicBezTo>
                    <a:pt x="34089" y="7191"/>
                    <a:pt x="34093" y="7196"/>
                    <a:pt x="34096" y="7202"/>
                  </a:cubicBezTo>
                  <a:lnTo>
                    <a:pt x="34096" y="7202"/>
                  </a:lnTo>
                  <a:cubicBezTo>
                    <a:pt x="34092" y="7197"/>
                    <a:pt x="34088" y="7191"/>
                    <a:pt x="34084" y="7186"/>
                  </a:cubicBezTo>
                  <a:close/>
                  <a:moveTo>
                    <a:pt x="629" y="1"/>
                  </a:moveTo>
                  <a:cubicBezTo>
                    <a:pt x="555" y="1"/>
                    <a:pt x="494" y="44"/>
                    <a:pt x="494" y="148"/>
                  </a:cubicBezTo>
                  <a:lnTo>
                    <a:pt x="494" y="5919"/>
                  </a:lnTo>
                  <a:cubicBezTo>
                    <a:pt x="494" y="5952"/>
                    <a:pt x="494" y="6019"/>
                    <a:pt x="494" y="6052"/>
                  </a:cubicBezTo>
                  <a:cubicBezTo>
                    <a:pt x="460" y="6152"/>
                    <a:pt x="327" y="6319"/>
                    <a:pt x="260" y="6452"/>
                  </a:cubicBezTo>
                  <a:cubicBezTo>
                    <a:pt x="35" y="7000"/>
                    <a:pt x="183" y="7548"/>
                    <a:pt x="494" y="8036"/>
                  </a:cubicBezTo>
                  <a:lnTo>
                    <a:pt x="494" y="8036"/>
                  </a:lnTo>
                  <a:lnTo>
                    <a:pt x="494" y="9855"/>
                  </a:lnTo>
                  <a:cubicBezTo>
                    <a:pt x="494" y="9955"/>
                    <a:pt x="527" y="10088"/>
                    <a:pt x="494" y="10222"/>
                  </a:cubicBezTo>
                  <a:cubicBezTo>
                    <a:pt x="460" y="10355"/>
                    <a:pt x="327" y="10489"/>
                    <a:pt x="260" y="10655"/>
                  </a:cubicBezTo>
                  <a:cubicBezTo>
                    <a:pt x="1" y="11207"/>
                    <a:pt x="120" y="11821"/>
                    <a:pt x="494" y="12283"/>
                  </a:cubicBezTo>
                  <a:lnTo>
                    <a:pt x="494" y="12283"/>
                  </a:lnTo>
                  <a:lnTo>
                    <a:pt x="494" y="13891"/>
                  </a:lnTo>
                  <a:cubicBezTo>
                    <a:pt x="494" y="13991"/>
                    <a:pt x="527" y="14125"/>
                    <a:pt x="494" y="14225"/>
                  </a:cubicBezTo>
                  <a:cubicBezTo>
                    <a:pt x="460" y="14325"/>
                    <a:pt x="327" y="14492"/>
                    <a:pt x="260" y="14625"/>
                  </a:cubicBezTo>
                  <a:cubicBezTo>
                    <a:pt x="36" y="15171"/>
                    <a:pt x="212" y="15747"/>
                    <a:pt x="493" y="16236"/>
                  </a:cubicBezTo>
                  <a:lnTo>
                    <a:pt x="493" y="16236"/>
                  </a:lnTo>
                  <a:cubicBezTo>
                    <a:pt x="490" y="16644"/>
                    <a:pt x="468" y="17050"/>
                    <a:pt x="594" y="17427"/>
                  </a:cubicBezTo>
                  <a:cubicBezTo>
                    <a:pt x="761" y="17961"/>
                    <a:pt x="1161" y="18394"/>
                    <a:pt x="1628" y="18661"/>
                  </a:cubicBezTo>
                  <a:cubicBezTo>
                    <a:pt x="1928" y="18795"/>
                    <a:pt x="2228" y="18928"/>
                    <a:pt x="2562" y="18995"/>
                  </a:cubicBezTo>
                  <a:cubicBezTo>
                    <a:pt x="2662" y="19028"/>
                    <a:pt x="2762" y="19062"/>
                    <a:pt x="2829" y="19062"/>
                  </a:cubicBezTo>
                  <a:cubicBezTo>
                    <a:pt x="2851" y="19062"/>
                    <a:pt x="2903" y="19076"/>
                    <a:pt x="2915" y="19076"/>
                  </a:cubicBezTo>
                  <a:cubicBezTo>
                    <a:pt x="2921" y="19076"/>
                    <a:pt x="2918" y="19073"/>
                    <a:pt x="2895" y="19062"/>
                  </a:cubicBezTo>
                  <a:cubicBezTo>
                    <a:pt x="2929" y="19062"/>
                    <a:pt x="2929" y="19095"/>
                    <a:pt x="2929" y="19095"/>
                  </a:cubicBezTo>
                  <a:cubicBezTo>
                    <a:pt x="3129" y="19195"/>
                    <a:pt x="3296" y="19362"/>
                    <a:pt x="3496" y="19495"/>
                  </a:cubicBezTo>
                  <a:cubicBezTo>
                    <a:pt x="4864" y="20496"/>
                    <a:pt x="6265" y="21530"/>
                    <a:pt x="7666" y="22531"/>
                  </a:cubicBezTo>
                  <a:cubicBezTo>
                    <a:pt x="7732" y="22597"/>
                    <a:pt x="7832" y="22664"/>
                    <a:pt x="7932" y="22731"/>
                  </a:cubicBezTo>
                  <a:cubicBezTo>
                    <a:pt x="8032" y="22831"/>
                    <a:pt x="8166" y="22831"/>
                    <a:pt x="8333" y="22864"/>
                  </a:cubicBezTo>
                  <a:cubicBezTo>
                    <a:pt x="9368" y="22990"/>
                    <a:pt x="10373" y="23086"/>
                    <a:pt x="11405" y="23180"/>
                  </a:cubicBezTo>
                  <a:lnTo>
                    <a:pt x="11405" y="23180"/>
                  </a:lnTo>
                  <a:cubicBezTo>
                    <a:pt x="11562" y="23875"/>
                    <a:pt x="11922" y="24503"/>
                    <a:pt x="12536" y="24932"/>
                  </a:cubicBezTo>
                  <a:cubicBezTo>
                    <a:pt x="13203" y="25399"/>
                    <a:pt x="14037" y="25533"/>
                    <a:pt x="14837" y="25600"/>
                  </a:cubicBezTo>
                  <a:cubicBezTo>
                    <a:pt x="15371" y="25666"/>
                    <a:pt x="15905" y="25666"/>
                    <a:pt x="16438" y="25666"/>
                  </a:cubicBezTo>
                  <a:cubicBezTo>
                    <a:pt x="16705" y="25650"/>
                    <a:pt x="16981" y="25650"/>
                    <a:pt x="17256" y="25650"/>
                  </a:cubicBezTo>
                  <a:cubicBezTo>
                    <a:pt x="17531" y="25650"/>
                    <a:pt x="17806" y="25650"/>
                    <a:pt x="18073" y="25633"/>
                  </a:cubicBezTo>
                  <a:cubicBezTo>
                    <a:pt x="18907" y="25600"/>
                    <a:pt x="19808" y="25499"/>
                    <a:pt x="20575" y="25099"/>
                  </a:cubicBezTo>
                  <a:cubicBezTo>
                    <a:pt x="21338" y="24686"/>
                    <a:pt x="21768" y="23999"/>
                    <a:pt x="21951" y="23184"/>
                  </a:cubicBezTo>
                  <a:lnTo>
                    <a:pt x="21951" y="23184"/>
                  </a:lnTo>
                  <a:cubicBezTo>
                    <a:pt x="22571" y="23122"/>
                    <a:pt x="23191" y="23060"/>
                    <a:pt x="23810" y="22998"/>
                  </a:cubicBezTo>
                  <a:cubicBezTo>
                    <a:pt x="24144" y="22964"/>
                    <a:pt x="24478" y="22931"/>
                    <a:pt x="24844" y="22898"/>
                  </a:cubicBezTo>
                  <a:cubicBezTo>
                    <a:pt x="25045" y="22864"/>
                    <a:pt x="25345" y="22898"/>
                    <a:pt x="25545" y="22798"/>
                  </a:cubicBezTo>
                  <a:cubicBezTo>
                    <a:pt x="25645" y="22731"/>
                    <a:pt x="25745" y="22631"/>
                    <a:pt x="25845" y="22564"/>
                  </a:cubicBezTo>
                  <a:cubicBezTo>
                    <a:pt x="26045" y="22397"/>
                    <a:pt x="26245" y="22230"/>
                    <a:pt x="26479" y="22097"/>
                  </a:cubicBezTo>
                  <a:cubicBezTo>
                    <a:pt x="27280" y="21497"/>
                    <a:pt x="28047" y="20896"/>
                    <a:pt x="28847" y="20296"/>
                  </a:cubicBezTo>
                  <a:lnTo>
                    <a:pt x="30115" y="19362"/>
                  </a:lnTo>
                  <a:cubicBezTo>
                    <a:pt x="30282" y="19228"/>
                    <a:pt x="30482" y="19062"/>
                    <a:pt x="30682" y="18928"/>
                  </a:cubicBezTo>
                  <a:cubicBezTo>
                    <a:pt x="30782" y="18861"/>
                    <a:pt x="30849" y="18861"/>
                    <a:pt x="30982" y="18828"/>
                  </a:cubicBezTo>
                  <a:cubicBezTo>
                    <a:pt x="31249" y="18728"/>
                    <a:pt x="31549" y="18661"/>
                    <a:pt x="31816" y="18561"/>
                  </a:cubicBezTo>
                  <a:cubicBezTo>
                    <a:pt x="32617" y="18294"/>
                    <a:pt x="33384" y="17827"/>
                    <a:pt x="33818" y="17060"/>
                  </a:cubicBezTo>
                  <a:cubicBezTo>
                    <a:pt x="34084" y="16560"/>
                    <a:pt x="34118" y="16059"/>
                    <a:pt x="34118" y="15526"/>
                  </a:cubicBezTo>
                  <a:lnTo>
                    <a:pt x="34118" y="13457"/>
                  </a:lnTo>
                  <a:cubicBezTo>
                    <a:pt x="34118" y="13391"/>
                    <a:pt x="34118" y="13291"/>
                    <a:pt x="34118" y="13224"/>
                  </a:cubicBezTo>
                  <a:cubicBezTo>
                    <a:pt x="34151" y="13157"/>
                    <a:pt x="34184" y="13124"/>
                    <a:pt x="34218" y="13057"/>
                  </a:cubicBezTo>
                  <a:cubicBezTo>
                    <a:pt x="34318" y="12924"/>
                    <a:pt x="34385" y="12790"/>
                    <a:pt x="34418" y="12657"/>
                  </a:cubicBezTo>
                  <a:cubicBezTo>
                    <a:pt x="34607" y="12154"/>
                    <a:pt x="34499" y="11651"/>
                    <a:pt x="34151" y="11232"/>
                  </a:cubicBezTo>
                  <a:lnTo>
                    <a:pt x="34151" y="11232"/>
                  </a:lnTo>
                  <a:lnTo>
                    <a:pt x="34151" y="9588"/>
                  </a:lnTo>
                  <a:cubicBezTo>
                    <a:pt x="34151" y="9488"/>
                    <a:pt x="34118" y="9355"/>
                    <a:pt x="34151" y="9254"/>
                  </a:cubicBezTo>
                  <a:cubicBezTo>
                    <a:pt x="34184" y="9121"/>
                    <a:pt x="34318" y="8988"/>
                    <a:pt x="34385" y="8821"/>
                  </a:cubicBezTo>
                  <a:cubicBezTo>
                    <a:pt x="34635" y="8289"/>
                    <a:pt x="34474" y="7728"/>
                    <a:pt x="34151" y="7275"/>
                  </a:cubicBezTo>
                  <a:lnTo>
                    <a:pt x="34151" y="7275"/>
                  </a:lnTo>
                  <a:lnTo>
                    <a:pt x="34151" y="5418"/>
                  </a:lnTo>
                  <a:cubicBezTo>
                    <a:pt x="34151" y="5318"/>
                    <a:pt x="34118" y="5185"/>
                    <a:pt x="34151" y="5051"/>
                  </a:cubicBezTo>
                  <a:cubicBezTo>
                    <a:pt x="34151" y="4951"/>
                    <a:pt x="34285" y="4851"/>
                    <a:pt x="34351" y="4718"/>
                  </a:cubicBezTo>
                  <a:cubicBezTo>
                    <a:pt x="34685" y="4117"/>
                    <a:pt x="34451" y="3484"/>
                    <a:pt x="34084" y="2950"/>
                  </a:cubicBezTo>
                  <a:cubicBezTo>
                    <a:pt x="34045" y="2891"/>
                    <a:pt x="33989" y="2867"/>
                    <a:pt x="33933" y="2867"/>
                  </a:cubicBezTo>
                  <a:cubicBezTo>
                    <a:pt x="33798" y="2867"/>
                    <a:pt x="33666" y="3009"/>
                    <a:pt x="33784" y="3150"/>
                  </a:cubicBezTo>
                  <a:cubicBezTo>
                    <a:pt x="34018" y="3517"/>
                    <a:pt x="34218" y="3917"/>
                    <a:pt x="34084" y="4318"/>
                  </a:cubicBezTo>
                  <a:cubicBezTo>
                    <a:pt x="34018" y="4551"/>
                    <a:pt x="33784" y="4718"/>
                    <a:pt x="33751" y="4951"/>
                  </a:cubicBezTo>
                  <a:cubicBezTo>
                    <a:pt x="33717" y="5285"/>
                    <a:pt x="33751" y="5685"/>
                    <a:pt x="33751" y="6019"/>
                  </a:cubicBezTo>
                  <a:cubicBezTo>
                    <a:pt x="33751" y="6419"/>
                    <a:pt x="33751" y="6786"/>
                    <a:pt x="33751" y="7186"/>
                  </a:cubicBezTo>
                  <a:cubicBezTo>
                    <a:pt x="33751" y="7386"/>
                    <a:pt x="33884" y="7520"/>
                    <a:pt x="33984" y="7687"/>
                  </a:cubicBezTo>
                  <a:cubicBezTo>
                    <a:pt x="34218" y="8120"/>
                    <a:pt x="34118" y="8554"/>
                    <a:pt x="33851" y="8921"/>
                  </a:cubicBezTo>
                  <a:cubicBezTo>
                    <a:pt x="33751" y="9088"/>
                    <a:pt x="33751" y="9121"/>
                    <a:pt x="33751" y="9288"/>
                  </a:cubicBezTo>
                  <a:lnTo>
                    <a:pt x="33751" y="9888"/>
                  </a:lnTo>
                  <a:lnTo>
                    <a:pt x="33751" y="11122"/>
                  </a:lnTo>
                  <a:cubicBezTo>
                    <a:pt x="33751" y="11289"/>
                    <a:pt x="33818" y="11356"/>
                    <a:pt x="33918" y="11523"/>
                  </a:cubicBezTo>
                  <a:cubicBezTo>
                    <a:pt x="34184" y="11856"/>
                    <a:pt x="34184" y="12223"/>
                    <a:pt x="34018" y="12624"/>
                  </a:cubicBezTo>
                  <a:cubicBezTo>
                    <a:pt x="33918" y="12790"/>
                    <a:pt x="33751" y="12957"/>
                    <a:pt x="33751" y="13191"/>
                  </a:cubicBezTo>
                  <a:cubicBezTo>
                    <a:pt x="33751" y="13324"/>
                    <a:pt x="33751" y="13457"/>
                    <a:pt x="33751" y="13591"/>
                  </a:cubicBezTo>
                  <a:cubicBezTo>
                    <a:pt x="33751" y="14358"/>
                    <a:pt x="33784" y="15125"/>
                    <a:pt x="33751" y="15893"/>
                  </a:cubicBezTo>
                  <a:cubicBezTo>
                    <a:pt x="33684" y="17127"/>
                    <a:pt x="32617" y="17894"/>
                    <a:pt x="31549" y="18261"/>
                  </a:cubicBezTo>
                  <a:cubicBezTo>
                    <a:pt x="31382" y="18294"/>
                    <a:pt x="31182" y="18361"/>
                    <a:pt x="31016" y="18394"/>
                  </a:cubicBezTo>
                  <a:cubicBezTo>
                    <a:pt x="30849" y="18461"/>
                    <a:pt x="30649" y="18494"/>
                    <a:pt x="30515" y="18561"/>
                  </a:cubicBezTo>
                  <a:cubicBezTo>
                    <a:pt x="30415" y="18628"/>
                    <a:pt x="30348" y="18695"/>
                    <a:pt x="30282" y="18728"/>
                  </a:cubicBezTo>
                  <a:cubicBezTo>
                    <a:pt x="29915" y="18995"/>
                    <a:pt x="29581" y="19262"/>
                    <a:pt x="29214" y="19529"/>
                  </a:cubicBezTo>
                  <a:cubicBezTo>
                    <a:pt x="28847" y="19795"/>
                    <a:pt x="28480" y="20096"/>
                    <a:pt x="28113" y="20362"/>
                  </a:cubicBezTo>
                  <a:cubicBezTo>
                    <a:pt x="27380" y="20896"/>
                    <a:pt x="26679" y="21430"/>
                    <a:pt x="25945" y="21964"/>
                  </a:cubicBezTo>
                  <a:cubicBezTo>
                    <a:pt x="25745" y="22130"/>
                    <a:pt x="25545" y="22331"/>
                    <a:pt x="25311" y="22431"/>
                  </a:cubicBezTo>
                  <a:cubicBezTo>
                    <a:pt x="25145" y="22531"/>
                    <a:pt x="24778" y="22531"/>
                    <a:pt x="24578" y="22531"/>
                  </a:cubicBezTo>
                  <a:cubicBezTo>
                    <a:pt x="24077" y="22597"/>
                    <a:pt x="23610" y="22664"/>
                    <a:pt x="23143" y="22697"/>
                  </a:cubicBezTo>
                  <a:cubicBezTo>
                    <a:pt x="22676" y="22764"/>
                    <a:pt x="22209" y="22764"/>
                    <a:pt x="21742" y="22831"/>
                  </a:cubicBezTo>
                  <a:cubicBezTo>
                    <a:pt x="21642" y="22864"/>
                    <a:pt x="21609" y="22898"/>
                    <a:pt x="21575" y="22998"/>
                  </a:cubicBezTo>
                  <a:cubicBezTo>
                    <a:pt x="21442" y="23698"/>
                    <a:pt x="21108" y="24299"/>
                    <a:pt x="20508" y="24666"/>
                  </a:cubicBezTo>
                  <a:cubicBezTo>
                    <a:pt x="19841" y="25099"/>
                    <a:pt x="19040" y="25199"/>
                    <a:pt x="18273" y="25233"/>
                  </a:cubicBezTo>
                  <a:cubicBezTo>
                    <a:pt x="17726" y="25272"/>
                    <a:pt x="17167" y="25288"/>
                    <a:pt x="16604" y="25288"/>
                  </a:cubicBezTo>
                  <a:cubicBezTo>
                    <a:pt x="16206" y="25288"/>
                    <a:pt x="15805" y="25280"/>
                    <a:pt x="15404" y="25266"/>
                  </a:cubicBezTo>
                  <a:cubicBezTo>
                    <a:pt x="14637" y="25233"/>
                    <a:pt x="13803" y="25166"/>
                    <a:pt x="13103" y="24832"/>
                  </a:cubicBezTo>
                  <a:cubicBezTo>
                    <a:pt x="12336" y="24499"/>
                    <a:pt x="11902" y="23798"/>
                    <a:pt x="11768" y="22998"/>
                  </a:cubicBezTo>
                  <a:cubicBezTo>
                    <a:pt x="11768" y="22898"/>
                    <a:pt x="11668" y="22831"/>
                    <a:pt x="11535" y="22831"/>
                  </a:cubicBezTo>
                  <a:cubicBezTo>
                    <a:pt x="10968" y="22764"/>
                    <a:pt x="10401" y="22731"/>
                    <a:pt x="9867" y="22664"/>
                  </a:cubicBezTo>
                  <a:cubicBezTo>
                    <a:pt x="9567" y="22631"/>
                    <a:pt x="9300" y="22597"/>
                    <a:pt x="9033" y="22564"/>
                  </a:cubicBezTo>
                  <a:cubicBezTo>
                    <a:pt x="8766" y="22531"/>
                    <a:pt x="8466" y="22531"/>
                    <a:pt x="8199" y="22464"/>
                  </a:cubicBezTo>
                  <a:cubicBezTo>
                    <a:pt x="8199" y="22464"/>
                    <a:pt x="8199" y="22479"/>
                    <a:pt x="8189" y="22479"/>
                  </a:cubicBezTo>
                  <a:cubicBezTo>
                    <a:pt x="8184" y="22479"/>
                    <a:pt x="8177" y="22475"/>
                    <a:pt x="8166" y="22464"/>
                  </a:cubicBezTo>
                  <a:cubicBezTo>
                    <a:pt x="8166" y="22464"/>
                    <a:pt x="8133" y="22431"/>
                    <a:pt x="8099" y="22397"/>
                  </a:cubicBezTo>
                  <a:cubicBezTo>
                    <a:pt x="7999" y="22331"/>
                    <a:pt x="7899" y="22264"/>
                    <a:pt x="7799" y="22197"/>
                  </a:cubicBezTo>
                  <a:lnTo>
                    <a:pt x="5464" y="20496"/>
                  </a:lnTo>
                  <a:cubicBezTo>
                    <a:pt x="4763" y="19962"/>
                    <a:pt x="4030" y="19462"/>
                    <a:pt x="3329" y="18928"/>
                  </a:cubicBezTo>
                  <a:cubicBezTo>
                    <a:pt x="3262" y="18895"/>
                    <a:pt x="3196" y="18828"/>
                    <a:pt x="3129" y="18795"/>
                  </a:cubicBezTo>
                  <a:cubicBezTo>
                    <a:pt x="2929" y="18661"/>
                    <a:pt x="2629" y="18661"/>
                    <a:pt x="2395" y="18561"/>
                  </a:cubicBezTo>
                  <a:cubicBezTo>
                    <a:pt x="1761" y="18394"/>
                    <a:pt x="1128" y="17994"/>
                    <a:pt x="961" y="17327"/>
                  </a:cubicBezTo>
                  <a:cubicBezTo>
                    <a:pt x="894" y="17060"/>
                    <a:pt x="894" y="16827"/>
                    <a:pt x="894" y="16560"/>
                  </a:cubicBezTo>
                  <a:cubicBezTo>
                    <a:pt x="894" y="16460"/>
                    <a:pt x="894" y="16360"/>
                    <a:pt x="894" y="16260"/>
                  </a:cubicBezTo>
                  <a:cubicBezTo>
                    <a:pt x="861" y="16059"/>
                    <a:pt x="727" y="15893"/>
                    <a:pt x="661" y="15726"/>
                  </a:cubicBezTo>
                  <a:cubicBezTo>
                    <a:pt x="560" y="15526"/>
                    <a:pt x="527" y="15292"/>
                    <a:pt x="560" y="15059"/>
                  </a:cubicBezTo>
                  <a:cubicBezTo>
                    <a:pt x="594" y="14959"/>
                    <a:pt x="627" y="14858"/>
                    <a:pt x="661" y="14758"/>
                  </a:cubicBezTo>
                  <a:cubicBezTo>
                    <a:pt x="694" y="14658"/>
                    <a:pt x="827" y="14525"/>
                    <a:pt x="861" y="14425"/>
                  </a:cubicBezTo>
                  <a:cubicBezTo>
                    <a:pt x="894" y="14325"/>
                    <a:pt x="894" y="14158"/>
                    <a:pt x="894" y="14058"/>
                  </a:cubicBezTo>
                  <a:lnTo>
                    <a:pt x="894" y="12557"/>
                  </a:lnTo>
                  <a:cubicBezTo>
                    <a:pt x="894" y="12457"/>
                    <a:pt x="927" y="12290"/>
                    <a:pt x="894" y="12190"/>
                  </a:cubicBezTo>
                  <a:cubicBezTo>
                    <a:pt x="827" y="12023"/>
                    <a:pt x="627" y="11890"/>
                    <a:pt x="560" y="11723"/>
                  </a:cubicBezTo>
                  <a:cubicBezTo>
                    <a:pt x="494" y="11489"/>
                    <a:pt x="494" y="11256"/>
                    <a:pt x="560" y="11022"/>
                  </a:cubicBezTo>
                  <a:cubicBezTo>
                    <a:pt x="627" y="10789"/>
                    <a:pt x="894" y="10555"/>
                    <a:pt x="894" y="10322"/>
                  </a:cubicBezTo>
                  <a:cubicBezTo>
                    <a:pt x="894" y="10122"/>
                    <a:pt x="894" y="9955"/>
                    <a:pt x="894" y="9755"/>
                  </a:cubicBezTo>
                  <a:lnTo>
                    <a:pt x="894" y="8287"/>
                  </a:lnTo>
                  <a:cubicBezTo>
                    <a:pt x="894" y="8154"/>
                    <a:pt x="894" y="8020"/>
                    <a:pt x="827" y="7920"/>
                  </a:cubicBezTo>
                  <a:cubicBezTo>
                    <a:pt x="727" y="7653"/>
                    <a:pt x="594" y="7487"/>
                    <a:pt x="560" y="7220"/>
                  </a:cubicBezTo>
                  <a:cubicBezTo>
                    <a:pt x="527" y="6953"/>
                    <a:pt x="594" y="6686"/>
                    <a:pt x="727" y="6452"/>
                  </a:cubicBezTo>
                  <a:cubicBezTo>
                    <a:pt x="794" y="6319"/>
                    <a:pt x="894" y="6252"/>
                    <a:pt x="894" y="6086"/>
                  </a:cubicBezTo>
                  <a:cubicBezTo>
                    <a:pt x="894" y="5952"/>
                    <a:pt x="894" y="5852"/>
                    <a:pt x="894" y="5752"/>
                  </a:cubicBezTo>
                  <a:lnTo>
                    <a:pt x="894" y="381"/>
                  </a:lnTo>
                  <a:lnTo>
                    <a:pt x="894" y="248"/>
                  </a:lnTo>
                  <a:cubicBezTo>
                    <a:pt x="894" y="106"/>
                    <a:pt x="745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30;p31"/>
            <p:cNvSpPr/>
            <p:nvPr/>
          </p:nvSpPr>
          <p:spPr>
            <a:xfrm rot="-1799831" flipH="1">
              <a:off x="7550294" y="4191710"/>
              <a:ext cx="513014" cy="67946"/>
            </a:xfrm>
            <a:custGeom>
              <a:avLst/>
              <a:gdLst/>
              <a:ahLst/>
              <a:cxnLst/>
              <a:rect l="l" t="t" r="r" b="b"/>
              <a:pathLst>
                <a:path w="19427" h="2573" extrusionOk="0">
                  <a:moveTo>
                    <a:pt x="19131" y="0"/>
                  </a:moveTo>
                  <a:cubicBezTo>
                    <a:pt x="19122" y="0"/>
                    <a:pt x="19113" y="1"/>
                    <a:pt x="19104" y="2"/>
                  </a:cubicBezTo>
                  <a:cubicBezTo>
                    <a:pt x="14200" y="736"/>
                    <a:pt x="9330" y="1337"/>
                    <a:pt x="4393" y="1804"/>
                  </a:cubicBezTo>
                  <a:cubicBezTo>
                    <a:pt x="3025" y="1970"/>
                    <a:pt x="1624" y="2070"/>
                    <a:pt x="223" y="2204"/>
                  </a:cubicBezTo>
                  <a:cubicBezTo>
                    <a:pt x="0" y="2236"/>
                    <a:pt x="82" y="2573"/>
                    <a:pt x="294" y="2573"/>
                  </a:cubicBezTo>
                  <a:cubicBezTo>
                    <a:pt x="304" y="2573"/>
                    <a:pt x="313" y="2572"/>
                    <a:pt x="324" y="2571"/>
                  </a:cubicBezTo>
                  <a:cubicBezTo>
                    <a:pt x="5227" y="2170"/>
                    <a:pt x="10131" y="1637"/>
                    <a:pt x="15034" y="970"/>
                  </a:cubicBezTo>
                  <a:cubicBezTo>
                    <a:pt x="16402" y="803"/>
                    <a:pt x="17769" y="603"/>
                    <a:pt x="19170" y="403"/>
                  </a:cubicBezTo>
                  <a:cubicBezTo>
                    <a:pt x="19427" y="371"/>
                    <a:pt x="19345" y="0"/>
                    <a:pt x="1913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31"/>
            <p:cNvSpPr/>
            <p:nvPr/>
          </p:nvSpPr>
          <p:spPr>
            <a:xfrm rot="-1799831" flipH="1">
              <a:off x="8038442" y="4451669"/>
              <a:ext cx="285119" cy="15184"/>
            </a:xfrm>
            <a:custGeom>
              <a:avLst/>
              <a:gdLst/>
              <a:ahLst/>
              <a:cxnLst/>
              <a:rect l="l" t="t" r="r" b="b"/>
              <a:pathLst>
                <a:path w="10797" h="575" extrusionOk="0">
                  <a:moveTo>
                    <a:pt x="223" y="1"/>
                  </a:moveTo>
                  <a:cubicBezTo>
                    <a:pt x="1" y="1"/>
                    <a:pt x="131" y="338"/>
                    <a:pt x="323" y="370"/>
                  </a:cubicBezTo>
                  <a:cubicBezTo>
                    <a:pt x="2081" y="508"/>
                    <a:pt x="3839" y="574"/>
                    <a:pt x="5597" y="574"/>
                  </a:cubicBezTo>
                  <a:cubicBezTo>
                    <a:pt x="7241" y="574"/>
                    <a:pt x="8886" y="516"/>
                    <a:pt x="10530" y="403"/>
                  </a:cubicBezTo>
                  <a:cubicBezTo>
                    <a:pt x="10797" y="370"/>
                    <a:pt x="10697" y="3"/>
                    <a:pt x="10463" y="3"/>
                  </a:cubicBezTo>
                  <a:cubicBezTo>
                    <a:pt x="8762" y="120"/>
                    <a:pt x="7061" y="178"/>
                    <a:pt x="5360" y="178"/>
                  </a:cubicBezTo>
                  <a:cubicBezTo>
                    <a:pt x="3658" y="178"/>
                    <a:pt x="1957" y="120"/>
                    <a:pt x="256" y="3"/>
                  </a:cubicBezTo>
                  <a:cubicBezTo>
                    <a:pt x="244" y="1"/>
                    <a:pt x="234" y="1"/>
                    <a:pt x="22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31"/>
            <p:cNvSpPr/>
            <p:nvPr/>
          </p:nvSpPr>
          <p:spPr>
            <a:xfrm rot="-1799831" flipH="1">
              <a:off x="7776941" y="4430469"/>
              <a:ext cx="438202" cy="45922"/>
            </a:xfrm>
            <a:custGeom>
              <a:avLst/>
              <a:gdLst/>
              <a:ahLst/>
              <a:cxnLst/>
              <a:rect l="l" t="t" r="r" b="b"/>
              <a:pathLst>
                <a:path w="16594" h="1739" extrusionOk="0">
                  <a:moveTo>
                    <a:pt x="16269" y="0"/>
                  </a:moveTo>
                  <a:cubicBezTo>
                    <a:pt x="16251" y="0"/>
                    <a:pt x="16232" y="3"/>
                    <a:pt x="16213" y="8"/>
                  </a:cubicBezTo>
                  <a:cubicBezTo>
                    <a:pt x="12243" y="942"/>
                    <a:pt x="8140" y="1276"/>
                    <a:pt x="4071" y="1342"/>
                  </a:cubicBezTo>
                  <a:cubicBezTo>
                    <a:pt x="3699" y="1352"/>
                    <a:pt x="3328" y="1356"/>
                    <a:pt x="2957" y="1356"/>
                  </a:cubicBezTo>
                  <a:cubicBezTo>
                    <a:pt x="2060" y="1356"/>
                    <a:pt x="1164" y="1333"/>
                    <a:pt x="268" y="1309"/>
                  </a:cubicBezTo>
                  <a:cubicBezTo>
                    <a:pt x="1" y="1309"/>
                    <a:pt x="134" y="1709"/>
                    <a:pt x="335" y="1709"/>
                  </a:cubicBezTo>
                  <a:cubicBezTo>
                    <a:pt x="1149" y="1728"/>
                    <a:pt x="1967" y="1739"/>
                    <a:pt x="2785" y="1739"/>
                  </a:cubicBezTo>
                  <a:cubicBezTo>
                    <a:pt x="6255" y="1739"/>
                    <a:pt x="9743" y="1549"/>
                    <a:pt x="13144" y="1009"/>
                  </a:cubicBezTo>
                  <a:cubicBezTo>
                    <a:pt x="14244" y="809"/>
                    <a:pt x="15312" y="609"/>
                    <a:pt x="16379" y="375"/>
                  </a:cubicBezTo>
                  <a:cubicBezTo>
                    <a:pt x="16594" y="314"/>
                    <a:pt x="16471" y="0"/>
                    <a:pt x="162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33;p31"/>
            <p:cNvSpPr/>
            <p:nvPr/>
          </p:nvSpPr>
          <p:spPr>
            <a:xfrm rot="-1799831" flipH="1">
              <a:off x="7576044" y="4231700"/>
              <a:ext cx="524501" cy="70613"/>
            </a:xfrm>
            <a:custGeom>
              <a:avLst/>
              <a:gdLst/>
              <a:ahLst/>
              <a:cxnLst/>
              <a:rect l="l" t="t" r="r" b="b"/>
              <a:pathLst>
                <a:path w="19862" h="2674" extrusionOk="0">
                  <a:moveTo>
                    <a:pt x="19597" y="0"/>
                  </a:moveTo>
                  <a:cubicBezTo>
                    <a:pt x="19589" y="0"/>
                    <a:pt x="19580" y="1"/>
                    <a:pt x="19572" y="3"/>
                  </a:cubicBezTo>
                  <a:cubicBezTo>
                    <a:pt x="14568" y="770"/>
                    <a:pt x="9531" y="1404"/>
                    <a:pt x="4494" y="1904"/>
                  </a:cubicBezTo>
                  <a:cubicBezTo>
                    <a:pt x="3093" y="2037"/>
                    <a:pt x="1659" y="2171"/>
                    <a:pt x="224" y="2304"/>
                  </a:cubicBezTo>
                  <a:cubicBezTo>
                    <a:pt x="0" y="2304"/>
                    <a:pt x="84" y="2673"/>
                    <a:pt x="297" y="2673"/>
                  </a:cubicBezTo>
                  <a:cubicBezTo>
                    <a:pt x="306" y="2673"/>
                    <a:pt x="315" y="2673"/>
                    <a:pt x="325" y="2671"/>
                  </a:cubicBezTo>
                  <a:cubicBezTo>
                    <a:pt x="5328" y="2271"/>
                    <a:pt x="10365" y="1704"/>
                    <a:pt x="15369" y="1003"/>
                  </a:cubicBezTo>
                  <a:cubicBezTo>
                    <a:pt x="16803" y="803"/>
                    <a:pt x="18204" y="603"/>
                    <a:pt x="19638" y="370"/>
                  </a:cubicBezTo>
                  <a:cubicBezTo>
                    <a:pt x="19862" y="338"/>
                    <a:pt x="19780" y="0"/>
                    <a:pt x="1959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34;p31"/>
            <p:cNvSpPr/>
            <p:nvPr/>
          </p:nvSpPr>
          <p:spPr>
            <a:xfrm rot="-1799831" flipH="1">
              <a:off x="7627422" y="4316066"/>
              <a:ext cx="549429" cy="73201"/>
            </a:xfrm>
            <a:custGeom>
              <a:avLst/>
              <a:gdLst/>
              <a:ahLst/>
              <a:cxnLst/>
              <a:rect l="l" t="t" r="r" b="b"/>
              <a:pathLst>
                <a:path w="20806" h="2772" extrusionOk="0">
                  <a:moveTo>
                    <a:pt x="20541" y="1"/>
                  </a:moveTo>
                  <a:cubicBezTo>
                    <a:pt x="20533" y="1"/>
                    <a:pt x="20524" y="2"/>
                    <a:pt x="20516" y="3"/>
                  </a:cubicBezTo>
                  <a:cubicBezTo>
                    <a:pt x="15279" y="837"/>
                    <a:pt x="10008" y="1504"/>
                    <a:pt x="4738" y="2005"/>
                  </a:cubicBezTo>
                  <a:cubicBezTo>
                    <a:pt x="3237" y="2138"/>
                    <a:pt x="1769" y="2238"/>
                    <a:pt x="268" y="2371"/>
                  </a:cubicBezTo>
                  <a:cubicBezTo>
                    <a:pt x="1" y="2405"/>
                    <a:pt x="101" y="2772"/>
                    <a:pt x="335" y="2772"/>
                  </a:cubicBezTo>
                  <a:cubicBezTo>
                    <a:pt x="5605" y="2338"/>
                    <a:pt x="10875" y="1771"/>
                    <a:pt x="16112" y="1037"/>
                  </a:cubicBezTo>
                  <a:cubicBezTo>
                    <a:pt x="17580" y="837"/>
                    <a:pt x="19081" y="637"/>
                    <a:pt x="20582" y="403"/>
                  </a:cubicBezTo>
                  <a:cubicBezTo>
                    <a:pt x="20806" y="340"/>
                    <a:pt x="20724" y="1"/>
                    <a:pt x="2054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31"/>
            <p:cNvSpPr/>
            <p:nvPr/>
          </p:nvSpPr>
          <p:spPr>
            <a:xfrm rot="-1799831" flipH="1">
              <a:off x="7519572" y="4131912"/>
              <a:ext cx="535909" cy="71484"/>
            </a:xfrm>
            <a:custGeom>
              <a:avLst/>
              <a:gdLst/>
              <a:ahLst/>
              <a:cxnLst/>
              <a:rect l="l" t="t" r="r" b="b"/>
              <a:pathLst>
                <a:path w="20294" h="2707" extrusionOk="0">
                  <a:moveTo>
                    <a:pt x="20029" y="0"/>
                  </a:moveTo>
                  <a:cubicBezTo>
                    <a:pt x="20021" y="0"/>
                    <a:pt x="20012" y="1"/>
                    <a:pt x="20004" y="2"/>
                  </a:cubicBezTo>
                  <a:cubicBezTo>
                    <a:pt x="14867" y="803"/>
                    <a:pt x="9696" y="1470"/>
                    <a:pt x="4559" y="1937"/>
                  </a:cubicBezTo>
                  <a:cubicBezTo>
                    <a:pt x="3125" y="2104"/>
                    <a:pt x="1691" y="2204"/>
                    <a:pt x="256" y="2337"/>
                  </a:cubicBezTo>
                  <a:cubicBezTo>
                    <a:pt x="1" y="2369"/>
                    <a:pt x="81" y="2706"/>
                    <a:pt x="293" y="2706"/>
                  </a:cubicBezTo>
                  <a:cubicBezTo>
                    <a:pt x="303" y="2706"/>
                    <a:pt x="313" y="2706"/>
                    <a:pt x="323" y="2704"/>
                  </a:cubicBezTo>
                  <a:cubicBezTo>
                    <a:pt x="5460" y="2304"/>
                    <a:pt x="10597" y="1737"/>
                    <a:pt x="15701" y="1036"/>
                  </a:cubicBezTo>
                  <a:cubicBezTo>
                    <a:pt x="17168" y="836"/>
                    <a:pt x="18603" y="603"/>
                    <a:pt x="20070" y="403"/>
                  </a:cubicBezTo>
                  <a:cubicBezTo>
                    <a:pt x="20294" y="339"/>
                    <a:pt x="20212" y="0"/>
                    <a:pt x="200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36;p31"/>
            <p:cNvSpPr/>
            <p:nvPr/>
          </p:nvSpPr>
          <p:spPr>
            <a:xfrm rot="-1799831" flipH="1">
              <a:off x="8067624" y="4155629"/>
              <a:ext cx="31742" cy="11646"/>
            </a:xfrm>
            <a:custGeom>
              <a:avLst/>
              <a:gdLst/>
              <a:ahLst/>
              <a:cxnLst/>
              <a:rect l="l" t="t" r="r" b="b"/>
              <a:pathLst>
                <a:path w="1202" h="441" extrusionOk="0">
                  <a:moveTo>
                    <a:pt x="986" y="1"/>
                  </a:moveTo>
                  <a:cubicBezTo>
                    <a:pt x="970" y="1"/>
                    <a:pt x="952" y="3"/>
                    <a:pt x="934" y="7"/>
                  </a:cubicBezTo>
                  <a:cubicBezTo>
                    <a:pt x="701" y="7"/>
                    <a:pt x="434" y="41"/>
                    <a:pt x="201" y="74"/>
                  </a:cubicBezTo>
                  <a:cubicBezTo>
                    <a:pt x="101" y="74"/>
                    <a:pt x="0" y="141"/>
                    <a:pt x="34" y="241"/>
                  </a:cubicBezTo>
                  <a:cubicBezTo>
                    <a:pt x="67" y="341"/>
                    <a:pt x="134" y="441"/>
                    <a:pt x="267" y="441"/>
                  </a:cubicBezTo>
                  <a:cubicBezTo>
                    <a:pt x="501" y="408"/>
                    <a:pt x="768" y="408"/>
                    <a:pt x="1035" y="374"/>
                  </a:cubicBezTo>
                  <a:cubicBezTo>
                    <a:pt x="1135" y="374"/>
                    <a:pt x="1201" y="274"/>
                    <a:pt x="1168" y="174"/>
                  </a:cubicBezTo>
                  <a:cubicBezTo>
                    <a:pt x="1168" y="87"/>
                    <a:pt x="1093" y="1"/>
                    <a:pt x="9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37;p31"/>
            <p:cNvSpPr/>
            <p:nvPr/>
          </p:nvSpPr>
          <p:spPr>
            <a:xfrm rot="-1799831" flipH="1">
              <a:off x="7601312" y="4273733"/>
              <a:ext cx="550274" cy="70560"/>
            </a:xfrm>
            <a:custGeom>
              <a:avLst/>
              <a:gdLst/>
              <a:ahLst/>
              <a:cxnLst/>
              <a:rect l="l" t="t" r="r" b="b"/>
              <a:pathLst>
                <a:path w="20838" h="2672" extrusionOk="0">
                  <a:moveTo>
                    <a:pt x="20541" y="1"/>
                  </a:moveTo>
                  <a:cubicBezTo>
                    <a:pt x="20533" y="1"/>
                    <a:pt x="20524" y="2"/>
                    <a:pt x="20516" y="3"/>
                  </a:cubicBezTo>
                  <a:cubicBezTo>
                    <a:pt x="15279" y="770"/>
                    <a:pt x="10008" y="1404"/>
                    <a:pt x="4738" y="1904"/>
                  </a:cubicBezTo>
                  <a:cubicBezTo>
                    <a:pt x="3270" y="2038"/>
                    <a:pt x="1769" y="2205"/>
                    <a:pt x="268" y="2271"/>
                  </a:cubicBezTo>
                  <a:cubicBezTo>
                    <a:pt x="1" y="2305"/>
                    <a:pt x="101" y="2672"/>
                    <a:pt x="335" y="2672"/>
                  </a:cubicBezTo>
                  <a:cubicBezTo>
                    <a:pt x="2970" y="2505"/>
                    <a:pt x="5605" y="2238"/>
                    <a:pt x="8207" y="1938"/>
                  </a:cubicBezTo>
                  <a:cubicBezTo>
                    <a:pt x="10842" y="1671"/>
                    <a:pt x="13477" y="1371"/>
                    <a:pt x="16079" y="1004"/>
                  </a:cubicBezTo>
                  <a:cubicBezTo>
                    <a:pt x="17580" y="804"/>
                    <a:pt x="19081" y="604"/>
                    <a:pt x="20582" y="370"/>
                  </a:cubicBezTo>
                  <a:cubicBezTo>
                    <a:pt x="20838" y="338"/>
                    <a:pt x="20727" y="1"/>
                    <a:pt x="2054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38;p31"/>
            <p:cNvSpPr/>
            <p:nvPr/>
          </p:nvSpPr>
          <p:spPr>
            <a:xfrm rot="-1799831" flipH="1">
              <a:off x="8151436" y="4252788"/>
              <a:ext cx="321535" cy="40614"/>
            </a:xfrm>
            <a:custGeom>
              <a:avLst/>
              <a:gdLst/>
              <a:ahLst/>
              <a:cxnLst/>
              <a:rect l="l" t="t" r="r" b="b"/>
              <a:pathLst>
                <a:path w="12176" h="1538" extrusionOk="0">
                  <a:moveTo>
                    <a:pt x="234" y="1"/>
                  </a:moveTo>
                  <a:cubicBezTo>
                    <a:pt x="0" y="1"/>
                    <a:pt x="10" y="338"/>
                    <a:pt x="234" y="370"/>
                  </a:cubicBezTo>
                  <a:cubicBezTo>
                    <a:pt x="3136" y="970"/>
                    <a:pt x="6104" y="1237"/>
                    <a:pt x="9040" y="1404"/>
                  </a:cubicBezTo>
                  <a:cubicBezTo>
                    <a:pt x="9974" y="1471"/>
                    <a:pt x="10941" y="1504"/>
                    <a:pt x="11909" y="1537"/>
                  </a:cubicBezTo>
                  <a:cubicBezTo>
                    <a:pt x="12175" y="1537"/>
                    <a:pt x="12075" y="1170"/>
                    <a:pt x="11842" y="1137"/>
                  </a:cubicBezTo>
                  <a:cubicBezTo>
                    <a:pt x="9674" y="1070"/>
                    <a:pt x="7505" y="937"/>
                    <a:pt x="5337" y="737"/>
                  </a:cubicBezTo>
                  <a:cubicBezTo>
                    <a:pt x="3636" y="570"/>
                    <a:pt x="1935" y="370"/>
                    <a:pt x="267" y="3"/>
                  </a:cubicBezTo>
                  <a:cubicBezTo>
                    <a:pt x="255" y="1"/>
                    <a:pt x="24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39;p31"/>
            <p:cNvSpPr/>
            <p:nvPr/>
          </p:nvSpPr>
          <p:spPr>
            <a:xfrm rot="-1799831" flipH="1">
              <a:off x="8001624" y="3968758"/>
              <a:ext cx="372369" cy="29127"/>
            </a:xfrm>
            <a:custGeom>
              <a:avLst/>
              <a:gdLst/>
              <a:ahLst/>
              <a:cxnLst/>
              <a:rect l="l" t="t" r="r" b="b"/>
              <a:pathLst>
                <a:path w="14101" h="1103" extrusionOk="0">
                  <a:moveTo>
                    <a:pt x="13805" y="0"/>
                  </a:moveTo>
                  <a:cubicBezTo>
                    <a:pt x="13796" y="0"/>
                    <a:pt x="13787" y="1"/>
                    <a:pt x="13777" y="2"/>
                  </a:cubicBezTo>
                  <a:cubicBezTo>
                    <a:pt x="10275" y="269"/>
                    <a:pt x="6772" y="503"/>
                    <a:pt x="3270" y="636"/>
                  </a:cubicBezTo>
                  <a:cubicBezTo>
                    <a:pt x="2269" y="669"/>
                    <a:pt x="1268" y="703"/>
                    <a:pt x="268" y="736"/>
                  </a:cubicBezTo>
                  <a:cubicBezTo>
                    <a:pt x="1" y="736"/>
                    <a:pt x="101" y="1103"/>
                    <a:pt x="334" y="1103"/>
                  </a:cubicBezTo>
                  <a:cubicBezTo>
                    <a:pt x="3837" y="1003"/>
                    <a:pt x="7373" y="836"/>
                    <a:pt x="10875" y="603"/>
                  </a:cubicBezTo>
                  <a:cubicBezTo>
                    <a:pt x="11876" y="536"/>
                    <a:pt x="12843" y="469"/>
                    <a:pt x="13844" y="369"/>
                  </a:cubicBezTo>
                  <a:cubicBezTo>
                    <a:pt x="14100" y="369"/>
                    <a:pt x="14018" y="0"/>
                    <a:pt x="138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40;p31"/>
            <p:cNvSpPr/>
            <p:nvPr/>
          </p:nvSpPr>
          <p:spPr>
            <a:xfrm rot="-1799831" flipH="1">
              <a:off x="7882289" y="3940813"/>
              <a:ext cx="471000" cy="39717"/>
            </a:xfrm>
            <a:custGeom>
              <a:avLst/>
              <a:gdLst/>
              <a:ahLst/>
              <a:cxnLst/>
              <a:rect l="l" t="t" r="r" b="b"/>
              <a:pathLst>
                <a:path w="17836" h="1504" extrusionOk="0">
                  <a:moveTo>
                    <a:pt x="17543" y="1"/>
                  </a:moveTo>
                  <a:cubicBezTo>
                    <a:pt x="17533" y="1"/>
                    <a:pt x="17523" y="2"/>
                    <a:pt x="17513" y="3"/>
                  </a:cubicBezTo>
                  <a:cubicBezTo>
                    <a:pt x="13043" y="403"/>
                    <a:pt x="8573" y="737"/>
                    <a:pt x="4070" y="937"/>
                  </a:cubicBezTo>
                  <a:cubicBezTo>
                    <a:pt x="2803" y="1004"/>
                    <a:pt x="1535" y="1070"/>
                    <a:pt x="268" y="1104"/>
                  </a:cubicBezTo>
                  <a:cubicBezTo>
                    <a:pt x="1" y="1137"/>
                    <a:pt x="101" y="1504"/>
                    <a:pt x="334" y="1504"/>
                  </a:cubicBezTo>
                  <a:cubicBezTo>
                    <a:pt x="4837" y="1337"/>
                    <a:pt x="9341" y="1070"/>
                    <a:pt x="13844" y="703"/>
                  </a:cubicBezTo>
                  <a:cubicBezTo>
                    <a:pt x="15078" y="603"/>
                    <a:pt x="16312" y="503"/>
                    <a:pt x="17580" y="370"/>
                  </a:cubicBezTo>
                  <a:cubicBezTo>
                    <a:pt x="17835" y="338"/>
                    <a:pt x="17755" y="1"/>
                    <a:pt x="175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41;p31"/>
            <p:cNvSpPr/>
            <p:nvPr/>
          </p:nvSpPr>
          <p:spPr>
            <a:xfrm rot="-1799831" flipH="1">
              <a:off x="8010214" y="4024657"/>
              <a:ext cx="395000" cy="32719"/>
            </a:xfrm>
            <a:custGeom>
              <a:avLst/>
              <a:gdLst/>
              <a:ahLst/>
              <a:cxnLst/>
              <a:rect l="l" t="t" r="r" b="b"/>
              <a:pathLst>
                <a:path w="14958" h="1239" extrusionOk="0">
                  <a:moveTo>
                    <a:pt x="14661" y="1"/>
                  </a:moveTo>
                  <a:cubicBezTo>
                    <a:pt x="14652" y="1"/>
                    <a:pt x="14643" y="2"/>
                    <a:pt x="14633" y="3"/>
                  </a:cubicBezTo>
                  <a:cubicBezTo>
                    <a:pt x="10931" y="303"/>
                    <a:pt x="7195" y="537"/>
                    <a:pt x="3459" y="737"/>
                  </a:cubicBezTo>
                  <a:cubicBezTo>
                    <a:pt x="2391" y="770"/>
                    <a:pt x="1324" y="837"/>
                    <a:pt x="257" y="870"/>
                  </a:cubicBezTo>
                  <a:cubicBezTo>
                    <a:pt x="0" y="870"/>
                    <a:pt x="82" y="1239"/>
                    <a:pt x="296" y="1239"/>
                  </a:cubicBezTo>
                  <a:cubicBezTo>
                    <a:pt x="305" y="1239"/>
                    <a:pt x="314" y="1238"/>
                    <a:pt x="323" y="1237"/>
                  </a:cubicBezTo>
                  <a:cubicBezTo>
                    <a:pt x="4093" y="1104"/>
                    <a:pt x="7829" y="903"/>
                    <a:pt x="11598" y="637"/>
                  </a:cubicBezTo>
                  <a:cubicBezTo>
                    <a:pt x="12632" y="570"/>
                    <a:pt x="13666" y="470"/>
                    <a:pt x="14734" y="370"/>
                  </a:cubicBezTo>
                  <a:cubicBezTo>
                    <a:pt x="14958" y="370"/>
                    <a:pt x="14874" y="1"/>
                    <a:pt x="146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31"/>
            <p:cNvSpPr/>
            <p:nvPr/>
          </p:nvSpPr>
          <p:spPr>
            <a:xfrm rot="-1799831" flipH="1">
              <a:off x="8065528" y="4063551"/>
              <a:ext cx="363839" cy="29101"/>
            </a:xfrm>
            <a:custGeom>
              <a:avLst/>
              <a:gdLst/>
              <a:ahLst/>
              <a:cxnLst/>
              <a:rect l="l" t="t" r="r" b="b"/>
              <a:pathLst>
                <a:path w="13778" h="1102" extrusionOk="0">
                  <a:moveTo>
                    <a:pt x="13444" y="1"/>
                  </a:moveTo>
                  <a:cubicBezTo>
                    <a:pt x="9040" y="368"/>
                    <a:pt x="4671" y="601"/>
                    <a:pt x="268" y="701"/>
                  </a:cubicBezTo>
                  <a:cubicBezTo>
                    <a:pt x="1" y="734"/>
                    <a:pt x="101" y="1101"/>
                    <a:pt x="334" y="1101"/>
                  </a:cubicBezTo>
                  <a:cubicBezTo>
                    <a:pt x="4737" y="968"/>
                    <a:pt x="9107" y="734"/>
                    <a:pt x="13510" y="401"/>
                  </a:cubicBezTo>
                  <a:cubicBezTo>
                    <a:pt x="13777" y="368"/>
                    <a:pt x="13644" y="1"/>
                    <a:pt x="13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43;p31"/>
            <p:cNvSpPr/>
            <p:nvPr/>
          </p:nvSpPr>
          <p:spPr>
            <a:xfrm rot="-1799831" flipH="1">
              <a:off x="8096945" y="4108872"/>
              <a:ext cx="359429" cy="30844"/>
            </a:xfrm>
            <a:custGeom>
              <a:avLst/>
              <a:gdLst/>
              <a:ahLst/>
              <a:cxnLst/>
              <a:rect l="l" t="t" r="r" b="b"/>
              <a:pathLst>
                <a:path w="13611" h="1168" extrusionOk="0">
                  <a:moveTo>
                    <a:pt x="13277" y="0"/>
                  </a:moveTo>
                  <a:cubicBezTo>
                    <a:pt x="8940" y="367"/>
                    <a:pt x="4604" y="601"/>
                    <a:pt x="268" y="768"/>
                  </a:cubicBezTo>
                  <a:cubicBezTo>
                    <a:pt x="1" y="801"/>
                    <a:pt x="101" y="1168"/>
                    <a:pt x="334" y="1168"/>
                  </a:cubicBezTo>
                  <a:cubicBezTo>
                    <a:pt x="4671" y="1001"/>
                    <a:pt x="9007" y="734"/>
                    <a:pt x="13344" y="401"/>
                  </a:cubicBezTo>
                  <a:cubicBezTo>
                    <a:pt x="13610" y="367"/>
                    <a:pt x="13510" y="0"/>
                    <a:pt x="132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44;p31"/>
            <p:cNvSpPr/>
            <p:nvPr/>
          </p:nvSpPr>
          <p:spPr>
            <a:xfrm rot="-1799831" flipH="1">
              <a:off x="8122268" y="4154057"/>
              <a:ext cx="359429" cy="28203"/>
            </a:xfrm>
            <a:custGeom>
              <a:avLst/>
              <a:gdLst/>
              <a:ahLst/>
              <a:cxnLst/>
              <a:rect l="l" t="t" r="r" b="b"/>
              <a:pathLst>
                <a:path w="13611" h="1068" extrusionOk="0">
                  <a:moveTo>
                    <a:pt x="13277" y="0"/>
                  </a:moveTo>
                  <a:cubicBezTo>
                    <a:pt x="8940" y="334"/>
                    <a:pt x="4604" y="568"/>
                    <a:pt x="268" y="701"/>
                  </a:cubicBezTo>
                  <a:cubicBezTo>
                    <a:pt x="1" y="701"/>
                    <a:pt x="101" y="1068"/>
                    <a:pt x="334" y="1068"/>
                  </a:cubicBezTo>
                  <a:cubicBezTo>
                    <a:pt x="4671" y="968"/>
                    <a:pt x="9007" y="734"/>
                    <a:pt x="13344" y="401"/>
                  </a:cubicBezTo>
                  <a:cubicBezTo>
                    <a:pt x="13610" y="367"/>
                    <a:pt x="13510" y="0"/>
                    <a:pt x="132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45;p31"/>
            <p:cNvSpPr/>
            <p:nvPr/>
          </p:nvSpPr>
          <p:spPr>
            <a:xfrm rot="-1799831" flipH="1">
              <a:off x="7778559" y="2576665"/>
              <a:ext cx="429884" cy="436934"/>
            </a:xfrm>
            <a:custGeom>
              <a:avLst/>
              <a:gdLst/>
              <a:ahLst/>
              <a:cxnLst/>
              <a:rect l="l" t="t" r="r" b="b"/>
              <a:pathLst>
                <a:path w="16279" h="16546" extrusionOk="0">
                  <a:moveTo>
                    <a:pt x="0" y="1"/>
                  </a:moveTo>
                  <a:cubicBezTo>
                    <a:pt x="24" y="43"/>
                    <a:pt x="51" y="84"/>
                    <a:pt x="83" y="125"/>
                  </a:cubicBezTo>
                  <a:lnTo>
                    <a:pt x="83" y="125"/>
                  </a:lnTo>
                  <a:cubicBezTo>
                    <a:pt x="56" y="84"/>
                    <a:pt x="28" y="42"/>
                    <a:pt x="0" y="1"/>
                  </a:cubicBezTo>
                  <a:close/>
                  <a:moveTo>
                    <a:pt x="83" y="125"/>
                  </a:moveTo>
                  <a:cubicBezTo>
                    <a:pt x="3518" y="5279"/>
                    <a:pt x="6560" y="9908"/>
                    <a:pt x="9207" y="14011"/>
                  </a:cubicBezTo>
                  <a:lnTo>
                    <a:pt x="9240" y="13978"/>
                  </a:lnTo>
                  <a:cubicBezTo>
                    <a:pt x="9774" y="14978"/>
                    <a:pt x="12109" y="15812"/>
                    <a:pt x="16279" y="16546"/>
                  </a:cubicBezTo>
                  <a:cubicBezTo>
                    <a:pt x="15745" y="14945"/>
                    <a:pt x="15278" y="13210"/>
                    <a:pt x="14911" y="11409"/>
                  </a:cubicBezTo>
                  <a:cubicBezTo>
                    <a:pt x="14311" y="8607"/>
                    <a:pt x="13810" y="5838"/>
                    <a:pt x="13343" y="3103"/>
                  </a:cubicBezTo>
                  <a:cubicBezTo>
                    <a:pt x="12176" y="2970"/>
                    <a:pt x="11042" y="2836"/>
                    <a:pt x="9974" y="2703"/>
                  </a:cubicBezTo>
                  <a:cubicBezTo>
                    <a:pt x="4172" y="1998"/>
                    <a:pt x="865" y="1138"/>
                    <a:pt x="83" y="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31"/>
            <p:cNvSpPr/>
            <p:nvPr/>
          </p:nvSpPr>
          <p:spPr>
            <a:xfrm rot="-1799831" flipH="1">
              <a:off x="6379082" y="2824076"/>
              <a:ext cx="1809319" cy="231697"/>
            </a:xfrm>
            <a:custGeom>
              <a:avLst/>
              <a:gdLst/>
              <a:ahLst/>
              <a:cxnLst/>
              <a:rect l="l" t="t" r="r" b="b"/>
              <a:pathLst>
                <a:path w="68516" h="8774" extrusionOk="0">
                  <a:moveTo>
                    <a:pt x="34291" y="0"/>
                  </a:moveTo>
                  <a:cubicBezTo>
                    <a:pt x="25952" y="0"/>
                    <a:pt x="18680" y="367"/>
                    <a:pt x="12443" y="1035"/>
                  </a:cubicBezTo>
                  <a:cubicBezTo>
                    <a:pt x="11642" y="1135"/>
                    <a:pt x="10875" y="1201"/>
                    <a:pt x="10108" y="1301"/>
                  </a:cubicBezTo>
                  <a:cubicBezTo>
                    <a:pt x="3403" y="2169"/>
                    <a:pt x="34" y="3203"/>
                    <a:pt x="0" y="4437"/>
                  </a:cubicBezTo>
                  <a:cubicBezTo>
                    <a:pt x="0" y="4570"/>
                    <a:pt x="34" y="4670"/>
                    <a:pt x="100" y="4804"/>
                  </a:cubicBezTo>
                  <a:cubicBezTo>
                    <a:pt x="734" y="5871"/>
                    <a:pt x="4037" y="6772"/>
                    <a:pt x="10074" y="7506"/>
                  </a:cubicBezTo>
                  <a:cubicBezTo>
                    <a:pt x="11142" y="7639"/>
                    <a:pt x="12276" y="7773"/>
                    <a:pt x="13443" y="7906"/>
                  </a:cubicBezTo>
                  <a:cubicBezTo>
                    <a:pt x="19448" y="8473"/>
                    <a:pt x="26419" y="8773"/>
                    <a:pt x="34325" y="8773"/>
                  </a:cubicBezTo>
                  <a:cubicBezTo>
                    <a:pt x="43732" y="8773"/>
                    <a:pt x="51804" y="8340"/>
                    <a:pt x="58509" y="7506"/>
                  </a:cubicBezTo>
                  <a:cubicBezTo>
                    <a:pt x="64513" y="6739"/>
                    <a:pt x="67815" y="5805"/>
                    <a:pt x="68416" y="4771"/>
                  </a:cubicBezTo>
                  <a:cubicBezTo>
                    <a:pt x="68483" y="4637"/>
                    <a:pt x="68516" y="4537"/>
                    <a:pt x="68516" y="4404"/>
                  </a:cubicBezTo>
                  <a:cubicBezTo>
                    <a:pt x="68516" y="3203"/>
                    <a:pt x="65180" y="2169"/>
                    <a:pt x="58509" y="1301"/>
                  </a:cubicBezTo>
                  <a:cubicBezTo>
                    <a:pt x="51804" y="434"/>
                    <a:pt x="43732" y="0"/>
                    <a:pt x="34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31"/>
            <p:cNvSpPr/>
            <p:nvPr/>
          </p:nvSpPr>
          <p:spPr>
            <a:xfrm rot="-1799831" flipH="1">
              <a:off x="6525550" y="3001687"/>
              <a:ext cx="1456967" cy="478315"/>
            </a:xfrm>
            <a:custGeom>
              <a:avLst/>
              <a:gdLst/>
              <a:ahLst/>
              <a:cxnLst/>
              <a:rect l="l" t="t" r="r" b="b"/>
              <a:pathLst>
                <a:path w="55173" h="18113" extrusionOk="0">
                  <a:moveTo>
                    <a:pt x="55039" y="0"/>
                  </a:moveTo>
                  <a:lnTo>
                    <a:pt x="55006" y="100"/>
                  </a:lnTo>
                  <a:cubicBezTo>
                    <a:pt x="54406" y="1101"/>
                    <a:pt x="51103" y="2035"/>
                    <a:pt x="45132" y="2769"/>
                  </a:cubicBezTo>
                  <a:cubicBezTo>
                    <a:pt x="38494" y="3636"/>
                    <a:pt x="30355" y="4036"/>
                    <a:pt x="20948" y="4036"/>
                  </a:cubicBezTo>
                  <a:cubicBezTo>
                    <a:pt x="13110" y="4036"/>
                    <a:pt x="6105" y="3769"/>
                    <a:pt x="100" y="3169"/>
                  </a:cubicBezTo>
                  <a:lnTo>
                    <a:pt x="0" y="3169"/>
                  </a:lnTo>
                  <a:lnTo>
                    <a:pt x="34" y="3269"/>
                  </a:lnTo>
                  <a:cubicBezTo>
                    <a:pt x="467" y="6004"/>
                    <a:pt x="1001" y="8806"/>
                    <a:pt x="1568" y="11575"/>
                  </a:cubicBezTo>
                  <a:cubicBezTo>
                    <a:pt x="1968" y="13376"/>
                    <a:pt x="2435" y="15111"/>
                    <a:pt x="2969" y="16745"/>
                  </a:cubicBezTo>
                  <a:lnTo>
                    <a:pt x="2969" y="16779"/>
                  </a:lnTo>
                  <a:cubicBezTo>
                    <a:pt x="2969" y="16779"/>
                    <a:pt x="3169" y="16812"/>
                    <a:pt x="3236" y="16845"/>
                  </a:cubicBezTo>
                  <a:cubicBezTo>
                    <a:pt x="8206" y="17679"/>
                    <a:pt x="14177" y="18113"/>
                    <a:pt x="20948" y="18113"/>
                  </a:cubicBezTo>
                  <a:cubicBezTo>
                    <a:pt x="27787" y="18113"/>
                    <a:pt x="33724" y="17679"/>
                    <a:pt x="38628" y="16845"/>
                  </a:cubicBezTo>
                  <a:cubicBezTo>
                    <a:pt x="43064" y="16112"/>
                    <a:pt x="45466" y="15211"/>
                    <a:pt x="45933" y="14110"/>
                  </a:cubicBezTo>
                  <a:lnTo>
                    <a:pt x="45966" y="14110"/>
                  </a:lnTo>
                  <a:lnTo>
                    <a:pt x="46000" y="14077"/>
                  </a:lnTo>
                  <a:cubicBezTo>
                    <a:pt x="48602" y="10007"/>
                    <a:pt x="51704" y="5337"/>
                    <a:pt x="55140" y="200"/>
                  </a:cubicBezTo>
                  <a:lnTo>
                    <a:pt x="55173" y="100"/>
                  </a:lnTo>
                  <a:lnTo>
                    <a:pt x="550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48;p31"/>
            <p:cNvSpPr/>
            <p:nvPr/>
          </p:nvSpPr>
          <p:spPr>
            <a:xfrm rot="-1799831" flipH="1">
              <a:off x="6463944" y="2790812"/>
              <a:ext cx="1834644" cy="609215"/>
            </a:xfrm>
            <a:custGeom>
              <a:avLst/>
              <a:gdLst/>
              <a:ahLst/>
              <a:cxnLst/>
              <a:rect l="l" t="t" r="r" b="b"/>
              <a:pathLst>
                <a:path w="69475" h="23070" extrusionOk="0">
                  <a:moveTo>
                    <a:pt x="35231" y="391"/>
                  </a:moveTo>
                  <a:cubicBezTo>
                    <a:pt x="37452" y="391"/>
                    <a:pt x="39674" y="418"/>
                    <a:pt x="41897" y="469"/>
                  </a:cubicBezTo>
                  <a:cubicBezTo>
                    <a:pt x="47001" y="603"/>
                    <a:pt x="52071" y="870"/>
                    <a:pt x="57141" y="1437"/>
                  </a:cubicBezTo>
                  <a:cubicBezTo>
                    <a:pt x="59576" y="1704"/>
                    <a:pt x="62011" y="2004"/>
                    <a:pt x="64380" y="2504"/>
                  </a:cubicBezTo>
                  <a:cubicBezTo>
                    <a:pt x="65280" y="2704"/>
                    <a:pt x="66181" y="2904"/>
                    <a:pt x="67015" y="3205"/>
                  </a:cubicBezTo>
                  <a:cubicBezTo>
                    <a:pt x="67549" y="3371"/>
                    <a:pt x="68116" y="3572"/>
                    <a:pt x="68583" y="3905"/>
                  </a:cubicBezTo>
                  <a:cubicBezTo>
                    <a:pt x="68883" y="4139"/>
                    <a:pt x="69183" y="4472"/>
                    <a:pt x="68950" y="4872"/>
                  </a:cubicBezTo>
                  <a:cubicBezTo>
                    <a:pt x="68750" y="5239"/>
                    <a:pt x="68316" y="5440"/>
                    <a:pt x="67949" y="5606"/>
                  </a:cubicBezTo>
                  <a:cubicBezTo>
                    <a:pt x="66348" y="6374"/>
                    <a:pt x="64480" y="6674"/>
                    <a:pt x="62712" y="6974"/>
                  </a:cubicBezTo>
                  <a:cubicBezTo>
                    <a:pt x="57875" y="7808"/>
                    <a:pt x="52972" y="8208"/>
                    <a:pt x="48068" y="8442"/>
                  </a:cubicBezTo>
                  <a:cubicBezTo>
                    <a:pt x="43702" y="8673"/>
                    <a:pt x="39317" y="8766"/>
                    <a:pt x="34942" y="8766"/>
                  </a:cubicBezTo>
                  <a:cubicBezTo>
                    <a:pt x="33634" y="8766"/>
                    <a:pt x="32328" y="8757"/>
                    <a:pt x="31023" y="8742"/>
                  </a:cubicBezTo>
                  <a:cubicBezTo>
                    <a:pt x="25719" y="8675"/>
                    <a:pt x="20415" y="8475"/>
                    <a:pt x="15145" y="7975"/>
                  </a:cubicBezTo>
                  <a:cubicBezTo>
                    <a:pt x="12409" y="7741"/>
                    <a:pt x="9707" y="7441"/>
                    <a:pt x="7005" y="6974"/>
                  </a:cubicBezTo>
                  <a:cubicBezTo>
                    <a:pt x="5304" y="6674"/>
                    <a:pt x="3470" y="6374"/>
                    <a:pt x="1935" y="5606"/>
                  </a:cubicBezTo>
                  <a:cubicBezTo>
                    <a:pt x="1598" y="5453"/>
                    <a:pt x="1261" y="5272"/>
                    <a:pt x="1053" y="4984"/>
                  </a:cubicBezTo>
                  <a:lnTo>
                    <a:pt x="1053" y="4984"/>
                  </a:lnTo>
                  <a:cubicBezTo>
                    <a:pt x="1050" y="4968"/>
                    <a:pt x="1044" y="4953"/>
                    <a:pt x="1035" y="4939"/>
                  </a:cubicBezTo>
                  <a:cubicBezTo>
                    <a:pt x="0" y="3171"/>
                    <a:pt x="8507" y="2037"/>
                    <a:pt x="9207" y="1937"/>
                  </a:cubicBezTo>
                  <a:cubicBezTo>
                    <a:pt x="14311" y="1203"/>
                    <a:pt x="19448" y="803"/>
                    <a:pt x="24618" y="603"/>
                  </a:cubicBezTo>
                  <a:cubicBezTo>
                    <a:pt x="28146" y="459"/>
                    <a:pt x="31686" y="391"/>
                    <a:pt x="35231" y="391"/>
                  </a:cubicBezTo>
                  <a:close/>
                  <a:moveTo>
                    <a:pt x="1637" y="5890"/>
                  </a:moveTo>
                  <a:lnTo>
                    <a:pt x="1637" y="5890"/>
                  </a:lnTo>
                  <a:cubicBezTo>
                    <a:pt x="1670" y="5907"/>
                    <a:pt x="1703" y="5924"/>
                    <a:pt x="1735" y="5940"/>
                  </a:cubicBezTo>
                  <a:cubicBezTo>
                    <a:pt x="2335" y="6240"/>
                    <a:pt x="3036" y="6440"/>
                    <a:pt x="3703" y="6640"/>
                  </a:cubicBezTo>
                  <a:cubicBezTo>
                    <a:pt x="6038" y="7308"/>
                    <a:pt x="8507" y="7641"/>
                    <a:pt x="10908" y="7908"/>
                  </a:cubicBezTo>
                  <a:cubicBezTo>
                    <a:pt x="16279" y="8575"/>
                    <a:pt x="21649" y="8909"/>
                    <a:pt x="27053" y="9042"/>
                  </a:cubicBezTo>
                  <a:cubicBezTo>
                    <a:pt x="29788" y="9118"/>
                    <a:pt x="32523" y="9160"/>
                    <a:pt x="35255" y="9160"/>
                  </a:cubicBezTo>
                  <a:cubicBezTo>
                    <a:pt x="38487" y="9160"/>
                    <a:pt x="41715" y="9102"/>
                    <a:pt x="44933" y="8975"/>
                  </a:cubicBezTo>
                  <a:cubicBezTo>
                    <a:pt x="50036" y="8809"/>
                    <a:pt x="55140" y="8475"/>
                    <a:pt x="60177" y="7775"/>
                  </a:cubicBezTo>
                  <a:cubicBezTo>
                    <a:pt x="62412" y="7474"/>
                    <a:pt x="64713" y="7141"/>
                    <a:pt x="66848" y="6474"/>
                  </a:cubicBezTo>
                  <a:cubicBezTo>
                    <a:pt x="67191" y="6359"/>
                    <a:pt x="67735" y="6196"/>
                    <a:pt x="68238" y="5958"/>
                  </a:cubicBezTo>
                  <a:lnTo>
                    <a:pt x="68238" y="5958"/>
                  </a:lnTo>
                  <a:cubicBezTo>
                    <a:pt x="66018" y="9294"/>
                    <a:pt x="63801" y="12654"/>
                    <a:pt x="61611" y="16014"/>
                  </a:cubicBezTo>
                  <a:cubicBezTo>
                    <a:pt x="61311" y="16481"/>
                    <a:pt x="61011" y="16948"/>
                    <a:pt x="60710" y="17415"/>
                  </a:cubicBezTo>
                  <a:cubicBezTo>
                    <a:pt x="60544" y="17648"/>
                    <a:pt x="60410" y="17882"/>
                    <a:pt x="60243" y="18115"/>
                  </a:cubicBezTo>
                  <a:cubicBezTo>
                    <a:pt x="60177" y="18249"/>
                    <a:pt x="60110" y="18349"/>
                    <a:pt x="60010" y="18482"/>
                  </a:cubicBezTo>
                  <a:cubicBezTo>
                    <a:pt x="59977" y="18549"/>
                    <a:pt x="59877" y="18682"/>
                    <a:pt x="59943" y="18682"/>
                  </a:cubicBezTo>
                  <a:cubicBezTo>
                    <a:pt x="59877" y="18682"/>
                    <a:pt x="59810" y="18749"/>
                    <a:pt x="59776" y="18782"/>
                  </a:cubicBezTo>
                  <a:cubicBezTo>
                    <a:pt x="59476" y="19583"/>
                    <a:pt x="58409" y="19950"/>
                    <a:pt x="57675" y="20217"/>
                  </a:cubicBezTo>
                  <a:cubicBezTo>
                    <a:pt x="56074" y="20817"/>
                    <a:pt x="54373" y="21151"/>
                    <a:pt x="52671" y="21418"/>
                  </a:cubicBezTo>
                  <a:cubicBezTo>
                    <a:pt x="49236" y="22018"/>
                    <a:pt x="45733" y="22318"/>
                    <a:pt x="42231" y="22485"/>
                  </a:cubicBezTo>
                  <a:cubicBezTo>
                    <a:pt x="39894" y="22618"/>
                    <a:pt x="37557" y="22675"/>
                    <a:pt x="35221" y="22675"/>
                  </a:cubicBezTo>
                  <a:cubicBezTo>
                    <a:pt x="33454" y="22675"/>
                    <a:pt x="31688" y="22643"/>
                    <a:pt x="29922" y="22585"/>
                  </a:cubicBezTo>
                  <a:cubicBezTo>
                    <a:pt x="26219" y="22452"/>
                    <a:pt x="22517" y="22185"/>
                    <a:pt x="18881" y="21651"/>
                  </a:cubicBezTo>
                  <a:cubicBezTo>
                    <a:pt x="16946" y="21351"/>
                    <a:pt x="15011" y="21017"/>
                    <a:pt x="13143" y="20484"/>
                  </a:cubicBezTo>
                  <a:cubicBezTo>
                    <a:pt x="12476" y="20283"/>
                    <a:pt x="11809" y="20050"/>
                    <a:pt x="11208" y="19716"/>
                  </a:cubicBezTo>
                  <a:cubicBezTo>
                    <a:pt x="10842" y="19516"/>
                    <a:pt x="10441" y="19283"/>
                    <a:pt x="10241" y="18916"/>
                  </a:cubicBezTo>
                  <a:cubicBezTo>
                    <a:pt x="10224" y="18881"/>
                    <a:pt x="10200" y="18852"/>
                    <a:pt x="10172" y="18828"/>
                  </a:cubicBezTo>
                  <a:lnTo>
                    <a:pt x="10172" y="18828"/>
                  </a:lnTo>
                  <a:cubicBezTo>
                    <a:pt x="7883" y="15310"/>
                    <a:pt x="5592" y="11793"/>
                    <a:pt x="3236" y="8275"/>
                  </a:cubicBezTo>
                  <a:cubicBezTo>
                    <a:pt x="2716" y="7471"/>
                    <a:pt x="2179" y="6684"/>
                    <a:pt x="1637" y="5890"/>
                  </a:cubicBezTo>
                  <a:close/>
                  <a:moveTo>
                    <a:pt x="35246" y="0"/>
                  </a:moveTo>
                  <a:cubicBezTo>
                    <a:pt x="32846" y="0"/>
                    <a:pt x="30447" y="35"/>
                    <a:pt x="28054" y="102"/>
                  </a:cubicBezTo>
                  <a:cubicBezTo>
                    <a:pt x="22783" y="236"/>
                    <a:pt x="17480" y="536"/>
                    <a:pt x="12209" y="1136"/>
                  </a:cubicBezTo>
                  <a:cubicBezTo>
                    <a:pt x="9641" y="1437"/>
                    <a:pt x="7072" y="1770"/>
                    <a:pt x="4537" y="2371"/>
                  </a:cubicBezTo>
                  <a:cubicBezTo>
                    <a:pt x="3736" y="2571"/>
                    <a:pt x="2936" y="2804"/>
                    <a:pt x="2169" y="3105"/>
                  </a:cubicBezTo>
                  <a:cubicBezTo>
                    <a:pt x="1702" y="3305"/>
                    <a:pt x="1235" y="3538"/>
                    <a:pt x="868" y="3872"/>
                  </a:cubicBezTo>
                  <a:cubicBezTo>
                    <a:pt x="548" y="4192"/>
                    <a:pt x="412" y="4604"/>
                    <a:pt x="637" y="5020"/>
                  </a:cubicBezTo>
                  <a:lnTo>
                    <a:pt x="637" y="5020"/>
                  </a:lnTo>
                  <a:cubicBezTo>
                    <a:pt x="641" y="5052"/>
                    <a:pt x="651" y="5082"/>
                    <a:pt x="668" y="5106"/>
                  </a:cubicBezTo>
                  <a:cubicBezTo>
                    <a:pt x="3136" y="8809"/>
                    <a:pt x="5604" y="12511"/>
                    <a:pt x="8040" y="16247"/>
                  </a:cubicBezTo>
                  <a:cubicBezTo>
                    <a:pt x="8673" y="17215"/>
                    <a:pt x="9274" y="18149"/>
                    <a:pt x="9874" y="19116"/>
                  </a:cubicBezTo>
                  <a:cubicBezTo>
                    <a:pt x="9894" y="19146"/>
                    <a:pt x="9923" y="19167"/>
                    <a:pt x="9957" y="19179"/>
                  </a:cubicBezTo>
                  <a:lnTo>
                    <a:pt x="9957" y="19179"/>
                  </a:lnTo>
                  <a:cubicBezTo>
                    <a:pt x="10452" y="19894"/>
                    <a:pt x="11386" y="20267"/>
                    <a:pt x="12142" y="20550"/>
                  </a:cubicBezTo>
                  <a:cubicBezTo>
                    <a:pt x="13777" y="21117"/>
                    <a:pt x="15512" y="21451"/>
                    <a:pt x="17213" y="21751"/>
                  </a:cubicBezTo>
                  <a:cubicBezTo>
                    <a:pt x="20815" y="22418"/>
                    <a:pt x="24451" y="22719"/>
                    <a:pt x="28121" y="22885"/>
                  </a:cubicBezTo>
                  <a:cubicBezTo>
                    <a:pt x="30435" y="23012"/>
                    <a:pt x="32749" y="23070"/>
                    <a:pt x="35063" y="23070"/>
                  </a:cubicBezTo>
                  <a:cubicBezTo>
                    <a:pt x="37018" y="23070"/>
                    <a:pt x="38974" y="23028"/>
                    <a:pt x="40930" y="22952"/>
                  </a:cubicBezTo>
                  <a:cubicBezTo>
                    <a:pt x="44666" y="22785"/>
                    <a:pt x="48368" y="22518"/>
                    <a:pt x="52038" y="21918"/>
                  </a:cubicBezTo>
                  <a:cubicBezTo>
                    <a:pt x="53939" y="21618"/>
                    <a:pt x="55874" y="21284"/>
                    <a:pt x="57708" y="20617"/>
                  </a:cubicBezTo>
                  <a:cubicBezTo>
                    <a:pt x="58519" y="20325"/>
                    <a:pt x="59709" y="19907"/>
                    <a:pt x="60111" y="19055"/>
                  </a:cubicBezTo>
                  <a:lnTo>
                    <a:pt x="60111" y="19055"/>
                  </a:lnTo>
                  <a:cubicBezTo>
                    <a:pt x="60168" y="19019"/>
                    <a:pt x="60198" y="18951"/>
                    <a:pt x="60243" y="18882"/>
                  </a:cubicBezTo>
                  <a:cubicBezTo>
                    <a:pt x="60410" y="18649"/>
                    <a:pt x="60544" y="18415"/>
                    <a:pt x="60710" y="18182"/>
                  </a:cubicBezTo>
                  <a:cubicBezTo>
                    <a:pt x="60977" y="17748"/>
                    <a:pt x="61244" y="17348"/>
                    <a:pt x="61511" y="16914"/>
                  </a:cubicBezTo>
                  <a:cubicBezTo>
                    <a:pt x="62078" y="16047"/>
                    <a:pt x="62679" y="15146"/>
                    <a:pt x="63246" y="14279"/>
                  </a:cubicBezTo>
                  <a:cubicBezTo>
                    <a:pt x="64513" y="12344"/>
                    <a:pt x="65747" y="10443"/>
                    <a:pt x="67015" y="8542"/>
                  </a:cubicBezTo>
                  <a:cubicBezTo>
                    <a:pt x="67747" y="7460"/>
                    <a:pt x="68479" y="6378"/>
                    <a:pt x="69211" y="5267"/>
                  </a:cubicBezTo>
                  <a:lnTo>
                    <a:pt x="69211" y="5267"/>
                  </a:lnTo>
                  <a:cubicBezTo>
                    <a:pt x="69380" y="5057"/>
                    <a:pt x="69474" y="4816"/>
                    <a:pt x="69450" y="4539"/>
                  </a:cubicBezTo>
                  <a:cubicBezTo>
                    <a:pt x="69350" y="3605"/>
                    <a:pt x="68016" y="3171"/>
                    <a:pt x="67282" y="2904"/>
                  </a:cubicBezTo>
                  <a:cubicBezTo>
                    <a:pt x="65280" y="2204"/>
                    <a:pt x="63146" y="1870"/>
                    <a:pt x="61044" y="1537"/>
                  </a:cubicBezTo>
                  <a:cubicBezTo>
                    <a:pt x="56007" y="803"/>
                    <a:pt x="50937" y="436"/>
                    <a:pt x="45900" y="236"/>
                  </a:cubicBezTo>
                  <a:cubicBezTo>
                    <a:pt x="42356" y="77"/>
                    <a:pt x="38800" y="0"/>
                    <a:pt x="352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31"/>
            <p:cNvSpPr/>
            <p:nvPr/>
          </p:nvSpPr>
          <p:spPr>
            <a:xfrm rot="-1799831" flipH="1">
              <a:off x="7554576" y="1905995"/>
              <a:ext cx="580537" cy="532080"/>
            </a:xfrm>
            <a:custGeom>
              <a:avLst/>
              <a:gdLst/>
              <a:ahLst/>
              <a:cxnLst/>
              <a:rect l="l" t="t" r="r" b="b"/>
              <a:pathLst>
                <a:path w="21984" h="20149" extrusionOk="0">
                  <a:moveTo>
                    <a:pt x="1" y="1"/>
                  </a:moveTo>
                  <a:lnTo>
                    <a:pt x="1" y="1"/>
                  </a:lnTo>
                  <a:cubicBezTo>
                    <a:pt x="1235" y="5938"/>
                    <a:pt x="3403" y="11375"/>
                    <a:pt x="6439" y="16279"/>
                  </a:cubicBezTo>
                  <a:cubicBezTo>
                    <a:pt x="6972" y="17747"/>
                    <a:pt x="10742" y="18914"/>
                    <a:pt x="17747" y="19715"/>
                  </a:cubicBezTo>
                  <a:cubicBezTo>
                    <a:pt x="19081" y="19882"/>
                    <a:pt x="20515" y="20015"/>
                    <a:pt x="21983" y="20148"/>
                  </a:cubicBezTo>
                  <a:cubicBezTo>
                    <a:pt x="21283" y="14544"/>
                    <a:pt x="20882" y="8974"/>
                    <a:pt x="20716" y="3470"/>
                  </a:cubicBezTo>
                  <a:cubicBezTo>
                    <a:pt x="17980" y="3303"/>
                    <a:pt x="15378" y="3103"/>
                    <a:pt x="12910" y="2836"/>
                  </a:cubicBezTo>
                  <a:cubicBezTo>
                    <a:pt x="4871" y="2069"/>
                    <a:pt x="568" y="1101"/>
                    <a:pt x="1" y="1"/>
                  </a:cubicBezTo>
                  <a:close/>
                </a:path>
              </a:pathLst>
            </a:custGeom>
            <a:solidFill>
              <a:srgbClr val="B85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31"/>
            <p:cNvSpPr/>
            <p:nvPr/>
          </p:nvSpPr>
          <p:spPr>
            <a:xfrm rot="-1799831" flipH="1">
              <a:off x="5972587" y="2474164"/>
              <a:ext cx="1775861" cy="557616"/>
            </a:xfrm>
            <a:custGeom>
              <a:avLst/>
              <a:gdLst/>
              <a:ahLst/>
              <a:cxnLst/>
              <a:rect l="l" t="t" r="r" b="b"/>
              <a:pathLst>
                <a:path w="67249" h="21116" extrusionOk="0">
                  <a:moveTo>
                    <a:pt x="67115" y="1"/>
                  </a:moveTo>
                  <a:cubicBezTo>
                    <a:pt x="66748" y="1135"/>
                    <a:pt x="62445" y="2102"/>
                    <a:pt x="54306" y="2870"/>
                  </a:cubicBezTo>
                  <a:cubicBezTo>
                    <a:pt x="45767" y="3704"/>
                    <a:pt x="35326" y="4104"/>
                    <a:pt x="23317" y="4104"/>
                  </a:cubicBezTo>
                  <a:cubicBezTo>
                    <a:pt x="14745" y="4104"/>
                    <a:pt x="6939" y="3870"/>
                    <a:pt x="68" y="3437"/>
                  </a:cubicBezTo>
                  <a:lnTo>
                    <a:pt x="1" y="3437"/>
                  </a:lnTo>
                  <a:lnTo>
                    <a:pt x="1" y="3537"/>
                  </a:lnTo>
                  <a:cubicBezTo>
                    <a:pt x="168" y="9007"/>
                    <a:pt x="568" y="14645"/>
                    <a:pt x="1235" y="20215"/>
                  </a:cubicBezTo>
                  <a:lnTo>
                    <a:pt x="1268" y="20282"/>
                  </a:lnTo>
                  <a:lnTo>
                    <a:pt x="1335" y="20282"/>
                  </a:lnTo>
                  <a:cubicBezTo>
                    <a:pt x="7673" y="20849"/>
                    <a:pt x="15112" y="21116"/>
                    <a:pt x="23351" y="21116"/>
                  </a:cubicBezTo>
                  <a:cubicBezTo>
                    <a:pt x="33491" y="21116"/>
                    <a:pt x="42298" y="20716"/>
                    <a:pt x="49570" y="19848"/>
                  </a:cubicBezTo>
                  <a:cubicBezTo>
                    <a:pt x="55841" y="19148"/>
                    <a:pt x="59343" y="18281"/>
                    <a:pt x="60277" y="17247"/>
                  </a:cubicBezTo>
                  <a:cubicBezTo>
                    <a:pt x="60344" y="17180"/>
                    <a:pt x="60377" y="17080"/>
                    <a:pt x="60444" y="16980"/>
                  </a:cubicBezTo>
                  <a:cubicBezTo>
                    <a:pt x="63680" y="11909"/>
                    <a:pt x="65981" y="6205"/>
                    <a:pt x="67249" y="34"/>
                  </a:cubicBezTo>
                  <a:lnTo>
                    <a:pt x="671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1;p31"/>
            <p:cNvSpPr/>
            <p:nvPr/>
          </p:nvSpPr>
          <p:spPr>
            <a:xfrm rot="-1799831" flipH="1">
              <a:off x="5794679" y="2254354"/>
              <a:ext cx="2322887" cy="230826"/>
            </a:xfrm>
            <a:custGeom>
              <a:avLst/>
              <a:gdLst/>
              <a:ahLst/>
              <a:cxnLst/>
              <a:rect l="l" t="t" r="r" b="b"/>
              <a:pathLst>
                <a:path w="87964" h="8741" extrusionOk="0">
                  <a:moveTo>
                    <a:pt x="44065" y="1"/>
                  </a:moveTo>
                  <a:cubicBezTo>
                    <a:pt x="35459" y="1"/>
                    <a:pt x="27687" y="201"/>
                    <a:pt x="20816" y="635"/>
                  </a:cubicBezTo>
                  <a:cubicBezTo>
                    <a:pt x="18080" y="835"/>
                    <a:pt x="15478" y="1035"/>
                    <a:pt x="13010" y="1269"/>
                  </a:cubicBezTo>
                  <a:cubicBezTo>
                    <a:pt x="4471" y="2102"/>
                    <a:pt x="134" y="3137"/>
                    <a:pt x="1" y="4304"/>
                  </a:cubicBezTo>
                  <a:cubicBezTo>
                    <a:pt x="34" y="4404"/>
                    <a:pt x="67" y="4538"/>
                    <a:pt x="101" y="4638"/>
                  </a:cubicBezTo>
                  <a:cubicBezTo>
                    <a:pt x="668" y="5738"/>
                    <a:pt x="4971" y="6672"/>
                    <a:pt x="13010" y="7473"/>
                  </a:cubicBezTo>
                  <a:cubicBezTo>
                    <a:pt x="15478" y="7740"/>
                    <a:pt x="18080" y="7940"/>
                    <a:pt x="20816" y="8107"/>
                  </a:cubicBezTo>
                  <a:cubicBezTo>
                    <a:pt x="27720" y="8540"/>
                    <a:pt x="35459" y="8741"/>
                    <a:pt x="44065" y="8741"/>
                  </a:cubicBezTo>
                  <a:cubicBezTo>
                    <a:pt x="56141" y="8741"/>
                    <a:pt x="66481" y="8340"/>
                    <a:pt x="75054" y="7506"/>
                  </a:cubicBezTo>
                  <a:cubicBezTo>
                    <a:pt x="83293" y="6739"/>
                    <a:pt x="87563" y="5772"/>
                    <a:pt x="87930" y="4604"/>
                  </a:cubicBezTo>
                  <a:cubicBezTo>
                    <a:pt x="87930" y="4571"/>
                    <a:pt x="87963" y="4504"/>
                    <a:pt x="87963" y="4437"/>
                  </a:cubicBezTo>
                  <a:cubicBezTo>
                    <a:pt x="87963" y="3237"/>
                    <a:pt x="83660" y="2203"/>
                    <a:pt x="75054" y="1335"/>
                  </a:cubicBezTo>
                  <a:cubicBezTo>
                    <a:pt x="66481" y="435"/>
                    <a:pt x="56141" y="1"/>
                    <a:pt x="440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2;p31"/>
            <p:cNvSpPr/>
            <p:nvPr/>
          </p:nvSpPr>
          <p:spPr>
            <a:xfrm rot="-1799831" flipH="1">
              <a:off x="5898549" y="2219675"/>
              <a:ext cx="2336065" cy="687777"/>
            </a:xfrm>
            <a:custGeom>
              <a:avLst/>
              <a:gdLst/>
              <a:ahLst/>
              <a:cxnLst/>
              <a:rect l="l" t="t" r="r" b="b"/>
              <a:pathLst>
                <a:path w="88463" h="26045" extrusionOk="0">
                  <a:moveTo>
                    <a:pt x="44905" y="383"/>
                  </a:moveTo>
                  <a:cubicBezTo>
                    <a:pt x="50030" y="383"/>
                    <a:pt x="55155" y="480"/>
                    <a:pt x="60280" y="673"/>
                  </a:cubicBezTo>
                  <a:cubicBezTo>
                    <a:pt x="67151" y="973"/>
                    <a:pt x="74056" y="1373"/>
                    <a:pt x="80861" y="2408"/>
                  </a:cubicBezTo>
                  <a:cubicBezTo>
                    <a:pt x="82196" y="2608"/>
                    <a:pt x="83530" y="2841"/>
                    <a:pt x="84864" y="3141"/>
                  </a:cubicBezTo>
                  <a:cubicBezTo>
                    <a:pt x="85665" y="3342"/>
                    <a:pt x="86532" y="3542"/>
                    <a:pt x="87266" y="3942"/>
                  </a:cubicBezTo>
                  <a:cubicBezTo>
                    <a:pt x="87466" y="4042"/>
                    <a:pt x="87666" y="4175"/>
                    <a:pt x="87833" y="4342"/>
                  </a:cubicBezTo>
                  <a:cubicBezTo>
                    <a:pt x="87926" y="4466"/>
                    <a:pt x="87947" y="4597"/>
                    <a:pt x="87936" y="4735"/>
                  </a:cubicBezTo>
                  <a:lnTo>
                    <a:pt x="87936" y="4735"/>
                  </a:lnTo>
                  <a:cubicBezTo>
                    <a:pt x="87935" y="4737"/>
                    <a:pt x="87934" y="4740"/>
                    <a:pt x="87933" y="4743"/>
                  </a:cubicBezTo>
                  <a:cubicBezTo>
                    <a:pt x="87800" y="5109"/>
                    <a:pt x="87333" y="5310"/>
                    <a:pt x="87032" y="5476"/>
                  </a:cubicBezTo>
                  <a:cubicBezTo>
                    <a:pt x="86298" y="5810"/>
                    <a:pt x="85531" y="6010"/>
                    <a:pt x="84731" y="6177"/>
                  </a:cubicBezTo>
                  <a:cubicBezTo>
                    <a:pt x="81962" y="6811"/>
                    <a:pt x="79093" y="7144"/>
                    <a:pt x="76258" y="7411"/>
                  </a:cubicBezTo>
                  <a:cubicBezTo>
                    <a:pt x="70087" y="8045"/>
                    <a:pt x="63882" y="8378"/>
                    <a:pt x="57678" y="8579"/>
                  </a:cubicBezTo>
                  <a:cubicBezTo>
                    <a:pt x="53315" y="8699"/>
                    <a:pt x="48940" y="8759"/>
                    <a:pt x="44567" y="8759"/>
                  </a:cubicBezTo>
                  <a:cubicBezTo>
                    <a:pt x="41652" y="8759"/>
                    <a:pt x="38738" y="8732"/>
                    <a:pt x="35829" y="8679"/>
                  </a:cubicBezTo>
                  <a:cubicBezTo>
                    <a:pt x="28924" y="8545"/>
                    <a:pt x="22019" y="8278"/>
                    <a:pt x="15148" y="7678"/>
                  </a:cubicBezTo>
                  <a:cubicBezTo>
                    <a:pt x="11945" y="7378"/>
                    <a:pt x="8743" y="7044"/>
                    <a:pt x="5574" y="6477"/>
                  </a:cubicBezTo>
                  <a:cubicBezTo>
                    <a:pt x="4540" y="6310"/>
                    <a:pt x="3506" y="6110"/>
                    <a:pt x="2539" y="5810"/>
                  </a:cubicBezTo>
                  <a:cubicBezTo>
                    <a:pt x="1938" y="5643"/>
                    <a:pt x="1304" y="5443"/>
                    <a:pt x="804" y="5076"/>
                  </a:cubicBezTo>
                  <a:cubicBezTo>
                    <a:pt x="575" y="4912"/>
                    <a:pt x="474" y="4781"/>
                    <a:pt x="407" y="4523"/>
                  </a:cubicBezTo>
                  <a:lnTo>
                    <a:pt x="407" y="4523"/>
                  </a:lnTo>
                  <a:cubicBezTo>
                    <a:pt x="489" y="4135"/>
                    <a:pt x="1042" y="3906"/>
                    <a:pt x="1338" y="3775"/>
                  </a:cubicBezTo>
                  <a:cubicBezTo>
                    <a:pt x="2172" y="3408"/>
                    <a:pt x="3039" y="3175"/>
                    <a:pt x="3906" y="3008"/>
                  </a:cubicBezTo>
                  <a:cubicBezTo>
                    <a:pt x="7109" y="2274"/>
                    <a:pt x="10378" y="1974"/>
                    <a:pt x="13647" y="1640"/>
                  </a:cubicBezTo>
                  <a:cubicBezTo>
                    <a:pt x="21185" y="906"/>
                    <a:pt x="28757" y="606"/>
                    <a:pt x="36363" y="473"/>
                  </a:cubicBezTo>
                  <a:cubicBezTo>
                    <a:pt x="39210" y="413"/>
                    <a:pt x="42057" y="383"/>
                    <a:pt x="44905" y="383"/>
                  </a:cubicBezTo>
                  <a:close/>
                  <a:moveTo>
                    <a:pt x="619" y="5447"/>
                  </a:moveTo>
                  <a:cubicBezTo>
                    <a:pt x="732" y="5529"/>
                    <a:pt x="859" y="5604"/>
                    <a:pt x="1004" y="5677"/>
                  </a:cubicBezTo>
                  <a:cubicBezTo>
                    <a:pt x="1705" y="6010"/>
                    <a:pt x="2439" y="6210"/>
                    <a:pt x="3172" y="6410"/>
                  </a:cubicBezTo>
                  <a:cubicBezTo>
                    <a:pt x="5908" y="7078"/>
                    <a:pt x="8743" y="7411"/>
                    <a:pt x="11512" y="7711"/>
                  </a:cubicBezTo>
                  <a:cubicBezTo>
                    <a:pt x="18517" y="8479"/>
                    <a:pt x="25555" y="8812"/>
                    <a:pt x="32593" y="9012"/>
                  </a:cubicBezTo>
                  <a:cubicBezTo>
                    <a:pt x="36517" y="9117"/>
                    <a:pt x="40450" y="9167"/>
                    <a:pt x="44387" y="9167"/>
                  </a:cubicBezTo>
                  <a:cubicBezTo>
                    <a:pt x="47981" y="9167"/>
                    <a:pt x="51579" y="9125"/>
                    <a:pt x="55176" y="9046"/>
                  </a:cubicBezTo>
                  <a:cubicBezTo>
                    <a:pt x="61614" y="8879"/>
                    <a:pt x="68052" y="8579"/>
                    <a:pt x="74490" y="8012"/>
                  </a:cubicBezTo>
                  <a:cubicBezTo>
                    <a:pt x="77592" y="7711"/>
                    <a:pt x="80694" y="7411"/>
                    <a:pt x="83763" y="6811"/>
                  </a:cubicBezTo>
                  <a:cubicBezTo>
                    <a:pt x="84697" y="6611"/>
                    <a:pt x="85598" y="6410"/>
                    <a:pt x="86499" y="6110"/>
                  </a:cubicBezTo>
                  <a:cubicBezTo>
                    <a:pt x="86938" y="5973"/>
                    <a:pt x="87400" y="5791"/>
                    <a:pt x="87772" y="5526"/>
                  </a:cubicBezTo>
                  <a:lnTo>
                    <a:pt x="87772" y="5526"/>
                  </a:lnTo>
                  <a:cubicBezTo>
                    <a:pt x="87379" y="7330"/>
                    <a:pt x="86869" y="9103"/>
                    <a:pt x="86298" y="10847"/>
                  </a:cubicBezTo>
                  <a:cubicBezTo>
                    <a:pt x="85098" y="14349"/>
                    <a:pt x="83530" y="17752"/>
                    <a:pt x="81562" y="20921"/>
                  </a:cubicBezTo>
                  <a:cubicBezTo>
                    <a:pt x="81295" y="21354"/>
                    <a:pt x="81095" y="21855"/>
                    <a:pt x="80661" y="22122"/>
                  </a:cubicBezTo>
                  <a:cubicBezTo>
                    <a:pt x="80361" y="22322"/>
                    <a:pt x="80027" y="22489"/>
                    <a:pt x="79660" y="22622"/>
                  </a:cubicBezTo>
                  <a:cubicBezTo>
                    <a:pt x="78560" y="23022"/>
                    <a:pt x="77392" y="23289"/>
                    <a:pt x="76258" y="23489"/>
                  </a:cubicBezTo>
                  <a:cubicBezTo>
                    <a:pt x="72989" y="24123"/>
                    <a:pt x="69653" y="24490"/>
                    <a:pt x="66318" y="24790"/>
                  </a:cubicBezTo>
                  <a:cubicBezTo>
                    <a:pt x="62815" y="25090"/>
                    <a:pt x="59313" y="25291"/>
                    <a:pt x="55810" y="25424"/>
                  </a:cubicBezTo>
                  <a:cubicBezTo>
                    <a:pt x="51929" y="25570"/>
                    <a:pt x="48048" y="25645"/>
                    <a:pt x="44170" y="25645"/>
                  </a:cubicBezTo>
                  <a:cubicBezTo>
                    <a:pt x="40083" y="25645"/>
                    <a:pt x="36000" y="25562"/>
                    <a:pt x="31926" y="25391"/>
                  </a:cubicBezTo>
                  <a:cubicBezTo>
                    <a:pt x="28324" y="25224"/>
                    <a:pt x="24721" y="25024"/>
                    <a:pt x="21119" y="24690"/>
                  </a:cubicBezTo>
                  <a:cubicBezTo>
                    <a:pt x="17649" y="24357"/>
                    <a:pt x="14147" y="23990"/>
                    <a:pt x="10745" y="23089"/>
                  </a:cubicBezTo>
                  <a:cubicBezTo>
                    <a:pt x="9777" y="22856"/>
                    <a:pt x="8776" y="22555"/>
                    <a:pt x="7876" y="22022"/>
                  </a:cubicBezTo>
                  <a:cubicBezTo>
                    <a:pt x="7142" y="21588"/>
                    <a:pt x="6875" y="20954"/>
                    <a:pt x="6441" y="20220"/>
                  </a:cubicBezTo>
                  <a:cubicBezTo>
                    <a:pt x="4507" y="16985"/>
                    <a:pt x="2972" y="13515"/>
                    <a:pt x="1838" y="9946"/>
                  </a:cubicBezTo>
                  <a:cubicBezTo>
                    <a:pt x="1571" y="9046"/>
                    <a:pt x="1304" y="8178"/>
                    <a:pt x="1071" y="7278"/>
                  </a:cubicBezTo>
                  <a:cubicBezTo>
                    <a:pt x="938" y="6811"/>
                    <a:pt x="837" y="6377"/>
                    <a:pt x="737" y="5910"/>
                  </a:cubicBezTo>
                  <a:cubicBezTo>
                    <a:pt x="689" y="5765"/>
                    <a:pt x="658" y="5602"/>
                    <a:pt x="619" y="5447"/>
                  </a:cubicBezTo>
                  <a:close/>
                  <a:moveTo>
                    <a:pt x="44440" y="1"/>
                  </a:moveTo>
                  <a:cubicBezTo>
                    <a:pt x="43682" y="1"/>
                    <a:pt x="42925" y="3"/>
                    <a:pt x="42167" y="6"/>
                  </a:cubicBezTo>
                  <a:cubicBezTo>
                    <a:pt x="34328" y="39"/>
                    <a:pt x="26456" y="239"/>
                    <a:pt x="18650" y="806"/>
                  </a:cubicBezTo>
                  <a:cubicBezTo>
                    <a:pt x="14747" y="1107"/>
                    <a:pt x="10845" y="1440"/>
                    <a:pt x="6975" y="2007"/>
                  </a:cubicBezTo>
                  <a:cubicBezTo>
                    <a:pt x="5708" y="2207"/>
                    <a:pt x="4407" y="2441"/>
                    <a:pt x="3139" y="2741"/>
                  </a:cubicBezTo>
                  <a:cubicBezTo>
                    <a:pt x="2339" y="2941"/>
                    <a:pt x="1538" y="3175"/>
                    <a:pt x="804" y="3575"/>
                  </a:cubicBezTo>
                  <a:cubicBezTo>
                    <a:pt x="494" y="3761"/>
                    <a:pt x="127" y="4004"/>
                    <a:pt x="23" y="4385"/>
                  </a:cubicBezTo>
                  <a:lnTo>
                    <a:pt x="23" y="4385"/>
                  </a:lnTo>
                  <a:cubicBezTo>
                    <a:pt x="11" y="4409"/>
                    <a:pt x="4" y="4439"/>
                    <a:pt x="4" y="4476"/>
                  </a:cubicBezTo>
                  <a:cubicBezTo>
                    <a:pt x="4" y="4476"/>
                    <a:pt x="4" y="4476"/>
                    <a:pt x="4" y="4476"/>
                  </a:cubicBezTo>
                  <a:lnTo>
                    <a:pt x="4" y="4476"/>
                  </a:lnTo>
                  <a:cubicBezTo>
                    <a:pt x="1" y="4500"/>
                    <a:pt x="1" y="4522"/>
                    <a:pt x="4" y="4542"/>
                  </a:cubicBezTo>
                  <a:lnTo>
                    <a:pt x="4" y="4542"/>
                  </a:lnTo>
                  <a:cubicBezTo>
                    <a:pt x="4" y="4545"/>
                    <a:pt x="5" y="4547"/>
                    <a:pt x="6" y="4550"/>
                  </a:cubicBezTo>
                  <a:lnTo>
                    <a:pt x="6" y="4550"/>
                  </a:lnTo>
                  <a:cubicBezTo>
                    <a:pt x="26" y="4896"/>
                    <a:pt x="177" y="5267"/>
                    <a:pt x="270" y="5610"/>
                  </a:cubicBezTo>
                  <a:cubicBezTo>
                    <a:pt x="370" y="6144"/>
                    <a:pt x="504" y="6644"/>
                    <a:pt x="637" y="7144"/>
                  </a:cubicBezTo>
                  <a:cubicBezTo>
                    <a:pt x="871" y="8078"/>
                    <a:pt x="1138" y="9012"/>
                    <a:pt x="1405" y="9913"/>
                  </a:cubicBezTo>
                  <a:cubicBezTo>
                    <a:pt x="1972" y="11748"/>
                    <a:pt x="2672" y="13515"/>
                    <a:pt x="3439" y="15250"/>
                  </a:cubicBezTo>
                  <a:cubicBezTo>
                    <a:pt x="4207" y="16985"/>
                    <a:pt x="5074" y="18686"/>
                    <a:pt x="6041" y="20320"/>
                  </a:cubicBezTo>
                  <a:cubicBezTo>
                    <a:pt x="6475" y="21054"/>
                    <a:pt x="6775" y="21788"/>
                    <a:pt x="7542" y="22255"/>
                  </a:cubicBezTo>
                  <a:cubicBezTo>
                    <a:pt x="8343" y="22789"/>
                    <a:pt x="9310" y="23122"/>
                    <a:pt x="10244" y="23389"/>
                  </a:cubicBezTo>
                  <a:cubicBezTo>
                    <a:pt x="11712" y="23790"/>
                    <a:pt x="13213" y="24056"/>
                    <a:pt x="14714" y="24290"/>
                  </a:cubicBezTo>
                  <a:cubicBezTo>
                    <a:pt x="18483" y="24890"/>
                    <a:pt x="22319" y="25224"/>
                    <a:pt x="26122" y="25491"/>
                  </a:cubicBezTo>
                  <a:cubicBezTo>
                    <a:pt x="32093" y="25887"/>
                    <a:pt x="38081" y="26044"/>
                    <a:pt x="44061" y="26044"/>
                  </a:cubicBezTo>
                  <a:cubicBezTo>
                    <a:pt x="46133" y="26044"/>
                    <a:pt x="48204" y="26025"/>
                    <a:pt x="50273" y="25991"/>
                  </a:cubicBezTo>
                  <a:cubicBezTo>
                    <a:pt x="57578" y="25858"/>
                    <a:pt x="64917" y="25491"/>
                    <a:pt x="72155" y="24557"/>
                  </a:cubicBezTo>
                  <a:cubicBezTo>
                    <a:pt x="73823" y="24357"/>
                    <a:pt x="75457" y="24090"/>
                    <a:pt x="77092" y="23756"/>
                  </a:cubicBezTo>
                  <a:cubicBezTo>
                    <a:pt x="78159" y="23523"/>
                    <a:pt x="79227" y="23256"/>
                    <a:pt x="80227" y="22822"/>
                  </a:cubicBezTo>
                  <a:cubicBezTo>
                    <a:pt x="80528" y="22689"/>
                    <a:pt x="80828" y="22555"/>
                    <a:pt x="81095" y="22322"/>
                  </a:cubicBezTo>
                  <a:cubicBezTo>
                    <a:pt x="81562" y="21955"/>
                    <a:pt x="81862" y="21254"/>
                    <a:pt x="82162" y="20721"/>
                  </a:cubicBezTo>
                  <a:cubicBezTo>
                    <a:pt x="83130" y="19120"/>
                    <a:pt x="83997" y="17485"/>
                    <a:pt x="84764" y="15784"/>
                  </a:cubicBezTo>
                  <a:cubicBezTo>
                    <a:pt x="85565" y="14049"/>
                    <a:pt x="86232" y="12281"/>
                    <a:pt x="86832" y="10480"/>
                  </a:cubicBezTo>
                  <a:cubicBezTo>
                    <a:pt x="87132" y="9546"/>
                    <a:pt x="87399" y="8612"/>
                    <a:pt x="87666" y="7645"/>
                  </a:cubicBezTo>
                  <a:cubicBezTo>
                    <a:pt x="87891" y="6777"/>
                    <a:pt x="88178" y="5847"/>
                    <a:pt x="88318" y="4944"/>
                  </a:cubicBezTo>
                  <a:lnTo>
                    <a:pt x="88318" y="4944"/>
                  </a:lnTo>
                  <a:cubicBezTo>
                    <a:pt x="88323" y="4933"/>
                    <a:pt x="88329" y="4921"/>
                    <a:pt x="88333" y="4909"/>
                  </a:cubicBezTo>
                  <a:cubicBezTo>
                    <a:pt x="88343" y="4875"/>
                    <a:pt x="88344" y="4842"/>
                    <a:pt x="88337" y="4811"/>
                  </a:cubicBezTo>
                  <a:lnTo>
                    <a:pt x="88337" y="4811"/>
                  </a:lnTo>
                  <a:cubicBezTo>
                    <a:pt x="88463" y="3567"/>
                    <a:pt x="86291" y="3106"/>
                    <a:pt x="85431" y="2875"/>
                  </a:cubicBezTo>
                  <a:cubicBezTo>
                    <a:pt x="82429" y="2074"/>
                    <a:pt x="79260" y="1740"/>
                    <a:pt x="76125" y="1407"/>
                  </a:cubicBezTo>
                  <a:cubicBezTo>
                    <a:pt x="72755" y="1040"/>
                    <a:pt x="69353" y="773"/>
                    <a:pt x="65984" y="573"/>
                  </a:cubicBezTo>
                  <a:cubicBezTo>
                    <a:pt x="58803" y="150"/>
                    <a:pt x="51621" y="1"/>
                    <a:pt x="4444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3;p31"/>
            <p:cNvSpPr/>
            <p:nvPr/>
          </p:nvSpPr>
          <p:spPr>
            <a:xfrm rot="-1799831" flipH="1">
              <a:off x="7128253" y="1197209"/>
              <a:ext cx="680937" cy="685347"/>
            </a:xfrm>
            <a:custGeom>
              <a:avLst/>
              <a:gdLst/>
              <a:ahLst/>
              <a:cxnLst/>
              <a:rect l="l" t="t" r="r" b="b"/>
              <a:pathLst>
                <a:path w="25786" h="25953" extrusionOk="0">
                  <a:moveTo>
                    <a:pt x="3803" y="0"/>
                  </a:moveTo>
                  <a:cubicBezTo>
                    <a:pt x="1201" y="5437"/>
                    <a:pt x="0" y="11042"/>
                    <a:pt x="267" y="16846"/>
                  </a:cubicBezTo>
                  <a:cubicBezTo>
                    <a:pt x="334" y="18680"/>
                    <a:pt x="467" y="20482"/>
                    <a:pt x="701" y="22216"/>
                  </a:cubicBezTo>
                  <a:lnTo>
                    <a:pt x="734" y="22216"/>
                  </a:lnTo>
                  <a:cubicBezTo>
                    <a:pt x="734" y="23450"/>
                    <a:pt x="5104" y="24484"/>
                    <a:pt x="13910" y="25318"/>
                  </a:cubicBezTo>
                  <a:cubicBezTo>
                    <a:pt x="16545" y="25552"/>
                    <a:pt x="19314" y="25785"/>
                    <a:pt x="22250" y="25952"/>
                  </a:cubicBezTo>
                  <a:cubicBezTo>
                    <a:pt x="22516" y="18480"/>
                    <a:pt x="23684" y="11242"/>
                    <a:pt x="25785" y="4237"/>
                  </a:cubicBezTo>
                  <a:cubicBezTo>
                    <a:pt x="22316" y="4036"/>
                    <a:pt x="19081" y="3770"/>
                    <a:pt x="16045" y="3436"/>
                  </a:cubicBezTo>
                  <a:cubicBezTo>
                    <a:pt x="7873" y="2569"/>
                    <a:pt x="3803" y="1535"/>
                    <a:pt x="3770" y="334"/>
                  </a:cubicBezTo>
                  <a:cubicBezTo>
                    <a:pt x="3770" y="200"/>
                    <a:pt x="3803" y="100"/>
                    <a:pt x="3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4;p31"/>
            <p:cNvSpPr/>
            <p:nvPr/>
          </p:nvSpPr>
          <p:spPr>
            <a:xfrm rot="-1799831" flipH="1">
              <a:off x="5566225" y="1776164"/>
              <a:ext cx="1817268" cy="700320"/>
            </a:xfrm>
            <a:custGeom>
              <a:avLst/>
              <a:gdLst/>
              <a:ahLst/>
              <a:cxnLst/>
              <a:rect l="l" t="t" r="r" b="b"/>
              <a:pathLst>
                <a:path w="68817" h="26520" extrusionOk="0">
                  <a:moveTo>
                    <a:pt x="64981" y="1"/>
                  </a:moveTo>
                  <a:lnTo>
                    <a:pt x="64847" y="67"/>
                  </a:lnTo>
                  <a:cubicBezTo>
                    <a:pt x="64880" y="134"/>
                    <a:pt x="64880" y="201"/>
                    <a:pt x="64880" y="234"/>
                  </a:cubicBezTo>
                  <a:cubicBezTo>
                    <a:pt x="64880" y="1035"/>
                    <a:pt x="62779" y="2236"/>
                    <a:pt x="52738" y="3270"/>
                  </a:cubicBezTo>
                  <a:cubicBezTo>
                    <a:pt x="44633" y="4137"/>
                    <a:pt x="34759" y="4537"/>
                    <a:pt x="23317" y="4537"/>
                  </a:cubicBezTo>
                  <a:cubicBezTo>
                    <a:pt x="16146" y="4537"/>
                    <a:pt x="9508" y="4370"/>
                    <a:pt x="3603" y="4037"/>
                  </a:cubicBezTo>
                  <a:lnTo>
                    <a:pt x="3537" y="4037"/>
                  </a:lnTo>
                  <a:lnTo>
                    <a:pt x="3537" y="4070"/>
                  </a:lnTo>
                  <a:cubicBezTo>
                    <a:pt x="1435" y="11075"/>
                    <a:pt x="234" y="18381"/>
                    <a:pt x="1" y="25819"/>
                  </a:cubicBezTo>
                  <a:lnTo>
                    <a:pt x="1" y="25886"/>
                  </a:lnTo>
                  <a:lnTo>
                    <a:pt x="68" y="25886"/>
                  </a:lnTo>
                  <a:cubicBezTo>
                    <a:pt x="6939" y="26286"/>
                    <a:pt x="14745" y="26520"/>
                    <a:pt x="23317" y="26520"/>
                  </a:cubicBezTo>
                  <a:cubicBezTo>
                    <a:pt x="35593" y="26520"/>
                    <a:pt x="46200" y="26086"/>
                    <a:pt x="54907" y="25219"/>
                  </a:cubicBezTo>
                  <a:cubicBezTo>
                    <a:pt x="63513" y="24351"/>
                    <a:pt x="67816" y="23351"/>
                    <a:pt x="68083" y="22117"/>
                  </a:cubicBezTo>
                  <a:lnTo>
                    <a:pt x="68116" y="22117"/>
                  </a:lnTo>
                  <a:lnTo>
                    <a:pt x="68116" y="22050"/>
                  </a:lnTo>
                  <a:cubicBezTo>
                    <a:pt x="68316" y="20315"/>
                    <a:pt x="68483" y="18514"/>
                    <a:pt x="68550" y="16713"/>
                  </a:cubicBezTo>
                  <a:cubicBezTo>
                    <a:pt x="68817" y="10975"/>
                    <a:pt x="67616" y="5338"/>
                    <a:pt x="64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5;p31"/>
            <p:cNvSpPr/>
            <p:nvPr/>
          </p:nvSpPr>
          <p:spPr>
            <a:xfrm rot="-1799831" flipH="1">
              <a:off x="5456421" y="1566088"/>
              <a:ext cx="2202206" cy="231697"/>
            </a:xfrm>
            <a:custGeom>
              <a:avLst/>
              <a:gdLst/>
              <a:ahLst/>
              <a:cxnLst/>
              <a:rect l="l" t="t" r="r" b="b"/>
              <a:pathLst>
                <a:path w="83394" h="8774" extrusionOk="0">
                  <a:moveTo>
                    <a:pt x="41730" y="0"/>
                  </a:moveTo>
                  <a:cubicBezTo>
                    <a:pt x="35626" y="0"/>
                    <a:pt x="29989" y="134"/>
                    <a:pt x="24818" y="367"/>
                  </a:cubicBezTo>
                  <a:cubicBezTo>
                    <a:pt x="20282" y="567"/>
                    <a:pt x="16079" y="868"/>
                    <a:pt x="12243" y="1235"/>
                  </a:cubicBezTo>
                  <a:cubicBezTo>
                    <a:pt x="4771" y="2002"/>
                    <a:pt x="735" y="2936"/>
                    <a:pt x="101" y="4003"/>
                  </a:cubicBezTo>
                  <a:cubicBezTo>
                    <a:pt x="34" y="4103"/>
                    <a:pt x="1" y="4203"/>
                    <a:pt x="1" y="4337"/>
                  </a:cubicBezTo>
                  <a:cubicBezTo>
                    <a:pt x="34" y="5538"/>
                    <a:pt x="4104" y="6572"/>
                    <a:pt x="12276" y="7439"/>
                  </a:cubicBezTo>
                  <a:cubicBezTo>
                    <a:pt x="15312" y="7773"/>
                    <a:pt x="18547" y="8039"/>
                    <a:pt x="22016" y="8240"/>
                  </a:cubicBezTo>
                  <a:cubicBezTo>
                    <a:pt x="27954" y="8573"/>
                    <a:pt x="34525" y="8773"/>
                    <a:pt x="41730" y="8773"/>
                  </a:cubicBezTo>
                  <a:cubicBezTo>
                    <a:pt x="53205" y="8773"/>
                    <a:pt x="63012" y="8340"/>
                    <a:pt x="71151" y="7506"/>
                  </a:cubicBezTo>
                  <a:cubicBezTo>
                    <a:pt x="79291" y="6638"/>
                    <a:pt x="83360" y="5604"/>
                    <a:pt x="83394" y="4370"/>
                  </a:cubicBezTo>
                  <a:cubicBezTo>
                    <a:pt x="83394" y="4303"/>
                    <a:pt x="83360" y="4237"/>
                    <a:pt x="83327" y="4170"/>
                  </a:cubicBezTo>
                  <a:lnTo>
                    <a:pt x="83327" y="4137"/>
                  </a:lnTo>
                  <a:cubicBezTo>
                    <a:pt x="82793" y="3003"/>
                    <a:pt x="78757" y="2069"/>
                    <a:pt x="71185" y="1301"/>
                  </a:cubicBezTo>
                  <a:cubicBezTo>
                    <a:pt x="63012" y="434"/>
                    <a:pt x="53205" y="0"/>
                    <a:pt x="417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31"/>
            <p:cNvSpPr/>
            <p:nvPr/>
          </p:nvSpPr>
          <p:spPr>
            <a:xfrm rot="-1799831" flipH="1">
              <a:off x="5496411" y="1522778"/>
              <a:ext cx="2410956" cy="816723"/>
            </a:xfrm>
            <a:custGeom>
              <a:avLst/>
              <a:gdLst/>
              <a:ahLst/>
              <a:cxnLst/>
              <a:rect l="l" t="t" r="r" b="b"/>
              <a:pathLst>
                <a:path w="91299" h="30928" extrusionOk="0">
                  <a:moveTo>
                    <a:pt x="46241" y="334"/>
                  </a:moveTo>
                  <a:cubicBezTo>
                    <a:pt x="53548" y="334"/>
                    <a:pt x="60879" y="517"/>
                    <a:pt x="68182" y="1039"/>
                  </a:cubicBezTo>
                  <a:cubicBezTo>
                    <a:pt x="71685" y="1272"/>
                    <a:pt x="75187" y="1572"/>
                    <a:pt x="78656" y="2039"/>
                  </a:cubicBezTo>
                  <a:cubicBezTo>
                    <a:pt x="80257" y="2240"/>
                    <a:pt x="81859" y="2473"/>
                    <a:pt x="83426" y="2807"/>
                  </a:cubicBezTo>
                  <a:cubicBezTo>
                    <a:pt x="84394" y="3007"/>
                    <a:pt x="85361" y="3240"/>
                    <a:pt x="86262" y="3674"/>
                  </a:cubicBezTo>
                  <a:cubicBezTo>
                    <a:pt x="86495" y="3774"/>
                    <a:pt x="86762" y="3907"/>
                    <a:pt x="86962" y="4108"/>
                  </a:cubicBezTo>
                  <a:cubicBezTo>
                    <a:pt x="87029" y="4141"/>
                    <a:pt x="87096" y="4274"/>
                    <a:pt x="87096" y="4274"/>
                  </a:cubicBezTo>
                  <a:cubicBezTo>
                    <a:pt x="87110" y="4300"/>
                    <a:pt x="87126" y="4328"/>
                    <a:pt x="87141" y="4358"/>
                  </a:cubicBezTo>
                  <a:lnTo>
                    <a:pt x="87141" y="4358"/>
                  </a:lnTo>
                  <a:cubicBezTo>
                    <a:pt x="87231" y="4794"/>
                    <a:pt x="86817" y="5049"/>
                    <a:pt x="86495" y="5242"/>
                  </a:cubicBezTo>
                  <a:cubicBezTo>
                    <a:pt x="85895" y="5609"/>
                    <a:pt x="85194" y="5809"/>
                    <a:pt x="84494" y="6009"/>
                  </a:cubicBezTo>
                  <a:cubicBezTo>
                    <a:pt x="81959" y="6676"/>
                    <a:pt x="79357" y="7010"/>
                    <a:pt x="76755" y="7310"/>
                  </a:cubicBezTo>
                  <a:cubicBezTo>
                    <a:pt x="70684" y="8010"/>
                    <a:pt x="64580" y="8377"/>
                    <a:pt x="58475" y="8577"/>
                  </a:cubicBezTo>
                  <a:cubicBezTo>
                    <a:pt x="54467" y="8710"/>
                    <a:pt x="50448" y="8768"/>
                    <a:pt x="46424" y="8768"/>
                  </a:cubicBezTo>
                  <a:cubicBezTo>
                    <a:pt x="43382" y="8768"/>
                    <a:pt x="40338" y="8735"/>
                    <a:pt x="37293" y="8677"/>
                  </a:cubicBezTo>
                  <a:cubicBezTo>
                    <a:pt x="30589" y="8544"/>
                    <a:pt x="23884" y="8244"/>
                    <a:pt x="17246" y="7577"/>
                  </a:cubicBezTo>
                  <a:cubicBezTo>
                    <a:pt x="14244" y="7276"/>
                    <a:pt x="11208" y="6943"/>
                    <a:pt x="8273" y="6309"/>
                  </a:cubicBezTo>
                  <a:cubicBezTo>
                    <a:pt x="7372" y="6109"/>
                    <a:pt x="6471" y="5909"/>
                    <a:pt x="5638" y="5609"/>
                  </a:cubicBezTo>
                  <a:cubicBezTo>
                    <a:pt x="5171" y="5442"/>
                    <a:pt x="4603" y="5242"/>
                    <a:pt x="4270" y="4841"/>
                  </a:cubicBezTo>
                  <a:cubicBezTo>
                    <a:pt x="4149" y="4690"/>
                    <a:pt x="4138" y="4539"/>
                    <a:pt x="4211" y="4337"/>
                  </a:cubicBezTo>
                  <a:lnTo>
                    <a:pt x="4211" y="4337"/>
                  </a:lnTo>
                  <a:cubicBezTo>
                    <a:pt x="4221" y="4330"/>
                    <a:pt x="4229" y="4320"/>
                    <a:pt x="4237" y="4308"/>
                  </a:cubicBezTo>
                  <a:cubicBezTo>
                    <a:pt x="4537" y="3807"/>
                    <a:pt x="5204" y="3574"/>
                    <a:pt x="5704" y="3407"/>
                  </a:cubicBezTo>
                  <a:cubicBezTo>
                    <a:pt x="6772" y="3007"/>
                    <a:pt x="7872" y="2773"/>
                    <a:pt x="8973" y="2573"/>
                  </a:cubicBezTo>
                  <a:cubicBezTo>
                    <a:pt x="12576" y="1906"/>
                    <a:pt x="16245" y="1572"/>
                    <a:pt x="19881" y="1272"/>
                  </a:cubicBezTo>
                  <a:cubicBezTo>
                    <a:pt x="28020" y="605"/>
                    <a:pt x="36193" y="372"/>
                    <a:pt x="44332" y="338"/>
                  </a:cubicBezTo>
                  <a:cubicBezTo>
                    <a:pt x="44968" y="336"/>
                    <a:pt x="45604" y="334"/>
                    <a:pt x="46241" y="334"/>
                  </a:cubicBezTo>
                  <a:close/>
                  <a:moveTo>
                    <a:pt x="3914" y="4881"/>
                  </a:moveTo>
                  <a:cubicBezTo>
                    <a:pt x="4308" y="5495"/>
                    <a:pt x="5455" y="5873"/>
                    <a:pt x="5938" y="6042"/>
                  </a:cubicBezTo>
                  <a:cubicBezTo>
                    <a:pt x="8273" y="6809"/>
                    <a:pt x="10741" y="7110"/>
                    <a:pt x="13176" y="7443"/>
                  </a:cubicBezTo>
                  <a:cubicBezTo>
                    <a:pt x="20081" y="8344"/>
                    <a:pt x="27053" y="8744"/>
                    <a:pt x="34024" y="8944"/>
                  </a:cubicBezTo>
                  <a:cubicBezTo>
                    <a:pt x="37870" y="9066"/>
                    <a:pt x="41715" y="9124"/>
                    <a:pt x="45560" y="9124"/>
                  </a:cubicBezTo>
                  <a:cubicBezTo>
                    <a:pt x="49120" y="9124"/>
                    <a:pt x="52680" y="9074"/>
                    <a:pt x="56240" y="8978"/>
                  </a:cubicBezTo>
                  <a:cubicBezTo>
                    <a:pt x="62511" y="8811"/>
                    <a:pt x="68783" y="8511"/>
                    <a:pt x="75054" y="7844"/>
                  </a:cubicBezTo>
                  <a:cubicBezTo>
                    <a:pt x="77989" y="7543"/>
                    <a:pt x="80991" y="7210"/>
                    <a:pt x="83860" y="6543"/>
                  </a:cubicBezTo>
                  <a:cubicBezTo>
                    <a:pt x="84694" y="6342"/>
                    <a:pt x="85528" y="6142"/>
                    <a:pt x="86295" y="5775"/>
                  </a:cubicBezTo>
                  <a:cubicBezTo>
                    <a:pt x="86695" y="5609"/>
                    <a:pt x="87196" y="5375"/>
                    <a:pt x="87429" y="4975"/>
                  </a:cubicBezTo>
                  <a:cubicBezTo>
                    <a:pt x="87431" y="4971"/>
                    <a:pt x="87433" y="4966"/>
                    <a:pt x="87435" y="4962"/>
                  </a:cubicBezTo>
                  <a:lnTo>
                    <a:pt x="87435" y="4962"/>
                  </a:lnTo>
                  <a:cubicBezTo>
                    <a:pt x="87490" y="5074"/>
                    <a:pt x="87545" y="5183"/>
                    <a:pt x="87596" y="5275"/>
                  </a:cubicBezTo>
                  <a:cubicBezTo>
                    <a:pt x="88430" y="7176"/>
                    <a:pt x="89130" y="9144"/>
                    <a:pt x="89664" y="11179"/>
                  </a:cubicBezTo>
                  <a:cubicBezTo>
                    <a:pt x="90665" y="15115"/>
                    <a:pt x="90832" y="19152"/>
                    <a:pt x="90531" y="23221"/>
                  </a:cubicBezTo>
                  <a:cubicBezTo>
                    <a:pt x="90467" y="24191"/>
                    <a:pt x="90371" y="25193"/>
                    <a:pt x="90243" y="26196"/>
                  </a:cubicBezTo>
                  <a:lnTo>
                    <a:pt x="90243" y="26196"/>
                  </a:lnTo>
                  <a:cubicBezTo>
                    <a:pt x="90226" y="26217"/>
                    <a:pt x="90212" y="26247"/>
                    <a:pt x="90198" y="26290"/>
                  </a:cubicBezTo>
                  <a:cubicBezTo>
                    <a:pt x="90165" y="26657"/>
                    <a:pt x="89698" y="26891"/>
                    <a:pt x="89397" y="27057"/>
                  </a:cubicBezTo>
                  <a:cubicBezTo>
                    <a:pt x="88697" y="27391"/>
                    <a:pt x="87896" y="27624"/>
                    <a:pt x="87129" y="27791"/>
                  </a:cubicBezTo>
                  <a:cubicBezTo>
                    <a:pt x="84360" y="28492"/>
                    <a:pt x="81492" y="28792"/>
                    <a:pt x="78690" y="29125"/>
                  </a:cubicBezTo>
                  <a:cubicBezTo>
                    <a:pt x="72218" y="29793"/>
                    <a:pt x="65747" y="30160"/>
                    <a:pt x="59242" y="30360"/>
                  </a:cubicBezTo>
                  <a:cubicBezTo>
                    <a:pt x="54607" y="30503"/>
                    <a:pt x="49960" y="30571"/>
                    <a:pt x="45315" y="30571"/>
                  </a:cubicBezTo>
                  <a:cubicBezTo>
                    <a:pt x="42405" y="30571"/>
                    <a:pt x="39497" y="30544"/>
                    <a:pt x="36593" y="30493"/>
                  </a:cubicBezTo>
                  <a:cubicBezTo>
                    <a:pt x="29488" y="30360"/>
                    <a:pt x="22416" y="30059"/>
                    <a:pt x="15344" y="29426"/>
                  </a:cubicBezTo>
                  <a:cubicBezTo>
                    <a:pt x="12142" y="29159"/>
                    <a:pt x="8873" y="28825"/>
                    <a:pt x="5704" y="28225"/>
                  </a:cubicBezTo>
                  <a:cubicBezTo>
                    <a:pt x="4704" y="28058"/>
                    <a:pt x="3736" y="27825"/>
                    <a:pt x="2769" y="27524"/>
                  </a:cubicBezTo>
                  <a:cubicBezTo>
                    <a:pt x="2268" y="27358"/>
                    <a:pt x="1668" y="27191"/>
                    <a:pt x="1268" y="26790"/>
                  </a:cubicBezTo>
                  <a:cubicBezTo>
                    <a:pt x="1201" y="26690"/>
                    <a:pt x="1134" y="26590"/>
                    <a:pt x="1101" y="26457"/>
                  </a:cubicBezTo>
                  <a:cubicBezTo>
                    <a:pt x="1101" y="26444"/>
                    <a:pt x="1099" y="26430"/>
                    <a:pt x="1096" y="26416"/>
                  </a:cubicBezTo>
                  <a:lnTo>
                    <a:pt x="1096" y="26416"/>
                  </a:lnTo>
                  <a:cubicBezTo>
                    <a:pt x="732" y="23460"/>
                    <a:pt x="501" y="20439"/>
                    <a:pt x="667" y="17484"/>
                  </a:cubicBezTo>
                  <a:cubicBezTo>
                    <a:pt x="834" y="14548"/>
                    <a:pt x="1401" y="11680"/>
                    <a:pt x="2302" y="8911"/>
                  </a:cubicBezTo>
                  <a:cubicBezTo>
                    <a:pt x="2764" y="7553"/>
                    <a:pt x="3301" y="6195"/>
                    <a:pt x="3914" y="4881"/>
                  </a:cubicBezTo>
                  <a:close/>
                  <a:moveTo>
                    <a:pt x="45939" y="1"/>
                  </a:moveTo>
                  <a:cubicBezTo>
                    <a:pt x="38171" y="1"/>
                    <a:pt x="30382" y="183"/>
                    <a:pt x="22650" y="705"/>
                  </a:cubicBezTo>
                  <a:cubicBezTo>
                    <a:pt x="18680" y="972"/>
                    <a:pt x="14744" y="1306"/>
                    <a:pt x="10808" y="1906"/>
                  </a:cubicBezTo>
                  <a:cubicBezTo>
                    <a:pt x="9440" y="2106"/>
                    <a:pt x="8039" y="2340"/>
                    <a:pt x="6672" y="2707"/>
                  </a:cubicBezTo>
                  <a:cubicBezTo>
                    <a:pt x="5904" y="2907"/>
                    <a:pt x="5070" y="3140"/>
                    <a:pt x="4403" y="3574"/>
                  </a:cubicBezTo>
                  <a:cubicBezTo>
                    <a:pt x="4211" y="3702"/>
                    <a:pt x="4020" y="3830"/>
                    <a:pt x="3916" y="4016"/>
                  </a:cubicBezTo>
                  <a:lnTo>
                    <a:pt x="3916" y="4016"/>
                  </a:lnTo>
                  <a:cubicBezTo>
                    <a:pt x="3882" y="4028"/>
                    <a:pt x="3859" y="4051"/>
                    <a:pt x="3836" y="4074"/>
                  </a:cubicBezTo>
                  <a:cubicBezTo>
                    <a:pt x="1301" y="9378"/>
                    <a:pt x="0" y="15149"/>
                    <a:pt x="267" y="21053"/>
                  </a:cubicBezTo>
                  <a:cubicBezTo>
                    <a:pt x="367" y="22821"/>
                    <a:pt x="501" y="24589"/>
                    <a:pt x="734" y="26357"/>
                  </a:cubicBezTo>
                  <a:cubicBezTo>
                    <a:pt x="734" y="26357"/>
                    <a:pt x="734" y="26357"/>
                    <a:pt x="734" y="26357"/>
                  </a:cubicBezTo>
                  <a:lnTo>
                    <a:pt x="734" y="26357"/>
                  </a:lnTo>
                  <a:cubicBezTo>
                    <a:pt x="734" y="26361"/>
                    <a:pt x="734" y="26365"/>
                    <a:pt x="734" y="26369"/>
                  </a:cubicBezTo>
                  <a:lnTo>
                    <a:pt x="734" y="26369"/>
                  </a:lnTo>
                  <a:cubicBezTo>
                    <a:pt x="781" y="27394"/>
                    <a:pt x="2572" y="27792"/>
                    <a:pt x="3336" y="28025"/>
                  </a:cubicBezTo>
                  <a:cubicBezTo>
                    <a:pt x="5904" y="28725"/>
                    <a:pt x="8573" y="29059"/>
                    <a:pt x="11242" y="29359"/>
                  </a:cubicBezTo>
                  <a:cubicBezTo>
                    <a:pt x="18547" y="30193"/>
                    <a:pt x="25885" y="30560"/>
                    <a:pt x="33257" y="30760"/>
                  </a:cubicBezTo>
                  <a:cubicBezTo>
                    <a:pt x="37501" y="30868"/>
                    <a:pt x="41745" y="30928"/>
                    <a:pt x="45989" y="30928"/>
                  </a:cubicBezTo>
                  <a:cubicBezTo>
                    <a:pt x="49584" y="30928"/>
                    <a:pt x="53179" y="30885"/>
                    <a:pt x="56774" y="30793"/>
                  </a:cubicBezTo>
                  <a:cubicBezTo>
                    <a:pt x="63445" y="30627"/>
                    <a:pt x="70117" y="30293"/>
                    <a:pt x="76755" y="29659"/>
                  </a:cubicBezTo>
                  <a:cubicBezTo>
                    <a:pt x="79924" y="29359"/>
                    <a:pt x="83160" y="29025"/>
                    <a:pt x="86295" y="28392"/>
                  </a:cubicBezTo>
                  <a:cubicBezTo>
                    <a:pt x="87229" y="28191"/>
                    <a:pt x="88163" y="27958"/>
                    <a:pt x="89030" y="27624"/>
                  </a:cubicBezTo>
                  <a:cubicBezTo>
                    <a:pt x="89497" y="27458"/>
                    <a:pt x="90064" y="27257"/>
                    <a:pt x="90398" y="26857"/>
                  </a:cubicBezTo>
                  <a:cubicBezTo>
                    <a:pt x="90479" y="26750"/>
                    <a:pt x="90537" y="26621"/>
                    <a:pt x="90575" y="26488"/>
                  </a:cubicBezTo>
                  <a:lnTo>
                    <a:pt x="90575" y="26488"/>
                  </a:lnTo>
                  <a:cubicBezTo>
                    <a:pt x="90591" y="26467"/>
                    <a:pt x="90598" y="26435"/>
                    <a:pt x="90598" y="26390"/>
                  </a:cubicBezTo>
                  <a:lnTo>
                    <a:pt x="90598" y="26390"/>
                  </a:lnTo>
                  <a:cubicBezTo>
                    <a:pt x="90598" y="26390"/>
                    <a:pt x="90598" y="26390"/>
                    <a:pt x="90598" y="26390"/>
                  </a:cubicBezTo>
                  <a:cubicBezTo>
                    <a:pt x="91099" y="22254"/>
                    <a:pt x="91299" y="18051"/>
                    <a:pt x="90598" y="13915"/>
                  </a:cubicBezTo>
                  <a:cubicBezTo>
                    <a:pt x="90265" y="11913"/>
                    <a:pt x="89731" y="9978"/>
                    <a:pt x="89064" y="8077"/>
                  </a:cubicBezTo>
                  <a:cubicBezTo>
                    <a:pt x="88697" y="7110"/>
                    <a:pt x="88330" y="6142"/>
                    <a:pt x="87896" y="5242"/>
                  </a:cubicBezTo>
                  <a:cubicBezTo>
                    <a:pt x="87796" y="5008"/>
                    <a:pt x="87696" y="4775"/>
                    <a:pt x="87563" y="4541"/>
                  </a:cubicBezTo>
                  <a:cubicBezTo>
                    <a:pt x="87548" y="4497"/>
                    <a:pt x="87527" y="4453"/>
                    <a:pt x="87505" y="4412"/>
                  </a:cubicBezTo>
                  <a:lnTo>
                    <a:pt x="87505" y="4412"/>
                  </a:lnTo>
                  <a:cubicBezTo>
                    <a:pt x="87503" y="4389"/>
                    <a:pt x="87499" y="4365"/>
                    <a:pt x="87496" y="4341"/>
                  </a:cubicBezTo>
                  <a:cubicBezTo>
                    <a:pt x="87483" y="4309"/>
                    <a:pt x="87459" y="4280"/>
                    <a:pt x="87430" y="4254"/>
                  </a:cubicBezTo>
                  <a:lnTo>
                    <a:pt x="87430" y="4254"/>
                  </a:lnTo>
                  <a:cubicBezTo>
                    <a:pt x="87382" y="4172"/>
                    <a:pt x="87345" y="4090"/>
                    <a:pt x="87262" y="4007"/>
                  </a:cubicBezTo>
                  <a:cubicBezTo>
                    <a:pt x="86862" y="3540"/>
                    <a:pt x="86162" y="3274"/>
                    <a:pt x="85561" y="3073"/>
                  </a:cubicBezTo>
                  <a:cubicBezTo>
                    <a:pt x="84460" y="2707"/>
                    <a:pt x="83326" y="2473"/>
                    <a:pt x="82159" y="2240"/>
                  </a:cubicBezTo>
                  <a:cubicBezTo>
                    <a:pt x="78656" y="1606"/>
                    <a:pt x="75054" y="1239"/>
                    <a:pt x="71485" y="939"/>
                  </a:cubicBezTo>
                  <a:cubicBezTo>
                    <a:pt x="63679" y="271"/>
                    <a:pt x="55807" y="38"/>
                    <a:pt x="47968" y="5"/>
                  </a:cubicBezTo>
                  <a:cubicBezTo>
                    <a:pt x="47292" y="2"/>
                    <a:pt x="46615" y="1"/>
                    <a:pt x="45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31"/>
            <p:cNvSpPr/>
            <p:nvPr/>
          </p:nvSpPr>
          <p:spPr>
            <a:xfrm rot="-1799831" flipH="1">
              <a:off x="6207574" y="661991"/>
              <a:ext cx="1079977" cy="717934"/>
            </a:xfrm>
            <a:custGeom>
              <a:avLst/>
              <a:gdLst/>
              <a:ahLst/>
              <a:cxnLst/>
              <a:rect l="l" t="t" r="r" b="b"/>
              <a:pathLst>
                <a:path w="40897" h="27187" extrusionOk="0">
                  <a:moveTo>
                    <a:pt x="39195" y="0"/>
                  </a:moveTo>
                  <a:cubicBezTo>
                    <a:pt x="26853" y="534"/>
                    <a:pt x="16279" y="5204"/>
                    <a:pt x="7406" y="14077"/>
                  </a:cubicBezTo>
                  <a:cubicBezTo>
                    <a:pt x="4771" y="16746"/>
                    <a:pt x="2302" y="19748"/>
                    <a:pt x="0" y="23150"/>
                  </a:cubicBezTo>
                  <a:cubicBezTo>
                    <a:pt x="0" y="23183"/>
                    <a:pt x="0" y="23217"/>
                    <a:pt x="0" y="23250"/>
                  </a:cubicBezTo>
                  <a:cubicBezTo>
                    <a:pt x="0" y="24451"/>
                    <a:pt x="3803" y="25485"/>
                    <a:pt x="11475" y="26319"/>
                  </a:cubicBezTo>
                  <a:cubicBezTo>
                    <a:pt x="14844" y="26719"/>
                    <a:pt x="18514" y="26986"/>
                    <a:pt x="22483" y="27186"/>
                  </a:cubicBezTo>
                  <a:cubicBezTo>
                    <a:pt x="23117" y="25719"/>
                    <a:pt x="23784" y="24218"/>
                    <a:pt x="24518" y="22750"/>
                  </a:cubicBezTo>
                  <a:cubicBezTo>
                    <a:pt x="28688" y="14177"/>
                    <a:pt x="34158" y="6605"/>
                    <a:pt x="40896" y="100"/>
                  </a:cubicBezTo>
                  <a:cubicBezTo>
                    <a:pt x="40329" y="67"/>
                    <a:pt x="39762" y="34"/>
                    <a:pt x="39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31"/>
            <p:cNvSpPr/>
            <p:nvPr/>
          </p:nvSpPr>
          <p:spPr>
            <a:xfrm rot="-1799831" flipH="1">
              <a:off x="5322789" y="1058279"/>
              <a:ext cx="1483401" cy="730266"/>
            </a:xfrm>
            <a:custGeom>
              <a:avLst/>
              <a:gdLst/>
              <a:ahLst/>
              <a:cxnLst/>
              <a:rect l="l" t="t" r="r" b="b"/>
              <a:pathLst>
                <a:path w="56174" h="27654" extrusionOk="0">
                  <a:moveTo>
                    <a:pt x="18447" y="1"/>
                  </a:moveTo>
                  <a:cubicBezTo>
                    <a:pt x="11742" y="6505"/>
                    <a:pt x="6205" y="14111"/>
                    <a:pt x="2035" y="22683"/>
                  </a:cubicBezTo>
                  <a:cubicBezTo>
                    <a:pt x="1334" y="24151"/>
                    <a:pt x="667" y="25652"/>
                    <a:pt x="33" y="27153"/>
                  </a:cubicBezTo>
                  <a:lnTo>
                    <a:pt x="0" y="27253"/>
                  </a:lnTo>
                  <a:lnTo>
                    <a:pt x="100" y="27253"/>
                  </a:lnTo>
                  <a:cubicBezTo>
                    <a:pt x="5170" y="27520"/>
                    <a:pt x="10808" y="27654"/>
                    <a:pt x="16845" y="27654"/>
                  </a:cubicBezTo>
                  <a:cubicBezTo>
                    <a:pt x="27653" y="27654"/>
                    <a:pt x="36993" y="27220"/>
                    <a:pt x="44632" y="26353"/>
                  </a:cubicBezTo>
                  <a:cubicBezTo>
                    <a:pt x="52171" y="25552"/>
                    <a:pt x="55973" y="24551"/>
                    <a:pt x="56174" y="23317"/>
                  </a:cubicBezTo>
                  <a:lnTo>
                    <a:pt x="56174" y="23284"/>
                  </a:lnTo>
                  <a:lnTo>
                    <a:pt x="56174" y="23251"/>
                  </a:lnTo>
                  <a:cubicBezTo>
                    <a:pt x="55973" y="22950"/>
                    <a:pt x="55773" y="22650"/>
                    <a:pt x="55573" y="22350"/>
                  </a:cubicBezTo>
                  <a:cubicBezTo>
                    <a:pt x="53672" y="19548"/>
                    <a:pt x="51337" y="16713"/>
                    <a:pt x="48635" y="13977"/>
                  </a:cubicBezTo>
                  <a:cubicBezTo>
                    <a:pt x="40195" y="5571"/>
                    <a:pt x="30088" y="868"/>
                    <a:pt x="185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31"/>
            <p:cNvSpPr/>
            <p:nvPr/>
          </p:nvSpPr>
          <p:spPr>
            <a:xfrm rot="-1799831" flipH="1">
              <a:off x="5276552" y="905526"/>
              <a:ext cx="2086807" cy="738532"/>
            </a:xfrm>
            <a:custGeom>
              <a:avLst/>
              <a:gdLst/>
              <a:ahLst/>
              <a:cxnLst/>
              <a:rect l="l" t="t" r="r" b="b"/>
              <a:pathLst>
                <a:path w="79024" h="27967" extrusionOk="0">
                  <a:moveTo>
                    <a:pt x="39284" y="352"/>
                  </a:moveTo>
                  <a:cubicBezTo>
                    <a:pt x="39919" y="352"/>
                    <a:pt x="40541" y="400"/>
                    <a:pt x="41183" y="427"/>
                  </a:cubicBezTo>
                  <a:lnTo>
                    <a:pt x="41183" y="427"/>
                  </a:lnTo>
                  <a:cubicBezTo>
                    <a:pt x="41188" y="428"/>
                    <a:pt x="41192" y="428"/>
                    <a:pt x="41197" y="428"/>
                  </a:cubicBezTo>
                  <a:cubicBezTo>
                    <a:pt x="41197" y="428"/>
                    <a:pt x="41197" y="428"/>
                    <a:pt x="41197" y="428"/>
                  </a:cubicBezTo>
                  <a:lnTo>
                    <a:pt x="41197" y="428"/>
                  </a:lnTo>
                  <a:cubicBezTo>
                    <a:pt x="41207" y="429"/>
                    <a:pt x="41216" y="430"/>
                    <a:pt x="41224" y="430"/>
                  </a:cubicBezTo>
                  <a:lnTo>
                    <a:pt x="41224" y="430"/>
                  </a:lnTo>
                  <a:cubicBezTo>
                    <a:pt x="46919" y="866"/>
                    <a:pt x="52513" y="2267"/>
                    <a:pt x="57675" y="4731"/>
                  </a:cubicBezTo>
                  <a:cubicBezTo>
                    <a:pt x="62979" y="7266"/>
                    <a:pt x="67716" y="10869"/>
                    <a:pt x="71786" y="15072"/>
                  </a:cubicBezTo>
                  <a:cubicBezTo>
                    <a:pt x="74087" y="17440"/>
                    <a:pt x="76155" y="19975"/>
                    <a:pt x="77990" y="22677"/>
                  </a:cubicBezTo>
                  <a:cubicBezTo>
                    <a:pt x="78123" y="22877"/>
                    <a:pt x="78257" y="23111"/>
                    <a:pt x="78390" y="23311"/>
                  </a:cubicBezTo>
                  <a:cubicBezTo>
                    <a:pt x="78490" y="23411"/>
                    <a:pt x="78524" y="23411"/>
                    <a:pt x="78524" y="23478"/>
                  </a:cubicBezTo>
                  <a:cubicBezTo>
                    <a:pt x="78524" y="23545"/>
                    <a:pt x="78457" y="23645"/>
                    <a:pt x="78390" y="23678"/>
                  </a:cubicBezTo>
                  <a:cubicBezTo>
                    <a:pt x="78290" y="23845"/>
                    <a:pt x="78090" y="23978"/>
                    <a:pt x="77923" y="24078"/>
                  </a:cubicBezTo>
                  <a:cubicBezTo>
                    <a:pt x="77323" y="24445"/>
                    <a:pt x="76656" y="24645"/>
                    <a:pt x="75989" y="24846"/>
                  </a:cubicBezTo>
                  <a:cubicBezTo>
                    <a:pt x="73520" y="25546"/>
                    <a:pt x="70952" y="25880"/>
                    <a:pt x="68416" y="26180"/>
                  </a:cubicBezTo>
                  <a:cubicBezTo>
                    <a:pt x="65581" y="26513"/>
                    <a:pt x="62746" y="26747"/>
                    <a:pt x="59910" y="26947"/>
                  </a:cubicBezTo>
                  <a:cubicBezTo>
                    <a:pt x="53506" y="27414"/>
                    <a:pt x="47101" y="27581"/>
                    <a:pt x="40663" y="27581"/>
                  </a:cubicBezTo>
                  <a:cubicBezTo>
                    <a:pt x="40015" y="27584"/>
                    <a:pt x="39367" y="27586"/>
                    <a:pt x="38718" y="27586"/>
                  </a:cubicBezTo>
                  <a:cubicBezTo>
                    <a:pt x="32689" y="27586"/>
                    <a:pt x="26639" y="27442"/>
                    <a:pt x="20616" y="27080"/>
                  </a:cubicBezTo>
                  <a:cubicBezTo>
                    <a:pt x="17313" y="26880"/>
                    <a:pt x="14044" y="26580"/>
                    <a:pt x="10742" y="26213"/>
                  </a:cubicBezTo>
                  <a:cubicBezTo>
                    <a:pt x="8140" y="25913"/>
                    <a:pt x="5505" y="25579"/>
                    <a:pt x="2970" y="24879"/>
                  </a:cubicBezTo>
                  <a:cubicBezTo>
                    <a:pt x="2303" y="24712"/>
                    <a:pt x="1602" y="24479"/>
                    <a:pt x="968" y="24112"/>
                  </a:cubicBezTo>
                  <a:cubicBezTo>
                    <a:pt x="835" y="24012"/>
                    <a:pt x="635" y="23912"/>
                    <a:pt x="535" y="23745"/>
                  </a:cubicBezTo>
                  <a:cubicBezTo>
                    <a:pt x="335" y="23478"/>
                    <a:pt x="468" y="23344"/>
                    <a:pt x="668" y="23078"/>
                  </a:cubicBezTo>
                  <a:cubicBezTo>
                    <a:pt x="2503" y="20376"/>
                    <a:pt x="4538" y="17774"/>
                    <a:pt x="6806" y="15405"/>
                  </a:cubicBezTo>
                  <a:cubicBezTo>
                    <a:pt x="10775" y="11202"/>
                    <a:pt x="15412" y="7633"/>
                    <a:pt x="20582" y="5065"/>
                  </a:cubicBezTo>
                  <a:cubicBezTo>
                    <a:pt x="25586" y="2563"/>
                    <a:pt x="31056" y="1095"/>
                    <a:pt x="36627" y="528"/>
                  </a:cubicBezTo>
                  <a:cubicBezTo>
                    <a:pt x="37361" y="461"/>
                    <a:pt x="38095" y="428"/>
                    <a:pt x="38829" y="361"/>
                  </a:cubicBezTo>
                  <a:cubicBezTo>
                    <a:pt x="38982" y="355"/>
                    <a:pt x="39133" y="352"/>
                    <a:pt x="39284" y="352"/>
                  </a:cubicBezTo>
                  <a:close/>
                  <a:moveTo>
                    <a:pt x="39354" y="0"/>
                  </a:moveTo>
                  <a:cubicBezTo>
                    <a:pt x="39114" y="0"/>
                    <a:pt x="38873" y="8"/>
                    <a:pt x="38629" y="28"/>
                  </a:cubicBezTo>
                  <a:cubicBezTo>
                    <a:pt x="37895" y="61"/>
                    <a:pt x="37161" y="128"/>
                    <a:pt x="36427" y="195"/>
                  </a:cubicBezTo>
                  <a:cubicBezTo>
                    <a:pt x="34959" y="328"/>
                    <a:pt x="33492" y="528"/>
                    <a:pt x="32057" y="828"/>
                  </a:cubicBezTo>
                  <a:cubicBezTo>
                    <a:pt x="29255" y="1362"/>
                    <a:pt x="26520" y="2129"/>
                    <a:pt x="23851" y="3197"/>
                  </a:cubicBezTo>
                  <a:cubicBezTo>
                    <a:pt x="18481" y="5298"/>
                    <a:pt x="13577" y="8467"/>
                    <a:pt x="9341" y="12337"/>
                  </a:cubicBezTo>
                  <a:cubicBezTo>
                    <a:pt x="6939" y="14505"/>
                    <a:pt x="4738" y="16940"/>
                    <a:pt x="2770" y="19475"/>
                  </a:cubicBezTo>
                  <a:cubicBezTo>
                    <a:pt x="2236" y="20142"/>
                    <a:pt x="1736" y="20809"/>
                    <a:pt x="1235" y="21510"/>
                  </a:cubicBezTo>
                  <a:cubicBezTo>
                    <a:pt x="1002" y="21843"/>
                    <a:pt x="735" y="22210"/>
                    <a:pt x="501" y="22577"/>
                  </a:cubicBezTo>
                  <a:cubicBezTo>
                    <a:pt x="335" y="22811"/>
                    <a:pt x="34" y="23078"/>
                    <a:pt x="34" y="23378"/>
                  </a:cubicBezTo>
                  <a:cubicBezTo>
                    <a:pt x="1" y="23778"/>
                    <a:pt x="401" y="24112"/>
                    <a:pt x="668" y="24312"/>
                  </a:cubicBezTo>
                  <a:cubicBezTo>
                    <a:pt x="1235" y="24679"/>
                    <a:pt x="1869" y="24879"/>
                    <a:pt x="2503" y="25079"/>
                  </a:cubicBezTo>
                  <a:cubicBezTo>
                    <a:pt x="3537" y="25413"/>
                    <a:pt x="4604" y="25613"/>
                    <a:pt x="5638" y="25813"/>
                  </a:cubicBezTo>
                  <a:cubicBezTo>
                    <a:pt x="8741" y="26380"/>
                    <a:pt x="11876" y="26714"/>
                    <a:pt x="14978" y="27014"/>
                  </a:cubicBezTo>
                  <a:cubicBezTo>
                    <a:pt x="21750" y="27614"/>
                    <a:pt x="28588" y="27881"/>
                    <a:pt x="35393" y="27948"/>
                  </a:cubicBezTo>
                  <a:cubicBezTo>
                    <a:pt x="36700" y="27960"/>
                    <a:pt x="38006" y="27967"/>
                    <a:pt x="39313" y="27967"/>
                  </a:cubicBezTo>
                  <a:cubicBezTo>
                    <a:pt x="44911" y="27967"/>
                    <a:pt x="50510" y="27845"/>
                    <a:pt x="56108" y="27547"/>
                  </a:cubicBezTo>
                  <a:cubicBezTo>
                    <a:pt x="59010" y="27414"/>
                    <a:pt x="61945" y="27214"/>
                    <a:pt x="64847" y="26914"/>
                  </a:cubicBezTo>
                  <a:cubicBezTo>
                    <a:pt x="67783" y="26647"/>
                    <a:pt x="70751" y="26313"/>
                    <a:pt x="73687" y="25780"/>
                  </a:cubicBezTo>
                  <a:cubicBezTo>
                    <a:pt x="74688" y="25579"/>
                    <a:pt x="75722" y="25346"/>
                    <a:pt x="76689" y="25046"/>
                  </a:cubicBezTo>
                  <a:cubicBezTo>
                    <a:pt x="77289" y="24846"/>
                    <a:pt x="77923" y="24645"/>
                    <a:pt x="78424" y="24245"/>
                  </a:cubicBezTo>
                  <a:cubicBezTo>
                    <a:pt x="78590" y="24145"/>
                    <a:pt x="78724" y="23978"/>
                    <a:pt x="78824" y="23811"/>
                  </a:cubicBezTo>
                  <a:cubicBezTo>
                    <a:pt x="79024" y="23411"/>
                    <a:pt x="78657" y="23078"/>
                    <a:pt x="78424" y="22777"/>
                  </a:cubicBezTo>
                  <a:cubicBezTo>
                    <a:pt x="77523" y="21410"/>
                    <a:pt x="76556" y="20075"/>
                    <a:pt x="75522" y="18808"/>
                  </a:cubicBezTo>
                  <a:cubicBezTo>
                    <a:pt x="71585" y="13971"/>
                    <a:pt x="66915" y="9668"/>
                    <a:pt x="61578" y="6466"/>
                  </a:cubicBezTo>
                  <a:cubicBezTo>
                    <a:pt x="56608" y="3497"/>
                    <a:pt x="51104" y="1495"/>
                    <a:pt x="45400" y="595"/>
                  </a:cubicBezTo>
                  <a:cubicBezTo>
                    <a:pt x="43973" y="363"/>
                    <a:pt x="42547" y="196"/>
                    <a:pt x="41120" y="96"/>
                  </a:cubicBezTo>
                  <a:lnTo>
                    <a:pt x="41120" y="96"/>
                  </a:lnTo>
                  <a:cubicBezTo>
                    <a:pt x="41113" y="95"/>
                    <a:pt x="41105" y="94"/>
                    <a:pt x="41097" y="94"/>
                  </a:cubicBezTo>
                  <a:cubicBezTo>
                    <a:pt x="41087" y="93"/>
                    <a:pt x="41079" y="92"/>
                    <a:pt x="41070" y="92"/>
                  </a:cubicBezTo>
                  <a:lnTo>
                    <a:pt x="41070" y="92"/>
                  </a:lnTo>
                  <a:cubicBezTo>
                    <a:pt x="40490" y="46"/>
                    <a:pt x="39926" y="0"/>
                    <a:pt x="393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31"/>
            <p:cNvSpPr/>
            <p:nvPr/>
          </p:nvSpPr>
          <p:spPr>
            <a:xfrm rot="-1799831" flipH="1">
              <a:off x="5573845" y="1331508"/>
              <a:ext cx="440473" cy="353435"/>
            </a:xfrm>
            <a:custGeom>
              <a:avLst/>
              <a:gdLst/>
              <a:ahLst/>
              <a:cxnLst/>
              <a:rect l="l" t="t" r="r" b="b"/>
              <a:pathLst>
                <a:path w="16680" h="13384" extrusionOk="0">
                  <a:moveTo>
                    <a:pt x="1139" y="0"/>
                  </a:moveTo>
                  <a:cubicBezTo>
                    <a:pt x="1049" y="0"/>
                    <a:pt x="948" y="14"/>
                    <a:pt x="835" y="40"/>
                  </a:cubicBezTo>
                  <a:cubicBezTo>
                    <a:pt x="268" y="174"/>
                    <a:pt x="1" y="507"/>
                    <a:pt x="1" y="1008"/>
                  </a:cubicBezTo>
                  <a:cubicBezTo>
                    <a:pt x="1" y="1508"/>
                    <a:pt x="234" y="1742"/>
                    <a:pt x="668" y="1742"/>
                  </a:cubicBezTo>
                  <a:cubicBezTo>
                    <a:pt x="935" y="1742"/>
                    <a:pt x="1268" y="1375"/>
                    <a:pt x="1669" y="641"/>
                  </a:cubicBezTo>
                  <a:cubicBezTo>
                    <a:pt x="1669" y="214"/>
                    <a:pt x="1498" y="0"/>
                    <a:pt x="1139" y="0"/>
                  </a:cubicBezTo>
                  <a:close/>
                  <a:moveTo>
                    <a:pt x="4114" y="1667"/>
                  </a:moveTo>
                  <a:cubicBezTo>
                    <a:pt x="3262" y="1667"/>
                    <a:pt x="2836" y="2246"/>
                    <a:pt x="2836" y="3409"/>
                  </a:cubicBezTo>
                  <a:cubicBezTo>
                    <a:pt x="2836" y="3576"/>
                    <a:pt x="3770" y="4377"/>
                    <a:pt x="5605" y="5811"/>
                  </a:cubicBezTo>
                  <a:cubicBezTo>
                    <a:pt x="7606" y="7379"/>
                    <a:pt x="9007" y="8146"/>
                    <a:pt x="9841" y="8146"/>
                  </a:cubicBezTo>
                  <a:cubicBezTo>
                    <a:pt x="10375" y="8146"/>
                    <a:pt x="10775" y="7946"/>
                    <a:pt x="11075" y="7512"/>
                  </a:cubicBezTo>
                  <a:cubicBezTo>
                    <a:pt x="11309" y="7179"/>
                    <a:pt x="11409" y="6879"/>
                    <a:pt x="11409" y="6545"/>
                  </a:cubicBezTo>
                  <a:cubicBezTo>
                    <a:pt x="11409" y="6378"/>
                    <a:pt x="10942" y="5878"/>
                    <a:pt x="10075" y="5077"/>
                  </a:cubicBezTo>
                  <a:cubicBezTo>
                    <a:pt x="9107" y="4243"/>
                    <a:pt x="8106" y="3476"/>
                    <a:pt x="7139" y="2876"/>
                  </a:cubicBezTo>
                  <a:cubicBezTo>
                    <a:pt x="5834" y="2071"/>
                    <a:pt x="4825" y="1667"/>
                    <a:pt x="4114" y="1667"/>
                  </a:cubicBezTo>
                  <a:close/>
                  <a:moveTo>
                    <a:pt x="13143" y="8346"/>
                  </a:moveTo>
                  <a:cubicBezTo>
                    <a:pt x="12109" y="8346"/>
                    <a:pt x="11609" y="8880"/>
                    <a:pt x="11609" y="9914"/>
                  </a:cubicBezTo>
                  <a:cubicBezTo>
                    <a:pt x="11609" y="9947"/>
                    <a:pt x="11676" y="10214"/>
                    <a:pt x="11809" y="10715"/>
                  </a:cubicBezTo>
                  <a:cubicBezTo>
                    <a:pt x="12109" y="11248"/>
                    <a:pt x="12543" y="11482"/>
                    <a:pt x="13177" y="11482"/>
                  </a:cubicBezTo>
                  <a:cubicBezTo>
                    <a:pt x="13710" y="11482"/>
                    <a:pt x="14144" y="11282"/>
                    <a:pt x="14444" y="10881"/>
                  </a:cubicBezTo>
                  <a:cubicBezTo>
                    <a:pt x="14611" y="10615"/>
                    <a:pt x="14711" y="10281"/>
                    <a:pt x="14711" y="9914"/>
                  </a:cubicBezTo>
                  <a:cubicBezTo>
                    <a:pt x="14711" y="8880"/>
                    <a:pt x="14211" y="8346"/>
                    <a:pt x="13143" y="8346"/>
                  </a:cubicBezTo>
                  <a:close/>
                  <a:moveTo>
                    <a:pt x="16023" y="11904"/>
                  </a:moveTo>
                  <a:cubicBezTo>
                    <a:pt x="15968" y="11904"/>
                    <a:pt x="15908" y="11908"/>
                    <a:pt x="15845" y="11916"/>
                  </a:cubicBezTo>
                  <a:cubicBezTo>
                    <a:pt x="15278" y="12016"/>
                    <a:pt x="14978" y="12282"/>
                    <a:pt x="14978" y="12749"/>
                  </a:cubicBezTo>
                  <a:cubicBezTo>
                    <a:pt x="14978" y="12749"/>
                    <a:pt x="15011" y="12883"/>
                    <a:pt x="15078" y="13083"/>
                  </a:cubicBezTo>
                  <a:cubicBezTo>
                    <a:pt x="15212" y="13283"/>
                    <a:pt x="15412" y="13383"/>
                    <a:pt x="15712" y="13383"/>
                  </a:cubicBezTo>
                  <a:cubicBezTo>
                    <a:pt x="15979" y="13383"/>
                    <a:pt x="16212" y="13317"/>
                    <a:pt x="16379" y="13150"/>
                  </a:cubicBezTo>
                  <a:cubicBezTo>
                    <a:pt x="16579" y="12983"/>
                    <a:pt x="16679" y="12816"/>
                    <a:pt x="16679" y="12616"/>
                  </a:cubicBezTo>
                  <a:cubicBezTo>
                    <a:pt x="16679" y="12142"/>
                    <a:pt x="16468" y="11904"/>
                    <a:pt x="16023" y="119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31"/>
            <p:cNvSpPr/>
            <p:nvPr/>
          </p:nvSpPr>
          <p:spPr>
            <a:xfrm rot="-1799831" flipH="1">
              <a:off x="5766791" y="2303523"/>
              <a:ext cx="111888" cy="416759"/>
            </a:xfrm>
            <a:custGeom>
              <a:avLst/>
              <a:gdLst/>
              <a:ahLst/>
              <a:cxnLst/>
              <a:rect l="l" t="t" r="r" b="b"/>
              <a:pathLst>
                <a:path w="4237" h="15782" extrusionOk="0">
                  <a:moveTo>
                    <a:pt x="1614" y="1"/>
                  </a:moveTo>
                  <a:cubicBezTo>
                    <a:pt x="1514" y="1"/>
                    <a:pt x="1410" y="13"/>
                    <a:pt x="1302" y="37"/>
                  </a:cubicBezTo>
                  <a:cubicBezTo>
                    <a:pt x="434" y="204"/>
                    <a:pt x="1" y="737"/>
                    <a:pt x="1" y="1605"/>
                  </a:cubicBezTo>
                  <a:cubicBezTo>
                    <a:pt x="1" y="1605"/>
                    <a:pt x="134" y="2705"/>
                    <a:pt x="401" y="4907"/>
                  </a:cubicBezTo>
                  <a:cubicBezTo>
                    <a:pt x="868" y="7075"/>
                    <a:pt x="1435" y="8176"/>
                    <a:pt x="2169" y="8176"/>
                  </a:cubicBezTo>
                  <a:cubicBezTo>
                    <a:pt x="2903" y="8176"/>
                    <a:pt x="3370" y="7876"/>
                    <a:pt x="3603" y="7242"/>
                  </a:cubicBezTo>
                  <a:cubicBezTo>
                    <a:pt x="3703" y="6975"/>
                    <a:pt x="3737" y="6541"/>
                    <a:pt x="3737" y="6008"/>
                  </a:cubicBezTo>
                  <a:cubicBezTo>
                    <a:pt x="3737" y="5908"/>
                    <a:pt x="3570" y="4540"/>
                    <a:pt x="3236" y="1938"/>
                  </a:cubicBezTo>
                  <a:cubicBezTo>
                    <a:pt x="2884" y="647"/>
                    <a:pt x="2351" y="1"/>
                    <a:pt x="1614" y="1"/>
                  </a:cubicBezTo>
                  <a:close/>
                  <a:moveTo>
                    <a:pt x="3336" y="9515"/>
                  </a:moveTo>
                  <a:cubicBezTo>
                    <a:pt x="3254" y="9515"/>
                    <a:pt x="3165" y="9524"/>
                    <a:pt x="3070" y="9544"/>
                  </a:cubicBezTo>
                  <a:cubicBezTo>
                    <a:pt x="2369" y="9644"/>
                    <a:pt x="2035" y="10044"/>
                    <a:pt x="2035" y="10711"/>
                  </a:cubicBezTo>
                  <a:cubicBezTo>
                    <a:pt x="2035" y="10911"/>
                    <a:pt x="2035" y="11045"/>
                    <a:pt x="2069" y="11111"/>
                  </a:cubicBezTo>
                  <a:cubicBezTo>
                    <a:pt x="2169" y="11345"/>
                    <a:pt x="2436" y="11445"/>
                    <a:pt x="2869" y="11445"/>
                  </a:cubicBezTo>
                  <a:cubicBezTo>
                    <a:pt x="3670" y="11445"/>
                    <a:pt x="4070" y="11145"/>
                    <a:pt x="4070" y="10511"/>
                  </a:cubicBezTo>
                  <a:cubicBezTo>
                    <a:pt x="4070" y="9854"/>
                    <a:pt x="3826" y="9515"/>
                    <a:pt x="3336" y="9515"/>
                  </a:cubicBezTo>
                  <a:close/>
                  <a:moveTo>
                    <a:pt x="3270" y="12579"/>
                  </a:moveTo>
                  <a:cubicBezTo>
                    <a:pt x="2836" y="12579"/>
                    <a:pt x="2536" y="12713"/>
                    <a:pt x="2436" y="12946"/>
                  </a:cubicBezTo>
                  <a:cubicBezTo>
                    <a:pt x="2402" y="13013"/>
                    <a:pt x="2402" y="13246"/>
                    <a:pt x="2402" y="13613"/>
                  </a:cubicBezTo>
                  <a:cubicBezTo>
                    <a:pt x="2402" y="13647"/>
                    <a:pt x="2436" y="14013"/>
                    <a:pt x="2502" y="14714"/>
                  </a:cubicBezTo>
                  <a:cubicBezTo>
                    <a:pt x="2669" y="15448"/>
                    <a:pt x="2969" y="15781"/>
                    <a:pt x="3436" y="15781"/>
                  </a:cubicBezTo>
                  <a:cubicBezTo>
                    <a:pt x="3803" y="15781"/>
                    <a:pt x="4070" y="15515"/>
                    <a:pt x="4170" y="14981"/>
                  </a:cubicBezTo>
                  <a:cubicBezTo>
                    <a:pt x="4204" y="14781"/>
                    <a:pt x="4237" y="14447"/>
                    <a:pt x="4237" y="13980"/>
                  </a:cubicBezTo>
                  <a:lnTo>
                    <a:pt x="4237" y="13213"/>
                  </a:lnTo>
                  <a:cubicBezTo>
                    <a:pt x="4104" y="12779"/>
                    <a:pt x="3803" y="12579"/>
                    <a:pt x="3270" y="12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31"/>
            <p:cNvSpPr/>
            <p:nvPr/>
          </p:nvSpPr>
          <p:spPr>
            <a:xfrm rot="-1799831" flipH="1">
              <a:off x="6176266" y="2929619"/>
              <a:ext cx="158576" cy="324017"/>
            </a:xfrm>
            <a:custGeom>
              <a:avLst/>
              <a:gdLst/>
              <a:ahLst/>
              <a:cxnLst/>
              <a:rect l="l" t="t" r="r" b="b"/>
              <a:pathLst>
                <a:path w="6005" h="12270" extrusionOk="0">
                  <a:moveTo>
                    <a:pt x="5344" y="1"/>
                  </a:moveTo>
                  <a:cubicBezTo>
                    <a:pt x="5208" y="1"/>
                    <a:pt x="5050" y="32"/>
                    <a:pt x="4871" y="95"/>
                  </a:cubicBezTo>
                  <a:cubicBezTo>
                    <a:pt x="4104" y="395"/>
                    <a:pt x="3737" y="1029"/>
                    <a:pt x="3737" y="2029"/>
                  </a:cubicBezTo>
                  <a:cubicBezTo>
                    <a:pt x="3737" y="2263"/>
                    <a:pt x="3737" y="2463"/>
                    <a:pt x="3770" y="2563"/>
                  </a:cubicBezTo>
                  <a:cubicBezTo>
                    <a:pt x="3904" y="2863"/>
                    <a:pt x="4204" y="3030"/>
                    <a:pt x="4604" y="3030"/>
                  </a:cubicBezTo>
                  <a:cubicBezTo>
                    <a:pt x="5038" y="3030"/>
                    <a:pt x="5405" y="2763"/>
                    <a:pt x="5671" y="2229"/>
                  </a:cubicBezTo>
                  <a:cubicBezTo>
                    <a:pt x="5905" y="1796"/>
                    <a:pt x="6005" y="1395"/>
                    <a:pt x="6005" y="1029"/>
                  </a:cubicBezTo>
                  <a:cubicBezTo>
                    <a:pt x="6005" y="338"/>
                    <a:pt x="5790" y="1"/>
                    <a:pt x="5344" y="1"/>
                  </a:cubicBezTo>
                  <a:close/>
                  <a:moveTo>
                    <a:pt x="3112" y="4318"/>
                  </a:moveTo>
                  <a:cubicBezTo>
                    <a:pt x="2880" y="4318"/>
                    <a:pt x="2629" y="4376"/>
                    <a:pt x="2369" y="4498"/>
                  </a:cubicBezTo>
                  <a:cubicBezTo>
                    <a:pt x="1035" y="5098"/>
                    <a:pt x="401" y="6266"/>
                    <a:pt x="401" y="8000"/>
                  </a:cubicBezTo>
                  <a:cubicBezTo>
                    <a:pt x="401" y="8034"/>
                    <a:pt x="468" y="8300"/>
                    <a:pt x="601" y="8834"/>
                  </a:cubicBezTo>
                  <a:cubicBezTo>
                    <a:pt x="835" y="9334"/>
                    <a:pt x="1302" y="9568"/>
                    <a:pt x="1935" y="9568"/>
                  </a:cubicBezTo>
                  <a:cubicBezTo>
                    <a:pt x="2536" y="9568"/>
                    <a:pt x="3136" y="9034"/>
                    <a:pt x="3637" y="7933"/>
                  </a:cubicBezTo>
                  <a:cubicBezTo>
                    <a:pt x="4104" y="6999"/>
                    <a:pt x="4304" y="6266"/>
                    <a:pt x="4304" y="5732"/>
                  </a:cubicBezTo>
                  <a:cubicBezTo>
                    <a:pt x="4304" y="5098"/>
                    <a:pt x="4104" y="4664"/>
                    <a:pt x="3703" y="4464"/>
                  </a:cubicBezTo>
                  <a:cubicBezTo>
                    <a:pt x="3527" y="4368"/>
                    <a:pt x="3327" y="4318"/>
                    <a:pt x="3112" y="4318"/>
                  </a:cubicBezTo>
                  <a:close/>
                  <a:moveTo>
                    <a:pt x="768" y="10702"/>
                  </a:moveTo>
                  <a:cubicBezTo>
                    <a:pt x="268" y="10702"/>
                    <a:pt x="1" y="10969"/>
                    <a:pt x="1" y="11503"/>
                  </a:cubicBezTo>
                  <a:lnTo>
                    <a:pt x="101" y="11870"/>
                  </a:lnTo>
                  <a:cubicBezTo>
                    <a:pt x="234" y="12137"/>
                    <a:pt x="468" y="12270"/>
                    <a:pt x="801" y="12270"/>
                  </a:cubicBezTo>
                  <a:cubicBezTo>
                    <a:pt x="1068" y="12270"/>
                    <a:pt x="1268" y="12170"/>
                    <a:pt x="1402" y="11970"/>
                  </a:cubicBezTo>
                  <a:cubicBezTo>
                    <a:pt x="1502" y="11803"/>
                    <a:pt x="1535" y="11636"/>
                    <a:pt x="1535" y="11503"/>
                  </a:cubicBezTo>
                  <a:cubicBezTo>
                    <a:pt x="1535" y="10969"/>
                    <a:pt x="1302" y="10702"/>
                    <a:pt x="768" y="107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31"/>
            <p:cNvSpPr/>
            <p:nvPr/>
          </p:nvSpPr>
          <p:spPr>
            <a:xfrm rot="-1799831" flipH="1">
              <a:off x="6777623" y="3336322"/>
              <a:ext cx="170036" cy="266027"/>
            </a:xfrm>
            <a:custGeom>
              <a:avLst/>
              <a:gdLst/>
              <a:ahLst/>
              <a:cxnLst/>
              <a:rect l="l" t="t" r="r" b="b"/>
              <a:pathLst>
                <a:path w="6439" h="10074" extrusionOk="0">
                  <a:moveTo>
                    <a:pt x="5505" y="0"/>
                  </a:moveTo>
                  <a:cubicBezTo>
                    <a:pt x="4871" y="0"/>
                    <a:pt x="4537" y="234"/>
                    <a:pt x="4537" y="767"/>
                  </a:cubicBezTo>
                  <a:cubicBezTo>
                    <a:pt x="4537" y="767"/>
                    <a:pt x="4604" y="901"/>
                    <a:pt x="4671" y="1168"/>
                  </a:cubicBezTo>
                  <a:cubicBezTo>
                    <a:pt x="4804" y="1401"/>
                    <a:pt x="5104" y="1534"/>
                    <a:pt x="5471" y="1534"/>
                  </a:cubicBezTo>
                  <a:cubicBezTo>
                    <a:pt x="5838" y="1534"/>
                    <a:pt x="6105" y="1434"/>
                    <a:pt x="6272" y="1201"/>
                  </a:cubicBezTo>
                  <a:cubicBezTo>
                    <a:pt x="6372" y="1067"/>
                    <a:pt x="6439" y="934"/>
                    <a:pt x="6439" y="767"/>
                  </a:cubicBezTo>
                  <a:cubicBezTo>
                    <a:pt x="6439" y="234"/>
                    <a:pt x="6139" y="0"/>
                    <a:pt x="5505" y="0"/>
                  </a:cubicBezTo>
                  <a:close/>
                  <a:moveTo>
                    <a:pt x="3927" y="2371"/>
                  </a:moveTo>
                  <a:cubicBezTo>
                    <a:pt x="3610" y="2371"/>
                    <a:pt x="3247" y="2474"/>
                    <a:pt x="2836" y="2702"/>
                  </a:cubicBezTo>
                  <a:cubicBezTo>
                    <a:pt x="1368" y="3536"/>
                    <a:pt x="635" y="4770"/>
                    <a:pt x="635" y="6371"/>
                  </a:cubicBezTo>
                  <a:cubicBezTo>
                    <a:pt x="635" y="6371"/>
                    <a:pt x="701" y="6638"/>
                    <a:pt x="868" y="7172"/>
                  </a:cubicBezTo>
                  <a:cubicBezTo>
                    <a:pt x="1135" y="7672"/>
                    <a:pt x="1602" y="7906"/>
                    <a:pt x="2202" y="7906"/>
                  </a:cubicBezTo>
                  <a:cubicBezTo>
                    <a:pt x="2736" y="7906"/>
                    <a:pt x="3337" y="7305"/>
                    <a:pt x="4070" y="6071"/>
                  </a:cubicBezTo>
                  <a:cubicBezTo>
                    <a:pt x="4704" y="4970"/>
                    <a:pt x="5038" y="4236"/>
                    <a:pt x="5038" y="3869"/>
                  </a:cubicBezTo>
                  <a:cubicBezTo>
                    <a:pt x="5038" y="3102"/>
                    <a:pt x="4804" y="2635"/>
                    <a:pt x="4337" y="2435"/>
                  </a:cubicBezTo>
                  <a:cubicBezTo>
                    <a:pt x="4211" y="2393"/>
                    <a:pt x="4074" y="2371"/>
                    <a:pt x="3927" y="2371"/>
                  </a:cubicBezTo>
                  <a:close/>
                  <a:moveTo>
                    <a:pt x="922" y="8470"/>
                  </a:moveTo>
                  <a:cubicBezTo>
                    <a:pt x="298" y="8470"/>
                    <a:pt x="1" y="8738"/>
                    <a:pt x="1" y="9273"/>
                  </a:cubicBezTo>
                  <a:lnTo>
                    <a:pt x="101" y="9674"/>
                  </a:lnTo>
                  <a:cubicBezTo>
                    <a:pt x="268" y="9940"/>
                    <a:pt x="568" y="10074"/>
                    <a:pt x="1002" y="10074"/>
                  </a:cubicBezTo>
                  <a:cubicBezTo>
                    <a:pt x="1435" y="10074"/>
                    <a:pt x="1735" y="9940"/>
                    <a:pt x="1902" y="9740"/>
                  </a:cubicBezTo>
                  <a:cubicBezTo>
                    <a:pt x="2036" y="9607"/>
                    <a:pt x="2069" y="9473"/>
                    <a:pt x="2069" y="9273"/>
                  </a:cubicBezTo>
                  <a:cubicBezTo>
                    <a:pt x="2069" y="8773"/>
                    <a:pt x="1735" y="8506"/>
                    <a:pt x="1035" y="8473"/>
                  </a:cubicBezTo>
                  <a:cubicBezTo>
                    <a:pt x="996" y="8471"/>
                    <a:pt x="958" y="8470"/>
                    <a:pt x="922" y="84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31"/>
            <p:cNvSpPr/>
            <p:nvPr/>
          </p:nvSpPr>
          <p:spPr>
            <a:xfrm rot="-1799831" flipH="1">
              <a:off x="7280775" y="3707386"/>
              <a:ext cx="108375" cy="226469"/>
            </a:xfrm>
            <a:custGeom>
              <a:avLst/>
              <a:gdLst/>
              <a:ahLst/>
              <a:cxnLst/>
              <a:rect l="l" t="t" r="r" b="b"/>
              <a:pathLst>
                <a:path w="4104" h="8576" extrusionOk="0">
                  <a:moveTo>
                    <a:pt x="3196" y="0"/>
                  </a:moveTo>
                  <a:cubicBezTo>
                    <a:pt x="3155" y="0"/>
                    <a:pt x="3113" y="1"/>
                    <a:pt x="3070" y="3"/>
                  </a:cubicBezTo>
                  <a:cubicBezTo>
                    <a:pt x="2369" y="70"/>
                    <a:pt x="2035" y="370"/>
                    <a:pt x="2035" y="871"/>
                  </a:cubicBezTo>
                  <a:cubicBezTo>
                    <a:pt x="2035" y="904"/>
                    <a:pt x="2069" y="1037"/>
                    <a:pt x="2136" y="1271"/>
                  </a:cubicBezTo>
                  <a:cubicBezTo>
                    <a:pt x="2269" y="1538"/>
                    <a:pt x="2502" y="1638"/>
                    <a:pt x="2803" y="1638"/>
                  </a:cubicBezTo>
                  <a:cubicBezTo>
                    <a:pt x="3236" y="1638"/>
                    <a:pt x="3570" y="1571"/>
                    <a:pt x="3803" y="1371"/>
                  </a:cubicBezTo>
                  <a:cubicBezTo>
                    <a:pt x="4004" y="1204"/>
                    <a:pt x="4104" y="1004"/>
                    <a:pt x="4104" y="737"/>
                  </a:cubicBezTo>
                  <a:cubicBezTo>
                    <a:pt x="4104" y="237"/>
                    <a:pt x="3810" y="0"/>
                    <a:pt x="3196" y="0"/>
                  </a:cubicBezTo>
                  <a:close/>
                  <a:moveTo>
                    <a:pt x="2318" y="2668"/>
                  </a:moveTo>
                  <a:cubicBezTo>
                    <a:pt x="2146" y="2668"/>
                    <a:pt x="1963" y="2702"/>
                    <a:pt x="1769" y="2772"/>
                  </a:cubicBezTo>
                  <a:cubicBezTo>
                    <a:pt x="601" y="3272"/>
                    <a:pt x="1" y="4440"/>
                    <a:pt x="1" y="6308"/>
                  </a:cubicBezTo>
                  <a:cubicBezTo>
                    <a:pt x="1" y="6341"/>
                    <a:pt x="1" y="6741"/>
                    <a:pt x="34" y="7475"/>
                  </a:cubicBezTo>
                  <a:cubicBezTo>
                    <a:pt x="234" y="8209"/>
                    <a:pt x="735" y="8576"/>
                    <a:pt x="1568" y="8576"/>
                  </a:cubicBezTo>
                  <a:cubicBezTo>
                    <a:pt x="2202" y="8576"/>
                    <a:pt x="2736" y="7909"/>
                    <a:pt x="3136" y="6575"/>
                  </a:cubicBezTo>
                  <a:cubicBezTo>
                    <a:pt x="3403" y="5641"/>
                    <a:pt x="3537" y="4840"/>
                    <a:pt x="3537" y="4140"/>
                  </a:cubicBezTo>
                  <a:cubicBezTo>
                    <a:pt x="3537" y="3539"/>
                    <a:pt x="3370" y="3105"/>
                    <a:pt x="2969" y="2872"/>
                  </a:cubicBezTo>
                  <a:cubicBezTo>
                    <a:pt x="2775" y="2736"/>
                    <a:pt x="2558" y="2668"/>
                    <a:pt x="2318" y="26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5;p31"/>
            <p:cNvSpPr/>
            <p:nvPr/>
          </p:nvSpPr>
          <p:spPr>
            <a:xfrm rot="-1799831" flipH="1">
              <a:off x="7626189" y="4147644"/>
              <a:ext cx="45817" cy="411399"/>
            </a:xfrm>
            <a:custGeom>
              <a:avLst/>
              <a:gdLst/>
              <a:ahLst/>
              <a:cxnLst/>
              <a:rect l="l" t="t" r="r" b="b"/>
              <a:pathLst>
                <a:path w="1735" h="15579" extrusionOk="0">
                  <a:moveTo>
                    <a:pt x="1301" y="0"/>
                  </a:moveTo>
                  <a:cubicBezTo>
                    <a:pt x="1034" y="0"/>
                    <a:pt x="901" y="134"/>
                    <a:pt x="901" y="401"/>
                  </a:cubicBezTo>
                  <a:cubicBezTo>
                    <a:pt x="901" y="401"/>
                    <a:pt x="934" y="467"/>
                    <a:pt x="967" y="601"/>
                  </a:cubicBezTo>
                  <a:cubicBezTo>
                    <a:pt x="1034" y="734"/>
                    <a:pt x="1134" y="801"/>
                    <a:pt x="1268" y="801"/>
                  </a:cubicBezTo>
                  <a:cubicBezTo>
                    <a:pt x="1534" y="801"/>
                    <a:pt x="1668" y="668"/>
                    <a:pt x="1668" y="401"/>
                  </a:cubicBezTo>
                  <a:cubicBezTo>
                    <a:pt x="1668" y="134"/>
                    <a:pt x="1568" y="0"/>
                    <a:pt x="1301" y="0"/>
                  </a:cubicBezTo>
                  <a:close/>
                  <a:moveTo>
                    <a:pt x="1291" y="3856"/>
                  </a:moveTo>
                  <a:cubicBezTo>
                    <a:pt x="1242" y="3856"/>
                    <a:pt x="1190" y="3861"/>
                    <a:pt x="1134" y="3870"/>
                  </a:cubicBezTo>
                  <a:cubicBezTo>
                    <a:pt x="734" y="3937"/>
                    <a:pt x="534" y="4103"/>
                    <a:pt x="534" y="4437"/>
                  </a:cubicBezTo>
                  <a:cubicBezTo>
                    <a:pt x="534" y="4771"/>
                    <a:pt x="767" y="4937"/>
                    <a:pt x="1201" y="4937"/>
                  </a:cubicBezTo>
                  <a:cubicBezTo>
                    <a:pt x="1568" y="4937"/>
                    <a:pt x="1735" y="4771"/>
                    <a:pt x="1735" y="4437"/>
                  </a:cubicBezTo>
                  <a:cubicBezTo>
                    <a:pt x="1735" y="4035"/>
                    <a:pt x="1587" y="3856"/>
                    <a:pt x="1291" y="3856"/>
                  </a:cubicBezTo>
                  <a:close/>
                  <a:moveTo>
                    <a:pt x="1101" y="8173"/>
                  </a:moveTo>
                  <a:cubicBezTo>
                    <a:pt x="901" y="8173"/>
                    <a:pt x="767" y="8240"/>
                    <a:pt x="667" y="8373"/>
                  </a:cubicBezTo>
                  <a:cubicBezTo>
                    <a:pt x="600" y="8473"/>
                    <a:pt x="567" y="8607"/>
                    <a:pt x="567" y="8740"/>
                  </a:cubicBezTo>
                  <a:cubicBezTo>
                    <a:pt x="567" y="9040"/>
                    <a:pt x="701" y="9174"/>
                    <a:pt x="1001" y="9174"/>
                  </a:cubicBezTo>
                  <a:cubicBezTo>
                    <a:pt x="1168" y="9174"/>
                    <a:pt x="1301" y="9107"/>
                    <a:pt x="1401" y="9007"/>
                  </a:cubicBezTo>
                  <a:cubicBezTo>
                    <a:pt x="1501" y="8873"/>
                    <a:pt x="1568" y="8740"/>
                    <a:pt x="1568" y="8607"/>
                  </a:cubicBezTo>
                  <a:cubicBezTo>
                    <a:pt x="1568" y="8306"/>
                    <a:pt x="1401" y="8173"/>
                    <a:pt x="1101" y="8173"/>
                  </a:cubicBezTo>
                  <a:close/>
                  <a:moveTo>
                    <a:pt x="882" y="12499"/>
                  </a:moveTo>
                  <a:cubicBezTo>
                    <a:pt x="846" y="12499"/>
                    <a:pt x="807" y="12503"/>
                    <a:pt x="767" y="12509"/>
                  </a:cubicBezTo>
                  <a:cubicBezTo>
                    <a:pt x="367" y="12576"/>
                    <a:pt x="133" y="12910"/>
                    <a:pt x="133" y="13543"/>
                  </a:cubicBezTo>
                  <a:cubicBezTo>
                    <a:pt x="133" y="13577"/>
                    <a:pt x="133" y="13710"/>
                    <a:pt x="167" y="13944"/>
                  </a:cubicBezTo>
                  <a:cubicBezTo>
                    <a:pt x="234" y="14211"/>
                    <a:pt x="400" y="14344"/>
                    <a:pt x="701" y="14344"/>
                  </a:cubicBezTo>
                  <a:cubicBezTo>
                    <a:pt x="1134" y="14344"/>
                    <a:pt x="1401" y="13977"/>
                    <a:pt x="1401" y="13310"/>
                  </a:cubicBezTo>
                  <a:cubicBezTo>
                    <a:pt x="1401" y="12770"/>
                    <a:pt x="1212" y="12499"/>
                    <a:pt x="882" y="12499"/>
                  </a:cubicBezTo>
                  <a:close/>
                  <a:moveTo>
                    <a:pt x="434" y="14744"/>
                  </a:moveTo>
                  <a:cubicBezTo>
                    <a:pt x="167" y="14744"/>
                    <a:pt x="0" y="14878"/>
                    <a:pt x="0" y="15145"/>
                  </a:cubicBezTo>
                  <a:lnTo>
                    <a:pt x="67" y="15378"/>
                  </a:lnTo>
                  <a:cubicBezTo>
                    <a:pt x="167" y="15512"/>
                    <a:pt x="267" y="15578"/>
                    <a:pt x="434" y="15578"/>
                  </a:cubicBezTo>
                  <a:cubicBezTo>
                    <a:pt x="567" y="15578"/>
                    <a:pt x="701" y="15512"/>
                    <a:pt x="767" y="15412"/>
                  </a:cubicBezTo>
                  <a:cubicBezTo>
                    <a:pt x="834" y="15345"/>
                    <a:pt x="834" y="15245"/>
                    <a:pt x="834" y="15145"/>
                  </a:cubicBezTo>
                  <a:cubicBezTo>
                    <a:pt x="834" y="14878"/>
                    <a:pt x="701" y="14744"/>
                    <a:pt x="434" y="147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6;p31"/>
            <p:cNvSpPr/>
            <p:nvPr/>
          </p:nvSpPr>
          <p:spPr>
            <a:xfrm rot="-1799831" flipH="1">
              <a:off x="7601039" y="4206220"/>
              <a:ext cx="55508" cy="243290"/>
            </a:xfrm>
            <a:custGeom>
              <a:avLst/>
              <a:gdLst/>
              <a:ahLst/>
              <a:cxnLst/>
              <a:rect l="l" t="t" r="r" b="b"/>
              <a:pathLst>
                <a:path w="2102" h="9213" extrusionOk="0">
                  <a:moveTo>
                    <a:pt x="1477" y="1"/>
                  </a:moveTo>
                  <a:cubicBezTo>
                    <a:pt x="1432" y="1"/>
                    <a:pt x="1384" y="2"/>
                    <a:pt x="1334" y="6"/>
                  </a:cubicBezTo>
                  <a:cubicBezTo>
                    <a:pt x="801" y="72"/>
                    <a:pt x="567" y="239"/>
                    <a:pt x="567" y="506"/>
                  </a:cubicBezTo>
                  <a:lnTo>
                    <a:pt x="600" y="706"/>
                  </a:lnTo>
                  <a:cubicBezTo>
                    <a:pt x="701" y="839"/>
                    <a:pt x="801" y="906"/>
                    <a:pt x="934" y="906"/>
                  </a:cubicBezTo>
                  <a:cubicBezTo>
                    <a:pt x="1434" y="906"/>
                    <a:pt x="1768" y="839"/>
                    <a:pt x="1935" y="739"/>
                  </a:cubicBezTo>
                  <a:cubicBezTo>
                    <a:pt x="2035" y="706"/>
                    <a:pt x="2102" y="573"/>
                    <a:pt x="2102" y="406"/>
                  </a:cubicBezTo>
                  <a:cubicBezTo>
                    <a:pt x="2102" y="136"/>
                    <a:pt x="1885" y="1"/>
                    <a:pt x="1477" y="1"/>
                  </a:cubicBezTo>
                  <a:close/>
                  <a:moveTo>
                    <a:pt x="1234" y="4370"/>
                  </a:moveTo>
                  <a:cubicBezTo>
                    <a:pt x="1192" y="4370"/>
                    <a:pt x="1148" y="4372"/>
                    <a:pt x="1101" y="4375"/>
                  </a:cubicBezTo>
                  <a:cubicBezTo>
                    <a:pt x="600" y="4409"/>
                    <a:pt x="367" y="4542"/>
                    <a:pt x="367" y="4842"/>
                  </a:cubicBezTo>
                  <a:cubicBezTo>
                    <a:pt x="367" y="4909"/>
                    <a:pt x="400" y="4976"/>
                    <a:pt x="434" y="5042"/>
                  </a:cubicBezTo>
                  <a:cubicBezTo>
                    <a:pt x="500" y="5176"/>
                    <a:pt x="634" y="5243"/>
                    <a:pt x="834" y="5243"/>
                  </a:cubicBezTo>
                  <a:cubicBezTo>
                    <a:pt x="1201" y="5243"/>
                    <a:pt x="1468" y="5209"/>
                    <a:pt x="1635" y="5143"/>
                  </a:cubicBezTo>
                  <a:cubicBezTo>
                    <a:pt x="1735" y="5076"/>
                    <a:pt x="1801" y="4976"/>
                    <a:pt x="1801" y="4776"/>
                  </a:cubicBezTo>
                  <a:cubicBezTo>
                    <a:pt x="1801" y="4505"/>
                    <a:pt x="1612" y="4370"/>
                    <a:pt x="1234" y="4370"/>
                  </a:cubicBezTo>
                  <a:close/>
                  <a:moveTo>
                    <a:pt x="600" y="8378"/>
                  </a:moveTo>
                  <a:cubicBezTo>
                    <a:pt x="200" y="8378"/>
                    <a:pt x="0" y="8512"/>
                    <a:pt x="0" y="8812"/>
                  </a:cubicBezTo>
                  <a:cubicBezTo>
                    <a:pt x="0" y="8845"/>
                    <a:pt x="33" y="8912"/>
                    <a:pt x="67" y="9012"/>
                  </a:cubicBezTo>
                  <a:cubicBezTo>
                    <a:pt x="167" y="9145"/>
                    <a:pt x="334" y="9212"/>
                    <a:pt x="600" y="9212"/>
                  </a:cubicBezTo>
                  <a:cubicBezTo>
                    <a:pt x="1001" y="9212"/>
                    <a:pt x="1201" y="9079"/>
                    <a:pt x="1201" y="8812"/>
                  </a:cubicBezTo>
                  <a:cubicBezTo>
                    <a:pt x="1201" y="8512"/>
                    <a:pt x="1001" y="8378"/>
                    <a:pt x="600" y="8378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2" name="圆角矩形 22"/>
          <p:cNvSpPr/>
          <p:nvPr/>
        </p:nvSpPr>
        <p:spPr>
          <a:xfrm>
            <a:off x="6045268" y="2438998"/>
            <a:ext cx="11898728" cy="5116324"/>
          </a:xfrm>
          <a:prstGeom prst="roundRect">
            <a:avLst>
              <a:gd name="adj" fmla="val 10853"/>
            </a:avLst>
          </a:prstGeom>
          <a:solidFill>
            <a:schemeClr val="bg1">
              <a:alpha val="55000"/>
            </a:schemeClr>
          </a:solidFill>
          <a:ln>
            <a:noFill/>
          </a:ln>
          <a:effectLst>
            <a:outerShdw blurRad="292100" dist="38100" dir="5400000" sx="102000" sy="102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/>
          <a:lstStyle/>
          <a:p>
            <a:pPr algn="ctr"/>
            <a:endParaRPr lang="zh-CN" altLang="en-US" sz="9600">
              <a:cs typeface="+mn-ea"/>
              <a:sym typeface="+mn-lt"/>
            </a:endParaRPr>
          </a:p>
        </p:txBody>
      </p:sp>
      <p:grpSp>
        <p:nvGrpSpPr>
          <p:cNvPr id="83" name="组合 7"/>
          <p:cNvGrpSpPr/>
          <p:nvPr/>
        </p:nvGrpSpPr>
        <p:grpSpPr>
          <a:xfrm>
            <a:off x="8426342" y="5833398"/>
            <a:ext cx="7961628" cy="1027112"/>
            <a:chOff x="1068799" y="4610448"/>
            <a:chExt cx="3865550" cy="508768"/>
          </a:xfrm>
        </p:grpSpPr>
        <p:sp>
          <p:nvSpPr>
            <p:cNvPr id="84" name="圆角矩形 8"/>
            <p:cNvSpPr/>
            <p:nvPr/>
          </p:nvSpPr>
          <p:spPr>
            <a:xfrm>
              <a:off x="1478575" y="4610448"/>
              <a:ext cx="3455774" cy="5087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92100" dist="38100" dir="5400000" sx="102000" sy="102000" algn="t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KW" altLang="zh-CN" sz="6400" dirty="0">
                  <a:solidFill>
                    <a:srgbClr val="FF3399"/>
                  </a:solidFill>
                  <a:latin typeface="Arabic Typesetting" pitchFamily="66" charset="-78"/>
                  <a:cs typeface="Arabic Typesetting" pitchFamily="66" charset="-78"/>
                  <a:sym typeface="+mn-lt"/>
                </a:rPr>
                <a:t>تبدأ حصتنا بعد </a:t>
              </a:r>
              <a:r>
                <a:rPr lang="ar-SA" altLang="zh-CN" sz="6400" dirty="0">
                  <a:solidFill>
                    <a:srgbClr val="FF3399"/>
                  </a:solidFill>
                  <a:latin typeface="Arabic Typesetting" pitchFamily="66" charset="-78"/>
                  <a:cs typeface="Arabic Typesetting" pitchFamily="66" charset="-78"/>
                  <a:sym typeface="+mn-lt"/>
                </a:rPr>
                <a:t>لحظات</a:t>
              </a:r>
              <a:r>
                <a:rPr lang="ar-KW" altLang="zh-CN" sz="6400" dirty="0">
                  <a:solidFill>
                    <a:srgbClr val="FF3399"/>
                  </a:solidFill>
                  <a:latin typeface="Arabic Typesetting" pitchFamily="66" charset="-78"/>
                  <a:cs typeface="Arabic Typesetting" pitchFamily="66" charset="-78"/>
                  <a:sym typeface="+mn-lt"/>
                </a:rPr>
                <a:t>..</a:t>
              </a:r>
              <a:endParaRPr lang="zh-CN" altLang="en-US" sz="64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endParaRPr>
            </a:p>
          </p:txBody>
        </p:sp>
        <p:sp>
          <p:nvSpPr>
            <p:cNvPr id="85" name="圆角矩形 9"/>
            <p:cNvSpPr/>
            <p:nvPr/>
          </p:nvSpPr>
          <p:spPr>
            <a:xfrm>
              <a:off x="1068799" y="4652564"/>
              <a:ext cx="566217" cy="41253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  <a:alpha val="83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400" dirty="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6" name="iconfont-11899-5651479">
              <a:extLst>
                <a:ext uri="{FF2B5EF4-FFF2-40B4-BE49-F238E27FC236}">
                  <a16:creationId xmlns:a16="http://schemas.microsoft.com/office/drawing/2014/main" xmlns="" id="{54405246-CCE2-4201-BBB1-D3F3EB6E740D}"/>
                </a:ext>
              </a:extLst>
            </p:cNvPr>
            <p:cNvSpPr/>
            <p:nvPr/>
          </p:nvSpPr>
          <p:spPr>
            <a:xfrm>
              <a:off x="1229674" y="4726942"/>
              <a:ext cx="259754" cy="259649"/>
            </a:xfrm>
            <a:custGeom>
              <a:avLst/>
              <a:gdLst>
                <a:gd name="T0" fmla="*/ 5482 w 10375"/>
                <a:gd name="T1" fmla="*/ 5170 h 10372"/>
                <a:gd name="T2" fmla="*/ 7765 w 10375"/>
                <a:gd name="T3" fmla="*/ 2887 h 10372"/>
                <a:gd name="T4" fmla="*/ 5187 w 10375"/>
                <a:gd name="T5" fmla="*/ 0 h 10372"/>
                <a:gd name="T6" fmla="*/ 2593 w 10375"/>
                <a:gd name="T7" fmla="*/ 2592 h 10372"/>
                <a:gd name="T8" fmla="*/ 2593 w 10375"/>
                <a:gd name="T9" fmla="*/ 2593 h 10372"/>
                <a:gd name="T10" fmla="*/ 5482 w 10375"/>
                <a:gd name="T11" fmla="*/ 5170 h 10372"/>
                <a:gd name="T12" fmla="*/ 5187 w 10375"/>
                <a:gd name="T13" fmla="*/ 5927 h 10372"/>
                <a:gd name="T14" fmla="*/ 0 w 10375"/>
                <a:gd name="T15" fmla="*/ 8891 h 10372"/>
                <a:gd name="T16" fmla="*/ 0 w 10375"/>
                <a:gd name="T17" fmla="*/ 10002 h 10372"/>
                <a:gd name="T18" fmla="*/ 370 w 10375"/>
                <a:gd name="T19" fmla="*/ 10372 h 10372"/>
                <a:gd name="T20" fmla="*/ 10003 w 10375"/>
                <a:gd name="T21" fmla="*/ 10372 h 10372"/>
                <a:gd name="T22" fmla="*/ 10373 w 10375"/>
                <a:gd name="T23" fmla="*/ 10002 h 10372"/>
                <a:gd name="T24" fmla="*/ 10373 w 10375"/>
                <a:gd name="T25" fmla="*/ 8891 h 10372"/>
                <a:gd name="T26" fmla="*/ 5187 w 10375"/>
                <a:gd name="T27" fmla="*/ 5927 h 10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75" h="10372">
                  <a:moveTo>
                    <a:pt x="5482" y="5170"/>
                  </a:moveTo>
                  <a:cubicBezTo>
                    <a:pt x="6671" y="5038"/>
                    <a:pt x="7633" y="4076"/>
                    <a:pt x="7765" y="2887"/>
                  </a:cubicBezTo>
                  <a:cubicBezTo>
                    <a:pt x="7937" y="1322"/>
                    <a:pt x="6717" y="0"/>
                    <a:pt x="5187" y="0"/>
                  </a:cubicBezTo>
                  <a:cubicBezTo>
                    <a:pt x="3755" y="0"/>
                    <a:pt x="2593" y="1160"/>
                    <a:pt x="2593" y="2592"/>
                  </a:cubicBezTo>
                  <a:lnTo>
                    <a:pt x="2593" y="2593"/>
                  </a:lnTo>
                  <a:cubicBezTo>
                    <a:pt x="2593" y="4123"/>
                    <a:pt x="3917" y="5342"/>
                    <a:pt x="5482" y="5170"/>
                  </a:cubicBezTo>
                  <a:close/>
                  <a:moveTo>
                    <a:pt x="5187" y="5927"/>
                  </a:moveTo>
                  <a:cubicBezTo>
                    <a:pt x="3456" y="5927"/>
                    <a:pt x="0" y="6919"/>
                    <a:pt x="0" y="8891"/>
                  </a:cubicBezTo>
                  <a:lnTo>
                    <a:pt x="0" y="10002"/>
                  </a:lnTo>
                  <a:cubicBezTo>
                    <a:pt x="0" y="10207"/>
                    <a:pt x="166" y="10372"/>
                    <a:pt x="370" y="10372"/>
                  </a:cubicBezTo>
                  <a:lnTo>
                    <a:pt x="10003" y="10372"/>
                  </a:lnTo>
                  <a:cubicBezTo>
                    <a:pt x="10208" y="10372"/>
                    <a:pt x="10373" y="10206"/>
                    <a:pt x="10373" y="10002"/>
                  </a:cubicBezTo>
                  <a:lnTo>
                    <a:pt x="10373" y="8891"/>
                  </a:lnTo>
                  <a:cubicBezTo>
                    <a:pt x="10375" y="6921"/>
                    <a:pt x="6918" y="5927"/>
                    <a:pt x="5187" y="5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87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10024881" y="6061457"/>
            <a:ext cx="5989090" cy="689350"/>
          </a:xfrm>
          <a:prstGeom prst="rect">
            <a:avLst/>
          </a:prstGeom>
          <a:solidFill>
            <a:srgbClr val="CC99FF">
              <a:alpha val="4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282" tIns="137140" rIns="274282" bIns="137140" rtlCol="0" anchor="ctr"/>
          <a:lstStyle/>
          <a:p>
            <a:pPr algn="ctr"/>
            <a:endParaRPr lang="en-US" sz="64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8" name="矩形 4"/>
          <p:cNvSpPr/>
          <p:nvPr/>
        </p:nvSpPr>
        <p:spPr>
          <a:xfrm>
            <a:off x="8381334" y="5806126"/>
            <a:ext cx="8125600" cy="112623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274282" tIns="137140" rIns="274282" bIns="137140" rtlCol="0" anchor="ctr"/>
          <a:lstStyle/>
          <a:p>
            <a:pPr algn="ctr"/>
            <a:endParaRPr lang="zh-CN" altLang="en-US" sz="6400"/>
          </a:p>
        </p:txBody>
      </p:sp>
      <p:sp>
        <p:nvSpPr>
          <p:cNvPr id="89" name="椭圆 25"/>
          <p:cNvSpPr/>
          <p:nvPr/>
        </p:nvSpPr>
        <p:spPr>
          <a:xfrm>
            <a:off x="597013" y="2574589"/>
            <a:ext cx="5465870" cy="5647450"/>
          </a:xfrm>
          <a:prstGeom prst="ellipse">
            <a:avLst/>
          </a:prstGeom>
          <a:solidFill>
            <a:schemeClr val="accent4">
              <a:lumMod val="60000"/>
              <a:lumOff val="40000"/>
              <a:alpha val="6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/>
          <a:lstStyle/>
          <a:p>
            <a:pPr algn="ctr">
              <a:lnSpc>
                <a:spcPct val="141978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椭圆 36"/>
          <p:cNvSpPr/>
          <p:nvPr/>
        </p:nvSpPr>
        <p:spPr>
          <a:xfrm>
            <a:off x="-78843" y="2639886"/>
            <a:ext cx="5905482" cy="5498304"/>
          </a:xfrm>
          <a:prstGeom prst="ellipse">
            <a:avLst/>
          </a:prstGeom>
          <a:noFill/>
          <a:ln w="28575">
            <a:gradFill flip="none" rotWithShape="1">
              <a:gsLst>
                <a:gs pos="71000">
                  <a:srgbClr val="EDCC9E">
                    <a:alpha val="0"/>
                  </a:srgbClr>
                </a:gs>
                <a:gs pos="0">
                  <a:srgbClr val="EDCC9E"/>
                </a:gs>
              </a:gsLst>
              <a:lin ang="10800000" scaled="1"/>
              <a:tileRect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1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02" y="3164494"/>
            <a:ext cx="4416628" cy="4688620"/>
          </a:xfrm>
          <a:custGeom>
            <a:avLst/>
            <a:gdLst>
              <a:gd name="connsiteX0" fmla="*/ 1614482 w 3228964"/>
              <a:gd name="connsiteY0" fmla="*/ 0 h 3228964"/>
              <a:gd name="connsiteX1" fmla="*/ 3228964 w 3228964"/>
              <a:gd name="connsiteY1" fmla="*/ 1614482 h 3228964"/>
              <a:gd name="connsiteX2" fmla="*/ 1614482 w 3228964"/>
              <a:gd name="connsiteY2" fmla="*/ 3228964 h 3228964"/>
              <a:gd name="connsiteX3" fmla="*/ 0 w 3228964"/>
              <a:gd name="connsiteY3" fmla="*/ 1614482 h 3228964"/>
              <a:gd name="connsiteX4" fmla="*/ 1614482 w 3228964"/>
              <a:gd name="connsiteY4" fmla="*/ 0 h 32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64" h="3228964">
                <a:moveTo>
                  <a:pt x="1614482" y="0"/>
                </a:moveTo>
                <a:cubicBezTo>
                  <a:pt x="2506136" y="0"/>
                  <a:pt x="3228964" y="722828"/>
                  <a:pt x="3228964" y="1614482"/>
                </a:cubicBezTo>
                <a:cubicBezTo>
                  <a:pt x="3228964" y="2506136"/>
                  <a:pt x="2506136" y="3228964"/>
                  <a:pt x="1614482" y="3228964"/>
                </a:cubicBezTo>
                <a:cubicBezTo>
                  <a:pt x="722828" y="3228964"/>
                  <a:pt x="0" y="2506136"/>
                  <a:pt x="0" y="1614482"/>
                </a:cubicBezTo>
                <a:cubicBezTo>
                  <a:pt x="0" y="722828"/>
                  <a:pt x="722828" y="0"/>
                  <a:pt x="1614482" y="0"/>
                </a:cubicBezTo>
                <a:close/>
              </a:path>
            </a:pathLst>
          </a:custGeom>
          <a:solidFill>
            <a:srgbClr val="3D4D6F"/>
          </a:solidFill>
        </p:spPr>
      </p:pic>
      <p:sp>
        <p:nvSpPr>
          <p:cNvPr id="92" name="椭圆 37">
            <a:extLst>
              <a:ext uri="{FF2B5EF4-FFF2-40B4-BE49-F238E27FC236}">
                <a16:creationId xmlns:a16="http://schemas.microsoft.com/office/drawing/2014/main" xmlns="" id="{187C2A42-8A02-416F-9AC1-CF5108B51E22}"/>
              </a:ext>
            </a:extLst>
          </p:cNvPr>
          <p:cNvSpPr/>
          <p:nvPr/>
        </p:nvSpPr>
        <p:spPr>
          <a:xfrm>
            <a:off x="1384653" y="6681826"/>
            <a:ext cx="1814206" cy="1817680"/>
          </a:xfrm>
          <a:prstGeom prst="ellipse">
            <a:avLst/>
          </a:prstGeom>
          <a:solidFill>
            <a:srgbClr val="E7BB81">
              <a:alpha val="46000"/>
            </a:srgbClr>
          </a:solidFill>
          <a:ln>
            <a:solidFill>
              <a:srgbClr val="EDCC9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/>
          <a:lstStyle/>
          <a:p>
            <a:pPr algn="ctr">
              <a:lnSpc>
                <a:spcPct val="141978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3" name="network-support_80787">
            <a:extLst>
              <a:ext uri="{FF2B5EF4-FFF2-40B4-BE49-F238E27FC236}">
                <a16:creationId xmlns:a16="http://schemas.microsoft.com/office/drawing/2014/main" xmlns="" id="{54405246-CCE2-4201-BBB1-D3F3EB6E740D}"/>
              </a:ext>
            </a:extLst>
          </p:cNvPr>
          <p:cNvSpPr/>
          <p:nvPr/>
        </p:nvSpPr>
        <p:spPr>
          <a:xfrm>
            <a:off x="1734372" y="7381512"/>
            <a:ext cx="1342836" cy="96700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608037" h="437859">
                <a:moveTo>
                  <a:pt x="435614" y="275305"/>
                </a:moveTo>
                <a:cubicBezTo>
                  <a:pt x="437271" y="274359"/>
                  <a:pt x="439284" y="274596"/>
                  <a:pt x="440823" y="275778"/>
                </a:cubicBezTo>
                <a:cubicBezTo>
                  <a:pt x="448635" y="281809"/>
                  <a:pt x="457277" y="285948"/>
                  <a:pt x="466273" y="287959"/>
                </a:cubicBezTo>
                <a:cubicBezTo>
                  <a:pt x="467930" y="288313"/>
                  <a:pt x="469232" y="289496"/>
                  <a:pt x="469824" y="291033"/>
                </a:cubicBezTo>
                <a:lnTo>
                  <a:pt x="478939" y="315276"/>
                </a:lnTo>
                <a:lnTo>
                  <a:pt x="488172" y="291033"/>
                </a:lnTo>
                <a:cubicBezTo>
                  <a:pt x="488764" y="289496"/>
                  <a:pt x="490066" y="288313"/>
                  <a:pt x="491723" y="287959"/>
                </a:cubicBezTo>
                <a:cubicBezTo>
                  <a:pt x="500838" y="285948"/>
                  <a:pt x="509361" y="281809"/>
                  <a:pt x="517174" y="275778"/>
                </a:cubicBezTo>
                <a:cubicBezTo>
                  <a:pt x="518713" y="274596"/>
                  <a:pt x="520725" y="274359"/>
                  <a:pt x="522382" y="275305"/>
                </a:cubicBezTo>
                <a:cubicBezTo>
                  <a:pt x="529485" y="278971"/>
                  <a:pt x="564878" y="298247"/>
                  <a:pt x="573875" y="309954"/>
                </a:cubicBezTo>
                <a:cubicBezTo>
                  <a:pt x="591157" y="332423"/>
                  <a:pt x="603468" y="399829"/>
                  <a:pt x="607966" y="427738"/>
                </a:cubicBezTo>
                <a:cubicBezTo>
                  <a:pt x="608203" y="429157"/>
                  <a:pt x="607848" y="430694"/>
                  <a:pt x="606901" y="431758"/>
                </a:cubicBezTo>
                <a:cubicBezTo>
                  <a:pt x="605954" y="432823"/>
                  <a:pt x="604652" y="433414"/>
                  <a:pt x="603231" y="433414"/>
                </a:cubicBezTo>
                <a:lnTo>
                  <a:pt x="354765" y="433414"/>
                </a:lnTo>
                <a:cubicBezTo>
                  <a:pt x="353344" y="433414"/>
                  <a:pt x="352042" y="432823"/>
                  <a:pt x="351095" y="431758"/>
                </a:cubicBezTo>
                <a:cubicBezTo>
                  <a:pt x="350148" y="430694"/>
                  <a:pt x="349793" y="429157"/>
                  <a:pt x="350030" y="427738"/>
                </a:cubicBezTo>
                <a:cubicBezTo>
                  <a:pt x="354528" y="399829"/>
                  <a:pt x="366839" y="332423"/>
                  <a:pt x="384122" y="309954"/>
                </a:cubicBezTo>
                <a:cubicBezTo>
                  <a:pt x="393118" y="298247"/>
                  <a:pt x="428512" y="278971"/>
                  <a:pt x="435614" y="275305"/>
                </a:cubicBezTo>
                <a:close/>
                <a:moveTo>
                  <a:pt x="479051" y="123066"/>
                </a:moveTo>
                <a:cubicBezTo>
                  <a:pt x="542255" y="123066"/>
                  <a:pt x="548646" y="158180"/>
                  <a:pt x="548646" y="201334"/>
                </a:cubicBezTo>
                <a:cubicBezTo>
                  <a:pt x="548646" y="244607"/>
                  <a:pt x="517518" y="279721"/>
                  <a:pt x="479051" y="279721"/>
                </a:cubicBezTo>
                <a:cubicBezTo>
                  <a:pt x="440584" y="279721"/>
                  <a:pt x="409337" y="244607"/>
                  <a:pt x="409337" y="201334"/>
                </a:cubicBezTo>
                <a:cubicBezTo>
                  <a:pt x="409337" y="198852"/>
                  <a:pt x="409337" y="196369"/>
                  <a:pt x="409455" y="193886"/>
                </a:cubicBezTo>
                <a:cubicBezTo>
                  <a:pt x="405668" y="196723"/>
                  <a:pt x="402235" y="200389"/>
                  <a:pt x="400460" y="205000"/>
                </a:cubicBezTo>
                <a:cubicBezTo>
                  <a:pt x="397856" y="211502"/>
                  <a:pt x="399276" y="219305"/>
                  <a:pt x="404484" y="228173"/>
                </a:cubicBezTo>
                <a:cubicBezTo>
                  <a:pt x="406259" y="228646"/>
                  <a:pt x="407916" y="229710"/>
                  <a:pt x="408982" y="231365"/>
                </a:cubicBezTo>
                <a:lnTo>
                  <a:pt x="411822" y="235503"/>
                </a:lnTo>
                <a:cubicBezTo>
                  <a:pt x="413124" y="237276"/>
                  <a:pt x="413598" y="239405"/>
                  <a:pt x="413243" y="241651"/>
                </a:cubicBezTo>
                <a:cubicBezTo>
                  <a:pt x="412888" y="243779"/>
                  <a:pt x="411586" y="245671"/>
                  <a:pt x="409810" y="246853"/>
                </a:cubicBezTo>
                <a:cubicBezTo>
                  <a:pt x="408508" y="247799"/>
                  <a:pt x="406851" y="248390"/>
                  <a:pt x="405194" y="248390"/>
                </a:cubicBezTo>
                <a:cubicBezTo>
                  <a:pt x="402472" y="248390"/>
                  <a:pt x="399986" y="247090"/>
                  <a:pt x="398448" y="244843"/>
                </a:cubicBezTo>
                <a:lnTo>
                  <a:pt x="395489" y="240705"/>
                </a:lnTo>
                <a:cubicBezTo>
                  <a:pt x="394187" y="238695"/>
                  <a:pt x="393832" y="236331"/>
                  <a:pt x="394305" y="234202"/>
                </a:cubicBezTo>
                <a:cubicBezTo>
                  <a:pt x="387085" y="222143"/>
                  <a:pt x="385428" y="210793"/>
                  <a:pt x="389334" y="200625"/>
                </a:cubicBezTo>
                <a:cubicBezTo>
                  <a:pt x="393358" y="190221"/>
                  <a:pt x="402590" y="183482"/>
                  <a:pt x="410284" y="179344"/>
                </a:cubicBezTo>
                <a:cubicBezTo>
                  <a:pt x="413361" y="146830"/>
                  <a:pt x="426854" y="123066"/>
                  <a:pt x="479051" y="123066"/>
                </a:cubicBezTo>
                <a:close/>
                <a:moveTo>
                  <a:pt x="251377" y="87196"/>
                </a:moveTo>
                <a:cubicBezTo>
                  <a:pt x="255047" y="87078"/>
                  <a:pt x="258599" y="88970"/>
                  <a:pt x="260493" y="92162"/>
                </a:cubicBezTo>
                <a:lnTo>
                  <a:pt x="294826" y="150452"/>
                </a:lnTo>
                <a:lnTo>
                  <a:pt x="373554" y="150452"/>
                </a:lnTo>
                <a:cubicBezTo>
                  <a:pt x="379118" y="150452"/>
                  <a:pt x="383735" y="155063"/>
                  <a:pt x="383735" y="160738"/>
                </a:cubicBezTo>
                <a:cubicBezTo>
                  <a:pt x="383735" y="166414"/>
                  <a:pt x="379118" y="171025"/>
                  <a:pt x="373554" y="171025"/>
                </a:cubicBezTo>
                <a:lnTo>
                  <a:pt x="289025" y="171025"/>
                </a:lnTo>
                <a:cubicBezTo>
                  <a:pt x="285355" y="171025"/>
                  <a:pt x="281921" y="169015"/>
                  <a:pt x="280145" y="165941"/>
                </a:cubicBezTo>
                <a:lnTo>
                  <a:pt x="252206" y="118529"/>
                </a:lnTo>
                <a:lnTo>
                  <a:pt x="201773" y="214890"/>
                </a:lnTo>
                <a:cubicBezTo>
                  <a:pt x="200115" y="217964"/>
                  <a:pt x="197155" y="219974"/>
                  <a:pt x="193722" y="220329"/>
                </a:cubicBezTo>
                <a:cubicBezTo>
                  <a:pt x="193367" y="220329"/>
                  <a:pt x="193012" y="220447"/>
                  <a:pt x="192657" y="220447"/>
                </a:cubicBezTo>
                <a:cubicBezTo>
                  <a:pt x="189579" y="220447"/>
                  <a:pt x="186619" y="219028"/>
                  <a:pt x="184606" y="216545"/>
                </a:cubicBezTo>
                <a:lnTo>
                  <a:pt x="148261" y="171025"/>
                </a:lnTo>
                <a:lnTo>
                  <a:pt x="75926" y="171025"/>
                </a:lnTo>
                <a:cubicBezTo>
                  <a:pt x="70243" y="171025"/>
                  <a:pt x="65626" y="166414"/>
                  <a:pt x="65626" y="160738"/>
                </a:cubicBezTo>
                <a:cubicBezTo>
                  <a:pt x="65626" y="155063"/>
                  <a:pt x="70243" y="150452"/>
                  <a:pt x="75926" y="150452"/>
                </a:cubicBezTo>
                <a:lnTo>
                  <a:pt x="153233" y="150452"/>
                </a:lnTo>
                <a:cubicBezTo>
                  <a:pt x="156311" y="150452"/>
                  <a:pt x="159271" y="151871"/>
                  <a:pt x="161284" y="154354"/>
                </a:cubicBezTo>
                <a:lnTo>
                  <a:pt x="190881" y="191480"/>
                </a:lnTo>
                <a:lnTo>
                  <a:pt x="242498" y="92635"/>
                </a:lnTo>
                <a:cubicBezTo>
                  <a:pt x="244274" y="89325"/>
                  <a:pt x="247589" y="87315"/>
                  <a:pt x="251377" y="87196"/>
                </a:cubicBezTo>
                <a:close/>
                <a:moveTo>
                  <a:pt x="13735" y="0"/>
                </a:moveTo>
                <a:lnTo>
                  <a:pt x="495160" y="0"/>
                </a:lnTo>
                <a:cubicBezTo>
                  <a:pt x="502738" y="0"/>
                  <a:pt x="508776" y="6147"/>
                  <a:pt x="508776" y="13713"/>
                </a:cubicBezTo>
                <a:lnTo>
                  <a:pt x="508776" y="104618"/>
                </a:lnTo>
                <a:cubicBezTo>
                  <a:pt x="499186" y="102254"/>
                  <a:pt x="488411" y="101072"/>
                  <a:pt x="476452" y="101072"/>
                </a:cubicBezTo>
                <a:cubicBezTo>
                  <a:pt x="472308" y="101072"/>
                  <a:pt x="468282" y="101190"/>
                  <a:pt x="464375" y="101426"/>
                </a:cubicBezTo>
                <a:lnTo>
                  <a:pt x="464375" y="37946"/>
                </a:lnTo>
                <a:lnTo>
                  <a:pt x="44401" y="37946"/>
                </a:lnTo>
                <a:lnTo>
                  <a:pt x="44401" y="297896"/>
                </a:lnTo>
                <a:lnTo>
                  <a:pt x="203653" y="297896"/>
                </a:lnTo>
                <a:lnTo>
                  <a:pt x="305242" y="297896"/>
                </a:lnTo>
                <a:lnTo>
                  <a:pt x="362667" y="297896"/>
                </a:lnTo>
                <a:cubicBezTo>
                  <a:pt x="356037" y="306998"/>
                  <a:pt x="350117" y="320356"/>
                  <a:pt x="345025" y="335842"/>
                </a:cubicBezTo>
                <a:lnTo>
                  <a:pt x="325015" y="335842"/>
                </a:lnTo>
                <a:cubicBezTo>
                  <a:pt x="326673" y="345772"/>
                  <a:pt x="329515" y="359957"/>
                  <a:pt x="334132" y="375916"/>
                </a:cubicBezTo>
                <a:cubicBezTo>
                  <a:pt x="330343" y="392584"/>
                  <a:pt x="327265" y="409606"/>
                  <a:pt x="324778" y="424974"/>
                </a:cubicBezTo>
                <a:cubicBezTo>
                  <a:pt x="324068" y="429348"/>
                  <a:pt x="324542" y="433722"/>
                  <a:pt x="325844" y="437859"/>
                </a:cubicBezTo>
                <a:lnTo>
                  <a:pt x="171566" y="437859"/>
                </a:lnTo>
                <a:cubicBezTo>
                  <a:pt x="166829" y="437859"/>
                  <a:pt x="162567" y="435495"/>
                  <a:pt x="159962" y="431594"/>
                </a:cubicBezTo>
                <a:cubicBezTo>
                  <a:pt x="157476" y="427575"/>
                  <a:pt x="157120" y="422728"/>
                  <a:pt x="159133" y="418472"/>
                </a:cubicBezTo>
                <a:cubicBezTo>
                  <a:pt x="173815" y="386437"/>
                  <a:pt x="180801" y="354046"/>
                  <a:pt x="183761" y="335842"/>
                </a:cubicBezTo>
                <a:lnTo>
                  <a:pt x="13735" y="335842"/>
                </a:lnTo>
                <a:cubicBezTo>
                  <a:pt x="6157" y="335842"/>
                  <a:pt x="0" y="329695"/>
                  <a:pt x="0" y="322129"/>
                </a:cubicBezTo>
                <a:lnTo>
                  <a:pt x="0" y="13713"/>
                </a:lnTo>
                <a:cubicBezTo>
                  <a:pt x="0" y="6147"/>
                  <a:pt x="6157" y="0"/>
                  <a:pt x="137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95" name="文本框 3"/>
          <p:cNvSpPr txBox="1"/>
          <p:nvPr/>
        </p:nvSpPr>
        <p:spPr>
          <a:xfrm>
            <a:off x="8438368" y="4232851"/>
            <a:ext cx="10132768" cy="1384994"/>
          </a:xfrm>
          <a:prstGeom prst="rect">
            <a:avLst/>
          </a:prstGeom>
          <a:noFill/>
        </p:spPr>
        <p:txBody>
          <a:bodyPr wrap="square" lIns="274320" tIns="137160" rIns="274320" bIns="137160" rtlCol="0">
            <a:spAutoFit/>
          </a:bodyPr>
          <a:lstStyle/>
          <a:p>
            <a:r>
              <a:rPr lang="en-US" altLang="zh-CN" sz="7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10000"/>
                    </a:prstClr>
                  </a:outerShdw>
                  <a:reflection blurRad="6350" stA="16000" endPos="24000" dist="29997" dir="5400000" sy="-100000" algn="bl" rotWithShape="0"/>
                </a:effectLst>
                <a:cs typeface="+mn-ea"/>
                <a:sym typeface="+mn-lt"/>
              </a:rPr>
              <a:t>Loading…</a:t>
            </a:r>
          </a:p>
        </p:txBody>
      </p:sp>
      <p:pic>
        <p:nvPicPr>
          <p:cNvPr id="96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307" y="2652753"/>
            <a:ext cx="7887050" cy="186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صورة 9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-196303" y="3047"/>
            <a:ext cx="3161910" cy="31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7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"/>
                            </p:stCondLst>
                            <p:childTnLst>
                              <p:par>
                                <p:cTn id="31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685802" y="1040527"/>
            <a:ext cx="16981955" cy="7734191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9" name="Picture 23">
            <a:extLst>
              <a:ext uri="{FF2B5EF4-FFF2-40B4-BE49-F238E27FC236}">
                <a16:creationId xmlns="" xmlns:a16="http://schemas.microsoft.com/office/drawing/2014/main" id="{461C0901-9E02-48FB-BE53-4D75C7517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705100"/>
            <a:ext cx="2940979" cy="2324330"/>
          </a:xfrm>
          <a:prstGeom prst="rect">
            <a:avLst/>
          </a:prstGeom>
        </p:spPr>
      </p:pic>
      <p:pic>
        <p:nvPicPr>
          <p:cNvPr id="33" name="STAR">
            <a:extLst>
              <a:ext uri="{FF2B5EF4-FFF2-40B4-BE49-F238E27FC236}">
                <a16:creationId xmlns="" xmlns:a16="http://schemas.microsoft.com/office/drawing/2014/main" id="{D16D013E-483B-4DB3-B88E-494461455B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8092" y="2324100"/>
            <a:ext cx="841529" cy="883380"/>
          </a:xfrm>
          <a:prstGeom prst="rect">
            <a:avLst/>
          </a:prstGeom>
        </p:spPr>
      </p:pic>
      <p:pic>
        <p:nvPicPr>
          <p:cNvPr id="51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31719" y="598504"/>
            <a:ext cx="5282699" cy="2619077"/>
          </a:xfrm>
          <a:prstGeom prst="rect">
            <a:avLst/>
          </a:prstGeom>
        </p:spPr>
      </p:pic>
      <p:grpSp>
        <p:nvGrpSpPr>
          <p:cNvPr id="12" name="مجموعة 11"/>
          <p:cNvGrpSpPr/>
          <p:nvPr/>
        </p:nvGrpSpPr>
        <p:grpSpPr>
          <a:xfrm>
            <a:off x="913341" y="6178369"/>
            <a:ext cx="11052003" cy="2519252"/>
            <a:chOff x="3088604" y="3843973"/>
            <a:chExt cx="7368002" cy="2221793"/>
          </a:xfrm>
        </p:grpSpPr>
        <p:pic>
          <p:nvPicPr>
            <p:cNvPr id="13" name="Google Shape;448;p36"/>
            <p:cNvPicPr preferRelativeResize="0"/>
            <p:nvPr/>
          </p:nvPicPr>
          <p:blipFill rotWithShape="1">
            <a:blip r:embed="rId8">
              <a:alphaModFix/>
            </a:blip>
            <a:srcRect t="48249" b="12194"/>
            <a:stretch/>
          </p:blipFill>
          <p:spPr>
            <a:xfrm>
              <a:off x="3088604" y="5159685"/>
              <a:ext cx="7368002" cy="9060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مجموعة 13"/>
            <p:cNvGrpSpPr/>
            <p:nvPr/>
          </p:nvGrpSpPr>
          <p:grpSpPr>
            <a:xfrm>
              <a:off x="4050355" y="3843973"/>
              <a:ext cx="4336491" cy="2081227"/>
              <a:chOff x="3776306" y="4345090"/>
              <a:chExt cx="3830565" cy="1827884"/>
            </a:xfrm>
          </p:grpSpPr>
          <p:pic>
            <p:nvPicPr>
              <p:cNvPr id="15" name="صورة 1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76306" y="4345090"/>
                <a:ext cx="1406018" cy="1807890"/>
              </a:xfrm>
              <a:prstGeom prst="rect">
                <a:avLst/>
              </a:prstGeom>
            </p:spPr>
          </p:pic>
          <p:pic>
            <p:nvPicPr>
              <p:cNvPr id="16" name="صورة 1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44021" y="4382549"/>
                <a:ext cx="1376500" cy="1790425"/>
              </a:xfrm>
              <a:prstGeom prst="rect">
                <a:avLst/>
              </a:prstGeom>
            </p:spPr>
          </p:pic>
          <p:pic>
            <p:nvPicPr>
              <p:cNvPr id="17" name="صورة 1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32060" y="4374012"/>
                <a:ext cx="1374811" cy="1778968"/>
              </a:xfrm>
              <a:prstGeom prst="rect">
                <a:avLst/>
              </a:prstGeom>
            </p:spPr>
          </p:pic>
        </p:grpSp>
      </p:grpSp>
      <p:grpSp>
        <p:nvGrpSpPr>
          <p:cNvPr id="19" name="مجموعة 18"/>
          <p:cNvGrpSpPr/>
          <p:nvPr/>
        </p:nvGrpSpPr>
        <p:grpSpPr>
          <a:xfrm>
            <a:off x="9906001" y="2385956"/>
            <a:ext cx="4528442" cy="6312809"/>
            <a:chOff x="406400" y="3138216"/>
            <a:chExt cx="2806700" cy="3536962"/>
          </a:xfrm>
        </p:grpSpPr>
        <p:grpSp>
          <p:nvGrpSpPr>
            <p:cNvPr id="21" name="مجموعة 20"/>
            <p:cNvGrpSpPr/>
            <p:nvPr/>
          </p:nvGrpSpPr>
          <p:grpSpPr>
            <a:xfrm>
              <a:off x="406400" y="3138216"/>
              <a:ext cx="2806700" cy="3536962"/>
              <a:chOff x="406400" y="3138216"/>
              <a:chExt cx="2806700" cy="3536962"/>
            </a:xfrm>
          </p:grpSpPr>
          <p:pic>
            <p:nvPicPr>
              <p:cNvPr id="23" name="Google Shape;132;p17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406400" y="4013200"/>
                <a:ext cx="2806700" cy="26619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78;p20"/>
              <p:cNvPicPr preferRelativeResize="0"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6659" y="3138216"/>
                <a:ext cx="1850422" cy="14748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" name="Google Shape;219;p2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1685254" y="4424190"/>
              <a:ext cx="1403350" cy="19382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" name="Google Shape;511;p4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4514458" y="3146911"/>
            <a:ext cx="3388553" cy="27957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مجموعة خطأ">
            <a:extLst>
              <a:ext uri="{FF2B5EF4-FFF2-40B4-BE49-F238E27FC236}">
                <a16:creationId xmlns:a16="http://schemas.microsoft.com/office/drawing/2014/main" xmlns="" id="{5E9D685F-A86C-4F11-AA9D-7D261F43C681}"/>
              </a:ext>
            </a:extLst>
          </p:cNvPr>
          <p:cNvGrpSpPr/>
          <p:nvPr/>
        </p:nvGrpSpPr>
        <p:grpSpPr>
          <a:xfrm>
            <a:off x="11963404" y="1069965"/>
            <a:ext cx="3657596" cy="9217035"/>
            <a:chOff x="9835662" y="2309446"/>
            <a:chExt cx="1919790" cy="4887978"/>
          </a:xfrm>
        </p:grpSpPr>
        <p:pic>
          <p:nvPicPr>
            <p:cNvPr id="39" name="صورة خطأ">
              <a:extLst>
                <a:ext uri="{FF2B5EF4-FFF2-40B4-BE49-F238E27FC236}">
                  <a16:creationId xmlns:a16="http://schemas.microsoft.com/office/drawing/2014/main" xmlns="" id="{00C7A652-A23D-4665-8851-5843A48E0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4128" y="2934128"/>
              <a:ext cx="1051324" cy="426329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فقاعة الكلام خطأ">
              <a:extLst>
                <a:ext uri="{FF2B5EF4-FFF2-40B4-BE49-F238E27FC236}">
                  <a16:creationId xmlns:a16="http://schemas.microsoft.com/office/drawing/2014/main" xmlns="" id="{4BD0DB35-D4A7-45B3-9A7E-A97D9482C39B}"/>
                </a:ext>
              </a:extLst>
            </p:cNvPr>
            <p:cNvSpPr/>
            <p:nvPr/>
          </p:nvSpPr>
          <p:spPr>
            <a:xfrm>
              <a:off x="9835662" y="2309446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>
                <a:alpha val="7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/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من </a:t>
              </a:r>
              <a:r>
                <a:rPr lang="ar-SA" sz="2100" b="1" dirty="0" err="1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من</a:t>
              </a:r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 صغيراتي تذكرنا بدرسنا السابق</a:t>
              </a:r>
            </a:p>
          </p:txBody>
        </p:sp>
      </p:grpSp>
      <p:sp>
        <p:nvSpPr>
          <p:cNvPr id="61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3048000" y="1181101"/>
            <a:ext cx="5812705" cy="106679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47" tIns="68573" rIns="137147" bIns="68573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2" name="Picture 2" descr="الرسوم المتحركة علامة استفهام ، نادلة, الشعار, خلفية سطح المكتب 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529" y="936592"/>
            <a:ext cx="1508351" cy="12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شكل بيضاوي 4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72200" y="4887398"/>
            <a:ext cx="3359466" cy="789502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مكعب</a:t>
            </a:r>
            <a:endParaRPr lang="en-US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أكمل الأعداد الناقصة"/>
          <p:cNvSpPr txBox="1"/>
          <p:nvPr/>
        </p:nvSpPr>
        <p:spPr>
          <a:xfrm>
            <a:off x="3276600" y="1211640"/>
            <a:ext cx="5310948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9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سمي الشكل التالي: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8" name="طالبة 1">
            <a:extLst>
              <a:ext uri="{FF2B5EF4-FFF2-40B4-BE49-F238E27FC236}">
                <a16:creationId xmlns:a16="http://schemas.microsoft.com/office/drawing/2014/main" xmlns="" id="{A64F645A-86A2-4DE0-BBBB-9AB120E30BC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-327975" y="3467101"/>
            <a:ext cx="4577936" cy="7533274"/>
          </a:xfrm>
          <a:prstGeom prst="rect">
            <a:avLst/>
          </a:prstGeom>
        </p:spPr>
      </p:pic>
      <p:pic>
        <p:nvPicPr>
          <p:cNvPr id="52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880" y="3048471"/>
            <a:ext cx="4711481" cy="438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/>
          <p:cNvSpPr/>
          <p:nvPr/>
        </p:nvSpPr>
        <p:spPr>
          <a:xfrm>
            <a:off x="879992" y="3808401"/>
            <a:ext cx="2028101" cy="95409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ar-SA" sz="28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درسنا السابق </a:t>
            </a:r>
          </a:p>
          <a:p>
            <a:pPr algn="ctr"/>
            <a:r>
              <a:rPr lang="ar-SA" sz="28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المجسمات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15561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1" grpId="0" animBg="1"/>
      <p:bldP spid="44" grpId="0"/>
      <p:bldP spid="44" grpId="1"/>
      <p:bldP spid="50" grpId="0" animBg="1"/>
      <p:bldP spid="10" grpId="0"/>
    </p:bld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526739" y="1058940"/>
            <a:ext cx="16888105" cy="8961359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xmlns="" id="{0EFBAA83-8A72-4CA6-BD56-787B94E04A99}"/>
              </a:ext>
            </a:extLst>
          </p:cNvPr>
          <p:cNvSpPr/>
          <p:nvPr/>
        </p:nvSpPr>
        <p:spPr>
          <a:xfrm>
            <a:off x="6673950" y="1638574"/>
            <a:ext cx="4984650" cy="761726"/>
          </a:xfrm>
          <a:prstGeom prst="rect">
            <a:avLst/>
          </a:prstGeom>
          <a:solidFill>
            <a:schemeClr val="tx2">
              <a:lumMod val="60000"/>
              <a:lumOff val="40000"/>
              <a:alpha val="76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square" lIns="205721" tIns="102860" rIns="205721" bIns="102860">
            <a:spAutoFit/>
          </a:bodyPr>
          <a:lstStyle/>
          <a:p>
            <a:pPr algn="ctr"/>
            <a:r>
              <a:rPr lang="ar-SA" sz="3600" dirty="0">
                <a:solidFill>
                  <a:schemeClr val="bg1"/>
                </a:solidFill>
                <a:cs typeface="PT Bold Heading" pitchFamily="2" charset="-78"/>
              </a:rPr>
              <a:t>لعبة خمن الظل</a:t>
            </a:r>
            <a:endParaRPr lang="en-US" sz="36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35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206310"/>
            <a:ext cx="2209800" cy="280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كيفية ارسال فيديو عبر بريد الهوتميل – إفتي">
            <a:extLst>
              <a:ext uri="{FF2B5EF4-FFF2-40B4-BE49-F238E27FC236}">
                <a16:creationId xmlns="" xmlns:a16="http://schemas.microsoft.com/office/drawing/2014/main" id="{8DE4CFD4-3763-475A-9871-470DA3CB0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949" y="623076"/>
            <a:ext cx="1845984" cy="184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2" descr="https://i.pinimg.com/originals/9e/15/0f/9e150f1f23050abbaadb2ab69fd2100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38537"/>
            <a:ext cx="3956873" cy="2223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https://i.pinimg.com/originals/47/b6/c4/47b6c47f518abdb5c58f4aa1c7eefcc8.gif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E1EBF0"/>
              </a:clrFrom>
              <a:clrTo>
                <a:srgbClr val="E1EB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949" y="2469060"/>
            <a:ext cx="2825688" cy="211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طيارة9">
            <a:extLst>
              <a:ext uri="{FF2B5EF4-FFF2-40B4-BE49-F238E27FC236}">
                <a16:creationId xmlns:a16="http://schemas.microsoft.com/office/drawing/2014/main" xmlns="" id="{F8BBBEC2-7CC9-44C0-8654-1D6B9A62B717}"/>
              </a:ext>
            </a:extLst>
          </p:cNvPr>
          <p:cNvSpPr txBox="1"/>
          <p:nvPr/>
        </p:nvSpPr>
        <p:spPr>
          <a:xfrm>
            <a:off x="8721650" y="5316481"/>
            <a:ext cx="1637949" cy="446276"/>
          </a:xfrm>
          <a:prstGeom prst="rect">
            <a:avLst/>
          </a:prstGeom>
          <a:noFill/>
        </p:spPr>
        <p:txBody>
          <a:bodyPr wrap="none" lIns="137160" tIns="68580" rIns="137160" bIns="68580" rtlCol="1">
            <a:spAutoFit/>
          </a:bodyPr>
          <a:lstStyle/>
          <a:p>
            <a:r>
              <a:rPr lang="ar-SA" sz="2000" b="1" dirty="0">
                <a:solidFill>
                  <a:schemeClr val="bg1"/>
                </a:solidFill>
              </a:rPr>
              <a:t>خمن </a:t>
            </a:r>
            <a:r>
              <a:rPr lang="ar-SA" sz="2000" b="1" dirty="0" smtClean="0">
                <a:solidFill>
                  <a:schemeClr val="bg1"/>
                </a:solidFill>
              </a:rPr>
              <a:t>ما هو الظل</a:t>
            </a:r>
            <a:endParaRPr lang="ar-SA" sz="2000" b="1" dirty="0">
              <a:solidFill>
                <a:schemeClr val="bg1"/>
              </a:solidFill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xmlns="" id="{3367E681-BD98-44C8-B7D8-077D2BF9E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582400"/>
            <a:ext cx="6537826" cy="6360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مربع نص 1"/>
          <p:cNvSpPr txBox="1"/>
          <p:nvPr/>
        </p:nvSpPr>
        <p:spPr>
          <a:xfrm>
            <a:off x="13263248" y="643443"/>
            <a:ext cx="25908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لعبة </a:t>
            </a:r>
          </a:p>
          <a:p>
            <a:pPr algn="ctr"/>
            <a:r>
              <a:rPr lang="ar-SA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خمني الظل</a:t>
            </a:r>
            <a:endParaRPr lang="ar-SA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roup 5">
            <a:extLst>
              <a:ext uri="{FF2B5EF4-FFF2-40B4-BE49-F238E27FC236}">
                <a16:creationId xmlns="" xmlns:a16="http://schemas.microsoft.com/office/drawing/2014/main" id="{CD80DE64-2B86-4748-BB5B-2F4C96BD6660}"/>
              </a:ext>
            </a:extLst>
          </p:cNvPr>
          <p:cNvGrpSpPr/>
          <p:nvPr/>
        </p:nvGrpSpPr>
        <p:grpSpPr>
          <a:xfrm>
            <a:off x="12949115" y="7103343"/>
            <a:ext cx="4619870" cy="1216160"/>
            <a:chOff x="1417287" y="743007"/>
            <a:chExt cx="1778621" cy="995361"/>
          </a:xfrm>
        </p:grpSpPr>
        <p:sp>
          <p:nvSpPr>
            <p:cNvPr id="37" name="Oval 3">
              <a:extLst>
                <a:ext uri="{FF2B5EF4-FFF2-40B4-BE49-F238E27FC236}">
                  <a16:creationId xmlns="" xmlns:a16="http://schemas.microsoft.com/office/drawing/2014/main" id="{7F36CEB6-FA20-4F08-96A0-F8A6D498C170}"/>
                </a:ext>
              </a:extLst>
            </p:cNvPr>
            <p:cNvSpPr/>
            <p:nvPr/>
          </p:nvSpPr>
          <p:spPr>
            <a:xfrm>
              <a:off x="1534185" y="743007"/>
              <a:ext cx="1525721" cy="99536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400"/>
            </a:p>
          </p:txBody>
        </p:sp>
        <p:sp>
          <p:nvSpPr>
            <p:cNvPr id="38" name="TextBox 9">
              <a:extLst>
                <a:ext uri="{FF2B5EF4-FFF2-40B4-BE49-F238E27FC236}">
                  <a16:creationId xmlns="" xmlns:a16="http://schemas.microsoft.com/office/drawing/2014/main" id="{A7215D70-5B30-43D6-A021-B08B98476C02}"/>
                </a:ext>
              </a:extLst>
            </p:cNvPr>
            <p:cNvSpPr txBox="1"/>
            <p:nvPr/>
          </p:nvSpPr>
          <p:spPr>
            <a:xfrm>
              <a:off x="1417287" y="894333"/>
              <a:ext cx="1778621" cy="755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5400" dirty="0" smtClean="0">
                  <a:solidFill>
                    <a:schemeClr val="bg1"/>
                  </a:solidFill>
                  <a:latin typeface="Monotype Koufi" pitchFamily="2" charset="-78"/>
                  <a:ea typeface="Monotype Koufi" pitchFamily="2" charset="-78"/>
                  <a:cs typeface="Monotype Koufi" pitchFamily="2" charset="-78"/>
                </a:rPr>
                <a:t>لوحة المئة</a:t>
              </a:r>
            </a:p>
          </p:txBody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19753" y="6554107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889094" y="8341000"/>
            <a:ext cx="2387506" cy="372500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1100" dirty="0" smtClean="0">
                <a:solidFill>
                  <a:srgbClr val="CC3399"/>
                </a:solidFill>
                <a:latin typeface="Sakkal Majalla" panose="02000000000000000000" pitchFamily="2" charset="-78"/>
                <a:cs typeface="PT Bold Heading" pitchFamily="2" charset="-78"/>
              </a:rPr>
              <a:t>أضغط للتحفيز نجوم او ابتسامة</a:t>
            </a:r>
          </a:p>
        </p:txBody>
      </p:sp>
      <p:pic>
        <p:nvPicPr>
          <p:cNvPr id="17" name="رمادي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9" y="8637011"/>
            <a:ext cx="1669747" cy="1293900"/>
          </a:xfrm>
          <a:prstGeom prst="rect">
            <a:avLst/>
          </a:prstGeom>
        </p:spPr>
      </p:pic>
      <p:pic>
        <p:nvPicPr>
          <p:cNvPr id="18" name="رمادي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648701"/>
            <a:ext cx="2267956" cy="12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0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276422" y="1266861"/>
            <a:ext cx="16287426" cy="8446077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3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58115" y="2552702"/>
            <a:ext cx="4734452" cy="2619077"/>
          </a:xfrm>
          <a:prstGeom prst="rect">
            <a:avLst/>
          </a:prstGeom>
        </p:spPr>
      </p:pic>
      <p:pic>
        <p:nvPicPr>
          <p:cNvPr id="1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4356472" y="-362136"/>
            <a:ext cx="4541261" cy="4398552"/>
          </a:xfrm>
          <a:prstGeom prst="rect">
            <a:avLst/>
          </a:prstGeom>
        </p:spPr>
      </p:pic>
      <p:pic>
        <p:nvPicPr>
          <p:cNvPr id="11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31719" y="598504"/>
            <a:ext cx="5282699" cy="2619077"/>
          </a:xfrm>
          <a:prstGeom prst="rect">
            <a:avLst/>
          </a:prstGeom>
        </p:spPr>
      </p:pic>
      <p:grpSp>
        <p:nvGrpSpPr>
          <p:cNvPr id="7" name="مجموعة 6"/>
          <p:cNvGrpSpPr/>
          <p:nvPr/>
        </p:nvGrpSpPr>
        <p:grpSpPr>
          <a:xfrm>
            <a:off x="10691089" y="1527482"/>
            <a:ext cx="8358905" cy="1455204"/>
            <a:chOff x="10664925" y="606637"/>
            <a:chExt cx="7567769" cy="1662323"/>
          </a:xfrm>
        </p:grpSpPr>
        <p:sp>
          <p:nvSpPr>
            <p:cNvPr id="8" name="Arrow: Pentagon 60">
              <a:extLst>
                <a:ext uri="{FF2B5EF4-FFF2-40B4-BE49-F238E27FC236}">
                  <a16:creationId xmlns="" xmlns:a16="http://schemas.microsoft.com/office/drawing/2014/main" id="{203E1544-D326-4613-BE82-E22C30881CC0}"/>
                </a:ext>
              </a:extLst>
            </p:cNvPr>
            <p:cNvSpPr/>
            <p:nvPr/>
          </p:nvSpPr>
          <p:spPr>
            <a:xfrm flipH="1">
              <a:off x="10664925" y="606637"/>
              <a:ext cx="7567769" cy="1662323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20000"/>
              </a:schemeClr>
            </a:solidFill>
            <a:ln>
              <a:solidFill>
                <a:schemeClr val="tx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en-AE" sz="5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9" name="TextBox 42"/>
            <p:cNvSpPr txBox="1">
              <a:spLocks noChangeArrowheads="1"/>
            </p:cNvSpPr>
            <p:nvPr/>
          </p:nvSpPr>
          <p:spPr bwMode="auto">
            <a:xfrm>
              <a:off x="11601290" y="733228"/>
              <a:ext cx="5831747" cy="1423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ar-SA" altLang="zh-CN" sz="3600" spc="-126" dirty="0">
                  <a:solidFill>
                    <a:srgbClr val="0000FF"/>
                  </a:solidFill>
                  <a:latin typeface="Khalid Art bold"/>
                  <a:ea typeface="Khalid Art bold"/>
                  <a:cs typeface="PT Bold Heading" pitchFamily="2" charset="-78"/>
                </a:rPr>
                <a:t>صفي العجيب  هيا ننطلق في رحلة افتراضية في سماء التميز</a:t>
              </a:r>
            </a:p>
          </p:txBody>
        </p:sp>
      </p:grpSp>
      <p:sp>
        <p:nvSpPr>
          <p:cNvPr id="338" name="هيا بنا نراجع درسنا السابق"/>
          <p:cNvSpPr txBox="1"/>
          <p:nvPr/>
        </p:nvSpPr>
        <p:spPr>
          <a:xfrm>
            <a:off x="3276600" y="3720308"/>
            <a:ext cx="11545590" cy="454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7144" tIns="57144" rIns="57144" bIns="57144" anchor="ctr">
            <a:spAutoFit/>
          </a:bodyPr>
          <a:lstStyle>
            <a:lvl1pPr defTabSz="1828800">
              <a:defRPr sz="9600">
                <a:solidFill>
                  <a:srgbClr val="B51A00"/>
                </a:solidFill>
                <a:latin typeface="Fairuz"/>
                <a:ea typeface="Fairuz"/>
                <a:cs typeface="Fairuz"/>
                <a:sym typeface="Fairuz"/>
              </a:defRPr>
            </a:lvl1pPr>
          </a:lstStyle>
          <a:p>
            <a:pPr algn="ctr" rtl="0">
              <a:defRPr/>
            </a:pPr>
            <a:r>
              <a:rPr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حلق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فوق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سماء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فصلنا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العجيب </a:t>
            </a:r>
            <a:r>
              <a:rPr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طائرة</a:t>
            </a:r>
            <a:r>
              <a:rPr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المعلومات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لنرى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معاً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محتواها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؟</a:t>
            </a:r>
          </a:p>
        </p:txBody>
      </p:sp>
      <p:pic>
        <p:nvPicPr>
          <p:cNvPr id="340" name="صورة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830" y="6113566"/>
            <a:ext cx="4711170" cy="3398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فيلم" descr="فيلم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77662" y="12077281"/>
            <a:ext cx="6096002" cy="3429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1422" y="1686224"/>
            <a:ext cx="3888779" cy="261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0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955" fill="hold"/>
                                        <p:tgtEl>
                                          <p:spTgt spid="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12181 -0.146777 0.024363 -0.293553 -0.009925 -0.407445 C -0.044213 -0.521338 -0.124971 -0.602346 -0.182493 -0.695785 C -0.240016 -0.789225 -0.274304 -0.895097 -0.308592 -1.000968 C -0.372656 -0.855796 -0.436721 -0.710623 -0.485671 -0.561441 C -0.534622 -0.412258 -0.568459 -0.259065 -0.587858 -0.172442 C -0.607258 -0.085820 -0.612221 -0.065769 -0.617184 -0.045717" pathEditMode="relative">
                                      <p:cBhvr>
                                        <p:cTn id="29" dur="87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41"/>
                </p:tgtEl>
              </p:cMediaNode>
            </p:video>
            <p:seq concurrent="1" prevAc="none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</p:childTnLst>
        </p:cTn>
      </p:par>
    </p:tnLst>
    <p:bldLst>
      <p:bldP spid="338" grpId="0" animBg="1"/>
      <p:bldP spid="340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324788" y="1266860"/>
            <a:ext cx="17557862" cy="8446077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40" tIns="102870" rIns="205740" bIns="10287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400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31717" y="598502"/>
            <a:ext cx="5282699" cy="2619077"/>
          </a:xfrm>
          <a:prstGeom prst="rect">
            <a:avLst/>
          </a:prstGeom>
        </p:spPr>
      </p:pic>
      <p:grpSp>
        <p:nvGrpSpPr>
          <p:cNvPr id="23" name="مجموعة 22"/>
          <p:cNvGrpSpPr/>
          <p:nvPr/>
        </p:nvGrpSpPr>
        <p:grpSpPr>
          <a:xfrm>
            <a:off x="10134600" y="1527482"/>
            <a:ext cx="8358905" cy="1455204"/>
            <a:chOff x="10664925" y="606637"/>
            <a:chExt cx="7567769" cy="1662323"/>
          </a:xfrm>
        </p:grpSpPr>
        <p:sp>
          <p:nvSpPr>
            <p:cNvPr id="24" name="Arrow: Pentagon 60">
              <a:extLst>
                <a:ext uri="{FF2B5EF4-FFF2-40B4-BE49-F238E27FC236}">
                  <a16:creationId xmlns="" xmlns:a16="http://schemas.microsoft.com/office/drawing/2014/main" id="{203E1544-D326-4613-BE82-E22C30881CC0}"/>
                </a:ext>
              </a:extLst>
            </p:cNvPr>
            <p:cNvSpPr/>
            <p:nvPr/>
          </p:nvSpPr>
          <p:spPr>
            <a:xfrm flipH="1">
              <a:off x="10664925" y="606637"/>
              <a:ext cx="7567769" cy="1662323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2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en-AE" sz="5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25" name="TextBox 42"/>
            <p:cNvSpPr txBox="1">
              <a:spLocks noChangeArrowheads="1"/>
            </p:cNvSpPr>
            <p:nvPr/>
          </p:nvSpPr>
          <p:spPr bwMode="auto">
            <a:xfrm>
              <a:off x="11601290" y="733228"/>
              <a:ext cx="5831747" cy="1423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pPr algn="r">
                <a:defRPr/>
              </a:pPr>
              <a:r>
                <a:rPr lang="ar-SA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تعرفي على أول حرف من الصور التالية للوصول إلى عنوان الدرس؟</a:t>
              </a:r>
            </a:p>
          </p:txBody>
        </p:sp>
      </p:grpSp>
      <p:pic>
        <p:nvPicPr>
          <p:cNvPr id="26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1421" y="1686223"/>
            <a:ext cx="3888779" cy="2619077"/>
          </a:xfrm>
          <a:prstGeom prst="rect">
            <a:avLst/>
          </a:prstGeom>
        </p:spPr>
      </p:pic>
      <p:graphicFrame>
        <p:nvGraphicFramePr>
          <p:cNvPr id="344" name="الجدول"/>
          <p:cNvGraphicFramePr/>
          <p:nvPr>
            <p:extLst>
              <p:ext uri="{D42A27DB-BD31-4B8C-83A1-F6EECF244321}">
                <p14:modId xmlns:p14="http://schemas.microsoft.com/office/powerpoint/2010/main" val="2607712706"/>
              </p:ext>
            </p:extLst>
          </p:nvPr>
        </p:nvGraphicFramePr>
        <p:xfrm>
          <a:off x="642484" y="3510712"/>
          <a:ext cx="16614811" cy="4452188"/>
        </p:xfrm>
        <a:graphic>
          <a:graphicData uri="http://schemas.openxmlformats.org/drawingml/2006/table">
            <a:tbl>
              <a:tblPr rtl="1" bandRow="1">
                <a:tableStyleId>{8799B23B-EC83-4686-B30A-512413B5E67A}</a:tableStyleId>
              </a:tblPr>
              <a:tblGrid>
                <a:gridCol w="13234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560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71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519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0342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8711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75346"/>
                <a:gridCol w="1050758"/>
                <a:gridCol w="1263316"/>
                <a:gridCol w="1459832"/>
                <a:gridCol w="1187116"/>
                <a:gridCol w="1185551"/>
                <a:gridCol w="1420492"/>
              </a:tblGrid>
              <a:tr h="2226094"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26094"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lang="ar-SA" sz="1400" dirty="0" smtClean="0"/>
                    </a:p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algn="ctr" defTabSz="1828800" rtl="0" eaLnBrk="1" latinLnBrk="0" hangingPunct="1">
                        <a:defRPr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9600" b="1" kern="12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algn="ctr" defTabSz="1828800" rtl="0" eaLnBrk="1" latinLnBrk="0" hangingPunct="1">
                        <a:defRPr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9600" b="1" kern="12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3" name="ج"/>
          <p:cNvSpPr txBox="1"/>
          <p:nvPr/>
        </p:nvSpPr>
        <p:spPr>
          <a:xfrm>
            <a:off x="16002000" y="5990183"/>
            <a:ext cx="1224422" cy="1896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80" tIns="68579" rIns="68580" bIns="68579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ت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54" name="م"/>
          <p:cNvSpPr txBox="1"/>
          <p:nvPr/>
        </p:nvSpPr>
        <p:spPr>
          <a:xfrm>
            <a:off x="14548978" y="5905500"/>
            <a:ext cx="1224422" cy="1896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80" tIns="68579" rIns="68580" bIns="68579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ص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55" name="ل"/>
          <p:cNvSpPr txBox="1"/>
          <p:nvPr/>
        </p:nvSpPr>
        <p:spPr>
          <a:xfrm>
            <a:off x="13106400" y="5837783"/>
            <a:ext cx="1224422" cy="1896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80" tIns="68579" rIns="68580" bIns="68579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ن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58" name="أ"/>
          <p:cNvSpPr txBox="1"/>
          <p:nvPr/>
        </p:nvSpPr>
        <p:spPr>
          <a:xfrm>
            <a:off x="11887200" y="5829300"/>
            <a:ext cx="1224422" cy="1896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80" tIns="68579" rIns="68580" bIns="68579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ي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59" name="ل"/>
          <p:cNvSpPr txBox="1"/>
          <p:nvPr/>
        </p:nvSpPr>
        <p:spPr>
          <a:xfrm>
            <a:off x="10668000" y="6066383"/>
            <a:ext cx="1224422" cy="1896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80" tIns="68579" rIns="68580" bIns="68579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ف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60" name="ج"/>
          <p:cNvSpPr txBox="1"/>
          <p:nvPr/>
        </p:nvSpPr>
        <p:spPr>
          <a:xfrm>
            <a:off x="9372600" y="6066383"/>
            <a:ext cx="1219200" cy="1896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80" tIns="68579" rIns="68580" bIns="68579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 lang="ar-SA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ا</a:t>
            </a:r>
          </a:p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1840453" y="1485900"/>
            <a:ext cx="631294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ar-SA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تصنيف المجسمات :</a:t>
            </a:r>
          </a:p>
          <a:p>
            <a:pPr>
              <a:defRPr/>
            </a:pPr>
            <a:r>
              <a:rPr lang="ar-S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يتدحرج</a:t>
            </a:r>
            <a:r>
              <a:rPr lang="ar-SA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ar-S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يتراص</a:t>
            </a:r>
            <a:r>
              <a:rPr lang="ar-SA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, </a:t>
            </a:r>
            <a:r>
              <a:rPr lang="ar-S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ينزلق</a:t>
            </a:r>
            <a:endParaRPr lang="ar-SA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10" descr="A picture containing aircraft, airplane&#10;&#10;Description automatically generated">
            <a:extLst>
              <a:ext uri="{FF2B5EF4-FFF2-40B4-BE49-F238E27FC236}">
                <a16:creationId xmlns="" xmlns:a16="http://schemas.microsoft.com/office/drawing/2014/main" id="{9DFDCDBD-0851-48E9-A580-8316943073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13" y="-339862"/>
            <a:ext cx="5212080" cy="2606040"/>
          </a:xfrm>
          <a:prstGeom prst="rect">
            <a:avLst/>
          </a:prstGeom>
        </p:spPr>
      </p:pic>
      <p:sp>
        <p:nvSpPr>
          <p:cNvPr id="3" name="AutoShape 10" descr="صور ورود كارتون مجانية ، تنزيل قصاصات فنية مجانية ، قصاصات فنية مجانية - آخر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3" name="أ"/>
          <p:cNvSpPr txBox="1"/>
          <p:nvPr/>
        </p:nvSpPr>
        <p:spPr>
          <a:xfrm>
            <a:off x="8153400" y="6066383"/>
            <a:ext cx="1224422" cy="1896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80" tIns="68579" rIns="68580" bIns="68579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ل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4" name="ل"/>
          <p:cNvSpPr txBox="1"/>
          <p:nvPr/>
        </p:nvSpPr>
        <p:spPr>
          <a:xfrm>
            <a:off x="7010400" y="5829300"/>
            <a:ext cx="1224422" cy="1896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80" tIns="68579" rIns="68580" bIns="68579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م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5" name="ج"/>
          <p:cNvSpPr txBox="1"/>
          <p:nvPr/>
        </p:nvSpPr>
        <p:spPr>
          <a:xfrm>
            <a:off x="5943600" y="5905500"/>
            <a:ext cx="1219200" cy="1896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80" tIns="68579" rIns="68580" bIns="68579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 lang="ar-SA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ج</a:t>
            </a:r>
          </a:p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052" name="Picture 28" descr="صورة يد كرتوني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949" y="4533900"/>
            <a:ext cx="1221789" cy="116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ج"/>
          <p:cNvSpPr txBox="1"/>
          <p:nvPr/>
        </p:nvSpPr>
        <p:spPr>
          <a:xfrm>
            <a:off x="3012351" y="5905500"/>
            <a:ext cx="1712049" cy="1896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80" tIns="68579" rIns="68580" bIns="68579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 lang="ar-SA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م</a:t>
            </a:r>
          </a:p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8" name="ج"/>
          <p:cNvSpPr txBox="1"/>
          <p:nvPr/>
        </p:nvSpPr>
        <p:spPr>
          <a:xfrm>
            <a:off x="1752600" y="6210300"/>
            <a:ext cx="1712049" cy="1896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80" tIns="68579" rIns="68580" bIns="68579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 lang="ar-SA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ا</a:t>
            </a:r>
          </a:p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9" name="ج"/>
          <p:cNvSpPr txBox="1"/>
          <p:nvPr/>
        </p:nvSpPr>
        <p:spPr>
          <a:xfrm>
            <a:off x="497751" y="6134100"/>
            <a:ext cx="1712049" cy="1896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80" tIns="68579" rIns="68580" bIns="68579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 lang="ar-SA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ت</a:t>
            </a:r>
          </a:p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40" name="Picture 4" descr="أرنب, عيد الفصح الأرنب, تحميل صورة بابوا نيو غينيا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11" r="98778">
                        <a14:foregroundMark x1="60111" y1="54143" x2="54556" y2="76429"/>
                        <a14:foregroundMark x1="32111" y1="73571" x2="32556" y2="6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5" r="21379"/>
          <a:stretch/>
        </p:blipFill>
        <p:spPr bwMode="auto">
          <a:xfrm>
            <a:off x="9533561" y="4540060"/>
            <a:ext cx="1066800" cy="140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6" descr="عصير, الأغذية العضوية, الليمون صورة بابوا نيو غينيا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009123"/>
            <a:ext cx="1072205" cy="107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ج"/>
          <p:cNvSpPr txBox="1"/>
          <p:nvPr/>
        </p:nvSpPr>
        <p:spPr>
          <a:xfrm>
            <a:off x="4495800" y="5981700"/>
            <a:ext cx="1219200" cy="1896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80" tIns="68579" rIns="68580" bIns="68579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 lang="ar-SA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س</a:t>
            </a:r>
          </a:p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63" name="Picture 4" descr="فراولة - كرم للخضار والفواكة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4570404"/>
            <a:ext cx="1563696" cy="156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مصنع تمور العاليات | Aliyat Dates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AutoShape 4" descr="متجر تمور لين LEEN Dates Boutique"/>
          <p:cNvSpPr>
            <a:spLocks noChangeAspect="1" noChangeArrowheads="1"/>
          </p:cNvSpPr>
          <p:nvPr/>
        </p:nvSpPr>
        <p:spPr bwMode="auto">
          <a:xfrm>
            <a:off x="90487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AutoShape 6" descr="نواة التمر تملك فوائد مذهلة.. لا ترميها بعد الآن | مجلة سيدتي"/>
          <p:cNvSpPr>
            <a:spLocks noChangeAspect="1" noChangeArrowheads="1"/>
          </p:cNvSpPr>
          <p:nvPr/>
        </p:nvSpPr>
        <p:spPr bwMode="auto">
          <a:xfrm>
            <a:off x="242887" y="1682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AutoShape 8" descr="نواة التمر تملك فوائد مذهلة.. لا ترميها بعد الآن | مجلة سيدتي"/>
          <p:cNvSpPr>
            <a:spLocks noChangeAspect="1" noChangeArrowheads="1"/>
          </p:cNvSpPr>
          <p:nvPr/>
        </p:nvSpPr>
        <p:spPr bwMode="auto">
          <a:xfrm>
            <a:off x="395287" y="3206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7178" name="Picture 10" descr="مقاومة سموم وفطريات التمر بالأعشاب والتوابل - للعِلم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0338" y="5078190"/>
            <a:ext cx="1623262" cy="102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صيد – MazenCherif"/>
          <p:cNvSpPr>
            <a:spLocks noChangeAspect="1" noChangeArrowheads="1"/>
          </p:cNvSpPr>
          <p:nvPr/>
        </p:nvSpPr>
        <p:spPr bwMode="auto">
          <a:xfrm>
            <a:off x="547687" y="4730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9" name="AutoShape 14" descr="نمر, نمر حيوان غابة نمر نمر png"/>
          <p:cNvSpPr>
            <a:spLocks noChangeAspect="1" noChangeArrowheads="1"/>
          </p:cNvSpPr>
          <p:nvPr/>
        </p:nvSpPr>
        <p:spPr bwMode="auto">
          <a:xfrm>
            <a:off x="700087" y="6254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0" name="AutoShape 16" descr="Theory of relativity navigation collateral مقطع الموز heap Distinction  Skiing"/>
          <p:cNvSpPr>
            <a:spLocks noChangeAspect="1" noChangeArrowheads="1"/>
          </p:cNvSpPr>
          <p:nvPr/>
        </p:nvSpPr>
        <p:spPr bwMode="auto">
          <a:xfrm>
            <a:off x="852487" y="777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1" name="AutoShape 18" descr="الكريسماس نبات الموز مجانا ، تحميل قصاصات فنية مجانية ، قصاصة فنية مجانية -  آخر"/>
          <p:cNvSpPr>
            <a:spLocks noChangeAspect="1" noChangeArrowheads="1"/>
          </p:cNvSpPr>
          <p:nvPr/>
        </p:nvSpPr>
        <p:spPr bwMode="auto">
          <a:xfrm>
            <a:off x="1004887" y="9302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2" name="AutoShape 20" descr="Theory of relativity navigation collateral مقطع الموز heap Distinction  Skiing"/>
          <p:cNvSpPr>
            <a:spLocks noChangeAspect="1" noChangeArrowheads="1"/>
          </p:cNvSpPr>
          <p:nvPr/>
        </p:nvSpPr>
        <p:spPr bwMode="auto">
          <a:xfrm>
            <a:off x="1157287" y="10826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3" name="AutoShape 2" descr="Free clip art, Clip art, Banana"/>
          <p:cNvSpPr>
            <a:spLocks noChangeAspect="1" noChangeArrowheads="1"/>
          </p:cNvSpPr>
          <p:nvPr/>
        </p:nvSpPr>
        <p:spPr bwMode="auto">
          <a:xfrm>
            <a:off x="1309687" y="12350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4" name="AutoShape 4" descr="Illustration of cute funny camel:: موقع تصميمي"/>
          <p:cNvSpPr>
            <a:spLocks noChangeAspect="1" noChangeArrowheads="1"/>
          </p:cNvSpPr>
          <p:nvPr/>
        </p:nvSpPr>
        <p:spPr bwMode="auto">
          <a:xfrm>
            <a:off x="1462087" y="13874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42" name="Picture 2" descr="Image result for ‫جــزر  clipart‬‎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850096">
            <a:off x="5780630" y="5158124"/>
            <a:ext cx="1263890" cy="693326"/>
          </a:xfrm>
          <a:prstGeom prst="rect">
            <a:avLst/>
          </a:prstGeom>
          <a:noFill/>
        </p:spPr>
      </p:pic>
      <p:sp>
        <p:nvSpPr>
          <p:cNvPr id="15" name="AutoShape 6" descr="تفاحة حمراء التفاح التوضيح ، أبل الفاكهة ، أبل كارتون ق, الغذاء, ورقة png"/>
          <p:cNvSpPr>
            <a:spLocks noChangeAspect="1" noChangeArrowheads="1"/>
          </p:cNvSpPr>
          <p:nvPr/>
        </p:nvSpPr>
        <p:spPr bwMode="auto">
          <a:xfrm>
            <a:off x="1614487" y="1539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45" name="Picture 4" descr="Lion Clipart, HD Png Download , Transparent Png Image - PNGitem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487" b="94849" l="1047" r="96977">
                        <a14:foregroundMark x1="17674" y1="25311" x2="40698" y2="27798"/>
                        <a14:foregroundMark x1="27558" y1="23890" x2="44302" y2="24334"/>
                        <a14:foregroundMark x1="14899" y1="33205" x2="29293" y2="34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84" y="4381500"/>
            <a:ext cx="1186318" cy="155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>
            <a:extLst>
              <a:ext uri="{FF2B5EF4-FFF2-40B4-BE49-F238E27FC236}">
                <a16:creationId xmlns:a16="http://schemas.microsoft.com/office/drawing/2014/main" xmlns="" id="{16FF050D-5071-4B15-BCEE-0EB4E1EBEB2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071461"/>
            <a:ext cx="1219200" cy="871932"/>
          </a:xfrm>
          <a:prstGeom prst="rect">
            <a:avLst/>
          </a:prstGeom>
        </p:spPr>
      </p:pic>
      <p:pic>
        <p:nvPicPr>
          <p:cNvPr id="47" name="Picture 2" descr="كرتون مرسومة باليد الخماسي أطفال رسم اللوحة الكرتون, النجوم الصغيرة, محبوب,  مرسومة باليد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444" y="4769950"/>
            <a:ext cx="1252521" cy="125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التفاح فاكهة GIF ، التفاح, طعام, ورقة png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008" y="4305300"/>
            <a:ext cx="3045389" cy="14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8" descr="https://i.pinimg.com/564x/77/14/7e/77147eb2c9b7051f1e7e5144f4c693a5.jpg"/>
          <p:cNvSpPr>
            <a:spLocks noChangeAspect="1" noChangeArrowheads="1"/>
          </p:cNvSpPr>
          <p:nvPr/>
        </p:nvSpPr>
        <p:spPr bwMode="auto">
          <a:xfrm>
            <a:off x="1766887" y="16922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7" name="AutoShape 10" descr="كنز القراصنة, القرصان, الكنز png thumbnail"/>
          <p:cNvSpPr>
            <a:spLocks noChangeAspect="1" noChangeArrowheads="1"/>
          </p:cNvSpPr>
          <p:nvPr/>
        </p:nvSpPr>
        <p:spPr bwMode="auto">
          <a:xfrm>
            <a:off x="1919287" y="18446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36" name="Picture 12" descr="الكنز ، trasure, الكنز, الكنز المدفون 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0" y="4686499"/>
            <a:ext cx="1358126" cy="116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14" descr="https://i.pinimg.com/564x/a4/05/82/a4058202471781a93f3fb6b70e915134.jpg"/>
          <p:cNvSpPr>
            <a:spLocks noChangeAspect="1" noChangeArrowheads="1"/>
          </p:cNvSpPr>
          <p:nvPr/>
        </p:nvSpPr>
        <p:spPr bwMode="auto">
          <a:xfrm>
            <a:off x="2071687" y="19970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40" name="Picture 16" descr="https://i.pinimg.com/564x/9c/71/f1/9c71f1c3fb729e516a6f3ca1040a8090.jpg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038203"/>
            <a:ext cx="1034570" cy="81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18" descr="Free Clipart Keys"/>
          <p:cNvSpPr>
            <a:spLocks noChangeAspect="1" noChangeArrowheads="1"/>
          </p:cNvSpPr>
          <p:nvPr/>
        </p:nvSpPr>
        <p:spPr bwMode="auto">
          <a:xfrm>
            <a:off x="18219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44" name="Picture 20" descr="Clipart - Keys Clipart, HD Png Download , Transparent Png Image - PNGitem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956" y="4866136"/>
            <a:ext cx="915444" cy="111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21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" grpId="0" animBg="1" advAuto="0"/>
      <p:bldP spid="354" grpId="0" animBg="1" advAuto="0"/>
      <p:bldP spid="355" grpId="0" animBg="1" advAuto="0"/>
      <p:bldP spid="358" grpId="0" animBg="1" advAuto="0"/>
      <p:bldP spid="359" grpId="0" animBg="1" advAuto="0"/>
      <p:bldP spid="360" grpId="0" animBg="1" advAuto="0"/>
      <p:bldP spid="2" grpId="0"/>
      <p:bldP spid="33" grpId="0" animBg="1" advAuto="0"/>
      <p:bldP spid="34" grpId="0" animBg="1" advAuto="0"/>
      <p:bldP spid="35" grpId="0" animBg="1" advAuto="0"/>
      <p:bldP spid="32" grpId="0" animBg="1" advAuto="0"/>
      <p:bldP spid="38" grpId="0" animBg="1" advAuto="0"/>
      <p:bldP spid="39" grpId="0" animBg="1" advAuto="0"/>
      <p:bldP spid="44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2216;p58"/>
          <p:cNvGrpSpPr/>
          <p:nvPr/>
        </p:nvGrpSpPr>
        <p:grpSpPr>
          <a:xfrm>
            <a:off x="6812903" y="4381500"/>
            <a:ext cx="1569097" cy="2870750"/>
            <a:chOff x="4176738" y="1584450"/>
            <a:chExt cx="1234225" cy="2190750"/>
          </a:xfrm>
        </p:grpSpPr>
        <p:sp>
          <p:nvSpPr>
            <p:cNvPr id="170" name="Google Shape;2217;p58"/>
            <p:cNvSpPr/>
            <p:nvPr/>
          </p:nvSpPr>
          <p:spPr>
            <a:xfrm>
              <a:off x="4781338" y="1584450"/>
              <a:ext cx="24200" cy="654650"/>
            </a:xfrm>
            <a:custGeom>
              <a:avLst/>
              <a:gdLst/>
              <a:ahLst/>
              <a:cxnLst/>
              <a:rect l="l" t="t" r="r" b="b"/>
              <a:pathLst>
                <a:path w="968" h="26186" extrusionOk="0">
                  <a:moveTo>
                    <a:pt x="967" y="16779"/>
                  </a:moveTo>
                  <a:lnTo>
                    <a:pt x="934" y="16779"/>
                  </a:lnTo>
                  <a:cubicBezTo>
                    <a:pt x="901" y="12376"/>
                    <a:pt x="901" y="11542"/>
                    <a:pt x="867" y="7139"/>
                  </a:cubicBezTo>
                  <a:cubicBezTo>
                    <a:pt x="867" y="6439"/>
                    <a:pt x="801" y="1402"/>
                    <a:pt x="801" y="701"/>
                  </a:cubicBezTo>
                  <a:cubicBezTo>
                    <a:pt x="767" y="568"/>
                    <a:pt x="767" y="434"/>
                    <a:pt x="767" y="334"/>
                  </a:cubicBezTo>
                  <a:cubicBezTo>
                    <a:pt x="734" y="134"/>
                    <a:pt x="600" y="1"/>
                    <a:pt x="467" y="34"/>
                  </a:cubicBezTo>
                  <a:cubicBezTo>
                    <a:pt x="334" y="34"/>
                    <a:pt x="200" y="134"/>
                    <a:pt x="167" y="334"/>
                  </a:cubicBezTo>
                  <a:cubicBezTo>
                    <a:pt x="167" y="468"/>
                    <a:pt x="133" y="634"/>
                    <a:pt x="133" y="768"/>
                  </a:cubicBezTo>
                  <a:cubicBezTo>
                    <a:pt x="133" y="1135"/>
                    <a:pt x="100" y="5805"/>
                    <a:pt x="100" y="6172"/>
                  </a:cubicBezTo>
                  <a:cubicBezTo>
                    <a:pt x="67" y="9808"/>
                    <a:pt x="33" y="9908"/>
                    <a:pt x="33" y="13544"/>
                  </a:cubicBezTo>
                  <a:cubicBezTo>
                    <a:pt x="0" y="19014"/>
                    <a:pt x="0" y="17413"/>
                    <a:pt x="0" y="22884"/>
                  </a:cubicBezTo>
                  <a:cubicBezTo>
                    <a:pt x="0" y="23618"/>
                    <a:pt x="33" y="24385"/>
                    <a:pt x="100" y="25119"/>
                  </a:cubicBezTo>
                  <a:cubicBezTo>
                    <a:pt x="100" y="25419"/>
                    <a:pt x="200" y="25719"/>
                    <a:pt x="300" y="26019"/>
                  </a:cubicBezTo>
                  <a:cubicBezTo>
                    <a:pt x="300" y="26086"/>
                    <a:pt x="400" y="26119"/>
                    <a:pt x="467" y="26153"/>
                  </a:cubicBezTo>
                  <a:cubicBezTo>
                    <a:pt x="567" y="26186"/>
                    <a:pt x="634" y="26119"/>
                    <a:pt x="667" y="25986"/>
                  </a:cubicBezTo>
                  <a:cubicBezTo>
                    <a:pt x="734" y="25719"/>
                    <a:pt x="834" y="25452"/>
                    <a:pt x="867" y="25152"/>
                  </a:cubicBezTo>
                  <a:cubicBezTo>
                    <a:pt x="934" y="24552"/>
                    <a:pt x="934" y="23951"/>
                    <a:pt x="967" y="23351"/>
                  </a:cubicBezTo>
                  <a:cubicBezTo>
                    <a:pt x="967" y="18814"/>
                    <a:pt x="967" y="21316"/>
                    <a:pt x="967" y="16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218;p58"/>
            <p:cNvSpPr/>
            <p:nvPr/>
          </p:nvSpPr>
          <p:spPr>
            <a:xfrm>
              <a:off x="4354363" y="2540125"/>
              <a:ext cx="883975" cy="1014850"/>
            </a:xfrm>
            <a:custGeom>
              <a:avLst/>
              <a:gdLst/>
              <a:ahLst/>
              <a:cxnLst/>
              <a:rect l="l" t="t" r="r" b="b"/>
              <a:pathLst>
                <a:path w="35359" h="40594" extrusionOk="0">
                  <a:moveTo>
                    <a:pt x="15211" y="1"/>
                  </a:moveTo>
                  <a:cubicBezTo>
                    <a:pt x="14210" y="1"/>
                    <a:pt x="13243" y="68"/>
                    <a:pt x="12276" y="335"/>
                  </a:cubicBezTo>
                  <a:cubicBezTo>
                    <a:pt x="11709" y="468"/>
                    <a:pt x="11242" y="768"/>
                    <a:pt x="10841" y="1135"/>
                  </a:cubicBezTo>
                  <a:cubicBezTo>
                    <a:pt x="10741" y="1235"/>
                    <a:pt x="10674" y="1335"/>
                    <a:pt x="10641" y="1469"/>
                  </a:cubicBezTo>
                  <a:cubicBezTo>
                    <a:pt x="10441" y="2069"/>
                    <a:pt x="10241" y="2703"/>
                    <a:pt x="10241" y="3370"/>
                  </a:cubicBezTo>
                  <a:cubicBezTo>
                    <a:pt x="10241" y="3470"/>
                    <a:pt x="10241" y="3604"/>
                    <a:pt x="10207" y="3704"/>
                  </a:cubicBezTo>
                  <a:cubicBezTo>
                    <a:pt x="9974" y="4838"/>
                    <a:pt x="9507" y="5905"/>
                    <a:pt x="8973" y="6939"/>
                  </a:cubicBezTo>
                  <a:cubicBezTo>
                    <a:pt x="8773" y="7340"/>
                    <a:pt x="8540" y="7707"/>
                    <a:pt x="8373" y="8107"/>
                  </a:cubicBezTo>
                  <a:cubicBezTo>
                    <a:pt x="8006" y="8841"/>
                    <a:pt x="7572" y="9541"/>
                    <a:pt x="7039" y="10175"/>
                  </a:cubicBezTo>
                  <a:cubicBezTo>
                    <a:pt x="6138" y="11342"/>
                    <a:pt x="5204" y="12510"/>
                    <a:pt x="4270" y="13677"/>
                  </a:cubicBezTo>
                  <a:cubicBezTo>
                    <a:pt x="4070" y="13911"/>
                    <a:pt x="3870" y="14178"/>
                    <a:pt x="3636" y="14345"/>
                  </a:cubicBezTo>
                  <a:cubicBezTo>
                    <a:pt x="3102" y="14745"/>
                    <a:pt x="2735" y="15245"/>
                    <a:pt x="2302" y="15712"/>
                  </a:cubicBezTo>
                  <a:cubicBezTo>
                    <a:pt x="2068" y="15946"/>
                    <a:pt x="1868" y="16246"/>
                    <a:pt x="1701" y="16546"/>
                  </a:cubicBezTo>
                  <a:cubicBezTo>
                    <a:pt x="1334" y="17247"/>
                    <a:pt x="968" y="17981"/>
                    <a:pt x="634" y="18714"/>
                  </a:cubicBezTo>
                  <a:cubicBezTo>
                    <a:pt x="501" y="19015"/>
                    <a:pt x="400" y="19348"/>
                    <a:pt x="334" y="19682"/>
                  </a:cubicBezTo>
                  <a:cubicBezTo>
                    <a:pt x="267" y="20316"/>
                    <a:pt x="67" y="20949"/>
                    <a:pt x="134" y="21583"/>
                  </a:cubicBezTo>
                  <a:cubicBezTo>
                    <a:pt x="134" y="21650"/>
                    <a:pt x="134" y="21683"/>
                    <a:pt x="100" y="21750"/>
                  </a:cubicBezTo>
                  <a:cubicBezTo>
                    <a:pt x="0" y="22117"/>
                    <a:pt x="0" y="22484"/>
                    <a:pt x="0" y="22851"/>
                  </a:cubicBezTo>
                  <a:lnTo>
                    <a:pt x="34" y="25686"/>
                  </a:lnTo>
                  <a:cubicBezTo>
                    <a:pt x="34" y="25819"/>
                    <a:pt x="34" y="25986"/>
                    <a:pt x="67" y="26120"/>
                  </a:cubicBezTo>
                  <a:cubicBezTo>
                    <a:pt x="200" y="26653"/>
                    <a:pt x="234" y="27187"/>
                    <a:pt x="267" y="27721"/>
                  </a:cubicBezTo>
                  <a:cubicBezTo>
                    <a:pt x="300" y="28154"/>
                    <a:pt x="367" y="28588"/>
                    <a:pt x="601" y="28922"/>
                  </a:cubicBezTo>
                  <a:cubicBezTo>
                    <a:pt x="867" y="29289"/>
                    <a:pt x="968" y="29656"/>
                    <a:pt x="1101" y="30056"/>
                  </a:cubicBezTo>
                  <a:cubicBezTo>
                    <a:pt x="1201" y="30423"/>
                    <a:pt x="1334" y="30790"/>
                    <a:pt x="1435" y="31157"/>
                  </a:cubicBezTo>
                  <a:cubicBezTo>
                    <a:pt x="1501" y="31457"/>
                    <a:pt x="1668" y="31724"/>
                    <a:pt x="1868" y="31957"/>
                  </a:cubicBezTo>
                  <a:cubicBezTo>
                    <a:pt x="2068" y="32157"/>
                    <a:pt x="2202" y="32391"/>
                    <a:pt x="2302" y="32658"/>
                  </a:cubicBezTo>
                  <a:cubicBezTo>
                    <a:pt x="2469" y="33125"/>
                    <a:pt x="2735" y="33525"/>
                    <a:pt x="3002" y="33959"/>
                  </a:cubicBezTo>
                  <a:cubicBezTo>
                    <a:pt x="3469" y="34692"/>
                    <a:pt x="3970" y="35393"/>
                    <a:pt x="4670" y="35927"/>
                  </a:cubicBezTo>
                  <a:cubicBezTo>
                    <a:pt x="5437" y="36560"/>
                    <a:pt x="6305" y="37027"/>
                    <a:pt x="7072" y="37628"/>
                  </a:cubicBezTo>
                  <a:cubicBezTo>
                    <a:pt x="7172" y="37695"/>
                    <a:pt x="7272" y="37761"/>
                    <a:pt x="7372" y="37795"/>
                  </a:cubicBezTo>
                  <a:cubicBezTo>
                    <a:pt x="7973" y="38095"/>
                    <a:pt x="8573" y="38395"/>
                    <a:pt x="9140" y="38729"/>
                  </a:cubicBezTo>
                  <a:cubicBezTo>
                    <a:pt x="10074" y="39296"/>
                    <a:pt x="11075" y="39696"/>
                    <a:pt x="12109" y="39963"/>
                  </a:cubicBezTo>
                  <a:cubicBezTo>
                    <a:pt x="12342" y="40030"/>
                    <a:pt x="12609" y="40063"/>
                    <a:pt x="12876" y="40096"/>
                  </a:cubicBezTo>
                  <a:cubicBezTo>
                    <a:pt x="13476" y="40230"/>
                    <a:pt x="14077" y="40230"/>
                    <a:pt x="14711" y="40230"/>
                  </a:cubicBezTo>
                  <a:cubicBezTo>
                    <a:pt x="15011" y="40230"/>
                    <a:pt x="15344" y="40263"/>
                    <a:pt x="15645" y="40363"/>
                  </a:cubicBezTo>
                  <a:cubicBezTo>
                    <a:pt x="16012" y="40463"/>
                    <a:pt x="16412" y="40463"/>
                    <a:pt x="16812" y="40463"/>
                  </a:cubicBezTo>
                  <a:lnTo>
                    <a:pt x="18080" y="40463"/>
                  </a:lnTo>
                  <a:cubicBezTo>
                    <a:pt x="18280" y="40463"/>
                    <a:pt x="18480" y="40497"/>
                    <a:pt x="18680" y="40497"/>
                  </a:cubicBezTo>
                  <a:cubicBezTo>
                    <a:pt x="19141" y="40570"/>
                    <a:pt x="19612" y="40593"/>
                    <a:pt x="20082" y="40593"/>
                  </a:cubicBezTo>
                  <a:cubicBezTo>
                    <a:pt x="20463" y="40593"/>
                    <a:pt x="20842" y="40578"/>
                    <a:pt x="21215" y="40563"/>
                  </a:cubicBezTo>
                  <a:cubicBezTo>
                    <a:pt x="21582" y="40530"/>
                    <a:pt x="21949" y="40463"/>
                    <a:pt x="22249" y="40230"/>
                  </a:cubicBezTo>
                  <a:cubicBezTo>
                    <a:pt x="22383" y="40130"/>
                    <a:pt x="22516" y="40096"/>
                    <a:pt x="22650" y="40096"/>
                  </a:cubicBezTo>
                  <a:cubicBezTo>
                    <a:pt x="22783" y="40096"/>
                    <a:pt x="22917" y="40063"/>
                    <a:pt x="23017" y="40030"/>
                  </a:cubicBezTo>
                  <a:cubicBezTo>
                    <a:pt x="24117" y="39729"/>
                    <a:pt x="25151" y="39362"/>
                    <a:pt x="26119" y="38762"/>
                  </a:cubicBezTo>
                  <a:cubicBezTo>
                    <a:pt x="26219" y="38695"/>
                    <a:pt x="26352" y="38629"/>
                    <a:pt x="26486" y="38562"/>
                  </a:cubicBezTo>
                  <a:cubicBezTo>
                    <a:pt x="27086" y="38262"/>
                    <a:pt x="27720" y="37928"/>
                    <a:pt x="28320" y="37595"/>
                  </a:cubicBezTo>
                  <a:cubicBezTo>
                    <a:pt x="28420" y="37528"/>
                    <a:pt x="28487" y="37461"/>
                    <a:pt x="28587" y="37394"/>
                  </a:cubicBezTo>
                  <a:cubicBezTo>
                    <a:pt x="28887" y="37161"/>
                    <a:pt x="29188" y="36961"/>
                    <a:pt x="29488" y="36694"/>
                  </a:cubicBezTo>
                  <a:cubicBezTo>
                    <a:pt x="29655" y="36560"/>
                    <a:pt x="29821" y="36427"/>
                    <a:pt x="29922" y="36227"/>
                  </a:cubicBezTo>
                  <a:cubicBezTo>
                    <a:pt x="30088" y="35960"/>
                    <a:pt x="30288" y="35793"/>
                    <a:pt x="30522" y="35660"/>
                  </a:cubicBezTo>
                  <a:cubicBezTo>
                    <a:pt x="31056" y="35326"/>
                    <a:pt x="31456" y="34893"/>
                    <a:pt x="31790" y="34326"/>
                  </a:cubicBezTo>
                  <a:cubicBezTo>
                    <a:pt x="31890" y="34159"/>
                    <a:pt x="31990" y="33992"/>
                    <a:pt x="32123" y="33859"/>
                  </a:cubicBezTo>
                  <a:cubicBezTo>
                    <a:pt x="32390" y="33625"/>
                    <a:pt x="32523" y="33358"/>
                    <a:pt x="32690" y="33058"/>
                  </a:cubicBezTo>
                  <a:cubicBezTo>
                    <a:pt x="32890" y="32724"/>
                    <a:pt x="33090" y="32357"/>
                    <a:pt x="33357" y="32057"/>
                  </a:cubicBezTo>
                  <a:cubicBezTo>
                    <a:pt x="33591" y="31757"/>
                    <a:pt x="33791" y="31457"/>
                    <a:pt x="33924" y="31090"/>
                  </a:cubicBezTo>
                  <a:cubicBezTo>
                    <a:pt x="34091" y="30489"/>
                    <a:pt x="34291" y="29889"/>
                    <a:pt x="34458" y="29289"/>
                  </a:cubicBezTo>
                  <a:cubicBezTo>
                    <a:pt x="34525" y="29155"/>
                    <a:pt x="34558" y="28988"/>
                    <a:pt x="34625" y="28855"/>
                  </a:cubicBezTo>
                  <a:cubicBezTo>
                    <a:pt x="34992" y="28321"/>
                    <a:pt x="35159" y="27754"/>
                    <a:pt x="35159" y="27154"/>
                  </a:cubicBezTo>
                  <a:cubicBezTo>
                    <a:pt x="35159" y="27087"/>
                    <a:pt x="35192" y="27020"/>
                    <a:pt x="35192" y="26954"/>
                  </a:cubicBezTo>
                  <a:cubicBezTo>
                    <a:pt x="35359" y="26520"/>
                    <a:pt x="35359" y="26086"/>
                    <a:pt x="35359" y="25653"/>
                  </a:cubicBezTo>
                  <a:cubicBezTo>
                    <a:pt x="35325" y="24885"/>
                    <a:pt x="35259" y="24152"/>
                    <a:pt x="35292" y="23384"/>
                  </a:cubicBezTo>
                  <a:cubicBezTo>
                    <a:pt x="35359" y="22450"/>
                    <a:pt x="35125" y="21550"/>
                    <a:pt x="35125" y="20616"/>
                  </a:cubicBezTo>
                  <a:cubicBezTo>
                    <a:pt x="35125" y="20516"/>
                    <a:pt x="35092" y="20449"/>
                    <a:pt x="35059" y="20349"/>
                  </a:cubicBezTo>
                  <a:cubicBezTo>
                    <a:pt x="35025" y="20215"/>
                    <a:pt x="34992" y="20115"/>
                    <a:pt x="34992" y="19982"/>
                  </a:cubicBezTo>
                  <a:cubicBezTo>
                    <a:pt x="34958" y="19448"/>
                    <a:pt x="34825" y="18981"/>
                    <a:pt x="34592" y="18514"/>
                  </a:cubicBezTo>
                  <a:cubicBezTo>
                    <a:pt x="34325" y="17981"/>
                    <a:pt x="34058" y="17480"/>
                    <a:pt x="33824" y="16946"/>
                  </a:cubicBezTo>
                  <a:cubicBezTo>
                    <a:pt x="33391" y="15979"/>
                    <a:pt x="32657" y="15245"/>
                    <a:pt x="31890" y="14545"/>
                  </a:cubicBezTo>
                  <a:cubicBezTo>
                    <a:pt x="31589" y="14245"/>
                    <a:pt x="31289" y="13978"/>
                    <a:pt x="31056" y="13677"/>
                  </a:cubicBezTo>
                  <a:cubicBezTo>
                    <a:pt x="30155" y="12543"/>
                    <a:pt x="29254" y="11443"/>
                    <a:pt x="28354" y="10308"/>
                  </a:cubicBezTo>
                  <a:cubicBezTo>
                    <a:pt x="27753" y="9575"/>
                    <a:pt x="27220" y="8774"/>
                    <a:pt x="26853" y="7907"/>
                  </a:cubicBezTo>
                  <a:cubicBezTo>
                    <a:pt x="26753" y="7673"/>
                    <a:pt x="26619" y="7473"/>
                    <a:pt x="26486" y="7240"/>
                  </a:cubicBezTo>
                  <a:cubicBezTo>
                    <a:pt x="26019" y="6406"/>
                    <a:pt x="25618" y="5538"/>
                    <a:pt x="25318" y="4604"/>
                  </a:cubicBezTo>
                  <a:cubicBezTo>
                    <a:pt x="25218" y="4204"/>
                    <a:pt x="25085" y="3837"/>
                    <a:pt x="25051" y="3437"/>
                  </a:cubicBezTo>
                  <a:cubicBezTo>
                    <a:pt x="25051" y="2770"/>
                    <a:pt x="24851" y="2102"/>
                    <a:pt x="24684" y="1469"/>
                  </a:cubicBezTo>
                  <a:cubicBezTo>
                    <a:pt x="24651" y="1369"/>
                    <a:pt x="24584" y="1235"/>
                    <a:pt x="24484" y="1168"/>
                  </a:cubicBezTo>
                  <a:cubicBezTo>
                    <a:pt x="24084" y="802"/>
                    <a:pt x="23684" y="535"/>
                    <a:pt x="23183" y="368"/>
                  </a:cubicBezTo>
                  <a:cubicBezTo>
                    <a:pt x="22917" y="301"/>
                    <a:pt x="22650" y="234"/>
                    <a:pt x="22383" y="168"/>
                  </a:cubicBezTo>
                  <a:cubicBezTo>
                    <a:pt x="21816" y="34"/>
                    <a:pt x="21249" y="1"/>
                    <a:pt x="20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219;p58"/>
            <p:cNvSpPr/>
            <p:nvPr/>
          </p:nvSpPr>
          <p:spPr>
            <a:xfrm>
              <a:off x="4652063" y="2458500"/>
              <a:ext cx="286900" cy="73325"/>
            </a:xfrm>
            <a:custGeom>
              <a:avLst/>
              <a:gdLst/>
              <a:ahLst/>
              <a:cxnLst/>
              <a:rect l="l" t="t" r="r" b="b"/>
              <a:pathLst>
                <a:path w="11476" h="2933" extrusionOk="0">
                  <a:moveTo>
                    <a:pt x="5438" y="1"/>
                  </a:moveTo>
                  <a:cubicBezTo>
                    <a:pt x="4871" y="1"/>
                    <a:pt x="4304" y="27"/>
                    <a:pt x="3737" y="64"/>
                  </a:cubicBezTo>
                  <a:cubicBezTo>
                    <a:pt x="3553" y="64"/>
                    <a:pt x="3370" y="72"/>
                    <a:pt x="3186" y="72"/>
                  </a:cubicBezTo>
                  <a:cubicBezTo>
                    <a:pt x="3003" y="72"/>
                    <a:pt x="2819" y="64"/>
                    <a:pt x="2636" y="30"/>
                  </a:cubicBezTo>
                  <a:cubicBezTo>
                    <a:pt x="2499" y="11"/>
                    <a:pt x="2359" y="3"/>
                    <a:pt x="2219" y="3"/>
                  </a:cubicBezTo>
                  <a:cubicBezTo>
                    <a:pt x="1881" y="3"/>
                    <a:pt x="1542" y="50"/>
                    <a:pt x="1235" y="97"/>
                  </a:cubicBezTo>
                  <a:cubicBezTo>
                    <a:pt x="901" y="397"/>
                    <a:pt x="634" y="697"/>
                    <a:pt x="368" y="964"/>
                  </a:cubicBezTo>
                  <a:cubicBezTo>
                    <a:pt x="201" y="1131"/>
                    <a:pt x="67" y="1298"/>
                    <a:pt x="34" y="1531"/>
                  </a:cubicBezTo>
                  <a:cubicBezTo>
                    <a:pt x="1" y="1898"/>
                    <a:pt x="1" y="2232"/>
                    <a:pt x="1" y="2599"/>
                  </a:cubicBezTo>
                  <a:cubicBezTo>
                    <a:pt x="1" y="2699"/>
                    <a:pt x="34" y="2799"/>
                    <a:pt x="67" y="2932"/>
                  </a:cubicBezTo>
                  <a:cubicBezTo>
                    <a:pt x="234" y="2899"/>
                    <a:pt x="401" y="2899"/>
                    <a:pt x="534" y="2866"/>
                  </a:cubicBezTo>
                  <a:cubicBezTo>
                    <a:pt x="1068" y="2669"/>
                    <a:pt x="1649" y="2591"/>
                    <a:pt x="2237" y="2591"/>
                  </a:cubicBezTo>
                  <a:cubicBezTo>
                    <a:pt x="2347" y="2591"/>
                    <a:pt x="2458" y="2594"/>
                    <a:pt x="2569" y="2599"/>
                  </a:cubicBezTo>
                  <a:lnTo>
                    <a:pt x="8607" y="2599"/>
                  </a:lnTo>
                  <a:cubicBezTo>
                    <a:pt x="8768" y="2592"/>
                    <a:pt x="8929" y="2588"/>
                    <a:pt x="9088" y="2588"/>
                  </a:cubicBezTo>
                  <a:cubicBezTo>
                    <a:pt x="9751" y="2588"/>
                    <a:pt x="10396" y="2657"/>
                    <a:pt x="11042" y="2899"/>
                  </a:cubicBezTo>
                  <a:cubicBezTo>
                    <a:pt x="11092" y="2916"/>
                    <a:pt x="11150" y="2916"/>
                    <a:pt x="11217" y="2916"/>
                  </a:cubicBezTo>
                  <a:cubicBezTo>
                    <a:pt x="11284" y="2916"/>
                    <a:pt x="11359" y="2916"/>
                    <a:pt x="11442" y="2932"/>
                  </a:cubicBezTo>
                  <a:cubicBezTo>
                    <a:pt x="11442" y="2732"/>
                    <a:pt x="11476" y="2599"/>
                    <a:pt x="11476" y="2465"/>
                  </a:cubicBezTo>
                  <a:cubicBezTo>
                    <a:pt x="11476" y="2165"/>
                    <a:pt x="11442" y="1898"/>
                    <a:pt x="11442" y="1598"/>
                  </a:cubicBezTo>
                  <a:cubicBezTo>
                    <a:pt x="11409" y="1164"/>
                    <a:pt x="11142" y="898"/>
                    <a:pt x="10742" y="764"/>
                  </a:cubicBezTo>
                  <a:cubicBezTo>
                    <a:pt x="10341" y="631"/>
                    <a:pt x="9908" y="497"/>
                    <a:pt x="9507" y="431"/>
                  </a:cubicBezTo>
                  <a:cubicBezTo>
                    <a:pt x="8607" y="297"/>
                    <a:pt x="7740" y="197"/>
                    <a:pt x="6839" y="64"/>
                  </a:cubicBezTo>
                  <a:cubicBezTo>
                    <a:pt x="6372" y="19"/>
                    <a:pt x="5905" y="1"/>
                    <a:pt x="5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220;p58"/>
            <p:cNvSpPr/>
            <p:nvPr/>
          </p:nvSpPr>
          <p:spPr>
            <a:xfrm>
              <a:off x="4677088" y="2382300"/>
              <a:ext cx="236850" cy="74475"/>
            </a:xfrm>
            <a:custGeom>
              <a:avLst/>
              <a:gdLst/>
              <a:ahLst/>
              <a:cxnLst/>
              <a:rect l="l" t="t" r="r" b="b"/>
              <a:pathLst>
                <a:path w="9474" h="2979" extrusionOk="0">
                  <a:moveTo>
                    <a:pt x="3079" y="0"/>
                  </a:moveTo>
                  <a:cubicBezTo>
                    <a:pt x="2476" y="0"/>
                    <a:pt x="1855" y="49"/>
                    <a:pt x="1235" y="76"/>
                  </a:cubicBezTo>
                  <a:cubicBezTo>
                    <a:pt x="668" y="76"/>
                    <a:pt x="434" y="543"/>
                    <a:pt x="67" y="810"/>
                  </a:cubicBezTo>
                  <a:cubicBezTo>
                    <a:pt x="67" y="843"/>
                    <a:pt x="34" y="877"/>
                    <a:pt x="34" y="910"/>
                  </a:cubicBezTo>
                  <a:cubicBezTo>
                    <a:pt x="34" y="1244"/>
                    <a:pt x="0" y="1577"/>
                    <a:pt x="67" y="1877"/>
                  </a:cubicBezTo>
                  <a:cubicBezTo>
                    <a:pt x="167" y="2244"/>
                    <a:pt x="267" y="2578"/>
                    <a:pt x="267" y="2978"/>
                  </a:cubicBezTo>
                  <a:cubicBezTo>
                    <a:pt x="501" y="2945"/>
                    <a:pt x="701" y="2878"/>
                    <a:pt x="901" y="2845"/>
                  </a:cubicBezTo>
                  <a:cubicBezTo>
                    <a:pt x="1468" y="2711"/>
                    <a:pt x="2002" y="2545"/>
                    <a:pt x="2602" y="2478"/>
                  </a:cubicBezTo>
                  <a:cubicBezTo>
                    <a:pt x="3244" y="2386"/>
                    <a:pt x="3895" y="2335"/>
                    <a:pt x="4552" y="2335"/>
                  </a:cubicBezTo>
                  <a:cubicBezTo>
                    <a:pt x="5089" y="2335"/>
                    <a:pt x="5630" y="2369"/>
                    <a:pt x="6171" y="2445"/>
                  </a:cubicBezTo>
                  <a:cubicBezTo>
                    <a:pt x="7105" y="2611"/>
                    <a:pt x="8073" y="2645"/>
                    <a:pt x="8973" y="2878"/>
                  </a:cubicBezTo>
                  <a:cubicBezTo>
                    <a:pt x="8996" y="2889"/>
                    <a:pt x="9014" y="2893"/>
                    <a:pt x="9032" y="2893"/>
                  </a:cubicBezTo>
                  <a:cubicBezTo>
                    <a:pt x="9066" y="2893"/>
                    <a:pt x="9096" y="2878"/>
                    <a:pt x="9140" y="2878"/>
                  </a:cubicBezTo>
                  <a:cubicBezTo>
                    <a:pt x="9207" y="2645"/>
                    <a:pt x="9207" y="2411"/>
                    <a:pt x="9307" y="2178"/>
                  </a:cubicBezTo>
                  <a:cubicBezTo>
                    <a:pt x="9474" y="1777"/>
                    <a:pt x="9440" y="1377"/>
                    <a:pt x="9407" y="943"/>
                  </a:cubicBezTo>
                  <a:cubicBezTo>
                    <a:pt x="9340" y="910"/>
                    <a:pt x="9274" y="877"/>
                    <a:pt x="9207" y="843"/>
                  </a:cubicBezTo>
                  <a:cubicBezTo>
                    <a:pt x="8973" y="743"/>
                    <a:pt x="8773" y="677"/>
                    <a:pt x="8540" y="610"/>
                  </a:cubicBezTo>
                  <a:cubicBezTo>
                    <a:pt x="7139" y="243"/>
                    <a:pt x="5738" y="43"/>
                    <a:pt x="4270" y="43"/>
                  </a:cubicBezTo>
                  <a:cubicBezTo>
                    <a:pt x="4037" y="43"/>
                    <a:pt x="3770" y="43"/>
                    <a:pt x="3503" y="9"/>
                  </a:cubicBezTo>
                  <a:cubicBezTo>
                    <a:pt x="3363" y="3"/>
                    <a:pt x="3221" y="0"/>
                    <a:pt x="30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221;p58"/>
            <p:cNvSpPr/>
            <p:nvPr/>
          </p:nvSpPr>
          <p:spPr>
            <a:xfrm>
              <a:off x="4697938" y="2281550"/>
              <a:ext cx="195150" cy="101825"/>
            </a:xfrm>
            <a:custGeom>
              <a:avLst/>
              <a:gdLst/>
              <a:ahLst/>
              <a:cxnLst/>
              <a:rect l="l" t="t" r="r" b="b"/>
              <a:pathLst>
                <a:path w="7806" h="4073" extrusionOk="0">
                  <a:moveTo>
                    <a:pt x="3710" y="1"/>
                  </a:moveTo>
                  <a:cubicBezTo>
                    <a:pt x="3386" y="1"/>
                    <a:pt x="3069" y="18"/>
                    <a:pt x="2736" y="137"/>
                  </a:cubicBezTo>
                  <a:cubicBezTo>
                    <a:pt x="2669" y="170"/>
                    <a:pt x="2569" y="170"/>
                    <a:pt x="2469" y="170"/>
                  </a:cubicBezTo>
                  <a:cubicBezTo>
                    <a:pt x="1968" y="303"/>
                    <a:pt x="1468" y="404"/>
                    <a:pt x="1068" y="837"/>
                  </a:cubicBezTo>
                  <a:cubicBezTo>
                    <a:pt x="901" y="1004"/>
                    <a:pt x="701" y="1171"/>
                    <a:pt x="501" y="1338"/>
                  </a:cubicBezTo>
                  <a:cubicBezTo>
                    <a:pt x="167" y="1571"/>
                    <a:pt x="67" y="1838"/>
                    <a:pt x="67" y="2238"/>
                  </a:cubicBezTo>
                  <a:cubicBezTo>
                    <a:pt x="67" y="2672"/>
                    <a:pt x="67" y="3105"/>
                    <a:pt x="67" y="3539"/>
                  </a:cubicBezTo>
                  <a:cubicBezTo>
                    <a:pt x="67" y="3639"/>
                    <a:pt x="0" y="3739"/>
                    <a:pt x="134" y="3839"/>
                  </a:cubicBezTo>
                  <a:cubicBezTo>
                    <a:pt x="200" y="3806"/>
                    <a:pt x="301" y="3806"/>
                    <a:pt x="401" y="3773"/>
                  </a:cubicBezTo>
                  <a:cubicBezTo>
                    <a:pt x="901" y="3606"/>
                    <a:pt x="1401" y="3539"/>
                    <a:pt x="1935" y="3539"/>
                  </a:cubicBezTo>
                  <a:cubicBezTo>
                    <a:pt x="2435" y="3539"/>
                    <a:pt x="2936" y="3539"/>
                    <a:pt x="3436" y="3506"/>
                  </a:cubicBezTo>
                  <a:cubicBezTo>
                    <a:pt x="3557" y="3501"/>
                    <a:pt x="3677" y="3499"/>
                    <a:pt x="3796" y="3499"/>
                  </a:cubicBezTo>
                  <a:cubicBezTo>
                    <a:pt x="4603" y="3499"/>
                    <a:pt x="5391" y="3594"/>
                    <a:pt x="6205" y="3739"/>
                  </a:cubicBezTo>
                  <a:cubicBezTo>
                    <a:pt x="6705" y="3839"/>
                    <a:pt x="7239" y="3939"/>
                    <a:pt x="7806" y="4073"/>
                  </a:cubicBezTo>
                  <a:cubicBezTo>
                    <a:pt x="7773" y="3839"/>
                    <a:pt x="7739" y="3673"/>
                    <a:pt x="7739" y="3472"/>
                  </a:cubicBezTo>
                  <a:cubicBezTo>
                    <a:pt x="7773" y="3105"/>
                    <a:pt x="7539" y="2939"/>
                    <a:pt x="7239" y="2805"/>
                  </a:cubicBezTo>
                  <a:cubicBezTo>
                    <a:pt x="7139" y="2772"/>
                    <a:pt x="7005" y="2705"/>
                    <a:pt x="6872" y="2672"/>
                  </a:cubicBezTo>
                  <a:cubicBezTo>
                    <a:pt x="6171" y="2505"/>
                    <a:pt x="5438" y="2338"/>
                    <a:pt x="4670" y="2338"/>
                  </a:cubicBezTo>
                  <a:cubicBezTo>
                    <a:pt x="4203" y="2338"/>
                    <a:pt x="3736" y="2338"/>
                    <a:pt x="3269" y="2272"/>
                  </a:cubicBezTo>
                  <a:cubicBezTo>
                    <a:pt x="2885" y="2229"/>
                    <a:pt x="2500" y="2172"/>
                    <a:pt x="2116" y="2172"/>
                  </a:cubicBezTo>
                  <a:cubicBezTo>
                    <a:pt x="1900" y="2172"/>
                    <a:pt x="1684" y="2190"/>
                    <a:pt x="1468" y="2238"/>
                  </a:cubicBezTo>
                  <a:cubicBezTo>
                    <a:pt x="1435" y="2238"/>
                    <a:pt x="1401" y="2242"/>
                    <a:pt x="1369" y="2242"/>
                  </a:cubicBezTo>
                  <a:cubicBezTo>
                    <a:pt x="1305" y="2242"/>
                    <a:pt x="1246" y="2227"/>
                    <a:pt x="1201" y="2138"/>
                  </a:cubicBezTo>
                  <a:cubicBezTo>
                    <a:pt x="1235" y="2005"/>
                    <a:pt x="1335" y="2038"/>
                    <a:pt x="1468" y="2005"/>
                  </a:cubicBezTo>
                  <a:cubicBezTo>
                    <a:pt x="1868" y="1938"/>
                    <a:pt x="2269" y="1905"/>
                    <a:pt x="2702" y="1805"/>
                  </a:cubicBezTo>
                  <a:cubicBezTo>
                    <a:pt x="3002" y="1738"/>
                    <a:pt x="3303" y="1671"/>
                    <a:pt x="3603" y="1671"/>
                  </a:cubicBezTo>
                  <a:lnTo>
                    <a:pt x="4470" y="1671"/>
                  </a:lnTo>
                  <a:cubicBezTo>
                    <a:pt x="4559" y="1668"/>
                    <a:pt x="4648" y="1667"/>
                    <a:pt x="4736" y="1667"/>
                  </a:cubicBezTo>
                  <a:cubicBezTo>
                    <a:pt x="5704" y="1667"/>
                    <a:pt x="6622" y="1835"/>
                    <a:pt x="7539" y="2171"/>
                  </a:cubicBezTo>
                  <a:lnTo>
                    <a:pt x="7706" y="2171"/>
                  </a:lnTo>
                  <a:cubicBezTo>
                    <a:pt x="7739" y="1971"/>
                    <a:pt x="7739" y="1771"/>
                    <a:pt x="7606" y="1638"/>
                  </a:cubicBezTo>
                  <a:cubicBezTo>
                    <a:pt x="7172" y="1171"/>
                    <a:pt x="6705" y="704"/>
                    <a:pt x="6105" y="404"/>
                  </a:cubicBezTo>
                  <a:cubicBezTo>
                    <a:pt x="6071" y="370"/>
                    <a:pt x="6005" y="370"/>
                    <a:pt x="5971" y="370"/>
                  </a:cubicBezTo>
                  <a:cubicBezTo>
                    <a:pt x="5604" y="270"/>
                    <a:pt x="5237" y="203"/>
                    <a:pt x="4904" y="103"/>
                  </a:cubicBezTo>
                  <a:cubicBezTo>
                    <a:pt x="4637" y="3"/>
                    <a:pt x="4370" y="3"/>
                    <a:pt x="4103" y="3"/>
                  </a:cubicBezTo>
                  <a:cubicBezTo>
                    <a:pt x="3970" y="3"/>
                    <a:pt x="3839" y="1"/>
                    <a:pt x="3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222;p58"/>
            <p:cNvSpPr/>
            <p:nvPr/>
          </p:nvSpPr>
          <p:spPr>
            <a:xfrm>
              <a:off x="4737138" y="2234925"/>
              <a:ext cx="117600" cy="41725"/>
            </a:xfrm>
            <a:custGeom>
              <a:avLst/>
              <a:gdLst/>
              <a:ahLst/>
              <a:cxnLst/>
              <a:rect l="l" t="t" r="r" b="b"/>
              <a:pathLst>
                <a:path w="4704" h="1669" extrusionOk="0">
                  <a:moveTo>
                    <a:pt x="2402" y="0"/>
                  </a:moveTo>
                  <a:cubicBezTo>
                    <a:pt x="2102" y="0"/>
                    <a:pt x="1768" y="67"/>
                    <a:pt x="1434" y="134"/>
                  </a:cubicBezTo>
                  <a:cubicBezTo>
                    <a:pt x="1334" y="134"/>
                    <a:pt x="1234" y="134"/>
                    <a:pt x="1134" y="167"/>
                  </a:cubicBezTo>
                  <a:cubicBezTo>
                    <a:pt x="1001" y="167"/>
                    <a:pt x="901" y="200"/>
                    <a:pt x="834" y="267"/>
                  </a:cubicBezTo>
                  <a:cubicBezTo>
                    <a:pt x="367" y="601"/>
                    <a:pt x="67" y="1034"/>
                    <a:pt x="0" y="1668"/>
                  </a:cubicBezTo>
                  <a:cubicBezTo>
                    <a:pt x="500" y="1535"/>
                    <a:pt x="967" y="1401"/>
                    <a:pt x="1434" y="1301"/>
                  </a:cubicBezTo>
                  <a:cubicBezTo>
                    <a:pt x="1535" y="1268"/>
                    <a:pt x="1668" y="1268"/>
                    <a:pt x="1801" y="1268"/>
                  </a:cubicBezTo>
                  <a:cubicBezTo>
                    <a:pt x="1985" y="1251"/>
                    <a:pt x="2168" y="1243"/>
                    <a:pt x="2352" y="1243"/>
                  </a:cubicBezTo>
                  <a:cubicBezTo>
                    <a:pt x="2535" y="1243"/>
                    <a:pt x="2719" y="1251"/>
                    <a:pt x="2902" y="1268"/>
                  </a:cubicBezTo>
                  <a:cubicBezTo>
                    <a:pt x="3002" y="1268"/>
                    <a:pt x="3102" y="1268"/>
                    <a:pt x="3202" y="1301"/>
                  </a:cubicBezTo>
                  <a:cubicBezTo>
                    <a:pt x="3669" y="1401"/>
                    <a:pt x="4103" y="1535"/>
                    <a:pt x="4537" y="1635"/>
                  </a:cubicBezTo>
                  <a:lnTo>
                    <a:pt x="4703" y="1635"/>
                  </a:lnTo>
                  <a:cubicBezTo>
                    <a:pt x="4637" y="1134"/>
                    <a:pt x="4403" y="767"/>
                    <a:pt x="4070" y="434"/>
                  </a:cubicBezTo>
                  <a:cubicBezTo>
                    <a:pt x="3870" y="234"/>
                    <a:pt x="3636" y="167"/>
                    <a:pt x="3369" y="134"/>
                  </a:cubicBezTo>
                  <a:cubicBezTo>
                    <a:pt x="3069" y="100"/>
                    <a:pt x="2735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2223;p58"/>
            <p:cNvSpPr/>
            <p:nvPr/>
          </p:nvSpPr>
          <p:spPr>
            <a:xfrm>
              <a:off x="4381038" y="2558225"/>
              <a:ext cx="851475" cy="979425"/>
            </a:xfrm>
            <a:custGeom>
              <a:avLst/>
              <a:gdLst/>
              <a:ahLst/>
              <a:cxnLst/>
              <a:rect l="l" t="t" r="r" b="b"/>
              <a:pathLst>
                <a:path w="34059" h="39177" extrusionOk="0">
                  <a:moveTo>
                    <a:pt x="12438" y="1"/>
                  </a:moveTo>
                  <a:cubicBezTo>
                    <a:pt x="11695" y="1"/>
                    <a:pt x="11004" y="223"/>
                    <a:pt x="10408" y="978"/>
                  </a:cubicBezTo>
                  <a:cubicBezTo>
                    <a:pt x="9207" y="2579"/>
                    <a:pt x="8907" y="4614"/>
                    <a:pt x="8273" y="6449"/>
                  </a:cubicBezTo>
                  <a:cubicBezTo>
                    <a:pt x="7339" y="9017"/>
                    <a:pt x="5538" y="11119"/>
                    <a:pt x="3803" y="13154"/>
                  </a:cubicBezTo>
                  <a:cubicBezTo>
                    <a:pt x="2336" y="14888"/>
                    <a:pt x="1668" y="16356"/>
                    <a:pt x="1068" y="18557"/>
                  </a:cubicBezTo>
                  <a:cubicBezTo>
                    <a:pt x="434" y="20826"/>
                    <a:pt x="34" y="22827"/>
                    <a:pt x="34" y="25196"/>
                  </a:cubicBezTo>
                  <a:cubicBezTo>
                    <a:pt x="1" y="27497"/>
                    <a:pt x="668" y="29198"/>
                    <a:pt x="1735" y="31166"/>
                  </a:cubicBezTo>
                  <a:cubicBezTo>
                    <a:pt x="2836" y="33235"/>
                    <a:pt x="4270" y="34702"/>
                    <a:pt x="6072" y="36203"/>
                  </a:cubicBezTo>
                  <a:cubicBezTo>
                    <a:pt x="7773" y="37604"/>
                    <a:pt x="9574" y="38905"/>
                    <a:pt x="11842" y="39105"/>
                  </a:cubicBezTo>
                  <a:cubicBezTo>
                    <a:pt x="12424" y="39154"/>
                    <a:pt x="12995" y="39177"/>
                    <a:pt x="13561" y="39177"/>
                  </a:cubicBezTo>
                  <a:cubicBezTo>
                    <a:pt x="15334" y="39177"/>
                    <a:pt x="17052" y="38951"/>
                    <a:pt x="18847" y="38572"/>
                  </a:cubicBezTo>
                  <a:cubicBezTo>
                    <a:pt x="21316" y="38038"/>
                    <a:pt x="23517" y="37771"/>
                    <a:pt x="25619" y="36270"/>
                  </a:cubicBezTo>
                  <a:cubicBezTo>
                    <a:pt x="29188" y="33702"/>
                    <a:pt x="31290" y="29799"/>
                    <a:pt x="32991" y="25863"/>
                  </a:cubicBezTo>
                  <a:cubicBezTo>
                    <a:pt x="33758" y="24061"/>
                    <a:pt x="34058" y="21660"/>
                    <a:pt x="33691" y="19758"/>
                  </a:cubicBezTo>
                  <a:cubicBezTo>
                    <a:pt x="33324" y="17790"/>
                    <a:pt x="32124" y="16589"/>
                    <a:pt x="30756" y="15255"/>
                  </a:cubicBezTo>
                  <a:cubicBezTo>
                    <a:pt x="28988" y="13554"/>
                    <a:pt x="26886" y="11853"/>
                    <a:pt x="26019" y="9484"/>
                  </a:cubicBezTo>
                  <a:cubicBezTo>
                    <a:pt x="25185" y="7149"/>
                    <a:pt x="24918" y="4781"/>
                    <a:pt x="23517" y="2679"/>
                  </a:cubicBezTo>
                  <a:cubicBezTo>
                    <a:pt x="22216" y="645"/>
                    <a:pt x="20182" y="211"/>
                    <a:pt x="17913" y="78"/>
                  </a:cubicBezTo>
                  <a:cubicBezTo>
                    <a:pt x="17791" y="71"/>
                    <a:pt x="17667" y="68"/>
                    <a:pt x="17540" y="68"/>
                  </a:cubicBezTo>
                  <a:cubicBezTo>
                    <a:pt x="16603" y="68"/>
                    <a:pt x="15557" y="232"/>
                    <a:pt x="14572" y="232"/>
                  </a:cubicBezTo>
                  <a:cubicBezTo>
                    <a:pt x="14382" y="232"/>
                    <a:pt x="14195" y="226"/>
                    <a:pt x="14011" y="211"/>
                  </a:cubicBezTo>
                  <a:cubicBezTo>
                    <a:pt x="13471" y="103"/>
                    <a:pt x="12943" y="1"/>
                    <a:pt x="12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2224;p58"/>
            <p:cNvSpPr/>
            <p:nvPr/>
          </p:nvSpPr>
          <p:spPr>
            <a:xfrm>
              <a:off x="4731913" y="2241675"/>
              <a:ext cx="116975" cy="44925"/>
            </a:xfrm>
            <a:custGeom>
              <a:avLst/>
              <a:gdLst/>
              <a:ahLst/>
              <a:cxnLst/>
              <a:rect l="l" t="t" r="r" b="b"/>
              <a:pathLst>
                <a:path w="4679" h="1797" extrusionOk="0">
                  <a:moveTo>
                    <a:pt x="2655" y="1"/>
                  </a:moveTo>
                  <a:cubicBezTo>
                    <a:pt x="2490" y="1"/>
                    <a:pt x="2324" y="27"/>
                    <a:pt x="2177" y="64"/>
                  </a:cubicBezTo>
                  <a:cubicBezTo>
                    <a:pt x="1577" y="197"/>
                    <a:pt x="976" y="431"/>
                    <a:pt x="443" y="798"/>
                  </a:cubicBezTo>
                  <a:cubicBezTo>
                    <a:pt x="0" y="1102"/>
                    <a:pt x="268" y="1796"/>
                    <a:pt x="696" y="1796"/>
                  </a:cubicBezTo>
                  <a:cubicBezTo>
                    <a:pt x="785" y="1796"/>
                    <a:pt x="879" y="1767"/>
                    <a:pt x="976" y="1698"/>
                  </a:cubicBezTo>
                  <a:cubicBezTo>
                    <a:pt x="1443" y="1398"/>
                    <a:pt x="1944" y="1131"/>
                    <a:pt x="2511" y="1065"/>
                  </a:cubicBezTo>
                  <a:cubicBezTo>
                    <a:pt x="2534" y="1063"/>
                    <a:pt x="2558" y="1062"/>
                    <a:pt x="2582" y="1062"/>
                  </a:cubicBezTo>
                  <a:cubicBezTo>
                    <a:pt x="3059" y="1062"/>
                    <a:pt x="3535" y="1368"/>
                    <a:pt x="4012" y="1431"/>
                  </a:cubicBezTo>
                  <a:cubicBezTo>
                    <a:pt x="4032" y="1433"/>
                    <a:pt x="4052" y="1434"/>
                    <a:pt x="4071" y="1434"/>
                  </a:cubicBezTo>
                  <a:cubicBezTo>
                    <a:pt x="4678" y="1434"/>
                    <a:pt x="4659" y="429"/>
                    <a:pt x="4012" y="364"/>
                  </a:cubicBezTo>
                  <a:cubicBezTo>
                    <a:pt x="3678" y="331"/>
                    <a:pt x="3378" y="131"/>
                    <a:pt x="3044" y="64"/>
                  </a:cubicBezTo>
                  <a:cubicBezTo>
                    <a:pt x="2924" y="19"/>
                    <a:pt x="2790" y="1"/>
                    <a:pt x="265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2225;p58"/>
            <p:cNvSpPr/>
            <p:nvPr/>
          </p:nvSpPr>
          <p:spPr>
            <a:xfrm>
              <a:off x="4705438" y="2292950"/>
              <a:ext cx="181375" cy="52525"/>
            </a:xfrm>
            <a:custGeom>
              <a:avLst/>
              <a:gdLst/>
              <a:ahLst/>
              <a:cxnLst/>
              <a:rect l="l" t="t" r="r" b="b"/>
              <a:pathLst>
                <a:path w="7255" h="2101" extrusionOk="0">
                  <a:moveTo>
                    <a:pt x="2979" y="0"/>
                  </a:moveTo>
                  <a:cubicBezTo>
                    <a:pt x="2081" y="0"/>
                    <a:pt x="463" y="424"/>
                    <a:pt x="101" y="1148"/>
                  </a:cubicBezTo>
                  <a:cubicBezTo>
                    <a:pt x="1" y="1349"/>
                    <a:pt x="1" y="1615"/>
                    <a:pt x="201" y="1782"/>
                  </a:cubicBezTo>
                  <a:cubicBezTo>
                    <a:pt x="201" y="1782"/>
                    <a:pt x="201" y="1816"/>
                    <a:pt x="234" y="1816"/>
                  </a:cubicBezTo>
                  <a:cubicBezTo>
                    <a:pt x="342" y="1913"/>
                    <a:pt x="461" y="1954"/>
                    <a:pt x="576" y="1954"/>
                  </a:cubicBezTo>
                  <a:cubicBezTo>
                    <a:pt x="817" y="1954"/>
                    <a:pt x="1044" y="1774"/>
                    <a:pt x="1135" y="1549"/>
                  </a:cubicBezTo>
                  <a:cubicBezTo>
                    <a:pt x="1506" y="1239"/>
                    <a:pt x="2652" y="1045"/>
                    <a:pt x="3135" y="1045"/>
                  </a:cubicBezTo>
                  <a:cubicBezTo>
                    <a:pt x="3173" y="1045"/>
                    <a:pt x="3207" y="1046"/>
                    <a:pt x="3236" y="1048"/>
                  </a:cubicBezTo>
                  <a:cubicBezTo>
                    <a:pt x="3803" y="1115"/>
                    <a:pt x="5905" y="1248"/>
                    <a:pt x="6138" y="1816"/>
                  </a:cubicBezTo>
                  <a:cubicBezTo>
                    <a:pt x="6234" y="2017"/>
                    <a:pt x="6389" y="2100"/>
                    <a:pt x="6549" y="2100"/>
                  </a:cubicBezTo>
                  <a:cubicBezTo>
                    <a:pt x="6893" y="2100"/>
                    <a:pt x="7254" y="1714"/>
                    <a:pt x="7072" y="1282"/>
                  </a:cubicBezTo>
                  <a:cubicBezTo>
                    <a:pt x="6572" y="214"/>
                    <a:pt x="4237" y="114"/>
                    <a:pt x="3236" y="14"/>
                  </a:cubicBezTo>
                  <a:cubicBezTo>
                    <a:pt x="3160" y="5"/>
                    <a:pt x="3074" y="0"/>
                    <a:pt x="297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2226;p58"/>
            <p:cNvSpPr/>
            <p:nvPr/>
          </p:nvSpPr>
          <p:spPr>
            <a:xfrm>
              <a:off x="4691263" y="2340275"/>
              <a:ext cx="190150" cy="39825"/>
            </a:xfrm>
            <a:custGeom>
              <a:avLst/>
              <a:gdLst/>
              <a:ahLst/>
              <a:cxnLst/>
              <a:rect l="l" t="t" r="r" b="b"/>
              <a:pathLst>
                <a:path w="7606" h="1593" extrusionOk="0">
                  <a:moveTo>
                    <a:pt x="3323" y="0"/>
                  </a:moveTo>
                  <a:cubicBezTo>
                    <a:pt x="2347" y="0"/>
                    <a:pt x="1390" y="134"/>
                    <a:pt x="434" y="490"/>
                  </a:cubicBezTo>
                  <a:cubicBezTo>
                    <a:pt x="201" y="556"/>
                    <a:pt x="0" y="756"/>
                    <a:pt x="34" y="990"/>
                  </a:cubicBezTo>
                  <a:cubicBezTo>
                    <a:pt x="34" y="1023"/>
                    <a:pt x="34" y="1057"/>
                    <a:pt x="34" y="1090"/>
                  </a:cubicBezTo>
                  <a:cubicBezTo>
                    <a:pt x="75" y="1418"/>
                    <a:pt x="356" y="1583"/>
                    <a:pt x="620" y="1583"/>
                  </a:cubicBezTo>
                  <a:cubicBezTo>
                    <a:pt x="786" y="1583"/>
                    <a:pt x="945" y="1519"/>
                    <a:pt x="1035" y="1390"/>
                  </a:cubicBezTo>
                  <a:cubicBezTo>
                    <a:pt x="1839" y="1149"/>
                    <a:pt x="2643" y="1037"/>
                    <a:pt x="3482" y="1037"/>
                  </a:cubicBezTo>
                  <a:cubicBezTo>
                    <a:pt x="3687" y="1037"/>
                    <a:pt x="3894" y="1044"/>
                    <a:pt x="4103" y="1057"/>
                  </a:cubicBezTo>
                  <a:cubicBezTo>
                    <a:pt x="4637" y="1123"/>
                    <a:pt x="6138" y="1090"/>
                    <a:pt x="6605" y="1357"/>
                  </a:cubicBezTo>
                  <a:cubicBezTo>
                    <a:pt x="6712" y="1510"/>
                    <a:pt x="6896" y="1592"/>
                    <a:pt x="7074" y="1592"/>
                  </a:cubicBezTo>
                  <a:cubicBezTo>
                    <a:pt x="7284" y="1592"/>
                    <a:pt x="7485" y="1477"/>
                    <a:pt x="7539" y="1223"/>
                  </a:cubicBezTo>
                  <a:cubicBezTo>
                    <a:pt x="7573" y="1190"/>
                    <a:pt x="7573" y="1190"/>
                    <a:pt x="7573" y="1190"/>
                  </a:cubicBezTo>
                  <a:cubicBezTo>
                    <a:pt x="7606" y="990"/>
                    <a:pt x="7573" y="790"/>
                    <a:pt x="7439" y="656"/>
                  </a:cubicBezTo>
                  <a:cubicBezTo>
                    <a:pt x="6839" y="123"/>
                    <a:pt x="5538" y="156"/>
                    <a:pt x="4804" y="89"/>
                  </a:cubicBezTo>
                  <a:cubicBezTo>
                    <a:pt x="4304" y="34"/>
                    <a:pt x="3811" y="0"/>
                    <a:pt x="332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2227;p58"/>
            <p:cNvSpPr/>
            <p:nvPr/>
          </p:nvSpPr>
          <p:spPr>
            <a:xfrm>
              <a:off x="4679838" y="2406200"/>
              <a:ext cx="225025" cy="59600"/>
            </a:xfrm>
            <a:custGeom>
              <a:avLst/>
              <a:gdLst/>
              <a:ahLst/>
              <a:cxnLst/>
              <a:rect l="l" t="t" r="r" b="b"/>
              <a:pathLst>
                <a:path w="9001" h="2384" extrusionOk="0">
                  <a:moveTo>
                    <a:pt x="5034" y="0"/>
                  </a:moveTo>
                  <a:cubicBezTo>
                    <a:pt x="3697" y="0"/>
                    <a:pt x="2378" y="96"/>
                    <a:pt x="1058" y="254"/>
                  </a:cubicBezTo>
                  <a:lnTo>
                    <a:pt x="1025" y="254"/>
                  </a:lnTo>
                  <a:lnTo>
                    <a:pt x="1025" y="288"/>
                  </a:lnTo>
                  <a:lnTo>
                    <a:pt x="891" y="288"/>
                  </a:lnTo>
                  <a:cubicBezTo>
                    <a:pt x="624" y="321"/>
                    <a:pt x="491" y="555"/>
                    <a:pt x="524" y="755"/>
                  </a:cubicBezTo>
                  <a:cubicBezTo>
                    <a:pt x="0" y="918"/>
                    <a:pt x="55" y="1790"/>
                    <a:pt x="657" y="1790"/>
                  </a:cubicBezTo>
                  <a:cubicBezTo>
                    <a:pt x="668" y="1790"/>
                    <a:pt x="679" y="1789"/>
                    <a:pt x="691" y="1789"/>
                  </a:cubicBezTo>
                  <a:cubicBezTo>
                    <a:pt x="1959" y="1789"/>
                    <a:pt x="3259" y="1689"/>
                    <a:pt x="4560" y="1689"/>
                  </a:cubicBezTo>
                  <a:cubicBezTo>
                    <a:pt x="4609" y="1687"/>
                    <a:pt x="4658" y="1687"/>
                    <a:pt x="4706" y="1687"/>
                  </a:cubicBezTo>
                  <a:cubicBezTo>
                    <a:pt x="5889" y="1687"/>
                    <a:pt x="7043" y="2067"/>
                    <a:pt x="8196" y="2356"/>
                  </a:cubicBezTo>
                  <a:cubicBezTo>
                    <a:pt x="8253" y="2375"/>
                    <a:pt x="8307" y="2383"/>
                    <a:pt x="8359" y="2383"/>
                  </a:cubicBezTo>
                  <a:cubicBezTo>
                    <a:pt x="8764" y="2383"/>
                    <a:pt x="9000" y="1851"/>
                    <a:pt x="8763" y="1555"/>
                  </a:cubicBezTo>
                  <a:cubicBezTo>
                    <a:pt x="8897" y="1355"/>
                    <a:pt x="8897" y="1088"/>
                    <a:pt x="8697" y="888"/>
                  </a:cubicBezTo>
                  <a:cubicBezTo>
                    <a:pt x="8063" y="221"/>
                    <a:pt x="6995" y="88"/>
                    <a:pt x="6095" y="21"/>
                  </a:cubicBezTo>
                  <a:cubicBezTo>
                    <a:pt x="5740" y="7"/>
                    <a:pt x="5386" y="0"/>
                    <a:pt x="5034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2228;p58"/>
            <p:cNvSpPr/>
            <p:nvPr/>
          </p:nvSpPr>
          <p:spPr>
            <a:xfrm>
              <a:off x="4663738" y="2464175"/>
              <a:ext cx="275875" cy="70550"/>
            </a:xfrm>
            <a:custGeom>
              <a:avLst/>
              <a:gdLst/>
              <a:ahLst/>
              <a:cxnLst/>
              <a:rect l="l" t="t" r="r" b="b"/>
              <a:pathLst>
                <a:path w="11035" h="2822" extrusionOk="0">
                  <a:moveTo>
                    <a:pt x="6598" y="1"/>
                  </a:moveTo>
                  <a:cubicBezTo>
                    <a:pt x="5798" y="1"/>
                    <a:pt x="5038" y="59"/>
                    <a:pt x="4504" y="70"/>
                  </a:cubicBezTo>
                  <a:cubicBezTo>
                    <a:pt x="4395" y="70"/>
                    <a:pt x="4204" y="67"/>
                    <a:pt x="3963" y="67"/>
                  </a:cubicBezTo>
                  <a:cubicBezTo>
                    <a:pt x="2729" y="67"/>
                    <a:pt x="177" y="160"/>
                    <a:pt x="568" y="1304"/>
                  </a:cubicBezTo>
                  <a:cubicBezTo>
                    <a:pt x="501" y="1338"/>
                    <a:pt x="434" y="1404"/>
                    <a:pt x="334" y="1438"/>
                  </a:cubicBezTo>
                  <a:cubicBezTo>
                    <a:pt x="1" y="1671"/>
                    <a:pt x="1" y="2338"/>
                    <a:pt x="468" y="2405"/>
                  </a:cubicBezTo>
                  <a:cubicBezTo>
                    <a:pt x="2402" y="2672"/>
                    <a:pt x="4337" y="2739"/>
                    <a:pt x="6305" y="2805"/>
                  </a:cubicBezTo>
                  <a:cubicBezTo>
                    <a:pt x="6547" y="2815"/>
                    <a:pt x="6794" y="2822"/>
                    <a:pt x="7045" y="2822"/>
                  </a:cubicBezTo>
                  <a:cubicBezTo>
                    <a:pt x="7658" y="2822"/>
                    <a:pt x="8291" y="2781"/>
                    <a:pt x="8907" y="2639"/>
                  </a:cubicBezTo>
                  <a:cubicBezTo>
                    <a:pt x="9107" y="2672"/>
                    <a:pt x="9341" y="2672"/>
                    <a:pt x="9541" y="2672"/>
                  </a:cubicBezTo>
                  <a:cubicBezTo>
                    <a:pt x="9674" y="2639"/>
                    <a:pt x="9741" y="2605"/>
                    <a:pt x="9841" y="2572"/>
                  </a:cubicBezTo>
                  <a:cubicBezTo>
                    <a:pt x="9841" y="2605"/>
                    <a:pt x="9874" y="2605"/>
                    <a:pt x="9874" y="2639"/>
                  </a:cubicBezTo>
                  <a:cubicBezTo>
                    <a:pt x="9988" y="2731"/>
                    <a:pt x="10112" y="2771"/>
                    <a:pt x="10230" y="2771"/>
                  </a:cubicBezTo>
                  <a:cubicBezTo>
                    <a:pt x="10665" y="2771"/>
                    <a:pt x="11035" y="2239"/>
                    <a:pt x="10642" y="1871"/>
                  </a:cubicBezTo>
                  <a:cubicBezTo>
                    <a:pt x="10575" y="1805"/>
                    <a:pt x="10508" y="1771"/>
                    <a:pt x="10441" y="1705"/>
                  </a:cubicBezTo>
                  <a:cubicBezTo>
                    <a:pt x="10441" y="1605"/>
                    <a:pt x="10441" y="1505"/>
                    <a:pt x="10375" y="1404"/>
                  </a:cubicBezTo>
                  <a:cubicBezTo>
                    <a:pt x="9847" y="217"/>
                    <a:pt x="8146" y="1"/>
                    <a:pt x="6598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2229;p58"/>
            <p:cNvSpPr/>
            <p:nvPr/>
          </p:nvSpPr>
          <p:spPr>
            <a:xfrm>
              <a:off x="4333513" y="2216575"/>
              <a:ext cx="923175" cy="1356000"/>
            </a:xfrm>
            <a:custGeom>
              <a:avLst/>
              <a:gdLst/>
              <a:ahLst/>
              <a:cxnLst/>
              <a:rect l="l" t="t" r="r" b="b"/>
              <a:pathLst>
                <a:path w="36927" h="54240" extrusionOk="0">
                  <a:moveTo>
                    <a:pt x="24818" y="12876"/>
                  </a:moveTo>
                  <a:cubicBezTo>
                    <a:pt x="25118" y="12976"/>
                    <a:pt x="25385" y="13176"/>
                    <a:pt x="25752" y="13210"/>
                  </a:cubicBezTo>
                  <a:cubicBezTo>
                    <a:pt x="25852" y="13243"/>
                    <a:pt x="26019" y="13310"/>
                    <a:pt x="26052" y="13410"/>
                  </a:cubicBezTo>
                  <a:cubicBezTo>
                    <a:pt x="26286" y="13744"/>
                    <a:pt x="26553" y="14044"/>
                    <a:pt x="26553" y="14477"/>
                  </a:cubicBezTo>
                  <a:cubicBezTo>
                    <a:pt x="26586" y="14611"/>
                    <a:pt x="26586" y="14744"/>
                    <a:pt x="26586" y="14911"/>
                  </a:cubicBezTo>
                  <a:cubicBezTo>
                    <a:pt x="26553" y="15145"/>
                    <a:pt x="26586" y="15411"/>
                    <a:pt x="26719" y="15645"/>
                  </a:cubicBezTo>
                  <a:cubicBezTo>
                    <a:pt x="26819" y="15745"/>
                    <a:pt x="26819" y="15945"/>
                    <a:pt x="26853" y="16112"/>
                  </a:cubicBezTo>
                  <a:cubicBezTo>
                    <a:pt x="26886" y="16212"/>
                    <a:pt x="26886" y="16345"/>
                    <a:pt x="26853" y="16479"/>
                  </a:cubicBezTo>
                  <a:cubicBezTo>
                    <a:pt x="26786" y="17113"/>
                    <a:pt x="27020" y="17646"/>
                    <a:pt x="27286" y="18213"/>
                  </a:cubicBezTo>
                  <a:cubicBezTo>
                    <a:pt x="27320" y="18347"/>
                    <a:pt x="27386" y="18480"/>
                    <a:pt x="27453" y="18614"/>
                  </a:cubicBezTo>
                  <a:cubicBezTo>
                    <a:pt x="27553" y="18914"/>
                    <a:pt x="27687" y="19214"/>
                    <a:pt x="27820" y="19514"/>
                  </a:cubicBezTo>
                  <a:cubicBezTo>
                    <a:pt x="27887" y="19648"/>
                    <a:pt x="27987" y="19815"/>
                    <a:pt x="28087" y="19915"/>
                  </a:cubicBezTo>
                  <a:cubicBezTo>
                    <a:pt x="28421" y="20148"/>
                    <a:pt x="28554" y="20448"/>
                    <a:pt x="28687" y="20815"/>
                  </a:cubicBezTo>
                  <a:cubicBezTo>
                    <a:pt x="28754" y="20949"/>
                    <a:pt x="28854" y="21082"/>
                    <a:pt x="28921" y="21216"/>
                  </a:cubicBezTo>
                  <a:cubicBezTo>
                    <a:pt x="28988" y="21316"/>
                    <a:pt x="29088" y="21382"/>
                    <a:pt x="29121" y="21482"/>
                  </a:cubicBezTo>
                  <a:cubicBezTo>
                    <a:pt x="29388" y="21983"/>
                    <a:pt x="29755" y="22350"/>
                    <a:pt x="30155" y="22750"/>
                  </a:cubicBezTo>
                  <a:cubicBezTo>
                    <a:pt x="30289" y="22850"/>
                    <a:pt x="30389" y="22984"/>
                    <a:pt x="30455" y="23150"/>
                  </a:cubicBezTo>
                  <a:cubicBezTo>
                    <a:pt x="30622" y="23384"/>
                    <a:pt x="30756" y="23684"/>
                    <a:pt x="30922" y="23951"/>
                  </a:cubicBezTo>
                  <a:cubicBezTo>
                    <a:pt x="31156" y="24385"/>
                    <a:pt x="31456" y="24785"/>
                    <a:pt x="31856" y="25118"/>
                  </a:cubicBezTo>
                  <a:cubicBezTo>
                    <a:pt x="32624" y="25886"/>
                    <a:pt x="33391" y="26686"/>
                    <a:pt x="34091" y="27520"/>
                  </a:cubicBezTo>
                  <a:cubicBezTo>
                    <a:pt x="34625" y="28187"/>
                    <a:pt x="35092" y="28921"/>
                    <a:pt x="35526" y="29655"/>
                  </a:cubicBezTo>
                  <a:cubicBezTo>
                    <a:pt x="35792" y="30122"/>
                    <a:pt x="35959" y="30689"/>
                    <a:pt x="36159" y="31223"/>
                  </a:cubicBezTo>
                  <a:cubicBezTo>
                    <a:pt x="36326" y="31623"/>
                    <a:pt x="36426" y="32023"/>
                    <a:pt x="36593" y="32457"/>
                  </a:cubicBezTo>
                  <a:cubicBezTo>
                    <a:pt x="36726" y="32824"/>
                    <a:pt x="36827" y="33191"/>
                    <a:pt x="36793" y="33558"/>
                  </a:cubicBezTo>
                  <a:cubicBezTo>
                    <a:pt x="36793" y="34091"/>
                    <a:pt x="36793" y="34592"/>
                    <a:pt x="36793" y="35092"/>
                  </a:cubicBezTo>
                  <a:cubicBezTo>
                    <a:pt x="36793" y="35492"/>
                    <a:pt x="36760" y="35893"/>
                    <a:pt x="36827" y="36293"/>
                  </a:cubicBezTo>
                  <a:cubicBezTo>
                    <a:pt x="36927" y="37294"/>
                    <a:pt x="36927" y="38294"/>
                    <a:pt x="36860" y="39295"/>
                  </a:cubicBezTo>
                  <a:cubicBezTo>
                    <a:pt x="36793" y="40062"/>
                    <a:pt x="36626" y="40830"/>
                    <a:pt x="36393" y="41597"/>
                  </a:cubicBezTo>
                  <a:cubicBezTo>
                    <a:pt x="36193" y="42231"/>
                    <a:pt x="35893" y="42864"/>
                    <a:pt x="35626" y="43498"/>
                  </a:cubicBezTo>
                  <a:cubicBezTo>
                    <a:pt x="35259" y="44265"/>
                    <a:pt x="34792" y="44966"/>
                    <a:pt x="34492" y="45766"/>
                  </a:cubicBezTo>
                  <a:cubicBezTo>
                    <a:pt x="34492" y="45800"/>
                    <a:pt x="34492" y="45833"/>
                    <a:pt x="34458" y="45867"/>
                  </a:cubicBezTo>
                  <a:cubicBezTo>
                    <a:pt x="34125" y="46334"/>
                    <a:pt x="33791" y="46834"/>
                    <a:pt x="33457" y="47334"/>
                  </a:cubicBezTo>
                  <a:cubicBezTo>
                    <a:pt x="33391" y="47434"/>
                    <a:pt x="33291" y="47501"/>
                    <a:pt x="33257" y="47601"/>
                  </a:cubicBezTo>
                  <a:cubicBezTo>
                    <a:pt x="32657" y="48669"/>
                    <a:pt x="31790" y="49469"/>
                    <a:pt x="30822" y="50236"/>
                  </a:cubicBezTo>
                  <a:cubicBezTo>
                    <a:pt x="30555" y="50470"/>
                    <a:pt x="30255" y="50670"/>
                    <a:pt x="29955" y="50903"/>
                  </a:cubicBezTo>
                  <a:cubicBezTo>
                    <a:pt x="29822" y="51004"/>
                    <a:pt x="29721" y="51104"/>
                    <a:pt x="29555" y="51204"/>
                  </a:cubicBezTo>
                  <a:cubicBezTo>
                    <a:pt x="28921" y="51537"/>
                    <a:pt x="28287" y="51904"/>
                    <a:pt x="27653" y="52238"/>
                  </a:cubicBezTo>
                  <a:cubicBezTo>
                    <a:pt x="27253" y="52438"/>
                    <a:pt x="26886" y="52638"/>
                    <a:pt x="26486" y="52838"/>
                  </a:cubicBezTo>
                  <a:cubicBezTo>
                    <a:pt x="25685" y="53272"/>
                    <a:pt x="24818" y="53505"/>
                    <a:pt x="23917" y="53772"/>
                  </a:cubicBezTo>
                  <a:cubicBezTo>
                    <a:pt x="23817" y="53806"/>
                    <a:pt x="23684" y="53772"/>
                    <a:pt x="23550" y="53806"/>
                  </a:cubicBezTo>
                  <a:cubicBezTo>
                    <a:pt x="23484" y="53806"/>
                    <a:pt x="23417" y="53806"/>
                    <a:pt x="23350" y="53839"/>
                  </a:cubicBezTo>
                  <a:cubicBezTo>
                    <a:pt x="22783" y="54173"/>
                    <a:pt x="22149" y="54206"/>
                    <a:pt x="21549" y="54206"/>
                  </a:cubicBezTo>
                  <a:cubicBezTo>
                    <a:pt x="20015" y="54239"/>
                    <a:pt x="18480" y="54239"/>
                    <a:pt x="16946" y="54239"/>
                  </a:cubicBezTo>
                  <a:cubicBezTo>
                    <a:pt x="16645" y="54239"/>
                    <a:pt x="16312" y="54173"/>
                    <a:pt x="15978" y="54072"/>
                  </a:cubicBezTo>
                  <a:cubicBezTo>
                    <a:pt x="15645" y="53972"/>
                    <a:pt x="15244" y="53906"/>
                    <a:pt x="14878" y="53906"/>
                  </a:cubicBezTo>
                  <a:cubicBezTo>
                    <a:pt x="14644" y="53872"/>
                    <a:pt x="14444" y="53839"/>
                    <a:pt x="14210" y="53839"/>
                  </a:cubicBezTo>
                  <a:cubicBezTo>
                    <a:pt x="14044" y="53806"/>
                    <a:pt x="13877" y="53772"/>
                    <a:pt x="13743" y="53806"/>
                  </a:cubicBezTo>
                  <a:cubicBezTo>
                    <a:pt x="13343" y="53839"/>
                    <a:pt x="13010" y="53772"/>
                    <a:pt x="12643" y="53672"/>
                  </a:cubicBezTo>
                  <a:cubicBezTo>
                    <a:pt x="11609" y="53372"/>
                    <a:pt x="10608" y="52972"/>
                    <a:pt x="9674" y="52438"/>
                  </a:cubicBezTo>
                  <a:cubicBezTo>
                    <a:pt x="9073" y="52104"/>
                    <a:pt x="8440" y="51771"/>
                    <a:pt x="7806" y="51437"/>
                  </a:cubicBezTo>
                  <a:cubicBezTo>
                    <a:pt x="7472" y="51270"/>
                    <a:pt x="7172" y="51070"/>
                    <a:pt x="6905" y="50837"/>
                  </a:cubicBezTo>
                  <a:cubicBezTo>
                    <a:pt x="6672" y="50637"/>
                    <a:pt x="6405" y="50470"/>
                    <a:pt x="6171" y="50270"/>
                  </a:cubicBezTo>
                  <a:cubicBezTo>
                    <a:pt x="5404" y="49703"/>
                    <a:pt x="4737" y="49035"/>
                    <a:pt x="4137" y="48302"/>
                  </a:cubicBezTo>
                  <a:cubicBezTo>
                    <a:pt x="4003" y="48101"/>
                    <a:pt x="3870" y="47901"/>
                    <a:pt x="3736" y="47701"/>
                  </a:cubicBezTo>
                  <a:cubicBezTo>
                    <a:pt x="3736" y="47668"/>
                    <a:pt x="3703" y="47601"/>
                    <a:pt x="3670" y="47568"/>
                  </a:cubicBezTo>
                  <a:cubicBezTo>
                    <a:pt x="3269" y="47167"/>
                    <a:pt x="3036" y="46634"/>
                    <a:pt x="2702" y="46167"/>
                  </a:cubicBezTo>
                  <a:cubicBezTo>
                    <a:pt x="2569" y="46033"/>
                    <a:pt x="2469" y="45833"/>
                    <a:pt x="2402" y="45666"/>
                  </a:cubicBezTo>
                  <a:cubicBezTo>
                    <a:pt x="2269" y="45266"/>
                    <a:pt x="2068" y="44933"/>
                    <a:pt x="1868" y="44566"/>
                  </a:cubicBezTo>
                  <a:cubicBezTo>
                    <a:pt x="1201" y="43265"/>
                    <a:pt x="534" y="41964"/>
                    <a:pt x="267" y="40496"/>
                  </a:cubicBezTo>
                  <a:cubicBezTo>
                    <a:pt x="67" y="39529"/>
                    <a:pt x="0" y="38528"/>
                    <a:pt x="34" y="37561"/>
                  </a:cubicBezTo>
                  <a:cubicBezTo>
                    <a:pt x="67" y="37060"/>
                    <a:pt x="134" y="36560"/>
                    <a:pt x="167" y="36093"/>
                  </a:cubicBezTo>
                  <a:cubicBezTo>
                    <a:pt x="200" y="35793"/>
                    <a:pt x="200" y="35526"/>
                    <a:pt x="200" y="35259"/>
                  </a:cubicBezTo>
                  <a:cubicBezTo>
                    <a:pt x="200" y="34759"/>
                    <a:pt x="167" y="34258"/>
                    <a:pt x="167" y="33725"/>
                  </a:cubicBezTo>
                  <a:cubicBezTo>
                    <a:pt x="134" y="33224"/>
                    <a:pt x="234" y="32757"/>
                    <a:pt x="401" y="32290"/>
                  </a:cubicBezTo>
                  <a:cubicBezTo>
                    <a:pt x="701" y="31590"/>
                    <a:pt x="934" y="30889"/>
                    <a:pt x="1201" y="30189"/>
                  </a:cubicBezTo>
                  <a:cubicBezTo>
                    <a:pt x="1234" y="30055"/>
                    <a:pt x="1301" y="29888"/>
                    <a:pt x="1368" y="29755"/>
                  </a:cubicBezTo>
                  <a:cubicBezTo>
                    <a:pt x="1835" y="28921"/>
                    <a:pt x="2335" y="28121"/>
                    <a:pt x="2969" y="27387"/>
                  </a:cubicBezTo>
                  <a:cubicBezTo>
                    <a:pt x="3603" y="26653"/>
                    <a:pt x="4270" y="25986"/>
                    <a:pt x="4937" y="25285"/>
                  </a:cubicBezTo>
                  <a:cubicBezTo>
                    <a:pt x="5004" y="25218"/>
                    <a:pt x="5071" y="25118"/>
                    <a:pt x="5137" y="25085"/>
                  </a:cubicBezTo>
                  <a:cubicBezTo>
                    <a:pt x="5504" y="24852"/>
                    <a:pt x="5704" y="24485"/>
                    <a:pt x="5938" y="24118"/>
                  </a:cubicBezTo>
                  <a:cubicBezTo>
                    <a:pt x="6138" y="23817"/>
                    <a:pt x="6305" y="23451"/>
                    <a:pt x="6505" y="23150"/>
                  </a:cubicBezTo>
                  <a:cubicBezTo>
                    <a:pt x="6605" y="22950"/>
                    <a:pt x="6738" y="22783"/>
                    <a:pt x="6905" y="22650"/>
                  </a:cubicBezTo>
                  <a:cubicBezTo>
                    <a:pt x="7539" y="22016"/>
                    <a:pt x="8039" y="21282"/>
                    <a:pt x="8406" y="20448"/>
                  </a:cubicBezTo>
                  <a:cubicBezTo>
                    <a:pt x="8440" y="20348"/>
                    <a:pt x="8506" y="20215"/>
                    <a:pt x="8606" y="20148"/>
                  </a:cubicBezTo>
                  <a:cubicBezTo>
                    <a:pt x="9073" y="19815"/>
                    <a:pt x="9240" y="19314"/>
                    <a:pt x="9440" y="18814"/>
                  </a:cubicBezTo>
                  <a:cubicBezTo>
                    <a:pt x="9640" y="18380"/>
                    <a:pt x="9774" y="17913"/>
                    <a:pt x="9974" y="17446"/>
                  </a:cubicBezTo>
                  <a:cubicBezTo>
                    <a:pt x="10041" y="17246"/>
                    <a:pt x="10107" y="17079"/>
                    <a:pt x="10074" y="16879"/>
                  </a:cubicBezTo>
                  <a:cubicBezTo>
                    <a:pt x="10074" y="16646"/>
                    <a:pt x="10074" y="16379"/>
                    <a:pt x="10107" y="16145"/>
                  </a:cubicBezTo>
                  <a:cubicBezTo>
                    <a:pt x="10107" y="15978"/>
                    <a:pt x="10141" y="15778"/>
                    <a:pt x="10208" y="15645"/>
                  </a:cubicBezTo>
                  <a:cubicBezTo>
                    <a:pt x="10374" y="15411"/>
                    <a:pt x="10408" y="15145"/>
                    <a:pt x="10374" y="14911"/>
                  </a:cubicBezTo>
                  <a:cubicBezTo>
                    <a:pt x="10274" y="14377"/>
                    <a:pt x="10541" y="13944"/>
                    <a:pt x="10775" y="13510"/>
                  </a:cubicBezTo>
                  <a:cubicBezTo>
                    <a:pt x="10875" y="13343"/>
                    <a:pt x="11008" y="13243"/>
                    <a:pt x="11208" y="13210"/>
                  </a:cubicBezTo>
                  <a:cubicBezTo>
                    <a:pt x="11575" y="13210"/>
                    <a:pt x="11842" y="12943"/>
                    <a:pt x="12209" y="12876"/>
                  </a:cubicBezTo>
                  <a:cubicBezTo>
                    <a:pt x="12042" y="12276"/>
                    <a:pt x="12009" y="11742"/>
                    <a:pt x="11975" y="11175"/>
                  </a:cubicBezTo>
                  <a:cubicBezTo>
                    <a:pt x="11942" y="10708"/>
                    <a:pt x="12076" y="10308"/>
                    <a:pt x="12409" y="9974"/>
                  </a:cubicBezTo>
                  <a:cubicBezTo>
                    <a:pt x="12609" y="9774"/>
                    <a:pt x="12843" y="9607"/>
                    <a:pt x="12976" y="9340"/>
                  </a:cubicBezTo>
                  <a:cubicBezTo>
                    <a:pt x="12976" y="9274"/>
                    <a:pt x="12976" y="9240"/>
                    <a:pt x="12943" y="9207"/>
                  </a:cubicBezTo>
                  <a:cubicBezTo>
                    <a:pt x="12609" y="8607"/>
                    <a:pt x="12643" y="7939"/>
                    <a:pt x="12676" y="7306"/>
                  </a:cubicBezTo>
                  <a:cubicBezTo>
                    <a:pt x="12709" y="7005"/>
                    <a:pt x="12843" y="6739"/>
                    <a:pt x="13110" y="6572"/>
                  </a:cubicBezTo>
                  <a:cubicBezTo>
                    <a:pt x="13176" y="6538"/>
                    <a:pt x="13210" y="6472"/>
                    <a:pt x="13276" y="6438"/>
                  </a:cubicBezTo>
                  <a:cubicBezTo>
                    <a:pt x="13443" y="6338"/>
                    <a:pt x="13510" y="6171"/>
                    <a:pt x="13510" y="5971"/>
                  </a:cubicBezTo>
                  <a:cubicBezTo>
                    <a:pt x="13510" y="5704"/>
                    <a:pt x="13510" y="5438"/>
                    <a:pt x="13510" y="5171"/>
                  </a:cubicBezTo>
                  <a:cubicBezTo>
                    <a:pt x="13510" y="4904"/>
                    <a:pt x="13510" y="4670"/>
                    <a:pt x="13510" y="4437"/>
                  </a:cubicBezTo>
                  <a:cubicBezTo>
                    <a:pt x="13577" y="3870"/>
                    <a:pt x="13810" y="3403"/>
                    <a:pt x="14344" y="3103"/>
                  </a:cubicBezTo>
                  <a:cubicBezTo>
                    <a:pt x="14711" y="2902"/>
                    <a:pt x="15078" y="2702"/>
                    <a:pt x="15445" y="2469"/>
                  </a:cubicBezTo>
                  <a:cubicBezTo>
                    <a:pt x="15478" y="2269"/>
                    <a:pt x="15545" y="2069"/>
                    <a:pt x="15578" y="1835"/>
                  </a:cubicBezTo>
                  <a:cubicBezTo>
                    <a:pt x="15745" y="1101"/>
                    <a:pt x="16178" y="601"/>
                    <a:pt x="16812" y="234"/>
                  </a:cubicBezTo>
                  <a:cubicBezTo>
                    <a:pt x="17046" y="100"/>
                    <a:pt x="17313" y="34"/>
                    <a:pt x="17579" y="34"/>
                  </a:cubicBezTo>
                  <a:cubicBezTo>
                    <a:pt x="17880" y="67"/>
                    <a:pt x="18180" y="67"/>
                    <a:pt x="18480" y="34"/>
                  </a:cubicBezTo>
                  <a:cubicBezTo>
                    <a:pt x="18980" y="0"/>
                    <a:pt x="19481" y="100"/>
                    <a:pt x="19981" y="267"/>
                  </a:cubicBezTo>
                  <a:cubicBezTo>
                    <a:pt x="20682" y="467"/>
                    <a:pt x="21082" y="968"/>
                    <a:pt x="21315" y="1635"/>
                  </a:cubicBezTo>
                  <a:cubicBezTo>
                    <a:pt x="21416" y="1902"/>
                    <a:pt x="21449" y="2202"/>
                    <a:pt x="21516" y="2502"/>
                  </a:cubicBezTo>
                  <a:cubicBezTo>
                    <a:pt x="21849" y="2669"/>
                    <a:pt x="22183" y="2836"/>
                    <a:pt x="22483" y="3036"/>
                  </a:cubicBezTo>
                  <a:cubicBezTo>
                    <a:pt x="23150" y="3369"/>
                    <a:pt x="23417" y="3970"/>
                    <a:pt x="23450" y="4637"/>
                  </a:cubicBezTo>
                  <a:cubicBezTo>
                    <a:pt x="23450" y="4937"/>
                    <a:pt x="23450" y="5204"/>
                    <a:pt x="23417" y="5471"/>
                  </a:cubicBezTo>
                  <a:cubicBezTo>
                    <a:pt x="23417" y="5604"/>
                    <a:pt x="23450" y="5738"/>
                    <a:pt x="23417" y="5838"/>
                  </a:cubicBezTo>
                  <a:cubicBezTo>
                    <a:pt x="23417" y="6138"/>
                    <a:pt x="23517" y="6372"/>
                    <a:pt x="23784" y="6538"/>
                  </a:cubicBezTo>
                  <a:cubicBezTo>
                    <a:pt x="24117" y="6739"/>
                    <a:pt x="24284" y="7039"/>
                    <a:pt x="24251" y="7439"/>
                  </a:cubicBezTo>
                  <a:cubicBezTo>
                    <a:pt x="24251" y="7673"/>
                    <a:pt x="24251" y="7873"/>
                    <a:pt x="24251" y="8106"/>
                  </a:cubicBezTo>
                  <a:cubicBezTo>
                    <a:pt x="24284" y="8440"/>
                    <a:pt x="24218" y="8773"/>
                    <a:pt x="24051" y="9040"/>
                  </a:cubicBezTo>
                  <a:cubicBezTo>
                    <a:pt x="23951" y="9274"/>
                    <a:pt x="23984" y="9440"/>
                    <a:pt x="24151" y="9607"/>
                  </a:cubicBezTo>
                  <a:cubicBezTo>
                    <a:pt x="24318" y="9741"/>
                    <a:pt x="24451" y="9907"/>
                    <a:pt x="24618" y="10074"/>
                  </a:cubicBezTo>
                  <a:cubicBezTo>
                    <a:pt x="24918" y="10374"/>
                    <a:pt x="25018" y="10741"/>
                    <a:pt x="24985" y="11175"/>
                  </a:cubicBezTo>
                  <a:cubicBezTo>
                    <a:pt x="24918" y="11709"/>
                    <a:pt x="24851" y="12276"/>
                    <a:pt x="24818" y="12876"/>
                  </a:cubicBezTo>
                  <a:close/>
                  <a:moveTo>
                    <a:pt x="18480" y="12943"/>
                  </a:moveTo>
                  <a:lnTo>
                    <a:pt x="18480" y="12943"/>
                  </a:lnTo>
                  <a:cubicBezTo>
                    <a:pt x="17680" y="12943"/>
                    <a:pt x="16846" y="12976"/>
                    <a:pt x="16045" y="12943"/>
                  </a:cubicBezTo>
                  <a:cubicBezTo>
                    <a:pt x="15044" y="12943"/>
                    <a:pt x="14077" y="13010"/>
                    <a:pt x="13110" y="13277"/>
                  </a:cubicBezTo>
                  <a:cubicBezTo>
                    <a:pt x="12543" y="13410"/>
                    <a:pt x="12076" y="13710"/>
                    <a:pt x="11642" y="14077"/>
                  </a:cubicBezTo>
                  <a:cubicBezTo>
                    <a:pt x="11575" y="14177"/>
                    <a:pt x="11475" y="14277"/>
                    <a:pt x="11442" y="14411"/>
                  </a:cubicBezTo>
                  <a:cubicBezTo>
                    <a:pt x="11275" y="15044"/>
                    <a:pt x="11075" y="15645"/>
                    <a:pt x="11075" y="16312"/>
                  </a:cubicBezTo>
                  <a:cubicBezTo>
                    <a:pt x="11075" y="16412"/>
                    <a:pt x="11075" y="16546"/>
                    <a:pt x="11041" y="16646"/>
                  </a:cubicBezTo>
                  <a:cubicBezTo>
                    <a:pt x="10808" y="17780"/>
                    <a:pt x="10341" y="18847"/>
                    <a:pt x="9807" y="19881"/>
                  </a:cubicBezTo>
                  <a:cubicBezTo>
                    <a:pt x="9607" y="20282"/>
                    <a:pt x="9374" y="20649"/>
                    <a:pt x="9207" y="21049"/>
                  </a:cubicBezTo>
                  <a:cubicBezTo>
                    <a:pt x="8840" y="21783"/>
                    <a:pt x="8373" y="22483"/>
                    <a:pt x="7873" y="23117"/>
                  </a:cubicBezTo>
                  <a:cubicBezTo>
                    <a:pt x="6939" y="24284"/>
                    <a:pt x="6005" y="25452"/>
                    <a:pt x="5071" y="26619"/>
                  </a:cubicBezTo>
                  <a:cubicBezTo>
                    <a:pt x="4904" y="26853"/>
                    <a:pt x="4704" y="27120"/>
                    <a:pt x="4470" y="27287"/>
                  </a:cubicBezTo>
                  <a:cubicBezTo>
                    <a:pt x="3936" y="27687"/>
                    <a:pt x="3536" y="28187"/>
                    <a:pt x="3136" y="28654"/>
                  </a:cubicBezTo>
                  <a:cubicBezTo>
                    <a:pt x="2902" y="28921"/>
                    <a:pt x="2669" y="29188"/>
                    <a:pt x="2535" y="29488"/>
                  </a:cubicBezTo>
                  <a:cubicBezTo>
                    <a:pt x="2135" y="30222"/>
                    <a:pt x="1802" y="30923"/>
                    <a:pt x="1468" y="31656"/>
                  </a:cubicBezTo>
                  <a:cubicBezTo>
                    <a:pt x="1301" y="31957"/>
                    <a:pt x="1234" y="32290"/>
                    <a:pt x="1168" y="32657"/>
                  </a:cubicBezTo>
                  <a:cubicBezTo>
                    <a:pt x="1068" y="33258"/>
                    <a:pt x="901" y="33891"/>
                    <a:pt x="968" y="34525"/>
                  </a:cubicBezTo>
                  <a:cubicBezTo>
                    <a:pt x="968" y="34592"/>
                    <a:pt x="934" y="34659"/>
                    <a:pt x="934" y="34692"/>
                  </a:cubicBezTo>
                  <a:cubicBezTo>
                    <a:pt x="834" y="35059"/>
                    <a:pt x="834" y="35426"/>
                    <a:pt x="834" y="35793"/>
                  </a:cubicBezTo>
                  <a:lnTo>
                    <a:pt x="868" y="38628"/>
                  </a:lnTo>
                  <a:cubicBezTo>
                    <a:pt x="868" y="38761"/>
                    <a:pt x="868" y="38928"/>
                    <a:pt x="901" y="39062"/>
                  </a:cubicBezTo>
                  <a:cubicBezTo>
                    <a:pt x="1034" y="39595"/>
                    <a:pt x="1068" y="40129"/>
                    <a:pt x="1101" y="40663"/>
                  </a:cubicBezTo>
                  <a:cubicBezTo>
                    <a:pt x="1101" y="41096"/>
                    <a:pt x="1168" y="41530"/>
                    <a:pt x="1435" y="41864"/>
                  </a:cubicBezTo>
                  <a:cubicBezTo>
                    <a:pt x="1668" y="42231"/>
                    <a:pt x="1802" y="42631"/>
                    <a:pt x="1902" y="42998"/>
                  </a:cubicBezTo>
                  <a:cubicBezTo>
                    <a:pt x="2035" y="43365"/>
                    <a:pt x="2135" y="43732"/>
                    <a:pt x="2269" y="44099"/>
                  </a:cubicBezTo>
                  <a:cubicBezTo>
                    <a:pt x="2335" y="44399"/>
                    <a:pt x="2502" y="44666"/>
                    <a:pt x="2702" y="44899"/>
                  </a:cubicBezTo>
                  <a:cubicBezTo>
                    <a:pt x="2902" y="45099"/>
                    <a:pt x="3036" y="45333"/>
                    <a:pt x="3136" y="45600"/>
                  </a:cubicBezTo>
                  <a:cubicBezTo>
                    <a:pt x="3303" y="46067"/>
                    <a:pt x="3569" y="46467"/>
                    <a:pt x="3803" y="46901"/>
                  </a:cubicBezTo>
                  <a:cubicBezTo>
                    <a:pt x="4270" y="47634"/>
                    <a:pt x="4804" y="48335"/>
                    <a:pt x="5504" y="48869"/>
                  </a:cubicBezTo>
                  <a:cubicBezTo>
                    <a:pt x="6271" y="49502"/>
                    <a:pt x="7139" y="49969"/>
                    <a:pt x="7906" y="50570"/>
                  </a:cubicBezTo>
                  <a:cubicBezTo>
                    <a:pt x="7973" y="50637"/>
                    <a:pt x="8106" y="50703"/>
                    <a:pt x="8206" y="50737"/>
                  </a:cubicBezTo>
                  <a:cubicBezTo>
                    <a:pt x="8773" y="51037"/>
                    <a:pt x="9407" y="51337"/>
                    <a:pt x="9974" y="51671"/>
                  </a:cubicBezTo>
                  <a:cubicBezTo>
                    <a:pt x="10908" y="52238"/>
                    <a:pt x="11909" y="52638"/>
                    <a:pt x="12943" y="52905"/>
                  </a:cubicBezTo>
                  <a:cubicBezTo>
                    <a:pt x="13176" y="52972"/>
                    <a:pt x="13443" y="53005"/>
                    <a:pt x="13677" y="53038"/>
                  </a:cubicBezTo>
                  <a:cubicBezTo>
                    <a:pt x="14310" y="53172"/>
                    <a:pt x="14911" y="53172"/>
                    <a:pt x="15545" y="53172"/>
                  </a:cubicBezTo>
                  <a:cubicBezTo>
                    <a:pt x="15845" y="53172"/>
                    <a:pt x="16145" y="53205"/>
                    <a:pt x="16445" y="53305"/>
                  </a:cubicBezTo>
                  <a:cubicBezTo>
                    <a:pt x="16846" y="53405"/>
                    <a:pt x="17246" y="53405"/>
                    <a:pt x="17646" y="53405"/>
                  </a:cubicBezTo>
                  <a:cubicBezTo>
                    <a:pt x="18046" y="53405"/>
                    <a:pt x="18480" y="53405"/>
                    <a:pt x="18914" y="53405"/>
                  </a:cubicBezTo>
                  <a:cubicBezTo>
                    <a:pt x="19114" y="53405"/>
                    <a:pt x="19314" y="53439"/>
                    <a:pt x="19481" y="53439"/>
                  </a:cubicBezTo>
                  <a:cubicBezTo>
                    <a:pt x="20348" y="53572"/>
                    <a:pt x="21215" y="53539"/>
                    <a:pt x="22049" y="53505"/>
                  </a:cubicBezTo>
                  <a:cubicBezTo>
                    <a:pt x="22416" y="53472"/>
                    <a:pt x="22783" y="53405"/>
                    <a:pt x="23083" y="53172"/>
                  </a:cubicBezTo>
                  <a:cubicBezTo>
                    <a:pt x="23217" y="53072"/>
                    <a:pt x="23350" y="53038"/>
                    <a:pt x="23484" y="53038"/>
                  </a:cubicBezTo>
                  <a:cubicBezTo>
                    <a:pt x="23617" y="53038"/>
                    <a:pt x="23751" y="53005"/>
                    <a:pt x="23851" y="52972"/>
                  </a:cubicBezTo>
                  <a:cubicBezTo>
                    <a:pt x="24951" y="52671"/>
                    <a:pt x="25985" y="52304"/>
                    <a:pt x="26919" y="51704"/>
                  </a:cubicBezTo>
                  <a:cubicBezTo>
                    <a:pt x="27053" y="51637"/>
                    <a:pt x="27186" y="51571"/>
                    <a:pt x="27320" y="51504"/>
                  </a:cubicBezTo>
                  <a:cubicBezTo>
                    <a:pt x="27920" y="51204"/>
                    <a:pt x="28521" y="50870"/>
                    <a:pt x="29154" y="50537"/>
                  </a:cubicBezTo>
                  <a:cubicBezTo>
                    <a:pt x="29254" y="50470"/>
                    <a:pt x="29321" y="50403"/>
                    <a:pt x="29421" y="50336"/>
                  </a:cubicBezTo>
                  <a:cubicBezTo>
                    <a:pt x="29721" y="50103"/>
                    <a:pt x="30022" y="49903"/>
                    <a:pt x="30322" y="49636"/>
                  </a:cubicBezTo>
                  <a:cubicBezTo>
                    <a:pt x="30489" y="49502"/>
                    <a:pt x="30655" y="49369"/>
                    <a:pt x="30756" y="49169"/>
                  </a:cubicBezTo>
                  <a:cubicBezTo>
                    <a:pt x="30889" y="48902"/>
                    <a:pt x="31089" y="48735"/>
                    <a:pt x="31356" y="48602"/>
                  </a:cubicBezTo>
                  <a:cubicBezTo>
                    <a:pt x="31890" y="48268"/>
                    <a:pt x="32290" y="47835"/>
                    <a:pt x="32624" y="47268"/>
                  </a:cubicBezTo>
                  <a:cubicBezTo>
                    <a:pt x="32724" y="47101"/>
                    <a:pt x="32824" y="46934"/>
                    <a:pt x="32957" y="46801"/>
                  </a:cubicBezTo>
                  <a:cubicBezTo>
                    <a:pt x="33224" y="46567"/>
                    <a:pt x="33357" y="46300"/>
                    <a:pt x="33524" y="46000"/>
                  </a:cubicBezTo>
                  <a:cubicBezTo>
                    <a:pt x="33724" y="45666"/>
                    <a:pt x="33924" y="45299"/>
                    <a:pt x="34191" y="44999"/>
                  </a:cubicBezTo>
                  <a:cubicBezTo>
                    <a:pt x="34425" y="44699"/>
                    <a:pt x="34625" y="44399"/>
                    <a:pt x="34725" y="44032"/>
                  </a:cubicBezTo>
                  <a:cubicBezTo>
                    <a:pt x="34925" y="43431"/>
                    <a:pt x="35092" y="42831"/>
                    <a:pt x="35292" y="42231"/>
                  </a:cubicBezTo>
                  <a:cubicBezTo>
                    <a:pt x="35325" y="42097"/>
                    <a:pt x="35359" y="41930"/>
                    <a:pt x="35459" y="41797"/>
                  </a:cubicBezTo>
                  <a:cubicBezTo>
                    <a:pt x="35826" y="41263"/>
                    <a:pt x="35959" y="40696"/>
                    <a:pt x="35993" y="40096"/>
                  </a:cubicBezTo>
                  <a:cubicBezTo>
                    <a:pt x="35993" y="40029"/>
                    <a:pt x="35993" y="39962"/>
                    <a:pt x="36026" y="39896"/>
                  </a:cubicBezTo>
                  <a:cubicBezTo>
                    <a:pt x="36193" y="39462"/>
                    <a:pt x="36193" y="39028"/>
                    <a:pt x="36193" y="38595"/>
                  </a:cubicBezTo>
                  <a:cubicBezTo>
                    <a:pt x="36159" y="37861"/>
                    <a:pt x="36093" y="37094"/>
                    <a:pt x="36126" y="36360"/>
                  </a:cubicBezTo>
                  <a:cubicBezTo>
                    <a:pt x="36193" y="35426"/>
                    <a:pt x="35959" y="34525"/>
                    <a:pt x="35959" y="33591"/>
                  </a:cubicBezTo>
                  <a:cubicBezTo>
                    <a:pt x="35959" y="33491"/>
                    <a:pt x="35926" y="33391"/>
                    <a:pt x="35893" y="33324"/>
                  </a:cubicBezTo>
                  <a:cubicBezTo>
                    <a:pt x="35859" y="33191"/>
                    <a:pt x="35826" y="33057"/>
                    <a:pt x="35826" y="32957"/>
                  </a:cubicBezTo>
                  <a:cubicBezTo>
                    <a:pt x="35826" y="32424"/>
                    <a:pt x="35659" y="31957"/>
                    <a:pt x="35426" y="31490"/>
                  </a:cubicBezTo>
                  <a:cubicBezTo>
                    <a:pt x="35159" y="30956"/>
                    <a:pt x="34892" y="30456"/>
                    <a:pt x="34658" y="29922"/>
                  </a:cubicBezTo>
                  <a:cubicBezTo>
                    <a:pt x="34225" y="28954"/>
                    <a:pt x="33491" y="28221"/>
                    <a:pt x="32724" y="27487"/>
                  </a:cubicBezTo>
                  <a:cubicBezTo>
                    <a:pt x="32423" y="27220"/>
                    <a:pt x="32157" y="26953"/>
                    <a:pt x="31890" y="26653"/>
                  </a:cubicBezTo>
                  <a:cubicBezTo>
                    <a:pt x="30989" y="25519"/>
                    <a:pt x="30088" y="24385"/>
                    <a:pt x="29188" y="23284"/>
                  </a:cubicBezTo>
                  <a:cubicBezTo>
                    <a:pt x="28621" y="22517"/>
                    <a:pt x="28087" y="21749"/>
                    <a:pt x="27687" y="20882"/>
                  </a:cubicBezTo>
                  <a:cubicBezTo>
                    <a:pt x="27587" y="20649"/>
                    <a:pt x="27453" y="20415"/>
                    <a:pt x="27320" y="20215"/>
                  </a:cubicBezTo>
                  <a:cubicBezTo>
                    <a:pt x="26853" y="19381"/>
                    <a:pt x="26452" y="18480"/>
                    <a:pt x="26152" y="17580"/>
                  </a:cubicBezTo>
                  <a:cubicBezTo>
                    <a:pt x="26052" y="17179"/>
                    <a:pt x="25919" y="16812"/>
                    <a:pt x="25885" y="16412"/>
                  </a:cubicBezTo>
                  <a:cubicBezTo>
                    <a:pt x="25885" y="15712"/>
                    <a:pt x="25685" y="15078"/>
                    <a:pt x="25518" y="14444"/>
                  </a:cubicBezTo>
                  <a:cubicBezTo>
                    <a:pt x="25485" y="14311"/>
                    <a:pt x="25418" y="14211"/>
                    <a:pt x="25318" y="14110"/>
                  </a:cubicBezTo>
                  <a:cubicBezTo>
                    <a:pt x="24951" y="13777"/>
                    <a:pt x="24518" y="13477"/>
                    <a:pt x="24017" y="13343"/>
                  </a:cubicBezTo>
                  <a:cubicBezTo>
                    <a:pt x="23751" y="13277"/>
                    <a:pt x="23484" y="13210"/>
                    <a:pt x="23217" y="13143"/>
                  </a:cubicBezTo>
                  <a:cubicBezTo>
                    <a:pt x="22650" y="13010"/>
                    <a:pt x="22083" y="12976"/>
                    <a:pt x="21482" y="12976"/>
                  </a:cubicBezTo>
                  <a:cubicBezTo>
                    <a:pt x="20482" y="12943"/>
                    <a:pt x="19481" y="12943"/>
                    <a:pt x="18480" y="12943"/>
                  </a:cubicBezTo>
                  <a:close/>
                  <a:moveTo>
                    <a:pt x="13977" y="9774"/>
                  </a:moveTo>
                  <a:cubicBezTo>
                    <a:pt x="13677" y="10074"/>
                    <a:pt x="13376" y="10341"/>
                    <a:pt x="13110" y="10641"/>
                  </a:cubicBezTo>
                  <a:cubicBezTo>
                    <a:pt x="12943" y="10808"/>
                    <a:pt x="12809" y="10975"/>
                    <a:pt x="12776" y="11208"/>
                  </a:cubicBezTo>
                  <a:cubicBezTo>
                    <a:pt x="12776" y="11542"/>
                    <a:pt x="12743" y="11909"/>
                    <a:pt x="12743" y="12276"/>
                  </a:cubicBezTo>
                  <a:cubicBezTo>
                    <a:pt x="12743" y="12376"/>
                    <a:pt x="12776" y="12476"/>
                    <a:pt x="12809" y="12609"/>
                  </a:cubicBezTo>
                  <a:cubicBezTo>
                    <a:pt x="12976" y="12576"/>
                    <a:pt x="13143" y="12576"/>
                    <a:pt x="13276" y="12543"/>
                  </a:cubicBezTo>
                  <a:cubicBezTo>
                    <a:pt x="13910" y="12309"/>
                    <a:pt x="14611" y="12242"/>
                    <a:pt x="15311" y="12242"/>
                  </a:cubicBezTo>
                  <a:cubicBezTo>
                    <a:pt x="17313" y="12276"/>
                    <a:pt x="19347" y="12276"/>
                    <a:pt x="21349" y="12242"/>
                  </a:cubicBezTo>
                  <a:cubicBezTo>
                    <a:pt x="22183" y="12242"/>
                    <a:pt x="22983" y="12276"/>
                    <a:pt x="23784" y="12576"/>
                  </a:cubicBezTo>
                  <a:cubicBezTo>
                    <a:pt x="23884" y="12609"/>
                    <a:pt x="24017" y="12576"/>
                    <a:pt x="24184" y="12576"/>
                  </a:cubicBezTo>
                  <a:cubicBezTo>
                    <a:pt x="24184" y="12409"/>
                    <a:pt x="24218" y="12276"/>
                    <a:pt x="24218" y="12142"/>
                  </a:cubicBezTo>
                  <a:cubicBezTo>
                    <a:pt x="24218" y="11842"/>
                    <a:pt x="24184" y="11575"/>
                    <a:pt x="24184" y="11275"/>
                  </a:cubicBezTo>
                  <a:cubicBezTo>
                    <a:pt x="24151" y="10841"/>
                    <a:pt x="23884" y="10575"/>
                    <a:pt x="23484" y="10441"/>
                  </a:cubicBezTo>
                  <a:cubicBezTo>
                    <a:pt x="23083" y="10308"/>
                    <a:pt x="22650" y="10174"/>
                    <a:pt x="22249" y="10108"/>
                  </a:cubicBezTo>
                  <a:cubicBezTo>
                    <a:pt x="21349" y="9941"/>
                    <a:pt x="20482" y="9874"/>
                    <a:pt x="19581" y="9741"/>
                  </a:cubicBezTo>
                  <a:cubicBezTo>
                    <a:pt x="18547" y="9641"/>
                    <a:pt x="17513" y="9674"/>
                    <a:pt x="16479" y="9741"/>
                  </a:cubicBezTo>
                  <a:cubicBezTo>
                    <a:pt x="16112" y="9741"/>
                    <a:pt x="15745" y="9741"/>
                    <a:pt x="15378" y="9707"/>
                  </a:cubicBezTo>
                  <a:cubicBezTo>
                    <a:pt x="14911" y="9641"/>
                    <a:pt x="14411" y="9707"/>
                    <a:pt x="13977" y="9774"/>
                  </a:cubicBezTo>
                  <a:close/>
                  <a:moveTo>
                    <a:pt x="23150" y="7606"/>
                  </a:moveTo>
                  <a:cubicBezTo>
                    <a:pt x="23083" y="7539"/>
                    <a:pt x="23017" y="7506"/>
                    <a:pt x="22950" y="7472"/>
                  </a:cubicBezTo>
                  <a:cubicBezTo>
                    <a:pt x="22716" y="7406"/>
                    <a:pt x="22516" y="7306"/>
                    <a:pt x="22283" y="7239"/>
                  </a:cubicBezTo>
                  <a:cubicBezTo>
                    <a:pt x="20882" y="6872"/>
                    <a:pt x="19481" y="6672"/>
                    <a:pt x="18013" y="6672"/>
                  </a:cubicBezTo>
                  <a:cubicBezTo>
                    <a:pt x="17780" y="6672"/>
                    <a:pt x="17513" y="6672"/>
                    <a:pt x="17279" y="6638"/>
                  </a:cubicBezTo>
                  <a:cubicBezTo>
                    <a:pt x="16512" y="6605"/>
                    <a:pt x="15745" y="6672"/>
                    <a:pt x="14978" y="6705"/>
                  </a:cubicBezTo>
                  <a:cubicBezTo>
                    <a:pt x="14411" y="6739"/>
                    <a:pt x="14177" y="7172"/>
                    <a:pt x="13843" y="7439"/>
                  </a:cubicBezTo>
                  <a:cubicBezTo>
                    <a:pt x="13810" y="7472"/>
                    <a:pt x="13777" y="7506"/>
                    <a:pt x="13777" y="7539"/>
                  </a:cubicBezTo>
                  <a:cubicBezTo>
                    <a:pt x="13810" y="7873"/>
                    <a:pt x="13743" y="8206"/>
                    <a:pt x="13843" y="8506"/>
                  </a:cubicBezTo>
                  <a:cubicBezTo>
                    <a:pt x="13910" y="8873"/>
                    <a:pt x="14010" y="9207"/>
                    <a:pt x="14010" y="9607"/>
                  </a:cubicBezTo>
                  <a:cubicBezTo>
                    <a:pt x="14244" y="9574"/>
                    <a:pt x="14444" y="9541"/>
                    <a:pt x="14644" y="9474"/>
                  </a:cubicBezTo>
                  <a:cubicBezTo>
                    <a:pt x="15211" y="9340"/>
                    <a:pt x="15778" y="9207"/>
                    <a:pt x="16345" y="9107"/>
                  </a:cubicBezTo>
                  <a:cubicBezTo>
                    <a:pt x="17546" y="8940"/>
                    <a:pt x="18747" y="8940"/>
                    <a:pt x="19914" y="9107"/>
                  </a:cubicBezTo>
                  <a:cubicBezTo>
                    <a:pt x="20848" y="9240"/>
                    <a:pt x="21816" y="9307"/>
                    <a:pt x="22716" y="9507"/>
                  </a:cubicBezTo>
                  <a:cubicBezTo>
                    <a:pt x="22783" y="9541"/>
                    <a:pt x="22850" y="9507"/>
                    <a:pt x="22883" y="9507"/>
                  </a:cubicBezTo>
                  <a:cubicBezTo>
                    <a:pt x="22950" y="9274"/>
                    <a:pt x="22950" y="9040"/>
                    <a:pt x="23050" y="8840"/>
                  </a:cubicBezTo>
                  <a:cubicBezTo>
                    <a:pt x="23217" y="8406"/>
                    <a:pt x="23183" y="8006"/>
                    <a:pt x="23150" y="7606"/>
                  </a:cubicBezTo>
                  <a:close/>
                  <a:moveTo>
                    <a:pt x="22383" y="6672"/>
                  </a:moveTo>
                  <a:cubicBezTo>
                    <a:pt x="22350" y="6438"/>
                    <a:pt x="22316" y="6272"/>
                    <a:pt x="22316" y="6071"/>
                  </a:cubicBezTo>
                  <a:cubicBezTo>
                    <a:pt x="22350" y="5704"/>
                    <a:pt x="22116" y="5504"/>
                    <a:pt x="21816" y="5404"/>
                  </a:cubicBezTo>
                  <a:cubicBezTo>
                    <a:pt x="21716" y="5338"/>
                    <a:pt x="21582" y="5304"/>
                    <a:pt x="21449" y="5271"/>
                  </a:cubicBezTo>
                  <a:cubicBezTo>
                    <a:pt x="20748" y="5071"/>
                    <a:pt x="20015" y="4937"/>
                    <a:pt x="19247" y="4937"/>
                  </a:cubicBezTo>
                  <a:cubicBezTo>
                    <a:pt x="18780" y="4937"/>
                    <a:pt x="18313" y="4937"/>
                    <a:pt x="17846" y="4871"/>
                  </a:cubicBezTo>
                  <a:cubicBezTo>
                    <a:pt x="17246" y="4804"/>
                    <a:pt x="16645" y="4704"/>
                    <a:pt x="16045" y="4837"/>
                  </a:cubicBezTo>
                  <a:cubicBezTo>
                    <a:pt x="15945" y="4837"/>
                    <a:pt x="15845" y="4871"/>
                    <a:pt x="15778" y="4737"/>
                  </a:cubicBezTo>
                  <a:cubicBezTo>
                    <a:pt x="15812" y="4604"/>
                    <a:pt x="15912" y="4637"/>
                    <a:pt x="16012" y="4604"/>
                  </a:cubicBezTo>
                  <a:cubicBezTo>
                    <a:pt x="16445" y="4537"/>
                    <a:pt x="16846" y="4470"/>
                    <a:pt x="17246" y="4404"/>
                  </a:cubicBezTo>
                  <a:cubicBezTo>
                    <a:pt x="17579" y="4337"/>
                    <a:pt x="17880" y="4270"/>
                    <a:pt x="18180" y="4270"/>
                  </a:cubicBezTo>
                  <a:cubicBezTo>
                    <a:pt x="18480" y="4270"/>
                    <a:pt x="18747" y="4270"/>
                    <a:pt x="19047" y="4237"/>
                  </a:cubicBezTo>
                  <a:cubicBezTo>
                    <a:pt x="20115" y="4237"/>
                    <a:pt x="21115" y="4404"/>
                    <a:pt x="22116" y="4770"/>
                  </a:cubicBezTo>
                  <a:cubicBezTo>
                    <a:pt x="22149" y="4770"/>
                    <a:pt x="22183" y="4770"/>
                    <a:pt x="22249" y="4770"/>
                  </a:cubicBezTo>
                  <a:cubicBezTo>
                    <a:pt x="22316" y="4570"/>
                    <a:pt x="22316" y="4370"/>
                    <a:pt x="22183" y="4237"/>
                  </a:cubicBezTo>
                  <a:cubicBezTo>
                    <a:pt x="21749" y="3770"/>
                    <a:pt x="21282" y="3303"/>
                    <a:pt x="20682" y="3003"/>
                  </a:cubicBezTo>
                  <a:cubicBezTo>
                    <a:pt x="20648" y="2969"/>
                    <a:pt x="20582" y="2969"/>
                    <a:pt x="20548" y="2969"/>
                  </a:cubicBezTo>
                  <a:cubicBezTo>
                    <a:pt x="20181" y="2869"/>
                    <a:pt x="19814" y="2802"/>
                    <a:pt x="19481" y="2702"/>
                  </a:cubicBezTo>
                  <a:cubicBezTo>
                    <a:pt x="19214" y="2602"/>
                    <a:pt x="18947" y="2569"/>
                    <a:pt x="18680" y="2602"/>
                  </a:cubicBezTo>
                  <a:cubicBezTo>
                    <a:pt x="18213" y="2602"/>
                    <a:pt x="17746" y="2569"/>
                    <a:pt x="17313" y="2736"/>
                  </a:cubicBezTo>
                  <a:cubicBezTo>
                    <a:pt x="17246" y="2769"/>
                    <a:pt x="17146" y="2736"/>
                    <a:pt x="17046" y="2769"/>
                  </a:cubicBezTo>
                  <a:cubicBezTo>
                    <a:pt x="16545" y="2902"/>
                    <a:pt x="16012" y="3003"/>
                    <a:pt x="15645" y="3436"/>
                  </a:cubicBezTo>
                  <a:cubicBezTo>
                    <a:pt x="15478" y="3603"/>
                    <a:pt x="15278" y="3770"/>
                    <a:pt x="15078" y="3937"/>
                  </a:cubicBezTo>
                  <a:cubicBezTo>
                    <a:pt x="14744" y="4137"/>
                    <a:pt x="14644" y="4437"/>
                    <a:pt x="14644" y="4804"/>
                  </a:cubicBezTo>
                  <a:cubicBezTo>
                    <a:pt x="14644" y="5271"/>
                    <a:pt x="14644" y="5704"/>
                    <a:pt x="14644" y="6138"/>
                  </a:cubicBezTo>
                  <a:cubicBezTo>
                    <a:pt x="14644" y="6238"/>
                    <a:pt x="14577" y="6338"/>
                    <a:pt x="14711" y="6438"/>
                  </a:cubicBezTo>
                  <a:cubicBezTo>
                    <a:pt x="14777" y="6405"/>
                    <a:pt x="14878" y="6405"/>
                    <a:pt x="14978" y="6372"/>
                  </a:cubicBezTo>
                  <a:cubicBezTo>
                    <a:pt x="15478" y="6205"/>
                    <a:pt x="15978" y="6171"/>
                    <a:pt x="16512" y="6138"/>
                  </a:cubicBezTo>
                  <a:cubicBezTo>
                    <a:pt x="17012" y="6138"/>
                    <a:pt x="17513" y="6138"/>
                    <a:pt x="18013" y="6105"/>
                  </a:cubicBezTo>
                  <a:cubicBezTo>
                    <a:pt x="18947" y="6071"/>
                    <a:pt x="19848" y="6171"/>
                    <a:pt x="20782" y="6338"/>
                  </a:cubicBezTo>
                  <a:cubicBezTo>
                    <a:pt x="21282" y="6405"/>
                    <a:pt x="21816" y="6538"/>
                    <a:pt x="22383" y="6672"/>
                  </a:cubicBezTo>
                  <a:close/>
                  <a:moveTo>
                    <a:pt x="16145" y="2402"/>
                  </a:moveTo>
                  <a:cubicBezTo>
                    <a:pt x="16645" y="2269"/>
                    <a:pt x="17112" y="2135"/>
                    <a:pt x="17579" y="2035"/>
                  </a:cubicBezTo>
                  <a:cubicBezTo>
                    <a:pt x="17680" y="2002"/>
                    <a:pt x="17813" y="2002"/>
                    <a:pt x="17946" y="2002"/>
                  </a:cubicBezTo>
                  <a:cubicBezTo>
                    <a:pt x="18313" y="1968"/>
                    <a:pt x="18680" y="1968"/>
                    <a:pt x="19047" y="2002"/>
                  </a:cubicBezTo>
                  <a:cubicBezTo>
                    <a:pt x="19147" y="2002"/>
                    <a:pt x="19247" y="2002"/>
                    <a:pt x="19347" y="2035"/>
                  </a:cubicBezTo>
                  <a:cubicBezTo>
                    <a:pt x="19814" y="2135"/>
                    <a:pt x="20248" y="2269"/>
                    <a:pt x="20682" y="2369"/>
                  </a:cubicBezTo>
                  <a:cubicBezTo>
                    <a:pt x="20715" y="2369"/>
                    <a:pt x="20782" y="2369"/>
                    <a:pt x="20848" y="2369"/>
                  </a:cubicBezTo>
                  <a:cubicBezTo>
                    <a:pt x="20782" y="1868"/>
                    <a:pt x="20548" y="1501"/>
                    <a:pt x="20215" y="1168"/>
                  </a:cubicBezTo>
                  <a:cubicBezTo>
                    <a:pt x="20015" y="968"/>
                    <a:pt x="19781" y="901"/>
                    <a:pt x="19514" y="868"/>
                  </a:cubicBezTo>
                  <a:cubicBezTo>
                    <a:pt x="19214" y="834"/>
                    <a:pt x="18880" y="734"/>
                    <a:pt x="18547" y="734"/>
                  </a:cubicBezTo>
                  <a:cubicBezTo>
                    <a:pt x="18247" y="734"/>
                    <a:pt x="17913" y="801"/>
                    <a:pt x="17579" y="868"/>
                  </a:cubicBezTo>
                  <a:cubicBezTo>
                    <a:pt x="17479" y="868"/>
                    <a:pt x="17379" y="868"/>
                    <a:pt x="17279" y="901"/>
                  </a:cubicBezTo>
                  <a:cubicBezTo>
                    <a:pt x="17146" y="901"/>
                    <a:pt x="17046" y="934"/>
                    <a:pt x="16979" y="1001"/>
                  </a:cubicBezTo>
                  <a:cubicBezTo>
                    <a:pt x="16512" y="1335"/>
                    <a:pt x="16178" y="1768"/>
                    <a:pt x="16145" y="2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2230;p58"/>
            <p:cNvSpPr/>
            <p:nvPr/>
          </p:nvSpPr>
          <p:spPr>
            <a:xfrm>
              <a:off x="4224263" y="3378225"/>
              <a:ext cx="120100" cy="67575"/>
            </a:xfrm>
            <a:custGeom>
              <a:avLst/>
              <a:gdLst/>
              <a:ahLst/>
              <a:cxnLst/>
              <a:rect l="l" t="t" r="r" b="b"/>
              <a:pathLst>
                <a:path w="4804" h="2703" extrusionOk="0">
                  <a:moveTo>
                    <a:pt x="4270" y="34"/>
                  </a:moveTo>
                  <a:cubicBezTo>
                    <a:pt x="2903" y="268"/>
                    <a:pt x="1702" y="1335"/>
                    <a:pt x="434" y="1936"/>
                  </a:cubicBezTo>
                  <a:cubicBezTo>
                    <a:pt x="0" y="2136"/>
                    <a:pt x="334" y="2703"/>
                    <a:pt x="734" y="2636"/>
                  </a:cubicBezTo>
                  <a:cubicBezTo>
                    <a:pt x="2102" y="2403"/>
                    <a:pt x="3503" y="1369"/>
                    <a:pt x="4570" y="535"/>
                  </a:cubicBezTo>
                  <a:cubicBezTo>
                    <a:pt x="4804" y="335"/>
                    <a:pt x="4537" y="1"/>
                    <a:pt x="427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2231;p58"/>
            <p:cNvSpPr/>
            <p:nvPr/>
          </p:nvSpPr>
          <p:spPr>
            <a:xfrm>
              <a:off x="4462763" y="3570875"/>
              <a:ext cx="56725" cy="100925"/>
            </a:xfrm>
            <a:custGeom>
              <a:avLst/>
              <a:gdLst/>
              <a:ahLst/>
              <a:cxnLst/>
              <a:rect l="l" t="t" r="r" b="b"/>
              <a:pathLst>
                <a:path w="2269" h="4037" extrusionOk="0">
                  <a:moveTo>
                    <a:pt x="1668" y="167"/>
                  </a:moveTo>
                  <a:cubicBezTo>
                    <a:pt x="1201" y="601"/>
                    <a:pt x="901" y="1135"/>
                    <a:pt x="634" y="1735"/>
                  </a:cubicBezTo>
                  <a:cubicBezTo>
                    <a:pt x="401" y="2336"/>
                    <a:pt x="1" y="3069"/>
                    <a:pt x="67" y="3737"/>
                  </a:cubicBezTo>
                  <a:cubicBezTo>
                    <a:pt x="67" y="3903"/>
                    <a:pt x="234" y="4037"/>
                    <a:pt x="401" y="3937"/>
                  </a:cubicBezTo>
                  <a:cubicBezTo>
                    <a:pt x="901" y="3636"/>
                    <a:pt x="1101" y="3036"/>
                    <a:pt x="1335" y="2502"/>
                  </a:cubicBezTo>
                  <a:cubicBezTo>
                    <a:pt x="1635" y="1835"/>
                    <a:pt x="1969" y="1168"/>
                    <a:pt x="2169" y="468"/>
                  </a:cubicBezTo>
                  <a:cubicBezTo>
                    <a:pt x="2269" y="167"/>
                    <a:pt x="1869" y="1"/>
                    <a:pt x="1668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2232;p58"/>
            <p:cNvSpPr/>
            <p:nvPr/>
          </p:nvSpPr>
          <p:spPr>
            <a:xfrm>
              <a:off x="4822188" y="3645100"/>
              <a:ext cx="34225" cy="130100"/>
            </a:xfrm>
            <a:custGeom>
              <a:avLst/>
              <a:gdLst/>
              <a:ahLst/>
              <a:cxnLst/>
              <a:rect l="l" t="t" r="r" b="b"/>
              <a:pathLst>
                <a:path w="1369" h="5204" extrusionOk="0">
                  <a:moveTo>
                    <a:pt x="668" y="267"/>
                  </a:moveTo>
                  <a:cubicBezTo>
                    <a:pt x="501" y="0"/>
                    <a:pt x="134" y="134"/>
                    <a:pt x="101" y="434"/>
                  </a:cubicBezTo>
                  <a:cubicBezTo>
                    <a:pt x="34" y="1601"/>
                    <a:pt x="1" y="2902"/>
                    <a:pt x="67" y="4103"/>
                  </a:cubicBezTo>
                  <a:cubicBezTo>
                    <a:pt x="34" y="4237"/>
                    <a:pt x="34" y="4370"/>
                    <a:pt x="101" y="4470"/>
                  </a:cubicBezTo>
                  <a:cubicBezTo>
                    <a:pt x="134" y="4937"/>
                    <a:pt x="968" y="5204"/>
                    <a:pt x="1068" y="4470"/>
                  </a:cubicBezTo>
                  <a:cubicBezTo>
                    <a:pt x="1201" y="3103"/>
                    <a:pt x="1368" y="1501"/>
                    <a:pt x="668" y="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2233;p58"/>
            <p:cNvSpPr/>
            <p:nvPr/>
          </p:nvSpPr>
          <p:spPr>
            <a:xfrm>
              <a:off x="5100713" y="3570875"/>
              <a:ext cx="97600" cy="79250"/>
            </a:xfrm>
            <a:custGeom>
              <a:avLst/>
              <a:gdLst/>
              <a:ahLst/>
              <a:cxnLst/>
              <a:rect l="l" t="t" r="r" b="b"/>
              <a:pathLst>
                <a:path w="3904" h="3170" extrusionOk="0">
                  <a:moveTo>
                    <a:pt x="2536" y="1135"/>
                  </a:moveTo>
                  <a:cubicBezTo>
                    <a:pt x="1902" y="701"/>
                    <a:pt x="1202" y="301"/>
                    <a:pt x="468" y="101"/>
                  </a:cubicBezTo>
                  <a:cubicBezTo>
                    <a:pt x="134" y="1"/>
                    <a:pt x="1" y="367"/>
                    <a:pt x="168" y="601"/>
                  </a:cubicBezTo>
                  <a:cubicBezTo>
                    <a:pt x="501" y="1068"/>
                    <a:pt x="1002" y="1368"/>
                    <a:pt x="1469" y="1702"/>
                  </a:cubicBezTo>
                  <a:cubicBezTo>
                    <a:pt x="1769" y="1902"/>
                    <a:pt x="2102" y="2102"/>
                    <a:pt x="2403" y="2302"/>
                  </a:cubicBezTo>
                  <a:cubicBezTo>
                    <a:pt x="2469" y="2369"/>
                    <a:pt x="2569" y="2436"/>
                    <a:pt x="2669" y="2502"/>
                  </a:cubicBezTo>
                  <a:cubicBezTo>
                    <a:pt x="2903" y="2702"/>
                    <a:pt x="2736" y="2669"/>
                    <a:pt x="2769" y="2369"/>
                  </a:cubicBezTo>
                  <a:cubicBezTo>
                    <a:pt x="2669" y="2969"/>
                    <a:pt x="3437" y="3169"/>
                    <a:pt x="3670" y="2636"/>
                  </a:cubicBezTo>
                  <a:cubicBezTo>
                    <a:pt x="3904" y="2002"/>
                    <a:pt x="2936" y="1402"/>
                    <a:pt x="2536" y="1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2234;p58"/>
            <p:cNvSpPr/>
            <p:nvPr/>
          </p:nvSpPr>
          <p:spPr>
            <a:xfrm>
              <a:off x="5310863" y="3248150"/>
              <a:ext cx="100100" cy="34200"/>
            </a:xfrm>
            <a:custGeom>
              <a:avLst/>
              <a:gdLst/>
              <a:ahLst/>
              <a:cxnLst/>
              <a:rect l="l" t="t" r="r" b="b"/>
              <a:pathLst>
                <a:path w="4004" h="1368" extrusionOk="0">
                  <a:moveTo>
                    <a:pt x="3703" y="667"/>
                  </a:moveTo>
                  <a:cubicBezTo>
                    <a:pt x="3136" y="534"/>
                    <a:pt x="2536" y="467"/>
                    <a:pt x="1936" y="300"/>
                  </a:cubicBezTo>
                  <a:cubicBezTo>
                    <a:pt x="1402" y="200"/>
                    <a:pt x="868" y="0"/>
                    <a:pt x="301" y="0"/>
                  </a:cubicBezTo>
                  <a:cubicBezTo>
                    <a:pt x="34" y="0"/>
                    <a:pt x="1" y="300"/>
                    <a:pt x="168" y="434"/>
                  </a:cubicBezTo>
                  <a:cubicBezTo>
                    <a:pt x="1068" y="1068"/>
                    <a:pt x="2636" y="1368"/>
                    <a:pt x="3703" y="1201"/>
                  </a:cubicBezTo>
                  <a:cubicBezTo>
                    <a:pt x="4004" y="1134"/>
                    <a:pt x="3970" y="734"/>
                    <a:pt x="370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2235;p58"/>
            <p:cNvSpPr/>
            <p:nvPr/>
          </p:nvSpPr>
          <p:spPr>
            <a:xfrm>
              <a:off x="5221638" y="2808675"/>
              <a:ext cx="81750" cy="67550"/>
            </a:xfrm>
            <a:custGeom>
              <a:avLst/>
              <a:gdLst/>
              <a:ahLst/>
              <a:cxnLst/>
              <a:rect l="l" t="t" r="r" b="b"/>
              <a:pathLst>
                <a:path w="3270" h="2702" extrusionOk="0">
                  <a:moveTo>
                    <a:pt x="3003" y="300"/>
                  </a:moveTo>
                  <a:cubicBezTo>
                    <a:pt x="2703" y="0"/>
                    <a:pt x="2202" y="133"/>
                    <a:pt x="2102" y="534"/>
                  </a:cubicBezTo>
                  <a:cubicBezTo>
                    <a:pt x="2102" y="600"/>
                    <a:pt x="1769" y="801"/>
                    <a:pt x="1702" y="867"/>
                  </a:cubicBezTo>
                  <a:cubicBezTo>
                    <a:pt x="1502" y="1067"/>
                    <a:pt x="1268" y="1201"/>
                    <a:pt x="1035" y="1368"/>
                  </a:cubicBezTo>
                  <a:cubicBezTo>
                    <a:pt x="668" y="1601"/>
                    <a:pt x="201" y="1768"/>
                    <a:pt x="34" y="2168"/>
                  </a:cubicBezTo>
                  <a:cubicBezTo>
                    <a:pt x="1" y="2302"/>
                    <a:pt x="67" y="2468"/>
                    <a:pt x="167" y="2502"/>
                  </a:cubicBezTo>
                  <a:cubicBezTo>
                    <a:pt x="634" y="2702"/>
                    <a:pt x="1101" y="2402"/>
                    <a:pt x="1502" y="2135"/>
                  </a:cubicBezTo>
                  <a:cubicBezTo>
                    <a:pt x="1769" y="2001"/>
                    <a:pt x="2002" y="1801"/>
                    <a:pt x="2236" y="1635"/>
                  </a:cubicBezTo>
                  <a:cubicBezTo>
                    <a:pt x="2369" y="1501"/>
                    <a:pt x="2636" y="1201"/>
                    <a:pt x="2769" y="1168"/>
                  </a:cubicBezTo>
                  <a:cubicBezTo>
                    <a:pt x="3136" y="1067"/>
                    <a:pt x="3270" y="567"/>
                    <a:pt x="3003" y="3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2236;p58"/>
            <p:cNvSpPr/>
            <p:nvPr/>
          </p:nvSpPr>
          <p:spPr>
            <a:xfrm>
              <a:off x="4293488" y="2810325"/>
              <a:ext cx="60050" cy="53400"/>
            </a:xfrm>
            <a:custGeom>
              <a:avLst/>
              <a:gdLst/>
              <a:ahLst/>
              <a:cxnLst/>
              <a:rect l="l" t="t" r="r" b="b"/>
              <a:pathLst>
                <a:path w="2402" h="2136" extrusionOk="0">
                  <a:moveTo>
                    <a:pt x="1434" y="635"/>
                  </a:moveTo>
                  <a:cubicBezTo>
                    <a:pt x="1134" y="401"/>
                    <a:pt x="634" y="1"/>
                    <a:pt x="267" y="334"/>
                  </a:cubicBezTo>
                  <a:cubicBezTo>
                    <a:pt x="0" y="568"/>
                    <a:pt x="234" y="935"/>
                    <a:pt x="534" y="968"/>
                  </a:cubicBezTo>
                  <a:cubicBezTo>
                    <a:pt x="534" y="968"/>
                    <a:pt x="534" y="968"/>
                    <a:pt x="567" y="968"/>
                  </a:cubicBezTo>
                  <a:cubicBezTo>
                    <a:pt x="634" y="1035"/>
                    <a:pt x="667" y="1068"/>
                    <a:pt x="734" y="1135"/>
                  </a:cubicBezTo>
                  <a:cubicBezTo>
                    <a:pt x="867" y="1235"/>
                    <a:pt x="1001" y="1335"/>
                    <a:pt x="1134" y="1468"/>
                  </a:cubicBezTo>
                  <a:cubicBezTo>
                    <a:pt x="1401" y="1702"/>
                    <a:pt x="1701" y="2036"/>
                    <a:pt x="2035" y="2102"/>
                  </a:cubicBezTo>
                  <a:cubicBezTo>
                    <a:pt x="2268" y="2136"/>
                    <a:pt x="2402" y="1969"/>
                    <a:pt x="2368" y="1769"/>
                  </a:cubicBezTo>
                  <a:cubicBezTo>
                    <a:pt x="2302" y="1302"/>
                    <a:pt x="1768" y="901"/>
                    <a:pt x="1434" y="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2237;p58"/>
            <p:cNvSpPr/>
            <p:nvPr/>
          </p:nvSpPr>
          <p:spPr>
            <a:xfrm>
              <a:off x="4176738" y="3026325"/>
              <a:ext cx="88400" cy="35875"/>
            </a:xfrm>
            <a:custGeom>
              <a:avLst/>
              <a:gdLst/>
              <a:ahLst/>
              <a:cxnLst/>
              <a:rect l="l" t="t" r="r" b="b"/>
              <a:pathLst>
                <a:path w="3536" h="1435" extrusionOk="0">
                  <a:moveTo>
                    <a:pt x="3436" y="434"/>
                  </a:moveTo>
                  <a:cubicBezTo>
                    <a:pt x="3102" y="200"/>
                    <a:pt x="2602" y="234"/>
                    <a:pt x="2235" y="200"/>
                  </a:cubicBezTo>
                  <a:cubicBezTo>
                    <a:pt x="2002" y="200"/>
                    <a:pt x="1735" y="200"/>
                    <a:pt x="1501" y="200"/>
                  </a:cubicBezTo>
                  <a:cubicBezTo>
                    <a:pt x="1368" y="200"/>
                    <a:pt x="1268" y="200"/>
                    <a:pt x="1134" y="200"/>
                  </a:cubicBezTo>
                  <a:cubicBezTo>
                    <a:pt x="1134" y="200"/>
                    <a:pt x="1101" y="200"/>
                    <a:pt x="1068" y="200"/>
                  </a:cubicBezTo>
                  <a:cubicBezTo>
                    <a:pt x="901" y="0"/>
                    <a:pt x="534" y="0"/>
                    <a:pt x="400" y="334"/>
                  </a:cubicBezTo>
                  <a:cubicBezTo>
                    <a:pt x="0" y="1435"/>
                    <a:pt x="2969" y="1168"/>
                    <a:pt x="3436" y="801"/>
                  </a:cubicBezTo>
                  <a:cubicBezTo>
                    <a:pt x="3503" y="701"/>
                    <a:pt x="3536" y="534"/>
                    <a:pt x="3436" y="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2238;p58"/>
            <p:cNvSpPr/>
            <p:nvPr/>
          </p:nvSpPr>
          <p:spPr>
            <a:xfrm>
              <a:off x="4554738" y="2628050"/>
              <a:ext cx="463450" cy="626175"/>
            </a:xfrm>
            <a:custGeom>
              <a:avLst/>
              <a:gdLst/>
              <a:ahLst/>
              <a:cxnLst/>
              <a:rect l="l" t="t" r="r" b="b"/>
              <a:pathLst>
                <a:path w="18538" h="25047" extrusionOk="0">
                  <a:moveTo>
                    <a:pt x="6295" y="16701"/>
                  </a:moveTo>
                  <a:cubicBezTo>
                    <a:pt x="6588" y="16701"/>
                    <a:pt x="6946" y="16986"/>
                    <a:pt x="7363" y="17566"/>
                  </a:cubicBezTo>
                  <a:cubicBezTo>
                    <a:pt x="7363" y="17833"/>
                    <a:pt x="7363" y="18133"/>
                    <a:pt x="7329" y="18400"/>
                  </a:cubicBezTo>
                  <a:cubicBezTo>
                    <a:pt x="7229" y="19367"/>
                    <a:pt x="6963" y="20168"/>
                    <a:pt x="6295" y="20935"/>
                  </a:cubicBezTo>
                  <a:cubicBezTo>
                    <a:pt x="6195" y="21035"/>
                    <a:pt x="6095" y="21168"/>
                    <a:pt x="5962" y="21302"/>
                  </a:cubicBezTo>
                  <a:cubicBezTo>
                    <a:pt x="5361" y="20001"/>
                    <a:pt x="5161" y="18500"/>
                    <a:pt x="5695" y="17299"/>
                  </a:cubicBezTo>
                  <a:cubicBezTo>
                    <a:pt x="5847" y="16903"/>
                    <a:pt x="6048" y="16701"/>
                    <a:pt x="6295" y="16701"/>
                  </a:cubicBezTo>
                  <a:close/>
                  <a:moveTo>
                    <a:pt x="11724" y="17674"/>
                  </a:moveTo>
                  <a:cubicBezTo>
                    <a:pt x="11929" y="17674"/>
                    <a:pt x="12090" y="17851"/>
                    <a:pt x="12200" y="18200"/>
                  </a:cubicBezTo>
                  <a:cubicBezTo>
                    <a:pt x="12500" y="18733"/>
                    <a:pt x="12567" y="19267"/>
                    <a:pt x="12600" y="19834"/>
                  </a:cubicBezTo>
                  <a:cubicBezTo>
                    <a:pt x="12600" y="20568"/>
                    <a:pt x="12300" y="21335"/>
                    <a:pt x="11899" y="22036"/>
                  </a:cubicBezTo>
                  <a:cubicBezTo>
                    <a:pt x="11432" y="21335"/>
                    <a:pt x="11166" y="20468"/>
                    <a:pt x="11099" y="19767"/>
                  </a:cubicBezTo>
                  <a:cubicBezTo>
                    <a:pt x="10999" y="19167"/>
                    <a:pt x="11032" y="18600"/>
                    <a:pt x="11132" y="18033"/>
                  </a:cubicBezTo>
                  <a:cubicBezTo>
                    <a:pt x="11357" y="17793"/>
                    <a:pt x="11556" y="17674"/>
                    <a:pt x="11724" y="17674"/>
                  </a:cubicBezTo>
                  <a:close/>
                  <a:moveTo>
                    <a:pt x="12480" y="0"/>
                  </a:moveTo>
                  <a:cubicBezTo>
                    <a:pt x="12270" y="0"/>
                    <a:pt x="12067" y="117"/>
                    <a:pt x="11999" y="387"/>
                  </a:cubicBezTo>
                  <a:cubicBezTo>
                    <a:pt x="11699" y="1688"/>
                    <a:pt x="11866" y="2889"/>
                    <a:pt x="12100" y="4190"/>
                  </a:cubicBezTo>
                  <a:cubicBezTo>
                    <a:pt x="12333" y="5757"/>
                    <a:pt x="12400" y="7325"/>
                    <a:pt x="12633" y="8893"/>
                  </a:cubicBezTo>
                  <a:cubicBezTo>
                    <a:pt x="13000" y="11561"/>
                    <a:pt x="13867" y="13963"/>
                    <a:pt x="15569" y="16065"/>
                  </a:cubicBezTo>
                  <a:cubicBezTo>
                    <a:pt x="16703" y="17432"/>
                    <a:pt x="17570" y="18400"/>
                    <a:pt x="17103" y="20301"/>
                  </a:cubicBezTo>
                  <a:cubicBezTo>
                    <a:pt x="16770" y="21735"/>
                    <a:pt x="15735" y="23236"/>
                    <a:pt x="14201" y="23337"/>
                  </a:cubicBezTo>
                  <a:cubicBezTo>
                    <a:pt x="14123" y="23345"/>
                    <a:pt x="14047" y="23349"/>
                    <a:pt x="13972" y="23349"/>
                  </a:cubicBezTo>
                  <a:cubicBezTo>
                    <a:pt x="13464" y="23349"/>
                    <a:pt x="13011" y="23160"/>
                    <a:pt x="12633" y="22870"/>
                  </a:cubicBezTo>
                  <a:cubicBezTo>
                    <a:pt x="13367" y="21635"/>
                    <a:pt x="13834" y="20234"/>
                    <a:pt x="13567" y="18833"/>
                  </a:cubicBezTo>
                  <a:cubicBezTo>
                    <a:pt x="13334" y="17733"/>
                    <a:pt x="12600" y="16465"/>
                    <a:pt x="11399" y="16465"/>
                  </a:cubicBezTo>
                  <a:cubicBezTo>
                    <a:pt x="11391" y="16465"/>
                    <a:pt x="11383" y="16465"/>
                    <a:pt x="11375" y="16465"/>
                  </a:cubicBezTo>
                  <a:cubicBezTo>
                    <a:pt x="8740" y="16465"/>
                    <a:pt x="10301" y="21839"/>
                    <a:pt x="11166" y="22836"/>
                  </a:cubicBezTo>
                  <a:cubicBezTo>
                    <a:pt x="11199" y="22870"/>
                    <a:pt x="11266" y="22903"/>
                    <a:pt x="11299" y="22970"/>
                  </a:cubicBezTo>
                  <a:cubicBezTo>
                    <a:pt x="10758" y="23664"/>
                    <a:pt x="10140" y="23980"/>
                    <a:pt x="9462" y="23980"/>
                  </a:cubicBezTo>
                  <a:cubicBezTo>
                    <a:pt x="8969" y="23980"/>
                    <a:pt x="8445" y="23813"/>
                    <a:pt x="7897" y="23503"/>
                  </a:cubicBezTo>
                  <a:cubicBezTo>
                    <a:pt x="7363" y="23203"/>
                    <a:pt x="6896" y="22769"/>
                    <a:pt x="6496" y="22236"/>
                  </a:cubicBezTo>
                  <a:cubicBezTo>
                    <a:pt x="7163" y="21669"/>
                    <a:pt x="7696" y="20968"/>
                    <a:pt x="7963" y="20268"/>
                  </a:cubicBezTo>
                  <a:cubicBezTo>
                    <a:pt x="8364" y="19200"/>
                    <a:pt x="8897" y="17032"/>
                    <a:pt x="8030" y="16031"/>
                  </a:cubicBezTo>
                  <a:cubicBezTo>
                    <a:pt x="7653" y="15575"/>
                    <a:pt x="7216" y="15379"/>
                    <a:pt x="6769" y="15379"/>
                  </a:cubicBezTo>
                  <a:cubicBezTo>
                    <a:pt x="6267" y="15379"/>
                    <a:pt x="5753" y="15626"/>
                    <a:pt x="5295" y="16031"/>
                  </a:cubicBezTo>
                  <a:cubicBezTo>
                    <a:pt x="3927" y="17199"/>
                    <a:pt x="4261" y="19601"/>
                    <a:pt x="4761" y="21102"/>
                  </a:cubicBezTo>
                  <a:cubicBezTo>
                    <a:pt x="4828" y="21368"/>
                    <a:pt x="4961" y="21669"/>
                    <a:pt x="5095" y="21936"/>
                  </a:cubicBezTo>
                  <a:cubicBezTo>
                    <a:pt x="4546" y="22269"/>
                    <a:pt x="3916" y="22510"/>
                    <a:pt x="3321" y="22510"/>
                  </a:cubicBezTo>
                  <a:cubicBezTo>
                    <a:pt x="2904" y="22510"/>
                    <a:pt x="2503" y="22391"/>
                    <a:pt x="2159" y="22102"/>
                  </a:cubicBezTo>
                  <a:cubicBezTo>
                    <a:pt x="1459" y="21535"/>
                    <a:pt x="1325" y="20401"/>
                    <a:pt x="1258" y="19567"/>
                  </a:cubicBezTo>
                  <a:cubicBezTo>
                    <a:pt x="1125" y="17766"/>
                    <a:pt x="1425" y="15931"/>
                    <a:pt x="1892" y="14197"/>
                  </a:cubicBezTo>
                  <a:cubicBezTo>
                    <a:pt x="2293" y="12629"/>
                    <a:pt x="3293" y="11295"/>
                    <a:pt x="3994" y="9860"/>
                  </a:cubicBezTo>
                  <a:cubicBezTo>
                    <a:pt x="5161" y="7492"/>
                    <a:pt x="5995" y="4156"/>
                    <a:pt x="5461" y="1554"/>
                  </a:cubicBezTo>
                  <a:cubicBezTo>
                    <a:pt x="5409" y="1292"/>
                    <a:pt x="5223" y="1179"/>
                    <a:pt x="5024" y="1179"/>
                  </a:cubicBezTo>
                  <a:cubicBezTo>
                    <a:pt x="4717" y="1179"/>
                    <a:pt x="4380" y="1449"/>
                    <a:pt x="4461" y="1855"/>
                  </a:cubicBezTo>
                  <a:cubicBezTo>
                    <a:pt x="4961" y="4356"/>
                    <a:pt x="3960" y="7559"/>
                    <a:pt x="2860" y="9794"/>
                  </a:cubicBezTo>
                  <a:cubicBezTo>
                    <a:pt x="1725" y="12095"/>
                    <a:pt x="725" y="13830"/>
                    <a:pt x="358" y="16432"/>
                  </a:cubicBezTo>
                  <a:cubicBezTo>
                    <a:pt x="1" y="18990"/>
                    <a:pt x="121" y="23619"/>
                    <a:pt x="3252" y="23619"/>
                  </a:cubicBezTo>
                  <a:cubicBezTo>
                    <a:pt x="3632" y="23619"/>
                    <a:pt x="4055" y="23551"/>
                    <a:pt x="4527" y="23403"/>
                  </a:cubicBezTo>
                  <a:cubicBezTo>
                    <a:pt x="4894" y="23270"/>
                    <a:pt x="5295" y="23070"/>
                    <a:pt x="5695" y="22836"/>
                  </a:cubicBezTo>
                  <a:cubicBezTo>
                    <a:pt x="6650" y="24096"/>
                    <a:pt x="8100" y="25046"/>
                    <a:pt x="9510" y="25046"/>
                  </a:cubicBezTo>
                  <a:cubicBezTo>
                    <a:pt x="10415" y="25046"/>
                    <a:pt x="11303" y="24655"/>
                    <a:pt x="12033" y="23703"/>
                  </a:cubicBezTo>
                  <a:cubicBezTo>
                    <a:pt x="12033" y="23703"/>
                    <a:pt x="12066" y="23670"/>
                    <a:pt x="12066" y="23670"/>
                  </a:cubicBezTo>
                  <a:cubicBezTo>
                    <a:pt x="12715" y="24116"/>
                    <a:pt x="13392" y="24322"/>
                    <a:pt x="14052" y="24322"/>
                  </a:cubicBezTo>
                  <a:cubicBezTo>
                    <a:pt x="15564" y="24322"/>
                    <a:pt x="16991" y="23243"/>
                    <a:pt x="17804" y="21502"/>
                  </a:cubicBezTo>
                  <a:cubicBezTo>
                    <a:pt x="18237" y="20601"/>
                    <a:pt x="18537" y="19267"/>
                    <a:pt x="18271" y="18266"/>
                  </a:cubicBezTo>
                  <a:cubicBezTo>
                    <a:pt x="17837" y="16665"/>
                    <a:pt x="16469" y="15598"/>
                    <a:pt x="15535" y="14297"/>
                  </a:cubicBezTo>
                  <a:cubicBezTo>
                    <a:pt x="14201" y="12329"/>
                    <a:pt x="13801" y="9860"/>
                    <a:pt x="13501" y="7559"/>
                  </a:cubicBezTo>
                  <a:cubicBezTo>
                    <a:pt x="13267" y="5457"/>
                    <a:pt x="12533" y="2722"/>
                    <a:pt x="13034" y="654"/>
                  </a:cubicBezTo>
                  <a:cubicBezTo>
                    <a:pt x="13113" y="256"/>
                    <a:pt x="12789" y="0"/>
                    <a:pt x="12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2" name="Google Shape;2239;p58"/>
          <p:cNvGrpSpPr/>
          <p:nvPr/>
        </p:nvGrpSpPr>
        <p:grpSpPr>
          <a:xfrm>
            <a:off x="11690751" y="6210300"/>
            <a:ext cx="1568049" cy="2878383"/>
            <a:chOff x="5937163" y="667975"/>
            <a:chExt cx="1233400" cy="2196575"/>
          </a:xfrm>
        </p:grpSpPr>
        <p:sp>
          <p:nvSpPr>
            <p:cNvPr id="193" name="Google Shape;2240;p58"/>
            <p:cNvSpPr/>
            <p:nvPr/>
          </p:nvSpPr>
          <p:spPr>
            <a:xfrm>
              <a:off x="6541738" y="667975"/>
              <a:ext cx="24225" cy="660475"/>
            </a:xfrm>
            <a:custGeom>
              <a:avLst/>
              <a:gdLst/>
              <a:ahLst/>
              <a:cxnLst/>
              <a:rect l="l" t="t" r="r" b="b"/>
              <a:pathLst>
                <a:path w="969" h="26419" extrusionOk="0">
                  <a:moveTo>
                    <a:pt x="935" y="16979"/>
                  </a:moveTo>
                  <a:lnTo>
                    <a:pt x="935" y="16979"/>
                  </a:lnTo>
                  <a:cubicBezTo>
                    <a:pt x="902" y="12609"/>
                    <a:pt x="868" y="11742"/>
                    <a:pt x="868" y="7372"/>
                  </a:cubicBezTo>
                  <a:cubicBezTo>
                    <a:pt x="835" y="6671"/>
                    <a:pt x="802" y="1034"/>
                    <a:pt x="802" y="334"/>
                  </a:cubicBezTo>
                  <a:cubicBezTo>
                    <a:pt x="768" y="234"/>
                    <a:pt x="768" y="467"/>
                    <a:pt x="768" y="334"/>
                  </a:cubicBezTo>
                  <a:cubicBezTo>
                    <a:pt x="735" y="167"/>
                    <a:pt x="601" y="334"/>
                    <a:pt x="468" y="334"/>
                  </a:cubicBezTo>
                  <a:cubicBezTo>
                    <a:pt x="335" y="334"/>
                    <a:pt x="201" y="133"/>
                    <a:pt x="168" y="334"/>
                  </a:cubicBezTo>
                  <a:cubicBezTo>
                    <a:pt x="168" y="500"/>
                    <a:pt x="134" y="200"/>
                    <a:pt x="134" y="334"/>
                  </a:cubicBezTo>
                  <a:cubicBezTo>
                    <a:pt x="134" y="701"/>
                    <a:pt x="101" y="0"/>
                    <a:pt x="101" y="334"/>
                  </a:cubicBezTo>
                  <a:cubicBezTo>
                    <a:pt x="68" y="3970"/>
                    <a:pt x="34" y="10141"/>
                    <a:pt x="34" y="13777"/>
                  </a:cubicBezTo>
                  <a:cubicBezTo>
                    <a:pt x="1" y="19214"/>
                    <a:pt x="1" y="17646"/>
                    <a:pt x="1" y="23083"/>
                  </a:cubicBezTo>
                  <a:cubicBezTo>
                    <a:pt x="1" y="23850"/>
                    <a:pt x="34" y="24584"/>
                    <a:pt x="68" y="25352"/>
                  </a:cubicBezTo>
                  <a:cubicBezTo>
                    <a:pt x="101" y="25652"/>
                    <a:pt x="201" y="25952"/>
                    <a:pt x="301" y="26252"/>
                  </a:cubicBezTo>
                  <a:cubicBezTo>
                    <a:pt x="301" y="26286"/>
                    <a:pt x="401" y="26352"/>
                    <a:pt x="468" y="26386"/>
                  </a:cubicBezTo>
                  <a:cubicBezTo>
                    <a:pt x="568" y="26419"/>
                    <a:pt x="635" y="26319"/>
                    <a:pt x="668" y="26219"/>
                  </a:cubicBezTo>
                  <a:cubicBezTo>
                    <a:pt x="735" y="25952"/>
                    <a:pt x="835" y="25685"/>
                    <a:pt x="868" y="25385"/>
                  </a:cubicBezTo>
                  <a:cubicBezTo>
                    <a:pt x="935" y="24784"/>
                    <a:pt x="935" y="24184"/>
                    <a:pt x="968" y="23584"/>
                  </a:cubicBezTo>
                  <a:cubicBezTo>
                    <a:pt x="935" y="19047"/>
                    <a:pt x="935" y="21549"/>
                    <a:pt x="935" y="169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2241;p58"/>
            <p:cNvSpPr/>
            <p:nvPr/>
          </p:nvSpPr>
          <p:spPr>
            <a:xfrm>
              <a:off x="6114788" y="1629325"/>
              <a:ext cx="883975" cy="1014875"/>
            </a:xfrm>
            <a:custGeom>
              <a:avLst/>
              <a:gdLst/>
              <a:ahLst/>
              <a:cxnLst/>
              <a:rect l="l" t="t" r="r" b="b"/>
              <a:pathLst>
                <a:path w="35359" h="40595" extrusionOk="0">
                  <a:moveTo>
                    <a:pt x="14815" y="1"/>
                  </a:moveTo>
                  <a:cubicBezTo>
                    <a:pt x="13968" y="1"/>
                    <a:pt x="13122" y="103"/>
                    <a:pt x="12276" y="307"/>
                  </a:cubicBezTo>
                  <a:cubicBezTo>
                    <a:pt x="11708" y="474"/>
                    <a:pt x="11241" y="774"/>
                    <a:pt x="10808" y="1141"/>
                  </a:cubicBezTo>
                  <a:cubicBezTo>
                    <a:pt x="10741" y="1208"/>
                    <a:pt x="10641" y="1341"/>
                    <a:pt x="10608" y="1441"/>
                  </a:cubicBezTo>
                  <a:cubicBezTo>
                    <a:pt x="10441" y="2075"/>
                    <a:pt x="10241" y="2709"/>
                    <a:pt x="10241" y="3376"/>
                  </a:cubicBezTo>
                  <a:cubicBezTo>
                    <a:pt x="10241" y="3476"/>
                    <a:pt x="10207" y="3576"/>
                    <a:pt x="10207" y="3676"/>
                  </a:cubicBezTo>
                  <a:cubicBezTo>
                    <a:pt x="9974" y="4844"/>
                    <a:pt x="9507" y="5911"/>
                    <a:pt x="8973" y="6945"/>
                  </a:cubicBezTo>
                  <a:cubicBezTo>
                    <a:pt x="8773" y="7346"/>
                    <a:pt x="8540" y="7712"/>
                    <a:pt x="8339" y="8113"/>
                  </a:cubicBezTo>
                  <a:cubicBezTo>
                    <a:pt x="8006" y="8847"/>
                    <a:pt x="7539" y="9514"/>
                    <a:pt x="7038" y="10148"/>
                  </a:cubicBezTo>
                  <a:cubicBezTo>
                    <a:pt x="6104" y="11348"/>
                    <a:pt x="5170" y="12483"/>
                    <a:pt x="4236" y="13650"/>
                  </a:cubicBezTo>
                  <a:cubicBezTo>
                    <a:pt x="4036" y="13917"/>
                    <a:pt x="3870" y="14150"/>
                    <a:pt x="3636" y="14351"/>
                  </a:cubicBezTo>
                  <a:cubicBezTo>
                    <a:pt x="3102" y="14717"/>
                    <a:pt x="2702" y="15251"/>
                    <a:pt x="2268" y="15718"/>
                  </a:cubicBezTo>
                  <a:cubicBezTo>
                    <a:pt x="2035" y="15952"/>
                    <a:pt x="1835" y="16252"/>
                    <a:pt x="1668" y="16552"/>
                  </a:cubicBezTo>
                  <a:cubicBezTo>
                    <a:pt x="1301" y="17253"/>
                    <a:pt x="934" y="17986"/>
                    <a:pt x="634" y="18687"/>
                  </a:cubicBezTo>
                  <a:cubicBezTo>
                    <a:pt x="467" y="19021"/>
                    <a:pt x="400" y="19354"/>
                    <a:pt x="334" y="19688"/>
                  </a:cubicBezTo>
                  <a:cubicBezTo>
                    <a:pt x="234" y="20321"/>
                    <a:pt x="67" y="20922"/>
                    <a:pt x="134" y="21589"/>
                  </a:cubicBezTo>
                  <a:cubicBezTo>
                    <a:pt x="134" y="21622"/>
                    <a:pt x="100" y="21689"/>
                    <a:pt x="100" y="21756"/>
                  </a:cubicBezTo>
                  <a:cubicBezTo>
                    <a:pt x="0" y="22089"/>
                    <a:pt x="0" y="22456"/>
                    <a:pt x="0" y="22823"/>
                  </a:cubicBezTo>
                  <a:cubicBezTo>
                    <a:pt x="0" y="23791"/>
                    <a:pt x="0" y="24725"/>
                    <a:pt x="33" y="25659"/>
                  </a:cubicBezTo>
                  <a:cubicBezTo>
                    <a:pt x="33" y="25825"/>
                    <a:pt x="33" y="25959"/>
                    <a:pt x="67" y="26092"/>
                  </a:cubicBezTo>
                  <a:cubicBezTo>
                    <a:pt x="200" y="26626"/>
                    <a:pt x="234" y="27193"/>
                    <a:pt x="267" y="27727"/>
                  </a:cubicBezTo>
                  <a:cubicBezTo>
                    <a:pt x="267" y="28127"/>
                    <a:pt x="334" y="28594"/>
                    <a:pt x="601" y="28928"/>
                  </a:cubicBezTo>
                  <a:cubicBezTo>
                    <a:pt x="834" y="29261"/>
                    <a:pt x="967" y="29661"/>
                    <a:pt x="1068" y="30062"/>
                  </a:cubicBezTo>
                  <a:cubicBezTo>
                    <a:pt x="1201" y="30429"/>
                    <a:pt x="1301" y="30796"/>
                    <a:pt x="1434" y="31163"/>
                  </a:cubicBezTo>
                  <a:cubicBezTo>
                    <a:pt x="1501" y="31463"/>
                    <a:pt x="1668" y="31730"/>
                    <a:pt x="1868" y="31963"/>
                  </a:cubicBezTo>
                  <a:cubicBezTo>
                    <a:pt x="2068" y="32163"/>
                    <a:pt x="2202" y="32397"/>
                    <a:pt x="2302" y="32630"/>
                  </a:cubicBezTo>
                  <a:cubicBezTo>
                    <a:pt x="2469" y="33097"/>
                    <a:pt x="2735" y="33531"/>
                    <a:pt x="2969" y="33931"/>
                  </a:cubicBezTo>
                  <a:cubicBezTo>
                    <a:pt x="3436" y="34698"/>
                    <a:pt x="3970" y="35366"/>
                    <a:pt x="4670" y="35933"/>
                  </a:cubicBezTo>
                  <a:cubicBezTo>
                    <a:pt x="5437" y="36533"/>
                    <a:pt x="6305" y="37000"/>
                    <a:pt x="7072" y="37634"/>
                  </a:cubicBezTo>
                  <a:cubicBezTo>
                    <a:pt x="7139" y="37701"/>
                    <a:pt x="7272" y="37734"/>
                    <a:pt x="7372" y="37801"/>
                  </a:cubicBezTo>
                  <a:cubicBezTo>
                    <a:pt x="7939" y="38101"/>
                    <a:pt x="8573" y="38401"/>
                    <a:pt x="9140" y="38735"/>
                  </a:cubicBezTo>
                  <a:cubicBezTo>
                    <a:pt x="10074" y="39268"/>
                    <a:pt x="11075" y="39702"/>
                    <a:pt x="12109" y="39969"/>
                  </a:cubicBezTo>
                  <a:cubicBezTo>
                    <a:pt x="12342" y="40036"/>
                    <a:pt x="12609" y="40036"/>
                    <a:pt x="12843" y="40102"/>
                  </a:cubicBezTo>
                  <a:cubicBezTo>
                    <a:pt x="13476" y="40202"/>
                    <a:pt x="14077" y="40202"/>
                    <a:pt x="14711" y="40236"/>
                  </a:cubicBezTo>
                  <a:cubicBezTo>
                    <a:pt x="15011" y="40236"/>
                    <a:pt x="15311" y="40269"/>
                    <a:pt x="15611" y="40336"/>
                  </a:cubicBezTo>
                  <a:cubicBezTo>
                    <a:pt x="16012" y="40436"/>
                    <a:pt x="16412" y="40469"/>
                    <a:pt x="16812" y="40469"/>
                  </a:cubicBezTo>
                  <a:lnTo>
                    <a:pt x="18080" y="40469"/>
                  </a:lnTo>
                  <a:cubicBezTo>
                    <a:pt x="18280" y="40469"/>
                    <a:pt x="18480" y="40469"/>
                    <a:pt x="18647" y="40503"/>
                  </a:cubicBezTo>
                  <a:cubicBezTo>
                    <a:pt x="19080" y="40569"/>
                    <a:pt x="19514" y="40594"/>
                    <a:pt x="19944" y="40594"/>
                  </a:cubicBezTo>
                  <a:cubicBezTo>
                    <a:pt x="20373" y="40594"/>
                    <a:pt x="20798" y="40569"/>
                    <a:pt x="21215" y="40536"/>
                  </a:cubicBezTo>
                  <a:cubicBezTo>
                    <a:pt x="21582" y="40536"/>
                    <a:pt x="21949" y="40436"/>
                    <a:pt x="22249" y="40236"/>
                  </a:cubicBezTo>
                  <a:cubicBezTo>
                    <a:pt x="22383" y="40136"/>
                    <a:pt x="22516" y="40102"/>
                    <a:pt x="22650" y="40102"/>
                  </a:cubicBezTo>
                  <a:cubicBezTo>
                    <a:pt x="22783" y="40069"/>
                    <a:pt x="22916" y="40036"/>
                    <a:pt x="23017" y="40002"/>
                  </a:cubicBezTo>
                  <a:cubicBezTo>
                    <a:pt x="24117" y="39735"/>
                    <a:pt x="25151" y="39335"/>
                    <a:pt x="26085" y="38768"/>
                  </a:cubicBezTo>
                  <a:cubicBezTo>
                    <a:pt x="26219" y="38701"/>
                    <a:pt x="26352" y="38635"/>
                    <a:pt x="26486" y="38568"/>
                  </a:cubicBezTo>
                  <a:cubicBezTo>
                    <a:pt x="27086" y="38234"/>
                    <a:pt x="27687" y="37901"/>
                    <a:pt x="28320" y="37567"/>
                  </a:cubicBezTo>
                  <a:cubicBezTo>
                    <a:pt x="28420" y="37534"/>
                    <a:pt x="28487" y="37467"/>
                    <a:pt x="28587" y="37400"/>
                  </a:cubicBezTo>
                  <a:cubicBezTo>
                    <a:pt x="28887" y="37167"/>
                    <a:pt x="29188" y="36933"/>
                    <a:pt x="29488" y="36700"/>
                  </a:cubicBezTo>
                  <a:cubicBezTo>
                    <a:pt x="29655" y="36566"/>
                    <a:pt x="29821" y="36400"/>
                    <a:pt x="29921" y="36233"/>
                  </a:cubicBezTo>
                  <a:cubicBezTo>
                    <a:pt x="30055" y="35966"/>
                    <a:pt x="30255" y="35799"/>
                    <a:pt x="30522" y="35666"/>
                  </a:cubicBezTo>
                  <a:cubicBezTo>
                    <a:pt x="31056" y="35332"/>
                    <a:pt x="31456" y="34865"/>
                    <a:pt x="31756" y="34331"/>
                  </a:cubicBezTo>
                  <a:cubicBezTo>
                    <a:pt x="31856" y="34165"/>
                    <a:pt x="31990" y="33965"/>
                    <a:pt x="32123" y="33864"/>
                  </a:cubicBezTo>
                  <a:cubicBezTo>
                    <a:pt x="32390" y="33631"/>
                    <a:pt x="32523" y="33331"/>
                    <a:pt x="32690" y="33064"/>
                  </a:cubicBezTo>
                  <a:cubicBezTo>
                    <a:pt x="32890" y="32697"/>
                    <a:pt x="33090" y="32363"/>
                    <a:pt x="33357" y="32063"/>
                  </a:cubicBezTo>
                  <a:cubicBezTo>
                    <a:pt x="33591" y="31763"/>
                    <a:pt x="33791" y="31429"/>
                    <a:pt x="33891" y="31062"/>
                  </a:cubicBezTo>
                  <a:cubicBezTo>
                    <a:pt x="34091" y="30462"/>
                    <a:pt x="34258" y="29895"/>
                    <a:pt x="34458" y="29295"/>
                  </a:cubicBezTo>
                  <a:cubicBezTo>
                    <a:pt x="34491" y="29128"/>
                    <a:pt x="34525" y="28961"/>
                    <a:pt x="34625" y="28828"/>
                  </a:cubicBezTo>
                  <a:cubicBezTo>
                    <a:pt x="34958" y="28327"/>
                    <a:pt x="35125" y="27760"/>
                    <a:pt x="35159" y="27160"/>
                  </a:cubicBezTo>
                  <a:cubicBezTo>
                    <a:pt x="35159" y="27093"/>
                    <a:pt x="35159" y="26993"/>
                    <a:pt x="35192" y="26926"/>
                  </a:cubicBezTo>
                  <a:cubicBezTo>
                    <a:pt x="35359" y="26526"/>
                    <a:pt x="35359" y="26092"/>
                    <a:pt x="35359" y="25659"/>
                  </a:cubicBezTo>
                  <a:cubicBezTo>
                    <a:pt x="35325" y="24891"/>
                    <a:pt x="35259" y="24124"/>
                    <a:pt x="35292" y="23390"/>
                  </a:cubicBezTo>
                  <a:cubicBezTo>
                    <a:pt x="35359" y="22456"/>
                    <a:pt x="35125" y="21556"/>
                    <a:pt x="35092" y="20622"/>
                  </a:cubicBezTo>
                  <a:cubicBezTo>
                    <a:pt x="35092" y="20522"/>
                    <a:pt x="35058" y="20422"/>
                    <a:pt x="35058" y="20355"/>
                  </a:cubicBezTo>
                  <a:cubicBezTo>
                    <a:pt x="35025" y="20221"/>
                    <a:pt x="34992" y="20088"/>
                    <a:pt x="34992" y="19988"/>
                  </a:cubicBezTo>
                  <a:cubicBezTo>
                    <a:pt x="34958" y="19454"/>
                    <a:pt x="34825" y="18987"/>
                    <a:pt x="34591" y="18520"/>
                  </a:cubicBezTo>
                  <a:cubicBezTo>
                    <a:pt x="34325" y="17986"/>
                    <a:pt x="34058" y="17486"/>
                    <a:pt x="33824" y="16952"/>
                  </a:cubicBezTo>
                  <a:cubicBezTo>
                    <a:pt x="33357" y="15985"/>
                    <a:pt x="32623" y="15251"/>
                    <a:pt x="31890" y="14517"/>
                  </a:cubicBezTo>
                  <a:cubicBezTo>
                    <a:pt x="31589" y="14250"/>
                    <a:pt x="31289" y="13984"/>
                    <a:pt x="31056" y="13683"/>
                  </a:cubicBezTo>
                  <a:cubicBezTo>
                    <a:pt x="30155" y="12549"/>
                    <a:pt x="29254" y="11415"/>
                    <a:pt x="28354" y="10314"/>
                  </a:cubicBezTo>
                  <a:cubicBezTo>
                    <a:pt x="27753" y="9547"/>
                    <a:pt x="27220" y="8780"/>
                    <a:pt x="26853" y="7913"/>
                  </a:cubicBezTo>
                  <a:cubicBezTo>
                    <a:pt x="26719" y="7679"/>
                    <a:pt x="26619" y="7446"/>
                    <a:pt x="26486" y="7245"/>
                  </a:cubicBezTo>
                  <a:cubicBezTo>
                    <a:pt x="25985" y="6411"/>
                    <a:pt x="25618" y="5511"/>
                    <a:pt x="25318" y="4610"/>
                  </a:cubicBezTo>
                  <a:cubicBezTo>
                    <a:pt x="25218" y="4210"/>
                    <a:pt x="25085" y="3810"/>
                    <a:pt x="25051" y="3443"/>
                  </a:cubicBezTo>
                  <a:cubicBezTo>
                    <a:pt x="25018" y="2742"/>
                    <a:pt x="24851" y="2108"/>
                    <a:pt x="24684" y="1475"/>
                  </a:cubicBezTo>
                  <a:cubicBezTo>
                    <a:pt x="24651" y="1341"/>
                    <a:pt x="24551" y="1241"/>
                    <a:pt x="24484" y="1141"/>
                  </a:cubicBezTo>
                  <a:cubicBezTo>
                    <a:pt x="24084" y="807"/>
                    <a:pt x="23684" y="507"/>
                    <a:pt x="23183" y="374"/>
                  </a:cubicBezTo>
                  <a:cubicBezTo>
                    <a:pt x="22916" y="274"/>
                    <a:pt x="22650" y="240"/>
                    <a:pt x="22383" y="174"/>
                  </a:cubicBezTo>
                  <a:cubicBezTo>
                    <a:pt x="21816" y="40"/>
                    <a:pt x="21249" y="7"/>
                    <a:pt x="20648" y="7"/>
                  </a:cubicBezTo>
                  <a:lnTo>
                    <a:pt x="15178" y="7"/>
                  </a:lnTo>
                  <a:cubicBezTo>
                    <a:pt x="15057" y="3"/>
                    <a:pt x="14936" y="1"/>
                    <a:pt x="14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2242;p58"/>
            <p:cNvSpPr/>
            <p:nvPr/>
          </p:nvSpPr>
          <p:spPr>
            <a:xfrm>
              <a:off x="6411663" y="1547850"/>
              <a:ext cx="287725" cy="73325"/>
            </a:xfrm>
            <a:custGeom>
              <a:avLst/>
              <a:gdLst/>
              <a:ahLst/>
              <a:cxnLst/>
              <a:rect l="l" t="t" r="r" b="b"/>
              <a:pathLst>
                <a:path w="11509" h="2933" extrusionOk="0">
                  <a:moveTo>
                    <a:pt x="5471" y="0"/>
                  </a:moveTo>
                  <a:cubicBezTo>
                    <a:pt x="4904" y="0"/>
                    <a:pt x="4337" y="27"/>
                    <a:pt x="3770" y="64"/>
                  </a:cubicBezTo>
                  <a:cubicBezTo>
                    <a:pt x="3403" y="64"/>
                    <a:pt x="3036" y="64"/>
                    <a:pt x="2669" y="30"/>
                  </a:cubicBezTo>
                  <a:cubicBezTo>
                    <a:pt x="2514" y="10"/>
                    <a:pt x="2362" y="2"/>
                    <a:pt x="2212" y="2"/>
                  </a:cubicBezTo>
                  <a:cubicBezTo>
                    <a:pt x="1879" y="2"/>
                    <a:pt x="1557" y="41"/>
                    <a:pt x="1234" y="64"/>
                  </a:cubicBezTo>
                  <a:cubicBezTo>
                    <a:pt x="934" y="397"/>
                    <a:pt x="667" y="664"/>
                    <a:pt x="367" y="964"/>
                  </a:cubicBezTo>
                  <a:cubicBezTo>
                    <a:pt x="234" y="1098"/>
                    <a:pt x="67" y="1264"/>
                    <a:pt x="67" y="1498"/>
                  </a:cubicBezTo>
                  <a:cubicBezTo>
                    <a:pt x="34" y="1865"/>
                    <a:pt x="34" y="2232"/>
                    <a:pt x="0" y="2599"/>
                  </a:cubicBezTo>
                  <a:cubicBezTo>
                    <a:pt x="0" y="2699"/>
                    <a:pt x="67" y="2799"/>
                    <a:pt x="100" y="2932"/>
                  </a:cubicBezTo>
                  <a:cubicBezTo>
                    <a:pt x="267" y="2899"/>
                    <a:pt x="401" y="2899"/>
                    <a:pt x="534" y="2866"/>
                  </a:cubicBezTo>
                  <a:cubicBezTo>
                    <a:pt x="1201" y="2632"/>
                    <a:pt x="1902" y="2565"/>
                    <a:pt x="2602" y="2565"/>
                  </a:cubicBezTo>
                  <a:cubicBezTo>
                    <a:pt x="3603" y="2582"/>
                    <a:pt x="4604" y="2590"/>
                    <a:pt x="5608" y="2590"/>
                  </a:cubicBezTo>
                  <a:cubicBezTo>
                    <a:pt x="6613" y="2590"/>
                    <a:pt x="7622" y="2582"/>
                    <a:pt x="8640" y="2565"/>
                  </a:cubicBezTo>
                  <a:cubicBezTo>
                    <a:pt x="9474" y="2565"/>
                    <a:pt x="10274" y="2599"/>
                    <a:pt x="11075" y="2899"/>
                  </a:cubicBezTo>
                  <a:cubicBezTo>
                    <a:pt x="11108" y="2910"/>
                    <a:pt x="11145" y="2914"/>
                    <a:pt x="11186" y="2914"/>
                  </a:cubicBezTo>
                  <a:cubicBezTo>
                    <a:pt x="11268" y="2914"/>
                    <a:pt x="11364" y="2899"/>
                    <a:pt x="11475" y="2899"/>
                  </a:cubicBezTo>
                  <a:cubicBezTo>
                    <a:pt x="11475" y="2732"/>
                    <a:pt x="11508" y="2599"/>
                    <a:pt x="11508" y="2465"/>
                  </a:cubicBezTo>
                  <a:cubicBezTo>
                    <a:pt x="11508" y="2165"/>
                    <a:pt x="11475" y="1898"/>
                    <a:pt x="11442" y="1598"/>
                  </a:cubicBezTo>
                  <a:cubicBezTo>
                    <a:pt x="11442" y="1164"/>
                    <a:pt x="11175" y="898"/>
                    <a:pt x="10775" y="764"/>
                  </a:cubicBezTo>
                  <a:cubicBezTo>
                    <a:pt x="10374" y="631"/>
                    <a:pt x="9941" y="497"/>
                    <a:pt x="9507" y="431"/>
                  </a:cubicBezTo>
                  <a:cubicBezTo>
                    <a:pt x="8640" y="264"/>
                    <a:pt x="7772" y="197"/>
                    <a:pt x="6872" y="64"/>
                  </a:cubicBezTo>
                  <a:cubicBezTo>
                    <a:pt x="6405" y="18"/>
                    <a:pt x="5938" y="0"/>
                    <a:pt x="5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2243;p58"/>
            <p:cNvSpPr/>
            <p:nvPr/>
          </p:nvSpPr>
          <p:spPr>
            <a:xfrm>
              <a:off x="6437513" y="1471150"/>
              <a:ext cx="236025" cy="74975"/>
            </a:xfrm>
            <a:custGeom>
              <a:avLst/>
              <a:gdLst/>
              <a:ahLst/>
              <a:cxnLst/>
              <a:rect l="l" t="t" r="r" b="b"/>
              <a:pathLst>
                <a:path w="9441" h="2999" extrusionOk="0">
                  <a:moveTo>
                    <a:pt x="2790" y="1"/>
                  </a:moveTo>
                  <a:cubicBezTo>
                    <a:pt x="2263" y="1"/>
                    <a:pt x="1741" y="40"/>
                    <a:pt x="1235" y="63"/>
                  </a:cubicBezTo>
                  <a:cubicBezTo>
                    <a:pt x="667" y="96"/>
                    <a:pt x="434" y="530"/>
                    <a:pt x="67" y="830"/>
                  </a:cubicBezTo>
                  <a:cubicBezTo>
                    <a:pt x="34" y="830"/>
                    <a:pt x="34" y="897"/>
                    <a:pt x="34" y="930"/>
                  </a:cubicBezTo>
                  <a:cubicBezTo>
                    <a:pt x="34" y="1230"/>
                    <a:pt x="0" y="1597"/>
                    <a:pt x="67" y="1897"/>
                  </a:cubicBezTo>
                  <a:cubicBezTo>
                    <a:pt x="167" y="2231"/>
                    <a:pt x="267" y="2598"/>
                    <a:pt x="267" y="2998"/>
                  </a:cubicBezTo>
                  <a:cubicBezTo>
                    <a:pt x="501" y="2931"/>
                    <a:pt x="701" y="2898"/>
                    <a:pt x="868" y="2865"/>
                  </a:cubicBezTo>
                  <a:cubicBezTo>
                    <a:pt x="1435" y="2731"/>
                    <a:pt x="2002" y="2565"/>
                    <a:pt x="2569" y="2498"/>
                  </a:cubicBezTo>
                  <a:cubicBezTo>
                    <a:pt x="3229" y="2406"/>
                    <a:pt x="3889" y="2355"/>
                    <a:pt x="4548" y="2355"/>
                  </a:cubicBezTo>
                  <a:cubicBezTo>
                    <a:pt x="5089" y="2355"/>
                    <a:pt x="5630" y="2389"/>
                    <a:pt x="6171" y="2464"/>
                  </a:cubicBezTo>
                  <a:cubicBezTo>
                    <a:pt x="7105" y="2598"/>
                    <a:pt x="8039" y="2665"/>
                    <a:pt x="8973" y="2898"/>
                  </a:cubicBezTo>
                  <a:lnTo>
                    <a:pt x="9140" y="2898"/>
                  </a:lnTo>
                  <a:cubicBezTo>
                    <a:pt x="9174" y="2665"/>
                    <a:pt x="9207" y="2398"/>
                    <a:pt x="9274" y="2198"/>
                  </a:cubicBezTo>
                  <a:cubicBezTo>
                    <a:pt x="9440" y="1797"/>
                    <a:pt x="9440" y="1397"/>
                    <a:pt x="9374" y="963"/>
                  </a:cubicBezTo>
                  <a:cubicBezTo>
                    <a:pt x="9307" y="930"/>
                    <a:pt x="9274" y="863"/>
                    <a:pt x="9207" y="863"/>
                  </a:cubicBezTo>
                  <a:cubicBezTo>
                    <a:pt x="8973" y="763"/>
                    <a:pt x="8740" y="663"/>
                    <a:pt x="8540" y="630"/>
                  </a:cubicBezTo>
                  <a:cubicBezTo>
                    <a:pt x="7139" y="230"/>
                    <a:pt x="5704" y="63"/>
                    <a:pt x="4270" y="29"/>
                  </a:cubicBezTo>
                  <a:lnTo>
                    <a:pt x="3503" y="29"/>
                  </a:lnTo>
                  <a:cubicBezTo>
                    <a:pt x="3265" y="9"/>
                    <a:pt x="3027" y="1"/>
                    <a:pt x="2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2244;p58"/>
            <p:cNvSpPr/>
            <p:nvPr/>
          </p:nvSpPr>
          <p:spPr>
            <a:xfrm>
              <a:off x="6458363" y="1370125"/>
              <a:ext cx="195150" cy="102600"/>
            </a:xfrm>
            <a:custGeom>
              <a:avLst/>
              <a:gdLst/>
              <a:ahLst/>
              <a:cxnLst/>
              <a:rect l="l" t="t" r="r" b="b"/>
              <a:pathLst>
                <a:path w="7806" h="4104" extrusionOk="0">
                  <a:moveTo>
                    <a:pt x="4103" y="1"/>
                  </a:moveTo>
                  <a:cubicBezTo>
                    <a:pt x="3636" y="34"/>
                    <a:pt x="3203" y="1"/>
                    <a:pt x="2736" y="168"/>
                  </a:cubicBezTo>
                  <a:cubicBezTo>
                    <a:pt x="2702" y="184"/>
                    <a:pt x="2660" y="184"/>
                    <a:pt x="2615" y="184"/>
                  </a:cubicBezTo>
                  <a:cubicBezTo>
                    <a:pt x="2569" y="184"/>
                    <a:pt x="2519" y="184"/>
                    <a:pt x="2469" y="201"/>
                  </a:cubicBezTo>
                  <a:cubicBezTo>
                    <a:pt x="1968" y="334"/>
                    <a:pt x="1435" y="434"/>
                    <a:pt x="1068" y="835"/>
                  </a:cubicBezTo>
                  <a:cubicBezTo>
                    <a:pt x="901" y="1035"/>
                    <a:pt x="701" y="1202"/>
                    <a:pt x="501" y="1335"/>
                  </a:cubicBezTo>
                  <a:cubicBezTo>
                    <a:pt x="167" y="1569"/>
                    <a:pt x="67" y="1869"/>
                    <a:pt x="67" y="2236"/>
                  </a:cubicBezTo>
                  <a:cubicBezTo>
                    <a:pt x="67" y="2669"/>
                    <a:pt x="67" y="3103"/>
                    <a:pt x="67" y="3570"/>
                  </a:cubicBezTo>
                  <a:cubicBezTo>
                    <a:pt x="67" y="3670"/>
                    <a:pt x="0" y="3770"/>
                    <a:pt x="134" y="3870"/>
                  </a:cubicBezTo>
                  <a:cubicBezTo>
                    <a:pt x="200" y="3837"/>
                    <a:pt x="300" y="3837"/>
                    <a:pt x="367" y="3804"/>
                  </a:cubicBezTo>
                  <a:cubicBezTo>
                    <a:pt x="901" y="3637"/>
                    <a:pt x="1401" y="3570"/>
                    <a:pt x="1935" y="3570"/>
                  </a:cubicBezTo>
                  <a:cubicBezTo>
                    <a:pt x="2435" y="3570"/>
                    <a:pt x="2936" y="3570"/>
                    <a:pt x="3403" y="3537"/>
                  </a:cubicBezTo>
                  <a:cubicBezTo>
                    <a:pt x="3523" y="3532"/>
                    <a:pt x="3644" y="3530"/>
                    <a:pt x="3765" y="3530"/>
                  </a:cubicBezTo>
                  <a:cubicBezTo>
                    <a:pt x="4578" y="3530"/>
                    <a:pt x="5391" y="3625"/>
                    <a:pt x="6205" y="3770"/>
                  </a:cubicBezTo>
                  <a:cubicBezTo>
                    <a:pt x="6705" y="3837"/>
                    <a:pt x="7239" y="3970"/>
                    <a:pt x="7806" y="4104"/>
                  </a:cubicBezTo>
                  <a:cubicBezTo>
                    <a:pt x="7772" y="3870"/>
                    <a:pt x="7739" y="3670"/>
                    <a:pt x="7739" y="3503"/>
                  </a:cubicBezTo>
                  <a:cubicBezTo>
                    <a:pt x="7772" y="3103"/>
                    <a:pt x="7539" y="2936"/>
                    <a:pt x="7239" y="2836"/>
                  </a:cubicBezTo>
                  <a:cubicBezTo>
                    <a:pt x="7105" y="2769"/>
                    <a:pt x="7005" y="2736"/>
                    <a:pt x="6872" y="2703"/>
                  </a:cubicBezTo>
                  <a:cubicBezTo>
                    <a:pt x="6138" y="2503"/>
                    <a:pt x="5437" y="2369"/>
                    <a:pt x="4670" y="2369"/>
                  </a:cubicBezTo>
                  <a:cubicBezTo>
                    <a:pt x="4203" y="2369"/>
                    <a:pt x="3736" y="2369"/>
                    <a:pt x="3269" y="2302"/>
                  </a:cubicBezTo>
                  <a:cubicBezTo>
                    <a:pt x="2909" y="2242"/>
                    <a:pt x="2549" y="2194"/>
                    <a:pt x="2188" y="2194"/>
                  </a:cubicBezTo>
                  <a:cubicBezTo>
                    <a:pt x="1948" y="2194"/>
                    <a:pt x="1708" y="2216"/>
                    <a:pt x="1468" y="2269"/>
                  </a:cubicBezTo>
                  <a:cubicBezTo>
                    <a:pt x="1435" y="2269"/>
                    <a:pt x="1401" y="2273"/>
                    <a:pt x="1369" y="2273"/>
                  </a:cubicBezTo>
                  <a:cubicBezTo>
                    <a:pt x="1305" y="2273"/>
                    <a:pt x="1246" y="2258"/>
                    <a:pt x="1201" y="2169"/>
                  </a:cubicBezTo>
                  <a:cubicBezTo>
                    <a:pt x="1234" y="2036"/>
                    <a:pt x="1335" y="2036"/>
                    <a:pt x="1435" y="2036"/>
                  </a:cubicBezTo>
                  <a:cubicBezTo>
                    <a:pt x="1868" y="1969"/>
                    <a:pt x="2269" y="1902"/>
                    <a:pt x="2669" y="1835"/>
                  </a:cubicBezTo>
                  <a:cubicBezTo>
                    <a:pt x="3002" y="1769"/>
                    <a:pt x="3269" y="1702"/>
                    <a:pt x="3603" y="1702"/>
                  </a:cubicBezTo>
                  <a:cubicBezTo>
                    <a:pt x="3903" y="1702"/>
                    <a:pt x="4170" y="1702"/>
                    <a:pt x="4470" y="1669"/>
                  </a:cubicBezTo>
                  <a:cubicBezTo>
                    <a:pt x="5504" y="1669"/>
                    <a:pt x="6538" y="1835"/>
                    <a:pt x="7539" y="2169"/>
                  </a:cubicBezTo>
                  <a:cubicBezTo>
                    <a:pt x="7572" y="2202"/>
                    <a:pt x="7606" y="2202"/>
                    <a:pt x="7672" y="2202"/>
                  </a:cubicBezTo>
                  <a:cubicBezTo>
                    <a:pt x="7739" y="2002"/>
                    <a:pt x="7739" y="1802"/>
                    <a:pt x="7606" y="1669"/>
                  </a:cubicBezTo>
                  <a:cubicBezTo>
                    <a:pt x="7172" y="1202"/>
                    <a:pt x="6705" y="735"/>
                    <a:pt x="6105" y="434"/>
                  </a:cubicBezTo>
                  <a:cubicBezTo>
                    <a:pt x="6071" y="401"/>
                    <a:pt x="6005" y="401"/>
                    <a:pt x="5938" y="368"/>
                  </a:cubicBezTo>
                  <a:cubicBezTo>
                    <a:pt x="5604" y="301"/>
                    <a:pt x="5237" y="234"/>
                    <a:pt x="4904" y="134"/>
                  </a:cubicBezTo>
                  <a:cubicBezTo>
                    <a:pt x="4637" y="34"/>
                    <a:pt x="4370" y="1"/>
                    <a:pt x="4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2245;p58"/>
            <p:cNvSpPr/>
            <p:nvPr/>
          </p:nvSpPr>
          <p:spPr>
            <a:xfrm>
              <a:off x="6496713" y="1324275"/>
              <a:ext cx="117600" cy="40875"/>
            </a:xfrm>
            <a:custGeom>
              <a:avLst/>
              <a:gdLst/>
              <a:ahLst/>
              <a:cxnLst/>
              <a:rect l="l" t="t" r="r" b="b"/>
              <a:pathLst>
                <a:path w="4704" h="1635" extrusionOk="0">
                  <a:moveTo>
                    <a:pt x="2436" y="0"/>
                  </a:moveTo>
                  <a:cubicBezTo>
                    <a:pt x="2102" y="0"/>
                    <a:pt x="1802" y="67"/>
                    <a:pt x="1468" y="100"/>
                  </a:cubicBezTo>
                  <a:cubicBezTo>
                    <a:pt x="1368" y="134"/>
                    <a:pt x="1235" y="134"/>
                    <a:pt x="1135" y="134"/>
                  </a:cubicBezTo>
                  <a:cubicBezTo>
                    <a:pt x="1035" y="167"/>
                    <a:pt x="935" y="200"/>
                    <a:pt x="835" y="267"/>
                  </a:cubicBezTo>
                  <a:cubicBezTo>
                    <a:pt x="401" y="601"/>
                    <a:pt x="67" y="1001"/>
                    <a:pt x="1" y="1635"/>
                  </a:cubicBezTo>
                  <a:cubicBezTo>
                    <a:pt x="534" y="1501"/>
                    <a:pt x="1001" y="1401"/>
                    <a:pt x="1435" y="1268"/>
                  </a:cubicBezTo>
                  <a:cubicBezTo>
                    <a:pt x="1568" y="1268"/>
                    <a:pt x="1702" y="1234"/>
                    <a:pt x="1835" y="1234"/>
                  </a:cubicBezTo>
                  <a:lnTo>
                    <a:pt x="2903" y="1234"/>
                  </a:lnTo>
                  <a:cubicBezTo>
                    <a:pt x="3036" y="1234"/>
                    <a:pt x="3136" y="1268"/>
                    <a:pt x="3236" y="1268"/>
                  </a:cubicBezTo>
                  <a:cubicBezTo>
                    <a:pt x="3670" y="1401"/>
                    <a:pt x="4104" y="1501"/>
                    <a:pt x="4571" y="1635"/>
                  </a:cubicBezTo>
                  <a:cubicBezTo>
                    <a:pt x="4604" y="1635"/>
                    <a:pt x="4671" y="1601"/>
                    <a:pt x="4704" y="1601"/>
                  </a:cubicBezTo>
                  <a:cubicBezTo>
                    <a:pt x="4637" y="1134"/>
                    <a:pt x="4437" y="734"/>
                    <a:pt x="4070" y="434"/>
                  </a:cubicBezTo>
                  <a:cubicBezTo>
                    <a:pt x="3903" y="234"/>
                    <a:pt x="3670" y="134"/>
                    <a:pt x="3403" y="134"/>
                  </a:cubicBezTo>
                  <a:cubicBezTo>
                    <a:pt x="3070" y="100"/>
                    <a:pt x="2769" y="0"/>
                    <a:pt x="24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2246;p58"/>
            <p:cNvSpPr/>
            <p:nvPr/>
          </p:nvSpPr>
          <p:spPr>
            <a:xfrm>
              <a:off x="6141463" y="1647325"/>
              <a:ext cx="851475" cy="979575"/>
            </a:xfrm>
            <a:custGeom>
              <a:avLst/>
              <a:gdLst/>
              <a:ahLst/>
              <a:cxnLst/>
              <a:rect l="l" t="t" r="r" b="b"/>
              <a:pathLst>
                <a:path w="34059" h="39183" extrusionOk="0">
                  <a:moveTo>
                    <a:pt x="12393" y="1"/>
                  </a:moveTo>
                  <a:cubicBezTo>
                    <a:pt x="11664" y="1"/>
                    <a:pt x="10996" y="224"/>
                    <a:pt x="10408" y="988"/>
                  </a:cubicBezTo>
                  <a:cubicBezTo>
                    <a:pt x="9207" y="2556"/>
                    <a:pt x="8907" y="4624"/>
                    <a:pt x="8273" y="6459"/>
                  </a:cubicBezTo>
                  <a:cubicBezTo>
                    <a:pt x="7339" y="9027"/>
                    <a:pt x="5538" y="11095"/>
                    <a:pt x="3803" y="13164"/>
                  </a:cubicBezTo>
                  <a:cubicBezTo>
                    <a:pt x="2336" y="14898"/>
                    <a:pt x="1668" y="16366"/>
                    <a:pt x="1068" y="18567"/>
                  </a:cubicBezTo>
                  <a:cubicBezTo>
                    <a:pt x="434" y="20836"/>
                    <a:pt x="1" y="22804"/>
                    <a:pt x="1" y="25205"/>
                  </a:cubicBezTo>
                  <a:cubicBezTo>
                    <a:pt x="1" y="27474"/>
                    <a:pt x="668" y="29175"/>
                    <a:pt x="1735" y="31176"/>
                  </a:cubicBezTo>
                  <a:cubicBezTo>
                    <a:pt x="2836" y="33245"/>
                    <a:pt x="4270" y="34712"/>
                    <a:pt x="6072" y="36180"/>
                  </a:cubicBezTo>
                  <a:cubicBezTo>
                    <a:pt x="7773" y="37614"/>
                    <a:pt x="9541" y="38915"/>
                    <a:pt x="11842" y="39115"/>
                  </a:cubicBezTo>
                  <a:cubicBezTo>
                    <a:pt x="12388" y="39161"/>
                    <a:pt x="12925" y="39182"/>
                    <a:pt x="13457" y="39182"/>
                  </a:cubicBezTo>
                  <a:cubicBezTo>
                    <a:pt x="15265" y="39182"/>
                    <a:pt x="17009" y="38935"/>
                    <a:pt x="18814" y="38548"/>
                  </a:cubicBezTo>
                  <a:cubicBezTo>
                    <a:pt x="21282" y="38048"/>
                    <a:pt x="23517" y="37748"/>
                    <a:pt x="25619" y="36247"/>
                  </a:cubicBezTo>
                  <a:cubicBezTo>
                    <a:pt x="29188" y="33712"/>
                    <a:pt x="31290" y="29809"/>
                    <a:pt x="32991" y="25839"/>
                  </a:cubicBezTo>
                  <a:cubicBezTo>
                    <a:pt x="33725" y="24071"/>
                    <a:pt x="34058" y="21670"/>
                    <a:pt x="33691" y="19735"/>
                  </a:cubicBezTo>
                  <a:cubicBezTo>
                    <a:pt x="33324" y="17800"/>
                    <a:pt x="32123" y="16599"/>
                    <a:pt x="30756" y="15265"/>
                  </a:cubicBezTo>
                  <a:cubicBezTo>
                    <a:pt x="28988" y="13564"/>
                    <a:pt x="26886" y="11829"/>
                    <a:pt x="26019" y="9461"/>
                  </a:cubicBezTo>
                  <a:cubicBezTo>
                    <a:pt x="25185" y="7159"/>
                    <a:pt x="24885" y="4791"/>
                    <a:pt x="23517" y="2689"/>
                  </a:cubicBezTo>
                  <a:cubicBezTo>
                    <a:pt x="22216" y="655"/>
                    <a:pt x="20182" y="221"/>
                    <a:pt x="17880" y="87"/>
                  </a:cubicBezTo>
                  <a:cubicBezTo>
                    <a:pt x="17761" y="81"/>
                    <a:pt x="17640" y="78"/>
                    <a:pt x="17516" y="78"/>
                  </a:cubicBezTo>
                  <a:cubicBezTo>
                    <a:pt x="16599" y="78"/>
                    <a:pt x="15556" y="242"/>
                    <a:pt x="14572" y="242"/>
                  </a:cubicBezTo>
                  <a:cubicBezTo>
                    <a:pt x="14382" y="242"/>
                    <a:pt x="14195" y="235"/>
                    <a:pt x="14011" y="221"/>
                  </a:cubicBezTo>
                  <a:cubicBezTo>
                    <a:pt x="13446" y="111"/>
                    <a:pt x="12905" y="1"/>
                    <a:pt x="123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247;p58"/>
            <p:cNvSpPr/>
            <p:nvPr/>
          </p:nvSpPr>
          <p:spPr>
            <a:xfrm>
              <a:off x="6491638" y="1330875"/>
              <a:ext cx="117675" cy="45050"/>
            </a:xfrm>
            <a:custGeom>
              <a:avLst/>
              <a:gdLst/>
              <a:ahLst/>
              <a:cxnLst/>
              <a:rect l="l" t="t" r="r" b="b"/>
              <a:pathLst>
                <a:path w="4707" h="1802" extrusionOk="0">
                  <a:moveTo>
                    <a:pt x="2745" y="0"/>
                  </a:moveTo>
                  <a:cubicBezTo>
                    <a:pt x="2560" y="0"/>
                    <a:pt x="2370" y="29"/>
                    <a:pt x="2205" y="70"/>
                  </a:cubicBezTo>
                  <a:cubicBezTo>
                    <a:pt x="1571" y="170"/>
                    <a:pt x="1004" y="437"/>
                    <a:pt x="471" y="804"/>
                  </a:cubicBezTo>
                  <a:cubicBezTo>
                    <a:pt x="0" y="1108"/>
                    <a:pt x="287" y="1802"/>
                    <a:pt x="722" y="1802"/>
                  </a:cubicBezTo>
                  <a:cubicBezTo>
                    <a:pt x="812" y="1802"/>
                    <a:pt x="907" y="1773"/>
                    <a:pt x="1004" y="1704"/>
                  </a:cubicBezTo>
                  <a:cubicBezTo>
                    <a:pt x="1471" y="1371"/>
                    <a:pt x="1972" y="1137"/>
                    <a:pt x="2539" y="1070"/>
                  </a:cubicBezTo>
                  <a:cubicBezTo>
                    <a:pt x="2580" y="1065"/>
                    <a:pt x="2621" y="1062"/>
                    <a:pt x="2663" y="1062"/>
                  </a:cubicBezTo>
                  <a:cubicBezTo>
                    <a:pt x="3122" y="1062"/>
                    <a:pt x="3581" y="1376"/>
                    <a:pt x="4040" y="1437"/>
                  </a:cubicBezTo>
                  <a:cubicBezTo>
                    <a:pt x="4060" y="1439"/>
                    <a:pt x="4080" y="1440"/>
                    <a:pt x="4099" y="1440"/>
                  </a:cubicBezTo>
                  <a:cubicBezTo>
                    <a:pt x="4706" y="1440"/>
                    <a:pt x="4687" y="435"/>
                    <a:pt x="4040" y="370"/>
                  </a:cubicBezTo>
                  <a:cubicBezTo>
                    <a:pt x="3706" y="337"/>
                    <a:pt x="3406" y="136"/>
                    <a:pt x="3072" y="36"/>
                  </a:cubicBezTo>
                  <a:cubicBezTo>
                    <a:pt x="2970" y="11"/>
                    <a:pt x="2859" y="0"/>
                    <a:pt x="2745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248;p58"/>
            <p:cNvSpPr/>
            <p:nvPr/>
          </p:nvSpPr>
          <p:spPr>
            <a:xfrm>
              <a:off x="6465863" y="1381475"/>
              <a:ext cx="181100" cy="53350"/>
            </a:xfrm>
            <a:custGeom>
              <a:avLst/>
              <a:gdLst/>
              <a:ahLst/>
              <a:cxnLst/>
              <a:rect l="l" t="t" r="r" b="b"/>
              <a:pathLst>
                <a:path w="7244" h="2134" extrusionOk="0">
                  <a:moveTo>
                    <a:pt x="2995" y="0"/>
                  </a:moveTo>
                  <a:cubicBezTo>
                    <a:pt x="2100" y="0"/>
                    <a:pt x="465" y="453"/>
                    <a:pt x="101" y="1181"/>
                  </a:cubicBezTo>
                  <a:cubicBezTo>
                    <a:pt x="0" y="1381"/>
                    <a:pt x="0" y="1648"/>
                    <a:pt x="167" y="1815"/>
                  </a:cubicBezTo>
                  <a:cubicBezTo>
                    <a:pt x="201" y="1815"/>
                    <a:pt x="201" y="1815"/>
                    <a:pt x="201" y="1848"/>
                  </a:cubicBezTo>
                  <a:cubicBezTo>
                    <a:pt x="319" y="1946"/>
                    <a:pt x="445" y="1987"/>
                    <a:pt x="565" y="1987"/>
                  </a:cubicBezTo>
                  <a:cubicBezTo>
                    <a:pt x="813" y="1987"/>
                    <a:pt x="1034" y="1807"/>
                    <a:pt x="1101" y="1582"/>
                  </a:cubicBezTo>
                  <a:cubicBezTo>
                    <a:pt x="1472" y="1272"/>
                    <a:pt x="2647" y="1078"/>
                    <a:pt x="3135" y="1078"/>
                  </a:cubicBezTo>
                  <a:cubicBezTo>
                    <a:pt x="3173" y="1078"/>
                    <a:pt x="3207" y="1079"/>
                    <a:pt x="3236" y="1081"/>
                  </a:cubicBezTo>
                  <a:cubicBezTo>
                    <a:pt x="3803" y="1148"/>
                    <a:pt x="5871" y="1281"/>
                    <a:pt x="6138" y="1848"/>
                  </a:cubicBezTo>
                  <a:cubicBezTo>
                    <a:pt x="6223" y="2050"/>
                    <a:pt x="6375" y="2133"/>
                    <a:pt x="6533" y="2133"/>
                  </a:cubicBezTo>
                  <a:cubicBezTo>
                    <a:pt x="6874" y="2133"/>
                    <a:pt x="7244" y="1747"/>
                    <a:pt x="7039" y="1315"/>
                  </a:cubicBezTo>
                  <a:cubicBezTo>
                    <a:pt x="6572" y="247"/>
                    <a:pt x="4237" y="147"/>
                    <a:pt x="3236" y="14"/>
                  </a:cubicBezTo>
                  <a:cubicBezTo>
                    <a:pt x="3164" y="5"/>
                    <a:pt x="3083" y="0"/>
                    <a:pt x="2995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249;p58"/>
            <p:cNvSpPr/>
            <p:nvPr/>
          </p:nvSpPr>
          <p:spPr>
            <a:xfrm>
              <a:off x="6451688" y="1429225"/>
              <a:ext cx="190150" cy="40225"/>
            </a:xfrm>
            <a:custGeom>
              <a:avLst/>
              <a:gdLst/>
              <a:ahLst/>
              <a:cxnLst/>
              <a:rect l="l" t="t" r="r" b="b"/>
              <a:pathLst>
                <a:path w="7606" h="1609" extrusionOk="0">
                  <a:moveTo>
                    <a:pt x="3297" y="0"/>
                  </a:moveTo>
                  <a:cubicBezTo>
                    <a:pt x="2330" y="0"/>
                    <a:pt x="1382" y="141"/>
                    <a:pt x="434" y="472"/>
                  </a:cubicBezTo>
                  <a:cubicBezTo>
                    <a:pt x="201" y="572"/>
                    <a:pt x="0" y="739"/>
                    <a:pt x="34" y="1006"/>
                  </a:cubicBezTo>
                  <a:cubicBezTo>
                    <a:pt x="34" y="1039"/>
                    <a:pt x="34" y="1073"/>
                    <a:pt x="34" y="1073"/>
                  </a:cubicBezTo>
                  <a:cubicBezTo>
                    <a:pt x="75" y="1425"/>
                    <a:pt x="361" y="1597"/>
                    <a:pt x="628" y="1597"/>
                  </a:cubicBezTo>
                  <a:cubicBezTo>
                    <a:pt x="790" y="1597"/>
                    <a:pt x="946" y="1533"/>
                    <a:pt x="1034" y="1406"/>
                  </a:cubicBezTo>
                  <a:cubicBezTo>
                    <a:pt x="1814" y="1172"/>
                    <a:pt x="2593" y="1040"/>
                    <a:pt x="3404" y="1040"/>
                  </a:cubicBezTo>
                  <a:cubicBezTo>
                    <a:pt x="3634" y="1040"/>
                    <a:pt x="3867" y="1050"/>
                    <a:pt x="4103" y="1073"/>
                  </a:cubicBezTo>
                  <a:cubicBezTo>
                    <a:pt x="4637" y="1139"/>
                    <a:pt x="6138" y="1073"/>
                    <a:pt x="6605" y="1373"/>
                  </a:cubicBezTo>
                  <a:cubicBezTo>
                    <a:pt x="6712" y="1526"/>
                    <a:pt x="6896" y="1608"/>
                    <a:pt x="7074" y="1608"/>
                  </a:cubicBezTo>
                  <a:cubicBezTo>
                    <a:pt x="7284" y="1608"/>
                    <a:pt x="7485" y="1492"/>
                    <a:pt x="7539" y="1239"/>
                  </a:cubicBezTo>
                  <a:cubicBezTo>
                    <a:pt x="7572" y="1206"/>
                    <a:pt x="7572" y="1206"/>
                    <a:pt x="7572" y="1206"/>
                  </a:cubicBezTo>
                  <a:cubicBezTo>
                    <a:pt x="7606" y="1006"/>
                    <a:pt x="7572" y="806"/>
                    <a:pt x="7439" y="672"/>
                  </a:cubicBezTo>
                  <a:cubicBezTo>
                    <a:pt x="6839" y="139"/>
                    <a:pt x="5538" y="172"/>
                    <a:pt x="4804" y="105"/>
                  </a:cubicBezTo>
                  <a:cubicBezTo>
                    <a:pt x="4295" y="37"/>
                    <a:pt x="3794" y="0"/>
                    <a:pt x="3297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250;p58"/>
            <p:cNvSpPr/>
            <p:nvPr/>
          </p:nvSpPr>
          <p:spPr>
            <a:xfrm>
              <a:off x="6440013" y="1495200"/>
              <a:ext cx="225375" cy="59725"/>
            </a:xfrm>
            <a:custGeom>
              <a:avLst/>
              <a:gdLst/>
              <a:ahLst/>
              <a:cxnLst/>
              <a:rect l="l" t="t" r="r" b="b"/>
              <a:pathLst>
                <a:path w="9015" h="2389" extrusionOk="0">
                  <a:moveTo>
                    <a:pt x="4917" y="1"/>
                  </a:moveTo>
                  <a:cubicBezTo>
                    <a:pt x="3624" y="1"/>
                    <a:pt x="2346" y="115"/>
                    <a:pt x="1068" y="268"/>
                  </a:cubicBezTo>
                  <a:lnTo>
                    <a:pt x="1034" y="268"/>
                  </a:lnTo>
                  <a:cubicBezTo>
                    <a:pt x="1001" y="268"/>
                    <a:pt x="934" y="268"/>
                    <a:pt x="901" y="302"/>
                  </a:cubicBezTo>
                  <a:cubicBezTo>
                    <a:pt x="601" y="335"/>
                    <a:pt x="501" y="535"/>
                    <a:pt x="501" y="769"/>
                  </a:cubicBezTo>
                  <a:cubicBezTo>
                    <a:pt x="0" y="935"/>
                    <a:pt x="67" y="1803"/>
                    <a:pt x="668" y="1803"/>
                  </a:cubicBezTo>
                  <a:cubicBezTo>
                    <a:pt x="1968" y="1769"/>
                    <a:pt x="3269" y="1703"/>
                    <a:pt x="4570" y="1669"/>
                  </a:cubicBezTo>
                  <a:cubicBezTo>
                    <a:pt x="5805" y="1669"/>
                    <a:pt x="7005" y="2036"/>
                    <a:pt x="8206" y="2370"/>
                  </a:cubicBezTo>
                  <a:cubicBezTo>
                    <a:pt x="8255" y="2383"/>
                    <a:pt x="8302" y="2389"/>
                    <a:pt x="8347" y="2389"/>
                  </a:cubicBezTo>
                  <a:cubicBezTo>
                    <a:pt x="8766" y="2389"/>
                    <a:pt x="9014" y="1867"/>
                    <a:pt x="8773" y="1536"/>
                  </a:cubicBezTo>
                  <a:cubicBezTo>
                    <a:pt x="8873" y="1369"/>
                    <a:pt x="8907" y="1102"/>
                    <a:pt x="8707" y="902"/>
                  </a:cubicBezTo>
                  <a:cubicBezTo>
                    <a:pt x="8073" y="202"/>
                    <a:pt x="7005" y="101"/>
                    <a:pt x="6105" y="35"/>
                  </a:cubicBezTo>
                  <a:cubicBezTo>
                    <a:pt x="5707" y="11"/>
                    <a:pt x="5311" y="1"/>
                    <a:pt x="4917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251;p58"/>
            <p:cNvSpPr/>
            <p:nvPr/>
          </p:nvSpPr>
          <p:spPr>
            <a:xfrm>
              <a:off x="6423338" y="1553500"/>
              <a:ext cx="276550" cy="70225"/>
            </a:xfrm>
            <a:custGeom>
              <a:avLst/>
              <a:gdLst/>
              <a:ahLst/>
              <a:cxnLst/>
              <a:rect l="l" t="t" r="r" b="b"/>
              <a:pathLst>
                <a:path w="11062" h="2809" extrusionOk="0">
                  <a:moveTo>
                    <a:pt x="6636" y="1"/>
                  </a:moveTo>
                  <a:cubicBezTo>
                    <a:pt x="5829" y="1"/>
                    <a:pt x="5066" y="60"/>
                    <a:pt x="4537" y="71"/>
                  </a:cubicBezTo>
                  <a:cubicBezTo>
                    <a:pt x="4428" y="71"/>
                    <a:pt x="4237" y="68"/>
                    <a:pt x="3996" y="68"/>
                  </a:cubicBezTo>
                  <a:cubicBezTo>
                    <a:pt x="2762" y="68"/>
                    <a:pt x="210" y="161"/>
                    <a:pt x="601" y="1305"/>
                  </a:cubicBezTo>
                  <a:cubicBezTo>
                    <a:pt x="501" y="1339"/>
                    <a:pt x="434" y="1405"/>
                    <a:pt x="367" y="1439"/>
                  </a:cubicBezTo>
                  <a:cubicBezTo>
                    <a:pt x="34" y="1639"/>
                    <a:pt x="0" y="2339"/>
                    <a:pt x="501" y="2406"/>
                  </a:cubicBezTo>
                  <a:cubicBezTo>
                    <a:pt x="2435" y="2673"/>
                    <a:pt x="4370" y="2740"/>
                    <a:pt x="6338" y="2806"/>
                  </a:cubicBezTo>
                  <a:cubicBezTo>
                    <a:pt x="6547" y="2806"/>
                    <a:pt x="6759" y="2808"/>
                    <a:pt x="6974" y="2808"/>
                  </a:cubicBezTo>
                  <a:cubicBezTo>
                    <a:pt x="7618" y="2808"/>
                    <a:pt x="8281" y="2790"/>
                    <a:pt x="8907" y="2640"/>
                  </a:cubicBezTo>
                  <a:cubicBezTo>
                    <a:pt x="9062" y="2640"/>
                    <a:pt x="9218" y="2654"/>
                    <a:pt x="9364" y="2654"/>
                  </a:cubicBezTo>
                  <a:cubicBezTo>
                    <a:pt x="9437" y="2654"/>
                    <a:pt x="9507" y="2651"/>
                    <a:pt x="9574" y="2640"/>
                  </a:cubicBezTo>
                  <a:cubicBezTo>
                    <a:pt x="9707" y="2640"/>
                    <a:pt x="9774" y="2606"/>
                    <a:pt x="9841" y="2573"/>
                  </a:cubicBezTo>
                  <a:cubicBezTo>
                    <a:pt x="9874" y="2573"/>
                    <a:pt x="9907" y="2606"/>
                    <a:pt x="9907" y="2606"/>
                  </a:cubicBezTo>
                  <a:cubicBezTo>
                    <a:pt x="10028" y="2712"/>
                    <a:pt x="10158" y="2756"/>
                    <a:pt x="10283" y="2756"/>
                  </a:cubicBezTo>
                  <a:cubicBezTo>
                    <a:pt x="10709" y="2756"/>
                    <a:pt x="11062" y="2234"/>
                    <a:pt x="10675" y="1872"/>
                  </a:cubicBezTo>
                  <a:cubicBezTo>
                    <a:pt x="10608" y="1806"/>
                    <a:pt x="10541" y="1739"/>
                    <a:pt x="10441" y="1706"/>
                  </a:cubicBezTo>
                  <a:cubicBezTo>
                    <a:pt x="10474" y="1606"/>
                    <a:pt x="10441" y="1505"/>
                    <a:pt x="10408" y="1372"/>
                  </a:cubicBezTo>
                  <a:cubicBezTo>
                    <a:pt x="9861" y="214"/>
                    <a:pt x="8170" y="1"/>
                    <a:pt x="663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252;p58"/>
            <p:cNvSpPr/>
            <p:nvPr/>
          </p:nvSpPr>
          <p:spPr>
            <a:xfrm>
              <a:off x="6093938" y="1305925"/>
              <a:ext cx="924000" cy="1356000"/>
            </a:xfrm>
            <a:custGeom>
              <a:avLst/>
              <a:gdLst/>
              <a:ahLst/>
              <a:cxnLst/>
              <a:rect l="l" t="t" r="r" b="b"/>
              <a:pathLst>
                <a:path w="36960" h="54240" extrusionOk="0">
                  <a:moveTo>
                    <a:pt x="24785" y="12843"/>
                  </a:moveTo>
                  <a:cubicBezTo>
                    <a:pt x="25085" y="12976"/>
                    <a:pt x="25385" y="13176"/>
                    <a:pt x="25719" y="13210"/>
                  </a:cubicBezTo>
                  <a:cubicBezTo>
                    <a:pt x="25852" y="13243"/>
                    <a:pt x="26019" y="13310"/>
                    <a:pt x="26052" y="13377"/>
                  </a:cubicBezTo>
                  <a:cubicBezTo>
                    <a:pt x="26252" y="13710"/>
                    <a:pt x="26552" y="14044"/>
                    <a:pt x="26552" y="14444"/>
                  </a:cubicBezTo>
                  <a:cubicBezTo>
                    <a:pt x="26552" y="14611"/>
                    <a:pt x="26552" y="14744"/>
                    <a:pt x="26552" y="14878"/>
                  </a:cubicBezTo>
                  <a:cubicBezTo>
                    <a:pt x="26552" y="15144"/>
                    <a:pt x="26586" y="15378"/>
                    <a:pt x="26719" y="15611"/>
                  </a:cubicBezTo>
                  <a:cubicBezTo>
                    <a:pt x="26819" y="15745"/>
                    <a:pt x="26819" y="15912"/>
                    <a:pt x="26853" y="16078"/>
                  </a:cubicBezTo>
                  <a:cubicBezTo>
                    <a:pt x="26853" y="16212"/>
                    <a:pt x="26853" y="16345"/>
                    <a:pt x="26853" y="16479"/>
                  </a:cubicBezTo>
                  <a:cubicBezTo>
                    <a:pt x="26786" y="17113"/>
                    <a:pt x="27019" y="17646"/>
                    <a:pt x="27286" y="18180"/>
                  </a:cubicBezTo>
                  <a:cubicBezTo>
                    <a:pt x="27320" y="18313"/>
                    <a:pt x="27386" y="18447"/>
                    <a:pt x="27453" y="18580"/>
                  </a:cubicBezTo>
                  <a:cubicBezTo>
                    <a:pt x="27553" y="18880"/>
                    <a:pt x="27687" y="19181"/>
                    <a:pt x="27820" y="19481"/>
                  </a:cubicBezTo>
                  <a:cubicBezTo>
                    <a:pt x="27887" y="19648"/>
                    <a:pt x="27987" y="19815"/>
                    <a:pt x="28087" y="19881"/>
                  </a:cubicBezTo>
                  <a:cubicBezTo>
                    <a:pt x="28420" y="20115"/>
                    <a:pt x="28554" y="20448"/>
                    <a:pt x="28687" y="20782"/>
                  </a:cubicBezTo>
                  <a:cubicBezTo>
                    <a:pt x="28754" y="20949"/>
                    <a:pt x="28854" y="21082"/>
                    <a:pt x="28921" y="21216"/>
                  </a:cubicBezTo>
                  <a:cubicBezTo>
                    <a:pt x="28988" y="21316"/>
                    <a:pt x="29088" y="21382"/>
                    <a:pt x="29121" y="21482"/>
                  </a:cubicBezTo>
                  <a:cubicBezTo>
                    <a:pt x="29388" y="21983"/>
                    <a:pt x="29755" y="22350"/>
                    <a:pt x="30155" y="22750"/>
                  </a:cubicBezTo>
                  <a:cubicBezTo>
                    <a:pt x="30288" y="22850"/>
                    <a:pt x="30389" y="22983"/>
                    <a:pt x="30455" y="23117"/>
                  </a:cubicBezTo>
                  <a:cubicBezTo>
                    <a:pt x="30622" y="23384"/>
                    <a:pt x="30755" y="23684"/>
                    <a:pt x="30922" y="23951"/>
                  </a:cubicBezTo>
                  <a:cubicBezTo>
                    <a:pt x="31156" y="24384"/>
                    <a:pt x="31456" y="24751"/>
                    <a:pt x="31856" y="25118"/>
                  </a:cubicBezTo>
                  <a:cubicBezTo>
                    <a:pt x="32623" y="25886"/>
                    <a:pt x="33391" y="26686"/>
                    <a:pt x="34091" y="27520"/>
                  </a:cubicBezTo>
                  <a:cubicBezTo>
                    <a:pt x="34625" y="28154"/>
                    <a:pt x="35092" y="28888"/>
                    <a:pt x="35526" y="29655"/>
                  </a:cubicBezTo>
                  <a:cubicBezTo>
                    <a:pt x="35792" y="30122"/>
                    <a:pt x="35959" y="30689"/>
                    <a:pt x="36159" y="31189"/>
                  </a:cubicBezTo>
                  <a:cubicBezTo>
                    <a:pt x="36326" y="31623"/>
                    <a:pt x="36460" y="32023"/>
                    <a:pt x="36593" y="32424"/>
                  </a:cubicBezTo>
                  <a:cubicBezTo>
                    <a:pt x="36726" y="32790"/>
                    <a:pt x="36826" y="33157"/>
                    <a:pt x="36793" y="33558"/>
                  </a:cubicBezTo>
                  <a:cubicBezTo>
                    <a:pt x="36793" y="34058"/>
                    <a:pt x="36793" y="34592"/>
                    <a:pt x="36793" y="35092"/>
                  </a:cubicBezTo>
                  <a:cubicBezTo>
                    <a:pt x="36793" y="35492"/>
                    <a:pt x="36760" y="35893"/>
                    <a:pt x="36826" y="36293"/>
                  </a:cubicBezTo>
                  <a:cubicBezTo>
                    <a:pt x="36960" y="37294"/>
                    <a:pt x="36927" y="38294"/>
                    <a:pt x="36860" y="39295"/>
                  </a:cubicBezTo>
                  <a:cubicBezTo>
                    <a:pt x="36793" y="40062"/>
                    <a:pt x="36626" y="40830"/>
                    <a:pt x="36393" y="41563"/>
                  </a:cubicBezTo>
                  <a:cubicBezTo>
                    <a:pt x="36193" y="42231"/>
                    <a:pt x="35926" y="42864"/>
                    <a:pt x="35626" y="43498"/>
                  </a:cubicBezTo>
                  <a:cubicBezTo>
                    <a:pt x="35259" y="44265"/>
                    <a:pt x="34792" y="44966"/>
                    <a:pt x="34525" y="45733"/>
                  </a:cubicBezTo>
                  <a:cubicBezTo>
                    <a:pt x="34491" y="45766"/>
                    <a:pt x="34491" y="45800"/>
                    <a:pt x="34458" y="45833"/>
                  </a:cubicBezTo>
                  <a:cubicBezTo>
                    <a:pt x="34125" y="46333"/>
                    <a:pt x="33791" y="46834"/>
                    <a:pt x="33457" y="47334"/>
                  </a:cubicBezTo>
                  <a:cubicBezTo>
                    <a:pt x="33391" y="47434"/>
                    <a:pt x="33324" y="47501"/>
                    <a:pt x="33257" y="47601"/>
                  </a:cubicBezTo>
                  <a:cubicBezTo>
                    <a:pt x="32657" y="48668"/>
                    <a:pt x="31790" y="49469"/>
                    <a:pt x="30822" y="50236"/>
                  </a:cubicBezTo>
                  <a:cubicBezTo>
                    <a:pt x="30555" y="50470"/>
                    <a:pt x="30255" y="50670"/>
                    <a:pt x="29988" y="50903"/>
                  </a:cubicBezTo>
                  <a:cubicBezTo>
                    <a:pt x="29855" y="51003"/>
                    <a:pt x="29721" y="51104"/>
                    <a:pt x="29588" y="51204"/>
                  </a:cubicBezTo>
                  <a:cubicBezTo>
                    <a:pt x="28954" y="51537"/>
                    <a:pt x="28287" y="51871"/>
                    <a:pt x="27653" y="52238"/>
                  </a:cubicBezTo>
                  <a:cubicBezTo>
                    <a:pt x="27286" y="52438"/>
                    <a:pt x="26886" y="52638"/>
                    <a:pt x="26486" y="52838"/>
                  </a:cubicBezTo>
                  <a:cubicBezTo>
                    <a:pt x="25685" y="53272"/>
                    <a:pt x="24818" y="53505"/>
                    <a:pt x="23951" y="53739"/>
                  </a:cubicBezTo>
                  <a:cubicBezTo>
                    <a:pt x="23817" y="53772"/>
                    <a:pt x="23684" y="53772"/>
                    <a:pt x="23550" y="53805"/>
                  </a:cubicBezTo>
                  <a:cubicBezTo>
                    <a:pt x="23484" y="53805"/>
                    <a:pt x="23417" y="53805"/>
                    <a:pt x="23350" y="53839"/>
                  </a:cubicBezTo>
                  <a:cubicBezTo>
                    <a:pt x="22783" y="54172"/>
                    <a:pt x="22183" y="54206"/>
                    <a:pt x="21549" y="54206"/>
                  </a:cubicBezTo>
                  <a:cubicBezTo>
                    <a:pt x="20014" y="54239"/>
                    <a:pt x="18480" y="54206"/>
                    <a:pt x="16946" y="54239"/>
                  </a:cubicBezTo>
                  <a:cubicBezTo>
                    <a:pt x="16645" y="54239"/>
                    <a:pt x="16312" y="54172"/>
                    <a:pt x="15978" y="54072"/>
                  </a:cubicBezTo>
                  <a:cubicBezTo>
                    <a:pt x="15645" y="53972"/>
                    <a:pt x="15244" y="53906"/>
                    <a:pt x="14877" y="53872"/>
                  </a:cubicBezTo>
                  <a:cubicBezTo>
                    <a:pt x="14644" y="53872"/>
                    <a:pt x="14444" y="53839"/>
                    <a:pt x="14210" y="53839"/>
                  </a:cubicBezTo>
                  <a:cubicBezTo>
                    <a:pt x="14044" y="53805"/>
                    <a:pt x="13877" y="53772"/>
                    <a:pt x="13743" y="53805"/>
                  </a:cubicBezTo>
                  <a:cubicBezTo>
                    <a:pt x="13343" y="53839"/>
                    <a:pt x="13009" y="53772"/>
                    <a:pt x="12643" y="53672"/>
                  </a:cubicBezTo>
                  <a:cubicBezTo>
                    <a:pt x="11608" y="53372"/>
                    <a:pt x="10608" y="52972"/>
                    <a:pt x="9674" y="52438"/>
                  </a:cubicBezTo>
                  <a:cubicBezTo>
                    <a:pt x="9073" y="52071"/>
                    <a:pt x="8440" y="51771"/>
                    <a:pt x="7806" y="51437"/>
                  </a:cubicBezTo>
                  <a:cubicBezTo>
                    <a:pt x="7472" y="51270"/>
                    <a:pt x="7172" y="51070"/>
                    <a:pt x="6905" y="50837"/>
                  </a:cubicBezTo>
                  <a:cubicBezTo>
                    <a:pt x="6672" y="50637"/>
                    <a:pt x="6405" y="50436"/>
                    <a:pt x="6171" y="50270"/>
                  </a:cubicBezTo>
                  <a:cubicBezTo>
                    <a:pt x="5404" y="49703"/>
                    <a:pt x="4737" y="49035"/>
                    <a:pt x="4136" y="48302"/>
                  </a:cubicBezTo>
                  <a:cubicBezTo>
                    <a:pt x="4003" y="48101"/>
                    <a:pt x="3870" y="47901"/>
                    <a:pt x="3736" y="47701"/>
                  </a:cubicBezTo>
                  <a:cubicBezTo>
                    <a:pt x="3703" y="47668"/>
                    <a:pt x="3703" y="47601"/>
                    <a:pt x="3669" y="47568"/>
                  </a:cubicBezTo>
                  <a:cubicBezTo>
                    <a:pt x="3236" y="47167"/>
                    <a:pt x="3036" y="46634"/>
                    <a:pt x="2702" y="46167"/>
                  </a:cubicBezTo>
                  <a:cubicBezTo>
                    <a:pt x="2569" y="46033"/>
                    <a:pt x="2469" y="45833"/>
                    <a:pt x="2402" y="45666"/>
                  </a:cubicBezTo>
                  <a:cubicBezTo>
                    <a:pt x="2268" y="45266"/>
                    <a:pt x="2068" y="44932"/>
                    <a:pt x="1868" y="44599"/>
                  </a:cubicBezTo>
                  <a:cubicBezTo>
                    <a:pt x="1201" y="43265"/>
                    <a:pt x="534" y="41964"/>
                    <a:pt x="267" y="40496"/>
                  </a:cubicBezTo>
                  <a:cubicBezTo>
                    <a:pt x="67" y="39529"/>
                    <a:pt x="0" y="38528"/>
                    <a:pt x="34" y="37561"/>
                  </a:cubicBezTo>
                  <a:cubicBezTo>
                    <a:pt x="67" y="37060"/>
                    <a:pt x="134" y="36560"/>
                    <a:pt x="167" y="36093"/>
                  </a:cubicBezTo>
                  <a:cubicBezTo>
                    <a:pt x="167" y="35826"/>
                    <a:pt x="200" y="35526"/>
                    <a:pt x="200" y="35259"/>
                  </a:cubicBezTo>
                  <a:cubicBezTo>
                    <a:pt x="167" y="34759"/>
                    <a:pt x="167" y="34258"/>
                    <a:pt x="134" y="33724"/>
                  </a:cubicBezTo>
                  <a:cubicBezTo>
                    <a:pt x="134" y="33224"/>
                    <a:pt x="234" y="32757"/>
                    <a:pt x="400" y="32290"/>
                  </a:cubicBezTo>
                  <a:cubicBezTo>
                    <a:pt x="701" y="31590"/>
                    <a:pt x="934" y="30889"/>
                    <a:pt x="1201" y="30189"/>
                  </a:cubicBezTo>
                  <a:cubicBezTo>
                    <a:pt x="1234" y="30055"/>
                    <a:pt x="1301" y="29888"/>
                    <a:pt x="1368" y="29755"/>
                  </a:cubicBezTo>
                  <a:cubicBezTo>
                    <a:pt x="1835" y="28921"/>
                    <a:pt x="2335" y="28120"/>
                    <a:pt x="2969" y="27387"/>
                  </a:cubicBezTo>
                  <a:cubicBezTo>
                    <a:pt x="3603" y="26686"/>
                    <a:pt x="4270" y="25986"/>
                    <a:pt x="4937" y="25285"/>
                  </a:cubicBezTo>
                  <a:cubicBezTo>
                    <a:pt x="5004" y="25218"/>
                    <a:pt x="5070" y="25152"/>
                    <a:pt x="5137" y="25085"/>
                  </a:cubicBezTo>
                  <a:cubicBezTo>
                    <a:pt x="5504" y="24851"/>
                    <a:pt x="5704" y="24485"/>
                    <a:pt x="5938" y="24151"/>
                  </a:cubicBezTo>
                  <a:cubicBezTo>
                    <a:pt x="6138" y="23817"/>
                    <a:pt x="6271" y="23450"/>
                    <a:pt x="6505" y="23150"/>
                  </a:cubicBezTo>
                  <a:cubicBezTo>
                    <a:pt x="6605" y="22950"/>
                    <a:pt x="6738" y="22783"/>
                    <a:pt x="6905" y="22650"/>
                  </a:cubicBezTo>
                  <a:cubicBezTo>
                    <a:pt x="7539" y="22016"/>
                    <a:pt x="8039" y="21282"/>
                    <a:pt x="8406" y="20448"/>
                  </a:cubicBezTo>
                  <a:cubicBezTo>
                    <a:pt x="8440" y="20348"/>
                    <a:pt x="8506" y="20215"/>
                    <a:pt x="8606" y="20148"/>
                  </a:cubicBezTo>
                  <a:cubicBezTo>
                    <a:pt x="9040" y="19815"/>
                    <a:pt x="9240" y="19314"/>
                    <a:pt x="9440" y="18814"/>
                  </a:cubicBezTo>
                  <a:cubicBezTo>
                    <a:pt x="9640" y="18380"/>
                    <a:pt x="9774" y="17913"/>
                    <a:pt x="9974" y="17446"/>
                  </a:cubicBezTo>
                  <a:cubicBezTo>
                    <a:pt x="10041" y="17246"/>
                    <a:pt x="10074" y="17079"/>
                    <a:pt x="10074" y="16879"/>
                  </a:cubicBezTo>
                  <a:cubicBezTo>
                    <a:pt x="10074" y="16646"/>
                    <a:pt x="10074" y="16412"/>
                    <a:pt x="10107" y="16179"/>
                  </a:cubicBezTo>
                  <a:cubicBezTo>
                    <a:pt x="10107" y="15978"/>
                    <a:pt x="10141" y="15778"/>
                    <a:pt x="10207" y="15645"/>
                  </a:cubicBezTo>
                  <a:cubicBezTo>
                    <a:pt x="10374" y="15411"/>
                    <a:pt x="10408" y="15144"/>
                    <a:pt x="10374" y="14911"/>
                  </a:cubicBezTo>
                  <a:cubicBezTo>
                    <a:pt x="10308" y="14377"/>
                    <a:pt x="10541" y="13944"/>
                    <a:pt x="10775" y="13510"/>
                  </a:cubicBezTo>
                  <a:cubicBezTo>
                    <a:pt x="10875" y="13343"/>
                    <a:pt x="11041" y="13243"/>
                    <a:pt x="11208" y="13243"/>
                  </a:cubicBezTo>
                  <a:cubicBezTo>
                    <a:pt x="11575" y="13210"/>
                    <a:pt x="11842" y="12943"/>
                    <a:pt x="12209" y="12876"/>
                  </a:cubicBezTo>
                  <a:cubicBezTo>
                    <a:pt x="12042" y="12309"/>
                    <a:pt x="12042" y="11742"/>
                    <a:pt x="11975" y="11175"/>
                  </a:cubicBezTo>
                  <a:cubicBezTo>
                    <a:pt x="11942" y="10708"/>
                    <a:pt x="12075" y="10308"/>
                    <a:pt x="12409" y="9974"/>
                  </a:cubicBezTo>
                  <a:cubicBezTo>
                    <a:pt x="12609" y="9774"/>
                    <a:pt x="12843" y="9607"/>
                    <a:pt x="12976" y="9340"/>
                  </a:cubicBezTo>
                  <a:cubicBezTo>
                    <a:pt x="12976" y="9274"/>
                    <a:pt x="12976" y="9240"/>
                    <a:pt x="12943" y="9207"/>
                  </a:cubicBezTo>
                  <a:cubicBezTo>
                    <a:pt x="12609" y="8606"/>
                    <a:pt x="12676" y="7939"/>
                    <a:pt x="12676" y="7306"/>
                  </a:cubicBezTo>
                  <a:cubicBezTo>
                    <a:pt x="12709" y="7005"/>
                    <a:pt x="12843" y="6738"/>
                    <a:pt x="13110" y="6572"/>
                  </a:cubicBezTo>
                  <a:cubicBezTo>
                    <a:pt x="13176" y="6538"/>
                    <a:pt x="13243" y="6472"/>
                    <a:pt x="13276" y="6438"/>
                  </a:cubicBezTo>
                  <a:cubicBezTo>
                    <a:pt x="13443" y="6338"/>
                    <a:pt x="13543" y="6171"/>
                    <a:pt x="13510" y="5971"/>
                  </a:cubicBezTo>
                  <a:cubicBezTo>
                    <a:pt x="13510" y="5704"/>
                    <a:pt x="13510" y="5438"/>
                    <a:pt x="13510" y="5171"/>
                  </a:cubicBezTo>
                  <a:cubicBezTo>
                    <a:pt x="13510" y="4937"/>
                    <a:pt x="13510" y="4670"/>
                    <a:pt x="13543" y="4437"/>
                  </a:cubicBezTo>
                  <a:cubicBezTo>
                    <a:pt x="13610" y="3870"/>
                    <a:pt x="13843" y="3403"/>
                    <a:pt x="14344" y="3103"/>
                  </a:cubicBezTo>
                  <a:cubicBezTo>
                    <a:pt x="14711" y="2902"/>
                    <a:pt x="15078" y="2702"/>
                    <a:pt x="15445" y="2502"/>
                  </a:cubicBezTo>
                  <a:cubicBezTo>
                    <a:pt x="15478" y="2302"/>
                    <a:pt x="15545" y="2068"/>
                    <a:pt x="15578" y="1835"/>
                  </a:cubicBezTo>
                  <a:cubicBezTo>
                    <a:pt x="15745" y="1101"/>
                    <a:pt x="16178" y="601"/>
                    <a:pt x="16812" y="234"/>
                  </a:cubicBezTo>
                  <a:cubicBezTo>
                    <a:pt x="17046" y="100"/>
                    <a:pt x="17313" y="34"/>
                    <a:pt x="17579" y="34"/>
                  </a:cubicBezTo>
                  <a:cubicBezTo>
                    <a:pt x="17880" y="67"/>
                    <a:pt x="18180" y="67"/>
                    <a:pt x="18480" y="34"/>
                  </a:cubicBezTo>
                  <a:cubicBezTo>
                    <a:pt x="18980" y="0"/>
                    <a:pt x="19481" y="100"/>
                    <a:pt x="19981" y="267"/>
                  </a:cubicBezTo>
                  <a:cubicBezTo>
                    <a:pt x="20682" y="467"/>
                    <a:pt x="21082" y="968"/>
                    <a:pt x="21315" y="1635"/>
                  </a:cubicBezTo>
                  <a:cubicBezTo>
                    <a:pt x="21415" y="1902"/>
                    <a:pt x="21449" y="2202"/>
                    <a:pt x="21516" y="2502"/>
                  </a:cubicBezTo>
                  <a:cubicBezTo>
                    <a:pt x="21849" y="2669"/>
                    <a:pt x="22183" y="2869"/>
                    <a:pt x="22516" y="3036"/>
                  </a:cubicBezTo>
                  <a:cubicBezTo>
                    <a:pt x="23150" y="3369"/>
                    <a:pt x="23417" y="3970"/>
                    <a:pt x="23450" y="4637"/>
                  </a:cubicBezTo>
                  <a:cubicBezTo>
                    <a:pt x="23450" y="4937"/>
                    <a:pt x="23450" y="5204"/>
                    <a:pt x="23450" y="5471"/>
                  </a:cubicBezTo>
                  <a:cubicBezTo>
                    <a:pt x="23450" y="5604"/>
                    <a:pt x="23450" y="5738"/>
                    <a:pt x="23417" y="5838"/>
                  </a:cubicBezTo>
                  <a:cubicBezTo>
                    <a:pt x="23417" y="6138"/>
                    <a:pt x="23517" y="6372"/>
                    <a:pt x="23784" y="6538"/>
                  </a:cubicBezTo>
                  <a:cubicBezTo>
                    <a:pt x="24151" y="6738"/>
                    <a:pt x="24284" y="7039"/>
                    <a:pt x="24251" y="7439"/>
                  </a:cubicBezTo>
                  <a:cubicBezTo>
                    <a:pt x="24251" y="7672"/>
                    <a:pt x="24251" y="7873"/>
                    <a:pt x="24251" y="8106"/>
                  </a:cubicBezTo>
                  <a:cubicBezTo>
                    <a:pt x="24284" y="8440"/>
                    <a:pt x="24217" y="8773"/>
                    <a:pt x="24051" y="9040"/>
                  </a:cubicBezTo>
                  <a:cubicBezTo>
                    <a:pt x="23951" y="9274"/>
                    <a:pt x="23984" y="9440"/>
                    <a:pt x="24151" y="9607"/>
                  </a:cubicBezTo>
                  <a:cubicBezTo>
                    <a:pt x="24318" y="9741"/>
                    <a:pt x="24451" y="9907"/>
                    <a:pt x="24618" y="10074"/>
                  </a:cubicBezTo>
                  <a:cubicBezTo>
                    <a:pt x="24918" y="10374"/>
                    <a:pt x="25018" y="10741"/>
                    <a:pt x="24985" y="11175"/>
                  </a:cubicBezTo>
                  <a:cubicBezTo>
                    <a:pt x="24918" y="11709"/>
                    <a:pt x="24851" y="12276"/>
                    <a:pt x="24785" y="12843"/>
                  </a:cubicBezTo>
                  <a:close/>
                  <a:moveTo>
                    <a:pt x="18480" y="12943"/>
                  </a:moveTo>
                  <a:cubicBezTo>
                    <a:pt x="18480" y="12943"/>
                    <a:pt x="18480" y="12943"/>
                    <a:pt x="18480" y="12943"/>
                  </a:cubicBezTo>
                  <a:cubicBezTo>
                    <a:pt x="17679" y="12943"/>
                    <a:pt x="16846" y="12943"/>
                    <a:pt x="16012" y="12943"/>
                  </a:cubicBezTo>
                  <a:cubicBezTo>
                    <a:pt x="15044" y="12943"/>
                    <a:pt x="14077" y="13010"/>
                    <a:pt x="13110" y="13243"/>
                  </a:cubicBezTo>
                  <a:cubicBezTo>
                    <a:pt x="12542" y="13410"/>
                    <a:pt x="12075" y="13710"/>
                    <a:pt x="11642" y="14077"/>
                  </a:cubicBezTo>
                  <a:cubicBezTo>
                    <a:pt x="11575" y="14144"/>
                    <a:pt x="11475" y="14277"/>
                    <a:pt x="11442" y="14377"/>
                  </a:cubicBezTo>
                  <a:cubicBezTo>
                    <a:pt x="11275" y="15011"/>
                    <a:pt x="11075" y="15645"/>
                    <a:pt x="11075" y="16312"/>
                  </a:cubicBezTo>
                  <a:cubicBezTo>
                    <a:pt x="11075" y="16412"/>
                    <a:pt x="11041" y="16512"/>
                    <a:pt x="11041" y="16646"/>
                  </a:cubicBezTo>
                  <a:cubicBezTo>
                    <a:pt x="10808" y="17780"/>
                    <a:pt x="10341" y="18847"/>
                    <a:pt x="9807" y="19881"/>
                  </a:cubicBezTo>
                  <a:cubicBezTo>
                    <a:pt x="9607" y="20282"/>
                    <a:pt x="9374" y="20648"/>
                    <a:pt x="9173" y="21049"/>
                  </a:cubicBezTo>
                  <a:cubicBezTo>
                    <a:pt x="8840" y="21783"/>
                    <a:pt x="8373" y="22450"/>
                    <a:pt x="7872" y="23117"/>
                  </a:cubicBezTo>
                  <a:cubicBezTo>
                    <a:pt x="6938" y="24284"/>
                    <a:pt x="6004" y="25452"/>
                    <a:pt x="5070" y="26586"/>
                  </a:cubicBezTo>
                  <a:cubicBezTo>
                    <a:pt x="4870" y="26853"/>
                    <a:pt x="4704" y="27120"/>
                    <a:pt x="4470" y="27287"/>
                  </a:cubicBezTo>
                  <a:cubicBezTo>
                    <a:pt x="3936" y="27653"/>
                    <a:pt x="3536" y="28187"/>
                    <a:pt x="3102" y="28654"/>
                  </a:cubicBezTo>
                  <a:cubicBezTo>
                    <a:pt x="2869" y="28888"/>
                    <a:pt x="2669" y="29188"/>
                    <a:pt x="2502" y="29488"/>
                  </a:cubicBezTo>
                  <a:cubicBezTo>
                    <a:pt x="2135" y="30189"/>
                    <a:pt x="1768" y="30922"/>
                    <a:pt x="1468" y="31623"/>
                  </a:cubicBezTo>
                  <a:cubicBezTo>
                    <a:pt x="1301" y="31957"/>
                    <a:pt x="1234" y="32290"/>
                    <a:pt x="1168" y="32624"/>
                  </a:cubicBezTo>
                  <a:cubicBezTo>
                    <a:pt x="1068" y="33257"/>
                    <a:pt x="901" y="33858"/>
                    <a:pt x="968" y="34525"/>
                  </a:cubicBezTo>
                  <a:cubicBezTo>
                    <a:pt x="968" y="34592"/>
                    <a:pt x="934" y="34625"/>
                    <a:pt x="934" y="34692"/>
                  </a:cubicBezTo>
                  <a:cubicBezTo>
                    <a:pt x="834" y="35025"/>
                    <a:pt x="834" y="35392"/>
                    <a:pt x="834" y="35759"/>
                  </a:cubicBezTo>
                  <a:cubicBezTo>
                    <a:pt x="834" y="36727"/>
                    <a:pt x="834" y="37661"/>
                    <a:pt x="867" y="38595"/>
                  </a:cubicBezTo>
                  <a:cubicBezTo>
                    <a:pt x="867" y="38761"/>
                    <a:pt x="867" y="38895"/>
                    <a:pt x="901" y="39028"/>
                  </a:cubicBezTo>
                  <a:cubicBezTo>
                    <a:pt x="1034" y="39562"/>
                    <a:pt x="1068" y="40129"/>
                    <a:pt x="1101" y="40663"/>
                  </a:cubicBezTo>
                  <a:cubicBezTo>
                    <a:pt x="1101" y="41063"/>
                    <a:pt x="1168" y="41530"/>
                    <a:pt x="1435" y="41864"/>
                  </a:cubicBezTo>
                  <a:cubicBezTo>
                    <a:pt x="1668" y="42197"/>
                    <a:pt x="1801" y="42597"/>
                    <a:pt x="1902" y="42998"/>
                  </a:cubicBezTo>
                  <a:cubicBezTo>
                    <a:pt x="2035" y="43365"/>
                    <a:pt x="2135" y="43732"/>
                    <a:pt x="2268" y="44099"/>
                  </a:cubicBezTo>
                  <a:cubicBezTo>
                    <a:pt x="2335" y="44399"/>
                    <a:pt x="2502" y="44666"/>
                    <a:pt x="2702" y="44899"/>
                  </a:cubicBezTo>
                  <a:cubicBezTo>
                    <a:pt x="2902" y="45099"/>
                    <a:pt x="3036" y="45333"/>
                    <a:pt x="3136" y="45566"/>
                  </a:cubicBezTo>
                  <a:cubicBezTo>
                    <a:pt x="3303" y="46033"/>
                    <a:pt x="3569" y="46467"/>
                    <a:pt x="3803" y="46867"/>
                  </a:cubicBezTo>
                  <a:cubicBezTo>
                    <a:pt x="4270" y="47634"/>
                    <a:pt x="4804" y="48302"/>
                    <a:pt x="5504" y="48869"/>
                  </a:cubicBezTo>
                  <a:cubicBezTo>
                    <a:pt x="6271" y="49469"/>
                    <a:pt x="7139" y="49936"/>
                    <a:pt x="7906" y="50570"/>
                  </a:cubicBezTo>
                  <a:cubicBezTo>
                    <a:pt x="7973" y="50637"/>
                    <a:pt x="8106" y="50670"/>
                    <a:pt x="8206" y="50737"/>
                  </a:cubicBezTo>
                  <a:cubicBezTo>
                    <a:pt x="8773" y="51037"/>
                    <a:pt x="9407" y="51337"/>
                    <a:pt x="9974" y="51671"/>
                  </a:cubicBezTo>
                  <a:cubicBezTo>
                    <a:pt x="10908" y="52204"/>
                    <a:pt x="11909" y="52638"/>
                    <a:pt x="12943" y="52905"/>
                  </a:cubicBezTo>
                  <a:cubicBezTo>
                    <a:pt x="13176" y="52972"/>
                    <a:pt x="13443" y="52972"/>
                    <a:pt x="13677" y="53038"/>
                  </a:cubicBezTo>
                  <a:cubicBezTo>
                    <a:pt x="14310" y="53138"/>
                    <a:pt x="14911" y="53138"/>
                    <a:pt x="15545" y="53172"/>
                  </a:cubicBezTo>
                  <a:cubicBezTo>
                    <a:pt x="15845" y="53172"/>
                    <a:pt x="16145" y="53205"/>
                    <a:pt x="16445" y="53272"/>
                  </a:cubicBezTo>
                  <a:cubicBezTo>
                    <a:pt x="16846" y="53372"/>
                    <a:pt x="17246" y="53405"/>
                    <a:pt x="17646" y="53405"/>
                  </a:cubicBezTo>
                  <a:cubicBezTo>
                    <a:pt x="18046" y="53405"/>
                    <a:pt x="18480" y="53405"/>
                    <a:pt x="18914" y="53405"/>
                  </a:cubicBezTo>
                  <a:cubicBezTo>
                    <a:pt x="19114" y="53405"/>
                    <a:pt x="19314" y="53405"/>
                    <a:pt x="19481" y="53439"/>
                  </a:cubicBezTo>
                  <a:cubicBezTo>
                    <a:pt x="20348" y="53572"/>
                    <a:pt x="21215" y="53539"/>
                    <a:pt x="22049" y="53472"/>
                  </a:cubicBezTo>
                  <a:cubicBezTo>
                    <a:pt x="22416" y="53472"/>
                    <a:pt x="22783" y="53372"/>
                    <a:pt x="23083" y="53172"/>
                  </a:cubicBezTo>
                  <a:cubicBezTo>
                    <a:pt x="23217" y="53072"/>
                    <a:pt x="23350" y="53038"/>
                    <a:pt x="23484" y="53038"/>
                  </a:cubicBezTo>
                  <a:cubicBezTo>
                    <a:pt x="23617" y="53005"/>
                    <a:pt x="23717" y="52972"/>
                    <a:pt x="23851" y="52938"/>
                  </a:cubicBezTo>
                  <a:cubicBezTo>
                    <a:pt x="24918" y="52671"/>
                    <a:pt x="25952" y="52271"/>
                    <a:pt x="26919" y="51704"/>
                  </a:cubicBezTo>
                  <a:cubicBezTo>
                    <a:pt x="27053" y="51637"/>
                    <a:pt x="27186" y="51571"/>
                    <a:pt x="27320" y="51504"/>
                  </a:cubicBezTo>
                  <a:cubicBezTo>
                    <a:pt x="27920" y="51170"/>
                    <a:pt x="28521" y="50837"/>
                    <a:pt x="29154" y="50503"/>
                  </a:cubicBezTo>
                  <a:cubicBezTo>
                    <a:pt x="29221" y="50470"/>
                    <a:pt x="29321" y="50403"/>
                    <a:pt x="29421" y="50336"/>
                  </a:cubicBezTo>
                  <a:cubicBezTo>
                    <a:pt x="29721" y="50103"/>
                    <a:pt x="30022" y="49869"/>
                    <a:pt x="30322" y="49636"/>
                  </a:cubicBezTo>
                  <a:cubicBezTo>
                    <a:pt x="30489" y="49502"/>
                    <a:pt x="30655" y="49336"/>
                    <a:pt x="30755" y="49169"/>
                  </a:cubicBezTo>
                  <a:cubicBezTo>
                    <a:pt x="30889" y="48902"/>
                    <a:pt x="31089" y="48735"/>
                    <a:pt x="31323" y="48602"/>
                  </a:cubicBezTo>
                  <a:cubicBezTo>
                    <a:pt x="31890" y="48268"/>
                    <a:pt x="32290" y="47801"/>
                    <a:pt x="32590" y="47267"/>
                  </a:cubicBezTo>
                  <a:cubicBezTo>
                    <a:pt x="32690" y="47101"/>
                    <a:pt x="32824" y="46901"/>
                    <a:pt x="32957" y="46800"/>
                  </a:cubicBezTo>
                  <a:cubicBezTo>
                    <a:pt x="33191" y="46567"/>
                    <a:pt x="33357" y="46267"/>
                    <a:pt x="33524" y="46000"/>
                  </a:cubicBezTo>
                  <a:cubicBezTo>
                    <a:pt x="33724" y="45633"/>
                    <a:pt x="33924" y="45299"/>
                    <a:pt x="34191" y="44999"/>
                  </a:cubicBezTo>
                  <a:cubicBezTo>
                    <a:pt x="34425" y="44699"/>
                    <a:pt x="34625" y="44365"/>
                    <a:pt x="34725" y="43998"/>
                  </a:cubicBezTo>
                  <a:cubicBezTo>
                    <a:pt x="34925" y="43398"/>
                    <a:pt x="35092" y="42831"/>
                    <a:pt x="35292" y="42231"/>
                  </a:cubicBezTo>
                  <a:cubicBezTo>
                    <a:pt x="35325" y="42064"/>
                    <a:pt x="35359" y="41897"/>
                    <a:pt x="35459" y="41764"/>
                  </a:cubicBezTo>
                  <a:cubicBezTo>
                    <a:pt x="35792" y="41263"/>
                    <a:pt x="35959" y="40696"/>
                    <a:pt x="35993" y="40096"/>
                  </a:cubicBezTo>
                  <a:cubicBezTo>
                    <a:pt x="35993" y="40029"/>
                    <a:pt x="35993" y="39929"/>
                    <a:pt x="36026" y="39862"/>
                  </a:cubicBezTo>
                  <a:cubicBezTo>
                    <a:pt x="36193" y="39462"/>
                    <a:pt x="36193" y="39028"/>
                    <a:pt x="36159" y="38595"/>
                  </a:cubicBezTo>
                  <a:cubicBezTo>
                    <a:pt x="36159" y="37827"/>
                    <a:pt x="36093" y="37094"/>
                    <a:pt x="36126" y="36360"/>
                  </a:cubicBezTo>
                  <a:cubicBezTo>
                    <a:pt x="36193" y="35426"/>
                    <a:pt x="35959" y="34492"/>
                    <a:pt x="35959" y="33558"/>
                  </a:cubicBezTo>
                  <a:cubicBezTo>
                    <a:pt x="35959" y="33491"/>
                    <a:pt x="35892" y="33391"/>
                    <a:pt x="35892" y="33291"/>
                  </a:cubicBezTo>
                  <a:cubicBezTo>
                    <a:pt x="35859" y="33191"/>
                    <a:pt x="35826" y="33057"/>
                    <a:pt x="35826" y="32924"/>
                  </a:cubicBezTo>
                  <a:cubicBezTo>
                    <a:pt x="35792" y="32424"/>
                    <a:pt x="35659" y="31923"/>
                    <a:pt x="35425" y="31456"/>
                  </a:cubicBezTo>
                  <a:cubicBezTo>
                    <a:pt x="35159" y="30956"/>
                    <a:pt x="34892" y="30422"/>
                    <a:pt x="34658" y="29888"/>
                  </a:cubicBezTo>
                  <a:cubicBezTo>
                    <a:pt x="34191" y="28921"/>
                    <a:pt x="33491" y="28187"/>
                    <a:pt x="32724" y="27487"/>
                  </a:cubicBezTo>
                  <a:cubicBezTo>
                    <a:pt x="32423" y="27220"/>
                    <a:pt x="32156" y="26953"/>
                    <a:pt x="31890" y="26619"/>
                  </a:cubicBezTo>
                  <a:cubicBezTo>
                    <a:pt x="30989" y="25519"/>
                    <a:pt x="30088" y="24384"/>
                    <a:pt x="29188" y="23250"/>
                  </a:cubicBezTo>
                  <a:cubicBezTo>
                    <a:pt x="28621" y="22516"/>
                    <a:pt x="28087" y="21749"/>
                    <a:pt x="27687" y="20882"/>
                  </a:cubicBezTo>
                  <a:cubicBezTo>
                    <a:pt x="27587" y="20648"/>
                    <a:pt x="27453" y="20415"/>
                    <a:pt x="27320" y="20181"/>
                  </a:cubicBezTo>
                  <a:cubicBezTo>
                    <a:pt x="26853" y="19347"/>
                    <a:pt x="26452" y="18480"/>
                    <a:pt x="26152" y="17546"/>
                  </a:cubicBezTo>
                  <a:cubicBezTo>
                    <a:pt x="26052" y="17179"/>
                    <a:pt x="25919" y="16779"/>
                    <a:pt x="25885" y="16379"/>
                  </a:cubicBezTo>
                  <a:cubicBezTo>
                    <a:pt x="25885" y="15712"/>
                    <a:pt x="25685" y="15078"/>
                    <a:pt x="25518" y="14411"/>
                  </a:cubicBezTo>
                  <a:cubicBezTo>
                    <a:pt x="25485" y="14311"/>
                    <a:pt x="25418" y="14177"/>
                    <a:pt x="25318" y="14110"/>
                  </a:cubicBezTo>
                  <a:cubicBezTo>
                    <a:pt x="24951" y="13743"/>
                    <a:pt x="24518" y="13477"/>
                    <a:pt x="24017" y="13343"/>
                  </a:cubicBezTo>
                  <a:cubicBezTo>
                    <a:pt x="23750" y="13243"/>
                    <a:pt x="23484" y="13210"/>
                    <a:pt x="23217" y="13143"/>
                  </a:cubicBezTo>
                  <a:cubicBezTo>
                    <a:pt x="22650" y="13010"/>
                    <a:pt x="22083" y="12976"/>
                    <a:pt x="21482" y="12976"/>
                  </a:cubicBezTo>
                  <a:cubicBezTo>
                    <a:pt x="20481" y="12943"/>
                    <a:pt x="19481" y="12943"/>
                    <a:pt x="18480" y="12943"/>
                  </a:cubicBezTo>
                  <a:close/>
                  <a:moveTo>
                    <a:pt x="13943" y="9741"/>
                  </a:moveTo>
                  <a:cubicBezTo>
                    <a:pt x="13643" y="10074"/>
                    <a:pt x="13376" y="10341"/>
                    <a:pt x="13076" y="10641"/>
                  </a:cubicBezTo>
                  <a:cubicBezTo>
                    <a:pt x="12943" y="10775"/>
                    <a:pt x="12809" y="10941"/>
                    <a:pt x="12776" y="11175"/>
                  </a:cubicBezTo>
                  <a:cubicBezTo>
                    <a:pt x="12743" y="11542"/>
                    <a:pt x="12743" y="11909"/>
                    <a:pt x="12743" y="12276"/>
                  </a:cubicBezTo>
                  <a:cubicBezTo>
                    <a:pt x="12743" y="12376"/>
                    <a:pt x="12776" y="12476"/>
                    <a:pt x="12809" y="12609"/>
                  </a:cubicBezTo>
                  <a:cubicBezTo>
                    <a:pt x="12976" y="12576"/>
                    <a:pt x="13110" y="12576"/>
                    <a:pt x="13243" y="12509"/>
                  </a:cubicBezTo>
                  <a:cubicBezTo>
                    <a:pt x="13910" y="12309"/>
                    <a:pt x="14577" y="12242"/>
                    <a:pt x="15278" y="12242"/>
                  </a:cubicBezTo>
                  <a:cubicBezTo>
                    <a:pt x="17313" y="12276"/>
                    <a:pt x="19314" y="12242"/>
                    <a:pt x="21349" y="12242"/>
                  </a:cubicBezTo>
                  <a:cubicBezTo>
                    <a:pt x="22183" y="12242"/>
                    <a:pt x="22983" y="12276"/>
                    <a:pt x="23784" y="12543"/>
                  </a:cubicBezTo>
                  <a:cubicBezTo>
                    <a:pt x="23884" y="12609"/>
                    <a:pt x="24017" y="12576"/>
                    <a:pt x="24151" y="12576"/>
                  </a:cubicBezTo>
                  <a:cubicBezTo>
                    <a:pt x="24184" y="12409"/>
                    <a:pt x="24217" y="12276"/>
                    <a:pt x="24217" y="12142"/>
                  </a:cubicBezTo>
                  <a:cubicBezTo>
                    <a:pt x="24217" y="11842"/>
                    <a:pt x="24184" y="11542"/>
                    <a:pt x="24151" y="11275"/>
                  </a:cubicBezTo>
                  <a:cubicBezTo>
                    <a:pt x="24117" y="10841"/>
                    <a:pt x="23884" y="10541"/>
                    <a:pt x="23484" y="10408"/>
                  </a:cubicBezTo>
                  <a:cubicBezTo>
                    <a:pt x="23083" y="10274"/>
                    <a:pt x="22650" y="10141"/>
                    <a:pt x="22216" y="10074"/>
                  </a:cubicBezTo>
                  <a:cubicBezTo>
                    <a:pt x="21349" y="9941"/>
                    <a:pt x="20448" y="9841"/>
                    <a:pt x="19581" y="9741"/>
                  </a:cubicBezTo>
                  <a:cubicBezTo>
                    <a:pt x="18547" y="9607"/>
                    <a:pt x="17513" y="9674"/>
                    <a:pt x="16479" y="9741"/>
                  </a:cubicBezTo>
                  <a:cubicBezTo>
                    <a:pt x="16112" y="9741"/>
                    <a:pt x="15745" y="9741"/>
                    <a:pt x="15378" y="9707"/>
                  </a:cubicBezTo>
                  <a:cubicBezTo>
                    <a:pt x="14877" y="9641"/>
                    <a:pt x="14410" y="9707"/>
                    <a:pt x="13943" y="9741"/>
                  </a:cubicBezTo>
                  <a:close/>
                  <a:moveTo>
                    <a:pt x="23150" y="7572"/>
                  </a:moveTo>
                  <a:cubicBezTo>
                    <a:pt x="23083" y="7539"/>
                    <a:pt x="23017" y="7472"/>
                    <a:pt x="22950" y="7472"/>
                  </a:cubicBezTo>
                  <a:cubicBezTo>
                    <a:pt x="22716" y="7372"/>
                    <a:pt x="22516" y="7306"/>
                    <a:pt x="22283" y="7239"/>
                  </a:cubicBezTo>
                  <a:cubicBezTo>
                    <a:pt x="20882" y="6839"/>
                    <a:pt x="19447" y="6672"/>
                    <a:pt x="18013" y="6638"/>
                  </a:cubicBezTo>
                  <a:cubicBezTo>
                    <a:pt x="17780" y="6638"/>
                    <a:pt x="17513" y="6672"/>
                    <a:pt x="17246" y="6638"/>
                  </a:cubicBezTo>
                  <a:cubicBezTo>
                    <a:pt x="16479" y="6572"/>
                    <a:pt x="15745" y="6638"/>
                    <a:pt x="14978" y="6672"/>
                  </a:cubicBezTo>
                  <a:cubicBezTo>
                    <a:pt x="14410" y="6705"/>
                    <a:pt x="14177" y="7139"/>
                    <a:pt x="13810" y="7439"/>
                  </a:cubicBezTo>
                  <a:cubicBezTo>
                    <a:pt x="13810" y="7439"/>
                    <a:pt x="13777" y="7506"/>
                    <a:pt x="13777" y="7539"/>
                  </a:cubicBezTo>
                  <a:cubicBezTo>
                    <a:pt x="13777" y="7839"/>
                    <a:pt x="13743" y="8206"/>
                    <a:pt x="13810" y="8506"/>
                  </a:cubicBezTo>
                  <a:cubicBezTo>
                    <a:pt x="13910" y="8840"/>
                    <a:pt x="14010" y="9207"/>
                    <a:pt x="14010" y="9607"/>
                  </a:cubicBezTo>
                  <a:cubicBezTo>
                    <a:pt x="14244" y="9540"/>
                    <a:pt x="14444" y="9507"/>
                    <a:pt x="14611" y="9474"/>
                  </a:cubicBezTo>
                  <a:cubicBezTo>
                    <a:pt x="15178" y="9340"/>
                    <a:pt x="15745" y="9174"/>
                    <a:pt x="16312" y="9107"/>
                  </a:cubicBezTo>
                  <a:cubicBezTo>
                    <a:pt x="17513" y="8940"/>
                    <a:pt x="18714" y="8907"/>
                    <a:pt x="19914" y="9073"/>
                  </a:cubicBezTo>
                  <a:cubicBezTo>
                    <a:pt x="20848" y="9207"/>
                    <a:pt x="21782" y="9274"/>
                    <a:pt x="22716" y="9507"/>
                  </a:cubicBezTo>
                  <a:cubicBezTo>
                    <a:pt x="22783" y="9507"/>
                    <a:pt x="22816" y="9507"/>
                    <a:pt x="22883" y="9507"/>
                  </a:cubicBezTo>
                  <a:cubicBezTo>
                    <a:pt x="22917" y="9274"/>
                    <a:pt x="22950" y="9007"/>
                    <a:pt x="23017" y="8807"/>
                  </a:cubicBezTo>
                  <a:cubicBezTo>
                    <a:pt x="23217" y="8406"/>
                    <a:pt x="23183" y="8006"/>
                    <a:pt x="23150" y="7572"/>
                  </a:cubicBezTo>
                  <a:close/>
                  <a:moveTo>
                    <a:pt x="22383" y="6672"/>
                  </a:moveTo>
                  <a:cubicBezTo>
                    <a:pt x="22349" y="6438"/>
                    <a:pt x="22316" y="6238"/>
                    <a:pt x="22316" y="6071"/>
                  </a:cubicBezTo>
                  <a:cubicBezTo>
                    <a:pt x="22349" y="5671"/>
                    <a:pt x="22116" y="5504"/>
                    <a:pt x="21816" y="5371"/>
                  </a:cubicBezTo>
                  <a:cubicBezTo>
                    <a:pt x="21682" y="5337"/>
                    <a:pt x="21582" y="5304"/>
                    <a:pt x="21449" y="5271"/>
                  </a:cubicBezTo>
                  <a:cubicBezTo>
                    <a:pt x="20715" y="5071"/>
                    <a:pt x="20014" y="4937"/>
                    <a:pt x="19247" y="4937"/>
                  </a:cubicBezTo>
                  <a:cubicBezTo>
                    <a:pt x="18780" y="4937"/>
                    <a:pt x="18280" y="4937"/>
                    <a:pt x="17813" y="4870"/>
                  </a:cubicBezTo>
                  <a:cubicBezTo>
                    <a:pt x="17246" y="4770"/>
                    <a:pt x="16645" y="4704"/>
                    <a:pt x="16045" y="4804"/>
                  </a:cubicBezTo>
                  <a:cubicBezTo>
                    <a:pt x="15945" y="4837"/>
                    <a:pt x="15845" y="4870"/>
                    <a:pt x="15778" y="4737"/>
                  </a:cubicBezTo>
                  <a:cubicBezTo>
                    <a:pt x="15811" y="4604"/>
                    <a:pt x="15912" y="4604"/>
                    <a:pt x="16012" y="4604"/>
                  </a:cubicBezTo>
                  <a:cubicBezTo>
                    <a:pt x="16445" y="4537"/>
                    <a:pt x="16846" y="4470"/>
                    <a:pt x="17246" y="4403"/>
                  </a:cubicBezTo>
                  <a:cubicBezTo>
                    <a:pt x="17546" y="4303"/>
                    <a:pt x="17846" y="4270"/>
                    <a:pt x="18180" y="4270"/>
                  </a:cubicBezTo>
                  <a:cubicBezTo>
                    <a:pt x="18480" y="4270"/>
                    <a:pt x="18747" y="4237"/>
                    <a:pt x="19047" y="4237"/>
                  </a:cubicBezTo>
                  <a:cubicBezTo>
                    <a:pt x="20081" y="4203"/>
                    <a:pt x="21115" y="4370"/>
                    <a:pt x="22083" y="4737"/>
                  </a:cubicBezTo>
                  <a:cubicBezTo>
                    <a:pt x="22149" y="4770"/>
                    <a:pt x="22183" y="4770"/>
                    <a:pt x="22249" y="4770"/>
                  </a:cubicBezTo>
                  <a:cubicBezTo>
                    <a:pt x="22316" y="4570"/>
                    <a:pt x="22316" y="4370"/>
                    <a:pt x="22183" y="4237"/>
                  </a:cubicBezTo>
                  <a:cubicBezTo>
                    <a:pt x="21716" y="3770"/>
                    <a:pt x="21282" y="3303"/>
                    <a:pt x="20682" y="3002"/>
                  </a:cubicBezTo>
                  <a:cubicBezTo>
                    <a:pt x="20648" y="2969"/>
                    <a:pt x="20582" y="2969"/>
                    <a:pt x="20515" y="2936"/>
                  </a:cubicBezTo>
                  <a:cubicBezTo>
                    <a:pt x="20181" y="2869"/>
                    <a:pt x="19814" y="2802"/>
                    <a:pt x="19481" y="2669"/>
                  </a:cubicBezTo>
                  <a:cubicBezTo>
                    <a:pt x="19214" y="2602"/>
                    <a:pt x="18947" y="2569"/>
                    <a:pt x="18680" y="2569"/>
                  </a:cubicBezTo>
                  <a:cubicBezTo>
                    <a:pt x="18213" y="2569"/>
                    <a:pt x="17746" y="2535"/>
                    <a:pt x="17313" y="2736"/>
                  </a:cubicBezTo>
                  <a:cubicBezTo>
                    <a:pt x="17246" y="2769"/>
                    <a:pt x="17146" y="2736"/>
                    <a:pt x="17046" y="2769"/>
                  </a:cubicBezTo>
                  <a:cubicBezTo>
                    <a:pt x="16545" y="2902"/>
                    <a:pt x="16012" y="3002"/>
                    <a:pt x="15645" y="3403"/>
                  </a:cubicBezTo>
                  <a:cubicBezTo>
                    <a:pt x="15478" y="3603"/>
                    <a:pt x="15278" y="3770"/>
                    <a:pt x="15078" y="3903"/>
                  </a:cubicBezTo>
                  <a:cubicBezTo>
                    <a:pt x="14744" y="4137"/>
                    <a:pt x="14644" y="4437"/>
                    <a:pt x="14644" y="4804"/>
                  </a:cubicBezTo>
                  <a:cubicBezTo>
                    <a:pt x="14644" y="5237"/>
                    <a:pt x="14644" y="5671"/>
                    <a:pt x="14644" y="6105"/>
                  </a:cubicBezTo>
                  <a:cubicBezTo>
                    <a:pt x="14644" y="6205"/>
                    <a:pt x="14577" y="6338"/>
                    <a:pt x="14711" y="6438"/>
                  </a:cubicBezTo>
                  <a:cubicBezTo>
                    <a:pt x="14777" y="6405"/>
                    <a:pt x="14877" y="6372"/>
                    <a:pt x="14978" y="6372"/>
                  </a:cubicBezTo>
                  <a:cubicBezTo>
                    <a:pt x="15478" y="6171"/>
                    <a:pt x="15978" y="6138"/>
                    <a:pt x="16512" y="6138"/>
                  </a:cubicBezTo>
                  <a:cubicBezTo>
                    <a:pt x="17012" y="6138"/>
                    <a:pt x="17513" y="6138"/>
                    <a:pt x="18013" y="6105"/>
                  </a:cubicBezTo>
                  <a:cubicBezTo>
                    <a:pt x="18947" y="6071"/>
                    <a:pt x="19848" y="6171"/>
                    <a:pt x="20782" y="6338"/>
                  </a:cubicBezTo>
                  <a:cubicBezTo>
                    <a:pt x="21282" y="6405"/>
                    <a:pt x="21782" y="6538"/>
                    <a:pt x="22383" y="6672"/>
                  </a:cubicBezTo>
                  <a:close/>
                  <a:moveTo>
                    <a:pt x="16112" y="2402"/>
                  </a:moveTo>
                  <a:cubicBezTo>
                    <a:pt x="16645" y="2269"/>
                    <a:pt x="17112" y="2135"/>
                    <a:pt x="17546" y="2002"/>
                  </a:cubicBezTo>
                  <a:cubicBezTo>
                    <a:pt x="17679" y="2002"/>
                    <a:pt x="17813" y="1968"/>
                    <a:pt x="17946" y="1968"/>
                  </a:cubicBezTo>
                  <a:cubicBezTo>
                    <a:pt x="18280" y="1968"/>
                    <a:pt x="18647" y="1968"/>
                    <a:pt x="19014" y="1968"/>
                  </a:cubicBezTo>
                  <a:cubicBezTo>
                    <a:pt x="19147" y="1968"/>
                    <a:pt x="19247" y="2002"/>
                    <a:pt x="19347" y="2002"/>
                  </a:cubicBezTo>
                  <a:cubicBezTo>
                    <a:pt x="19781" y="2135"/>
                    <a:pt x="20215" y="2235"/>
                    <a:pt x="20682" y="2369"/>
                  </a:cubicBezTo>
                  <a:cubicBezTo>
                    <a:pt x="20715" y="2369"/>
                    <a:pt x="20782" y="2335"/>
                    <a:pt x="20815" y="2335"/>
                  </a:cubicBezTo>
                  <a:cubicBezTo>
                    <a:pt x="20748" y="1868"/>
                    <a:pt x="20548" y="1468"/>
                    <a:pt x="20181" y="1168"/>
                  </a:cubicBezTo>
                  <a:cubicBezTo>
                    <a:pt x="20014" y="968"/>
                    <a:pt x="19781" y="868"/>
                    <a:pt x="19514" y="868"/>
                  </a:cubicBezTo>
                  <a:cubicBezTo>
                    <a:pt x="19181" y="834"/>
                    <a:pt x="18880" y="734"/>
                    <a:pt x="18547" y="734"/>
                  </a:cubicBezTo>
                  <a:cubicBezTo>
                    <a:pt x="18213" y="734"/>
                    <a:pt x="17913" y="801"/>
                    <a:pt x="17579" y="834"/>
                  </a:cubicBezTo>
                  <a:cubicBezTo>
                    <a:pt x="17479" y="868"/>
                    <a:pt x="17346" y="868"/>
                    <a:pt x="17246" y="868"/>
                  </a:cubicBezTo>
                  <a:cubicBezTo>
                    <a:pt x="17146" y="901"/>
                    <a:pt x="17046" y="934"/>
                    <a:pt x="16946" y="1001"/>
                  </a:cubicBezTo>
                  <a:cubicBezTo>
                    <a:pt x="16512" y="1335"/>
                    <a:pt x="16178" y="1768"/>
                    <a:pt x="16112" y="2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253;p58"/>
            <p:cNvSpPr/>
            <p:nvPr/>
          </p:nvSpPr>
          <p:spPr>
            <a:xfrm>
              <a:off x="5984688" y="2467575"/>
              <a:ext cx="120100" cy="67575"/>
            </a:xfrm>
            <a:custGeom>
              <a:avLst/>
              <a:gdLst/>
              <a:ahLst/>
              <a:cxnLst/>
              <a:rect l="l" t="t" r="r" b="b"/>
              <a:pathLst>
                <a:path w="4804" h="2703" extrusionOk="0">
                  <a:moveTo>
                    <a:pt x="4270" y="34"/>
                  </a:moveTo>
                  <a:cubicBezTo>
                    <a:pt x="2902" y="268"/>
                    <a:pt x="1668" y="1302"/>
                    <a:pt x="434" y="1902"/>
                  </a:cubicBezTo>
                  <a:cubicBezTo>
                    <a:pt x="0" y="2102"/>
                    <a:pt x="334" y="2703"/>
                    <a:pt x="734" y="2636"/>
                  </a:cubicBezTo>
                  <a:cubicBezTo>
                    <a:pt x="2102" y="2403"/>
                    <a:pt x="3503" y="1369"/>
                    <a:pt x="4537" y="501"/>
                  </a:cubicBezTo>
                  <a:cubicBezTo>
                    <a:pt x="4804" y="301"/>
                    <a:pt x="4537" y="1"/>
                    <a:pt x="427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254;p58"/>
            <p:cNvSpPr/>
            <p:nvPr/>
          </p:nvSpPr>
          <p:spPr>
            <a:xfrm>
              <a:off x="6222363" y="2659400"/>
              <a:ext cx="56725" cy="101750"/>
            </a:xfrm>
            <a:custGeom>
              <a:avLst/>
              <a:gdLst/>
              <a:ahLst/>
              <a:cxnLst/>
              <a:rect l="l" t="t" r="r" b="b"/>
              <a:pathLst>
                <a:path w="2269" h="4070" extrusionOk="0">
                  <a:moveTo>
                    <a:pt x="1701" y="200"/>
                  </a:moveTo>
                  <a:cubicBezTo>
                    <a:pt x="1201" y="601"/>
                    <a:pt x="901" y="1168"/>
                    <a:pt x="667" y="1735"/>
                  </a:cubicBezTo>
                  <a:cubicBezTo>
                    <a:pt x="434" y="2335"/>
                    <a:pt x="0" y="3102"/>
                    <a:pt x="100" y="3769"/>
                  </a:cubicBezTo>
                  <a:cubicBezTo>
                    <a:pt x="100" y="3936"/>
                    <a:pt x="267" y="4070"/>
                    <a:pt x="434" y="3970"/>
                  </a:cubicBezTo>
                  <a:cubicBezTo>
                    <a:pt x="934" y="3669"/>
                    <a:pt x="1134" y="3036"/>
                    <a:pt x="1368" y="2535"/>
                  </a:cubicBezTo>
                  <a:cubicBezTo>
                    <a:pt x="1668" y="1868"/>
                    <a:pt x="1968" y="1201"/>
                    <a:pt x="2202" y="500"/>
                  </a:cubicBezTo>
                  <a:cubicBezTo>
                    <a:pt x="2268" y="200"/>
                    <a:pt x="1902" y="0"/>
                    <a:pt x="1701" y="2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255;p58"/>
            <p:cNvSpPr/>
            <p:nvPr/>
          </p:nvSpPr>
          <p:spPr>
            <a:xfrm>
              <a:off x="6581788" y="2734450"/>
              <a:ext cx="34200" cy="130100"/>
            </a:xfrm>
            <a:custGeom>
              <a:avLst/>
              <a:gdLst/>
              <a:ahLst/>
              <a:cxnLst/>
              <a:rect l="l" t="t" r="r" b="b"/>
              <a:pathLst>
                <a:path w="1368" h="5204" extrusionOk="0">
                  <a:moveTo>
                    <a:pt x="667" y="267"/>
                  </a:moveTo>
                  <a:cubicBezTo>
                    <a:pt x="534" y="0"/>
                    <a:pt x="134" y="134"/>
                    <a:pt x="134" y="401"/>
                  </a:cubicBezTo>
                  <a:cubicBezTo>
                    <a:pt x="67" y="1601"/>
                    <a:pt x="0" y="2902"/>
                    <a:pt x="100" y="4103"/>
                  </a:cubicBezTo>
                  <a:cubicBezTo>
                    <a:pt x="67" y="4203"/>
                    <a:pt x="67" y="4370"/>
                    <a:pt x="134" y="4470"/>
                  </a:cubicBezTo>
                  <a:cubicBezTo>
                    <a:pt x="134" y="4937"/>
                    <a:pt x="1001" y="5204"/>
                    <a:pt x="1068" y="4470"/>
                  </a:cubicBezTo>
                  <a:cubicBezTo>
                    <a:pt x="1234" y="3102"/>
                    <a:pt x="1368" y="1501"/>
                    <a:pt x="667" y="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256;p58"/>
            <p:cNvSpPr/>
            <p:nvPr/>
          </p:nvSpPr>
          <p:spPr>
            <a:xfrm>
              <a:off x="6861138" y="2660225"/>
              <a:ext cx="97600" cy="79250"/>
            </a:xfrm>
            <a:custGeom>
              <a:avLst/>
              <a:gdLst/>
              <a:ahLst/>
              <a:cxnLst/>
              <a:rect l="l" t="t" r="r" b="b"/>
              <a:pathLst>
                <a:path w="3904" h="3170" extrusionOk="0">
                  <a:moveTo>
                    <a:pt x="2536" y="1135"/>
                  </a:moveTo>
                  <a:cubicBezTo>
                    <a:pt x="1902" y="668"/>
                    <a:pt x="1202" y="267"/>
                    <a:pt x="468" y="67"/>
                  </a:cubicBezTo>
                  <a:cubicBezTo>
                    <a:pt x="134" y="0"/>
                    <a:pt x="1" y="367"/>
                    <a:pt x="168" y="601"/>
                  </a:cubicBezTo>
                  <a:cubicBezTo>
                    <a:pt x="501" y="1035"/>
                    <a:pt x="1001" y="1368"/>
                    <a:pt x="1468" y="1668"/>
                  </a:cubicBezTo>
                  <a:cubicBezTo>
                    <a:pt x="1769" y="1868"/>
                    <a:pt x="2102" y="2069"/>
                    <a:pt x="2369" y="2302"/>
                  </a:cubicBezTo>
                  <a:cubicBezTo>
                    <a:pt x="2469" y="2369"/>
                    <a:pt x="2569" y="2436"/>
                    <a:pt x="2669" y="2502"/>
                  </a:cubicBezTo>
                  <a:cubicBezTo>
                    <a:pt x="2903" y="2702"/>
                    <a:pt x="2736" y="2669"/>
                    <a:pt x="2769" y="2369"/>
                  </a:cubicBezTo>
                  <a:cubicBezTo>
                    <a:pt x="2669" y="2969"/>
                    <a:pt x="3437" y="3169"/>
                    <a:pt x="3637" y="2602"/>
                  </a:cubicBezTo>
                  <a:cubicBezTo>
                    <a:pt x="3904" y="2002"/>
                    <a:pt x="2903" y="1401"/>
                    <a:pt x="2536" y="1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257;p58"/>
            <p:cNvSpPr/>
            <p:nvPr/>
          </p:nvSpPr>
          <p:spPr>
            <a:xfrm>
              <a:off x="7070463" y="2336650"/>
              <a:ext cx="100100" cy="35050"/>
            </a:xfrm>
            <a:custGeom>
              <a:avLst/>
              <a:gdLst/>
              <a:ahLst/>
              <a:cxnLst/>
              <a:rect l="l" t="t" r="r" b="b"/>
              <a:pathLst>
                <a:path w="4004" h="1402" extrusionOk="0">
                  <a:moveTo>
                    <a:pt x="3736" y="701"/>
                  </a:moveTo>
                  <a:cubicBezTo>
                    <a:pt x="3169" y="568"/>
                    <a:pt x="2569" y="468"/>
                    <a:pt x="1968" y="334"/>
                  </a:cubicBezTo>
                  <a:cubicBezTo>
                    <a:pt x="1435" y="201"/>
                    <a:pt x="901" y="1"/>
                    <a:pt x="301" y="1"/>
                  </a:cubicBezTo>
                  <a:cubicBezTo>
                    <a:pt x="67" y="1"/>
                    <a:pt x="0" y="301"/>
                    <a:pt x="201" y="434"/>
                  </a:cubicBezTo>
                  <a:cubicBezTo>
                    <a:pt x="1101" y="1102"/>
                    <a:pt x="2636" y="1402"/>
                    <a:pt x="3736" y="1235"/>
                  </a:cubicBezTo>
                  <a:cubicBezTo>
                    <a:pt x="4003" y="1168"/>
                    <a:pt x="4003" y="735"/>
                    <a:pt x="3736" y="7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258;p58"/>
            <p:cNvSpPr/>
            <p:nvPr/>
          </p:nvSpPr>
          <p:spPr>
            <a:xfrm>
              <a:off x="6982063" y="1898000"/>
              <a:ext cx="81750" cy="67575"/>
            </a:xfrm>
            <a:custGeom>
              <a:avLst/>
              <a:gdLst/>
              <a:ahLst/>
              <a:cxnLst/>
              <a:rect l="l" t="t" r="r" b="b"/>
              <a:pathLst>
                <a:path w="3270" h="2703" extrusionOk="0">
                  <a:moveTo>
                    <a:pt x="2969" y="301"/>
                  </a:moveTo>
                  <a:cubicBezTo>
                    <a:pt x="2702" y="1"/>
                    <a:pt x="2202" y="134"/>
                    <a:pt x="2102" y="535"/>
                  </a:cubicBezTo>
                  <a:cubicBezTo>
                    <a:pt x="2069" y="568"/>
                    <a:pt x="1768" y="802"/>
                    <a:pt x="1702" y="868"/>
                  </a:cubicBezTo>
                  <a:cubicBezTo>
                    <a:pt x="1502" y="1035"/>
                    <a:pt x="1268" y="1202"/>
                    <a:pt x="1035" y="1335"/>
                  </a:cubicBezTo>
                  <a:cubicBezTo>
                    <a:pt x="668" y="1569"/>
                    <a:pt x="201" y="1736"/>
                    <a:pt x="34" y="2169"/>
                  </a:cubicBezTo>
                  <a:cubicBezTo>
                    <a:pt x="1" y="2269"/>
                    <a:pt x="67" y="2436"/>
                    <a:pt x="167" y="2503"/>
                  </a:cubicBezTo>
                  <a:cubicBezTo>
                    <a:pt x="634" y="2703"/>
                    <a:pt x="1101" y="2403"/>
                    <a:pt x="1502" y="2136"/>
                  </a:cubicBezTo>
                  <a:cubicBezTo>
                    <a:pt x="1735" y="1969"/>
                    <a:pt x="1969" y="1802"/>
                    <a:pt x="2202" y="1602"/>
                  </a:cubicBezTo>
                  <a:cubicBezTo>
                    <a:pt x="2336" y="1502"/>
                    <a:pt x="2636" y="1202"/>
                    <a:pt x="2736" y="1168"/>
                  </a:cubicBezTo>
                  <a:cubicBezTo>
                    <a:pt x="3136" y="1068"/>
                    <a:pt x="3270" y="568"/>
                    <a:pt x="2969" y="3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259;p58"/>
            <p:cNvSpPr/>
            <p:nvPr/>
          </p:nvSpPr>
          <p:spPr>
            <a:xfrm>
              <a:off x="6053913" y="1899675"/>
              <a:ext cx="60050" cy="52575"/>
            </a:xfrm>
            <a:custGeom>
              <a:avLst/>
              <a:gdLst/>
              <a:ahLst/>
              <a:cxnLst/>
              <a:rect l="l" t="t" r="r" b="b"/>
              <a:pathLst>
                <a:path w="2402" h="2103" extrusionOk="0">
                  <a:moveTo>
                    <a:pt x="1434" y="634"/>
                  </a:moveTo>
                  <a:cubicBezTo>
                    <a:pt x="1134" y="368"/>
                    <a:pt x="634" y="1"/>
                    <a:pt x="267" y="334"/>
                  </a:cubicBezTo>
                  <a:cubicBezTo>
                    <a:pt x="0" y="568"/>
                    <a:pt x="234" y="935"/>
                    <a:pt x="500" y="935"/>
                  </a:cubicBezTo>
                  <a:cubicBezTo>
                    <a:pt x="534" y="935"/>
                    <a:pt x="534" y="968"/>
                    <a:pt x="534" y="968"/>
                  </a:cubicBezTo>
                  <a:cubicBezTo>
                    <a:pt x="600" y="1001"/>
                    <a:pt x="667" y="1068"/>
                    <a:pt x="734" y="1101"/>
                  </a:cubicBezTo>
                  <a:cubicBezTo>
                    <a:pt x="867" y="1202"/>
                    <a:pt x="1001" y="1335"/>
                    <a:pt x="1134" y="1435"/>
                  </a:cubicBezTo>
                  <a:cubicBezTo>
                    <a:pt x="1368" y="1669"/>
                    <a:pt x="1668" y="2035"/>
                    <a:pt x="2035" y="2069"/>
                  </a:cubicBezTo>
                  <a:cubicBezTo>
                    <a:pt x="2235" y="2102"/>
                    <a:pt x="2402" y="1969"/>
                    <a:pt x="2368" y="1769"/>
                  </a:cubicBezTo>
                  <a:cubicBezTo>
                    <a:pt x="2302" y="1302"/>
                    <a:pt x="1768" y="901"/>
                    <a:pt x="1434" y="6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260;p58"/>
            <p:cNvSpPr/>
            <p:nvPr/>
          </p:nvSpPr>
          <p:spPr>
            <a:xfrm>
              <a:off x="5937163" y="2115675"/>
              <a:ext cx="87575" cy="35050"/>
            </a:xfrm>
            <a:custGeom>
              <a:avLst/>
              <a:gdLst/>
              <a:ahLst/>
              <a:cxnLst/>
              <a:rect l="l" t="t" r="r" b="b"/>
              <a:pathLst>
                <a:path w="3503" h="1402" extrusionOk="0">
                  <a:moveTo>
                    <a:pt x="3402" y="434"/>
                  </a:moveTo>
                  <a:cubicBezTo>
                    <a:pt x="3102" y="167"/>
                    <a:pt x="2602" y="200"/>
                    <a:pt x="2235" y="200"/>
                  </a:cubicBezTo>
                  <a:cubicBezTo>
                    <a:pt x="1968" y="167"/>
                    <a:pt x="1735" y="200"/>
                    <a:pt x="1501" y="200"/>
                  </a:cubicBezTo>
                  <a:cubicBezTo>
                    <a:pt x="1368" y="200"/>
                    <a:pt x="1234" y="200"/>
                    <a:pt x="1134" y="200"/>
                  </a:cubicBezTo>
                  <a:cubicBezTo>
                    <a:pt x="1101" y="200"/>
                    <a:pt x="1101" y="167"/>
                    <a:pt x="1067" y="167"/>
                  </a:cubicBezTo>
                  <a:cubicBezTo>
                    <a:pt x="901" y="0"/>
                    <a:pt x="500" y="0"/>
                    <a:pt x="400" y="334"/>
                  </a:cubicBezTo>
                  <a:cubicBezTo>
                    <a:pt x="0" y="1401"/>
                    <a:pt x="2969" y="1168"/>
                    <a:pt x="3402" y="767"/>
                  </a:cubicBezTo>
                  <a:cubicBezTo>
                    <a:pt x="3503" y="701"/>
                    <a:pt x="3503" y="501"/>
                    <a:pt x="3402" y="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261;p58"/>
            <p:cNvSpPr/>
            <p:nvPr/>
          </p:nvSpPr>
          <p:spPr>
            <a:xfrm>
              <a:off x="6315188" y="1716850"/>
              <a:ext cx="463425" cy="626725"/>
            </a:xfrm>
            <a:custGeom>
              <a:avLst/>
              <a:gdLst/>
              <a:ahLst/>
              <a:cxnLst/>
              <a:rect l="l" t="t" r="r" b="b"/>
              <a:pathLst>
                <a:path w="18537" h="25069" extrusionOk="0">
                  <a:moveTo>
                    <a:pt x="6289" y="16710"/>
                  </a:moveTo>
                  <a:cubicBezTo>
                    <a:pt x="6583" y="16710"/>
                    <a:pt x="6942" y="17004"/>
                    <a:pt x="7362" y="17588"/>
                  </a:cubicBezTo>
                  <a:cubicBezTo>
                    <a:pt x="7362" y="17855"/>
                    <a:pt x="7362" y="18121"/>
                    <a:pt x="7295" y="18422"/>
                  </a:cubicBezTo>
                  <a:cubicBezTo>
                    <a:pt x="7195" y="19389"/>
                    <a:pt x="6961" y="20156"/>
                    <a:pt x="6294" y="20923"/>
                  </a:cubicBezTo>
                  <a:cubicBezTo>
                    <a:pt x="6194" y="21057"/>
                    <a:pt x="6094" y="21190"/>
                    <a:pt x="5961" y="21290"/>
                  </a:cubicBezTo>
                  <a:cubicBezTo>
                    <a:pt x="5327" y="20023"/>
                    <a:pt x="5160" y="18522"/>
                    <a:pt x="5694" y="17321"/>
                  </a:cubicBezTo>
                  <a:cubicBezTo>
                    <a:pt x="5845" y="16912"/>
                    <a:pt x="6044" y="16710"/>
                    <a:pt x="6289" y="16710"/>
                  </a:cubicBezTo>
                  <a:close/>
                  <a:moveTo>
                    <a:pt x="11713" y="17690"/>
                  </a:moveTo>
                  <a:cubicBezTo>
                    <a:pt x="11923" y="17690"/>
                    <a:pt x="12087" y="17867"/>
                    <a:pt x="12199" y="18221"/>
                  </a:cubicBezTo>
                  <a:cubicBezTo>
                    <a:pt x="12499" y="18722"/>
                    <a:pt x="12565" y="19256"/>
                    <a:pt x="12565" y="19856"/>
                  </a:cubicBezTo>
                  <a:cubicBezTo>
                    <a:pt x="12599" y="20590"/>
                    <a:pt x="12265" y="21357"/>
                    <a:pt x="11898" y="22024"/>
                  </a:cubicBezTo>
                  <a:cubicBezTo>
                    <a:pt x="11431" y="21324"/>
                    <a:pt x="11164" y="20490"/>
                    <a:pt x="11064" y="19756"/>
                  </a:cubicBezTo>
                  <a:cubicBezTo>
                    <a:pt x="10998" y="19189"/>
                    <a:pt x="10998" y="18622"/>
                    <a:pt x="11131" y="18021"/>
                  </a:cubicBezTo>
                  <a:cubicBezTo>
                    <a:pt x="11352" y="17801"/>
                    <a:pt x="11547" y="17690"/>
                    <a:pt x="11713" y="17690"/>
                  </a:cubicBezTo>
                  <a:close/>
                  <a:moveTo>
                    <a:pt x="12461" y="1"/>
                  </a:moveTo>
                  <a:cubicBezTo>
                    <a:pt x="12258" y="1"/>
                    <a:pt x="12064" y="113"/>
                    <a:pt x="11998" y="375"/>
                  </a:cubicBezTo>
                  <a:cubicBezTo>
                    <a:pt x="11698" y="1676"/>
                    <a:pt x="11865" y="2910"/>
                    <a:pt x="12065" y="4211"/>
                  </a:cubicBezTo>
                  <a:cubicBezTo>
                    <a:pt x="12332" y="5746"/>
                    <a:pt x="12399" y="7347"/>
                    <a:pt x="12632" y="8881"/>
                  </a:cubicBezTo>
                  <a:cubicBezTo>
                    <a:pt x="12999" y="11550"/>
                    <a:pt x="13833" y="13985"/>
                    <a:pt x="15568" y="16053"/>
                  </a:cubicBezTo>
                  <a:cubicBezTo>
                    <a:pt x="16702" y="17454"/>
                    <a:pt x="17536" y="18422"/>
                    <a:pt x="17102" y="20323"/>
                  </a:cubicBezTo>
                  <a:cubicBezTo>
                    <a:pt x="16768" y="21724"/>
                    <a:pt x="15734" y="23225"/>
                    <a:pt x="14200" y="23358"/>
                  </a:cubicBezTo>
                  <a:cubicBezTo>
                    <a:pt x="14154" y="23361"/>
                    <a:pt x="14109" y="23362"/>
                    <a:pt x="14064" y="23362"/>
                  </a:cubicBezTo>
                  <a:cubicBezTo>
                    <a:pt x="13494" y="23362"/>
                    <a:pt x="13034" y="23167"/>
                    <a:pt x="12632" y="22858"/>
                  </a:cubicBezTo>
                  <a:cubicBezTo>
                    <a:pt x="13366" y="21657"/>
                    <a:pt x="13833" y="20223"/>
                    <a:pt x="13533" y="18822"/>
                  </a:cubicBezTo>
                  <a:cubicBezTo>
                    <a:pt x="13333" y="17754"/>
                    <a:pt x="12599" y="16487"/>
                    <a:pt x="11398" y="16454"/>
                  </a:cubicBezTo>
                  <a:cubicBezTo>
                    <a:pt x="11390" y="16453"/>
                    <a:pt x="11382" y="16453"/>
                    <a:pt x="11374" y="16453"/>
                  </a:cubicBezTo>
                  <a:cubicBezTo>
                    <a:pt x="8739" y="16453"/>
                    <a:pt x="10300" y="21860"/>
                    <a:pt x="11164" y="22825"/>
                  </a:cubicBezTo>
                  <a:cubicBezTo>
                    <a:pt x="11198" y="22891"/>
                    <a:pt x="11231" y="22925"/>
                    <a:pt x="11298" y="22958"/>
                  </a:cubicBezTo>
                  <a:cubicBezTo>
                    <a:pt x="10755" y="23676"/>
                    <a:pt x="10132" y="23999"/>
                    <a:pt x="9450" y="23999"/>
                  </a:cubicBezTo>
                  <a:cubicBezTo>
                    <a:pt x="8960" y="23999"/>
                    <a:pt x="8440" y="23832"/>
                    <a:pt x="7895" y="23525"/>
                  </a:cubicBezTo>
                  <a:cubicBezTo>
                    <a:pt x="7362" y="23225"/>
                    <a:pt x="6895" y="22758"/>
                    <a:pt x="6494" y="22224"/>
                  </a:cubicBezTo>
                  <a:cubicBezTo>
                    <a:pt x="7162" y="21657"/>
                    <a:pt x="7695" y="20957"/>
                    <a:pt x="7962" y="20290"/>
                  </a:cubicBezTo>
                  <a:cubicBezTo>
                    <a:pt x="8362" y="19189"/>
                    <a:pt x="8896" y="17021"/>
                    <a:pt x="8029" y="16020"/>
                  </a:cubicBezTo>
                  <a:cubicBezTo>
                    <a:pt x="7648" y="15576"/>
                    <a:pt x="7207" y="15380"/>
                    <a:pt x="6756" y="15380"/>
                  </a:cubicBezTo>
                  <a:cubicBezTo>
                    <a:pt x="6258" y="15380"/>
                    <a:pt x="5748" y="15618"/>
                    <a:pt x="5294" y="16020"/>
                  </a:cubicBezTo>
                  <a:cubicBezTo>
                    <a:pt x="3926" y="17221"/>
                    <a:pt x="4260" y="19622"/>
                    <a:pt x="4760" y="21124"/>
                  </a:cubicBezTo>
                  <a:cubicBezTo>
                    <a:pt x="4827" y="21390"/>
                    <a:pt x="4960" y="21657"/>
                    <a:pt x="5093" y="21924"/>
                  </a:cubicBezTo>
                  <a:cubicBezTo>
                    <a:pt x="4537" y="22262"/>
                    <a:pt x="3897" y="22505"/>
                    <a:pt x="3294" y="22505"/>
                  </a:cubicBezTo>
                  <a:cubicBezTo>
                    <a:pt x="2886" y="22505"/>
                    <a:pt x="2495" y="22394"/>
                    <a:pt x="2158" y="22124"/>
                  </a:cubicBezTo>
                  <a:cubicBezTo>
                    <a:pt x="1458" y="21524"/>
                    <a:pt x="1324" y="20423"/>
                    <a:pt x="1257" y="19556"/>
                  </a:cubicBezTo>
                  <a:cubicBezTo>
                    <a:pt x="1124" y="17788"/>
                    <a:pt x="1424" y="15953"/>
                    <a:pt x="1858" y="14219"/>
                  </a:cubicBezTo>
                  <a:cubicBezTo>
                    <a:pt x="2291" y="12617"/>
                    <a:pt x="3292" y="11317"/>
                    <a:pt x="3993" y="9849"/>
                  </a:cubicBezTo>
                  <a:cubicBezTo>
                    <a:pt x="5160" y="7514"/>
                    <a:pt x="5994" y="4178"/>
                    <a:pt x="5460" y="1576"/>
                  </a:cubicBezTo>
                  <a:cubicBezTo>
                    <a:pt x="5407" y="1295"/>
                    <a:pt x="5214" y="1175"/>
                    <a:pt x="5011" y="1175"/>
                  </a:cubicBezTo>
                  <a:cubicBezTo>
                    <a:pt x="4707" y="1175"/>
                    <a:pt x="4380" y="1443"/>
                    <a:pt x="4460" y="1843"/>
                  </a:cubicBezTo>
                  <a:cubicBezTo>
                    <a:pt x="4960" y="4378"/>
                    <a:pt x="3959" y="7547"/>
                    <a:pt x="2859" y="9815"/>
                  </a:cubicBezTo>
                  <a:cubicBezTo>
                    <a:pt x="1724" y="12117"/>
                    <a:pt x="724" y="13852"/>
                    <a:pt x="357" y="16454"/>
                  </a:cubicBezTo>
                  <a:cubicBezTo>
                    <a:pt x="0" y="18978"/>
                    <a:pt x="120" y="23616"/>
                    <a:pt x="3233" y="23616"/>
                  </a:cubicBezTo>
                  <a:cubicBezTo>
                    <a:pt x="3617" y="23616"/>
                    <a:pt x="4047" y="23546"/>
                    <a:pt x="4526" y="23392"/>
                  </a:cubicBezTo>
                  <a:cubicBezTo>
                    <a:pt x="4893" y="23292"/>
                    <a:pt x="5294" y="23092"/>
                    <a:pt x="5694" y="22858"/>
                  </a:cubicBezTo>
                  <a:cubicBezTo>
                    <a:pt x="6649" y="24118"/>
                    <a:pt x="8099" y="25068"/>
                    <a:pt x="9509" y="25068"/>
                  </a:cubicBezTo>
                  <a:cubicBezTo>
                    <a:pt x="10414" y="25068"/>
                    <a:pt x="11302" y="24677"/>
                    <a:pt x="12032" y="23725"/>
                  </a:cubicBezTo>
                  <a:cubicBezTo>
                    <a:pt x="12032" y="23692"/>
                    <a:pt x="12065" y="23692"/>
                    <a:pt x="12065" y="23659"/>
                  </a:cubicBezTo>
                  <a:cubicBezTo>
                    <a:pt x="12721" y="24110"/>
                    <a:pt x="13405" y="24318"/>
                    <a:pt x="14072" y="24318"/>
                  </a:cubicBezTo>
                  <a:cubicBezTo>
                    <a:pt x="15576" y="24318"/>
                    <a:pt x="16994" y="23257"/>
                    <a:pt x="17803" y="21524"/>
                  </a:cubicBezTo>
                  <a:cubicBezTo>
                    <a:pt x="18236" y="20623"/>
                    <a:pt x="18536" y="19289"/>
                    <a:pt x="18270" y="18288"/>
                  </a:cubicBezTo>
                  <a:cubicBezTo>
                    <a:pt x="17836" y="16687"/>
                    <a:pt x="16468" y="15620"/>
                    <a:pt x="15534" y="14285"/>
                  </a:cubicBezTo>
                  <a:cubicBezTo>
                    <a:pt x="14200" y="12351"/>
                    <a:pt x="13800" y="9849"/>
                    <a:pt x="13499" y="7581"/>
                  </a:cubicBezTo>
                  <a:cubicBezTo>
                    <a:pt x="13233" y="5479"/>
                    <a:pt x="12532" y="2710"/>
                    <a:pt x="13032" y="676"/>
                  </a:cubicBezTo>
                  <a:cubicBezTo>
                    <a:pt x="13114" y="270"/>
                    <a:pt x="12776" y="1"/>
                    <a:pt x="12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" name="圆角矩形 3"/>
          <p:cNvSpPr/>
          <p:nvPr/>
        </p:nvSpPr>
        <p:spPr>
          <a:xfrm>
            <a:off x="5486400" y="3495287"/>
            <a:ext cx="3095321" cy="1495813"/>
          </a:xfrm>
          <a:prstGeom prst="roundRect">
            <a:avLst/>
          </a:prstGeom>
          <a:solidFill>
            <a:srgbClr val="A557DF">
              <a:alpha val="45000"/>
            </a:srgbClr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9" tIns="68585" rIns="137169" bIns="68585" rtlCol="0" anchor="ctr"/>
          <a:lstStyle/>
          <a:p>
            <a:pPr algn="ctr"/>
            <a:r>
              <a:rPr lang="ar-SA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فكرة الدرس 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1018975" y="5400287"/>
            <a:ext cx="2727413" cy="1495813"/>
          </a:xfrm>
          <a:prstGeom prst="roundRect">
            <a:avLst/>
          </a:prstGeom>
          <a:solidFill>
            <a:srgbClr val="CC3399">
              <a:alpha val="45000"/>
            </a:srgbClr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9" tIns="68585" rIns="137169" bIns="68585" rtlCol="0" anchor="ctr"/>
          <a:lstStyle/>
          <a:p>
            <a:pPr algn="ctr"/>
            <a:r>
              <a:rPr lang="ar-SA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المفردات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2133600" y="5631735"/>
            <a:ext cx="5033171" cy="3093165"/>
          </a:xfrm>
          <a:prstGeom prst="rect">
            <a:avLst/>
          </a:prstGeom>
          <a:noFill/>
        </p:spPr>
        <p:txBody>
          <a:bodyPr wrap="square" lIns="137169" tIns="68585" rIns="137169" bIns="68585" rtlCol="0">
            <a:spAutoFit/>
          </a:bodyPr>
          <a:lstStyle/>
          <a:p>
            <a:pPr algn="ctr"/>
            <a:r>
              <a:rPr lang="ar-SA" altLang="zh-C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أصنف المجسمات </a:t>
            </a:r>
            <a:endParaRPr lang="ar-SA" altLang="zh-CN" sz="4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PT Bold Heading" pitchFamily="2" charset="-78"/>
              <a:sym typeface="Architects Daughter"/>
            </a:endParaRPr>
          </a:p>
          <a:p>
            <a:pPr algn="ctr"/>
            <a:r>
              <a:rPr lang="ar-SA" altLang="zh-CN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من </a:t>
            </a:r>
            <a:r>
              <a:rPr lang="ar-SA" altLang="zh-C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حيث إنها </a:t>
            </a:r>
            <a:endParaRPr lang="ar-SA" altLang="zh-CN" sz="4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PT Bold Heading" pitchFamily="2" charset="-78"/>
              <a:sym typeface="Architects Daughter"/>
            </a:endParaRPr>
          </a:p>
          <a:p>
            <a:pPr algn="ctr"/>
            <a:r>
              <a:rPr lang="ar-SA" altLang="zh-CN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تتدحرج </a:t>
            </a:r>
            <a:r>
              <a:rPr lang="ar-SA" altLang="zh-C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أو تتراص </a:t>
            </a:r>
            <a:endParaRPr lang="ar-SA" altLang="zh-CN" sz="4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PT Bold Heading" pitchFamily="2" charset="-78"/>
              <a:sym typeface="Architects Daughter"/>
            </a:endParaRPr>
          </a:p>
          <a:p>
            <a:pPr algn="ctr"/>
            <a:r>
              <a:rPr lang="ar-SA" altLang="zh-CN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أو </a:t>
            </a:r>
            <a:r>
              <a:rPr lang="ar-SA" altLang="zh-C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تنزلق.</a:t>
            </a:r>
          </a:p>
        </p:txBody>
      </p:sp>
      <p:sp>
        <p:nvSpPr>
          <p:cNvPr id="10" name="Freeform 874"/>
          <p:cNvSpPr>
            <a:spLocks noChangeAspect="1"/>
          </p:cNvSpPr>
          <p:nvPr/>
        </p:nvSpPr>
        <p:spPr bwMode="auto">
          <a:xfrm>
            <a:off x="8832319" y="3543300"/>
            <a:ext cx="3193671" cy="2700338"/>
          </a:xfrm>
          <a:custGeom>
            <a:avLst/>
            <a:gdLst>
              <a:gd name="T0" fmla="*/ 717825 w 175"/>
              <a:gd name="T1" fmla="*/ 352703 h 148"/>
              <a:gd name="T2" fmla="*/ 717825 w 175"/>
              <a:gd name="T3" fmla="*/ 0 h 148"/>
              <a:gd name="T4" fmla="*/ 0 w 175"/>
              <a:gd name="T5" fmla="*/ 595946 h 148"/>
              <a:gd name="T6" fmla="*/ 717825 w 175"/>
              <a:gd name="T7" fmla="*/ 1204054 h 148"/>
              <a:gd name="T8" fmla="*/ 717825 w 175"/>
              <a:gd name="T9" fmla="*/ 863514 h 148"/>
              <a:gd name="T10" fmla="*/ 717825 w 175"/>
              <a:gd name="T11" fmla="*/ 1800000 h 148"/>
              <a:gd name="T12" fmla="*/ 717825 w 175"/>
              <a:gd name="T13" fmla="*/ 352703 h 1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5"/>
              <a:gd name="T22" fmla="*/ 0 h 148"/>
              <a:gd name="T23" fmla="*/ 175 w 175"/>
              <a:gd name="T24" fmla="*/ 148 h 1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5" h="148">
                <a:moveTo>
                  <a:pt x="59" y="29"/>
                </a:moveTo>
                <a:cubicBezTo>
                  <a:pt x="59" y="0"/>
                  <a:pt x="59" y="0"/>
                  <a:pt x="59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71"/>
                  <a:pt x="59" y="71"/>
                  <a:pt x="59" y="71"/>
                </a:cubicBezTo>
                <a:cubicBezTo>
                  <a:pt x="118" y="79"/>
                  <a:pt x="92" y="114"/>
                  <a:pt x="59" y="148"/>
                </a:cubicBezTo>
                <a:cubicBezTo>
                  <a:pt x="175" y="72"/>
                  <a:pt x="106" y="37"/>
                  <a:pt x="59" y="29"/>
                </a:cubicBezTo>
                <a:close/>
              </a:path>
            </a:pathLst>
          </a:custGeom>
          <a:solidFill>
            <a:srgbClr val="A557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9" tIns="68585" rIns="137169" bIns="6858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Elsie" panose="02000000000000000000" charset="0"/>
            </a:endParaRPr>
          </a:p>
        </p:txBody>
      </p:sp>
      <p:sp>
        <p:nvSpPr>
          <p:cNvPr id="33" name="Freeform 874"/>
          <p:cNvSpPr>
            <a:spLocks noChangeAspect="1"/>
          </p:cNvSpPr>
          <p:nvPr/>
        </p:nvSpPr>
        <p:spPr bwMode="auto">
          <a:xfrm flipH="1" flipV="1">
            <a:off x="7799805" y="6243637"/>
            <a:ext cx="3193671" cy="2700338"/>
          </a:xfrm>
          <a:custGeom>
            <a:avLst/>
            <a:gdLst>
              <a:gd name="T0" fmla="*/ 717825 w 175"/>
              <a:gd name="T1" fmla="*/ 352703 h 148"/>
              <a:gd name="T2" fmla="*/ 717825 w 175"/>
              <a:gd name="T3" fmla="*/ 0 h 148"/>
              <a:gd name="T4" fmla="*/ 0 w 175"/>
              <a:gd name="T5" fmla="*/ 595946 h 148"/>
              <a:gd name="T6" fmla="*/ 717825 w 175"/>
              <a:gd name="T7" fmla="*/ 1204054 h 148"/>
              <a:gd name="T8" fmla="*/ 717825 w 175"/>
              <a:gd name="T9" fmla="*/ 863514 h 148"/>
              <a:gd name="T10" fmla="*/ 717825 w 175"/>
              <a:gd name="T11" fmla="*/ 1800000 h 148"/>
              <a:gd name="T12" fmla="*/ 717825 w 175"/>
              <a:gd name="T13" fmla="*/ 352703 h 1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5"/>
              <a:gd name="T22" fmla="*/ 0 h 148"/>
              <a:gd name="T23" fmla="*/ 175 w 175"/>
              <a:gd name="T24" fmla="*/ 148 h 1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5" h="148">
                <a:moveTo>
                  <a:pt x="59" y="29"/>
                </a:moveTo>
                <a:cubicBezTo>
                  <a:pt x="59" y="0"/>
                  <a:pt x="59" y="0"/>
                  <a:pt x="59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71"/>
                  <a:pt x="59" y="71"/>
                  <a:pt x="59" y="71"/>
                </a:cubicBezTo>
                <a:cubicBezTo>
                  <a:pt x="118" y="79"/>
                  <a:pt x="92" y="114"/>
                  <a:pt x="59" y="148"/>
                </a:cubicBezTo>
                <a:cubicBezTo>
                  <a:pt x="175" y="72"/>
                  <a:pt x="106" y="37"/>
                  <a:pt x="59" y="29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9" tIns="68585" rIns="137169" bIns="6858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4" name="TextBox 16"/>
          <p:cNvSpPr txBox="1"/>
          <p:nvPr/>
        </p:nvSpPr>
        <p:spPr>
          <a:xfrm>
            <a:off x="12536254" y="7079535"/>
            <a:ext cx="5218346" cy="3093165"/>
          </a:xfrm>
          <a:prstGeom prst="rect">
            <a:avLst/>
          </a:prstGeom>
          <a:noFill/>
        </p:spPr>
        <p:txBody>
          <a:bodyPr wrap="square" lIns="137169" tIns="68585" rIns="137169" bIns="68585" rtlCol="0">
            <a:spAutoFit/>
          </a:bodyPr>
          <a:lstStyle/>
          <a:p>
            <a:pPr lvl="0" algn="ctr">
              <a:defRPr/>
            </a:pPr>
            <a:r>
              <a:rPr lang="ar-SA" sz="4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يتدحرج</a:t>
            </a:r>
          </a:p>
          <a:p>
            <a:pPr lvl="0" algn="ctr">
              <a:defRPr/>
            </a:pPr>
            <a:r>
              <a:rPr lang="ar-SA" sz="4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ينزلق</a:t>
            </a:r>
          </a:p>
          <a:p>
            <a:pPr lvl="0" algn="ctr">
              <a:defRPr/>
            </a:pPr>
            <a:r>
              <a:rPr lang="ar-SA" sz="4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يتراص</a:t>
            </a:r>
          </a:p>
          <a:p>
            <a:pPr lvl="0" algn="ctr">
              <a:defRPr/>
            </a:pPr>
            <a:endParaRPr lang="ar-SA" sz="48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/>
              <a:ea typeface="Catamaran"/>
              <a:cs typeface="PT Bold Heading" pitchFamily="2" charset="-78"/>
              <a:sym typeface="Catamaran"/>
            </a:endParaRPr>
          </a:p>
        </p:txBody>
      </p:sp>
      <p:sp>
        <p:nvSpPr>
          <p:cNvPr id="30" name="Oval 6"/>
          <p:cNvSpPr>
            <a:spLocks noChangeArrowheads="1"/>
          </p:cNvSpPr>
          <p:nvPr/>
        </p:nvSpPr>
        <p:spPr bwMode="auto">
          <a:xfrm flipV="1">
            <a:off x="10035375" y="3288922"/>
            <a:ext cx="2791358" cy="145738"/>
          </a:xfrm>
          <a:prstGeom prst="ellipse">
            <a:avLst/>
          </a:prstGeom>
          <a:gradFill rotWithShape="1">
            <a:gsLst>
              <a:gs pos="0">
                <a:srgbClr val="000000">
                  <a:alpha val="20000"/>
                </a:srgb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137169" tIns="68585" rIns="137169" bIns="68585" anchor="ctr"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ea typeface="Elsie" panose="02000000000000000000" charset="0"/>
              <a:cs typeface="Elsie" panose="02000000000000000000" charset="0"/>
            </a:endParaRPr>
          </a:p>
        </p:txBody>
      </p:sp>
      <p:grpSp>
        <p:nvGrpSpPr>
          <p:cNvPr id="31" name="Group 31"/>
          <p:cNvGrpSpPr/>
          <p:nvPr/>
        </p:nvGrpSpPr>
        <p:grpSpPr bwMode="auto">
          <a:xfrm flipV="1">
            <a:off x="8991600" y="1241490"/>
            <a:ext cx="1241669" cy="863932"/>
            <a:chOff x="2468" y="965"/>
            <a:chExt cx="825" cy="825"/>
          </a:xfrm>
        </p:grpSpPr>
        <p:sp>
          <p:nvSpPr>
            <p:cNvPr id="32" name="Freeform 13"/>
            <p:cNvSpPr/>
            <p:nvPr/>
          </p:nvSpPr>
          <p:spPr bwMode="auto">
            <a:xfrm>
              <a:off x="2477" y="984"/>
              <a:ext cx="805" cy="804"/>
            </a:xfrm>
            <a:custGeom>
              <a:avLst/>
              <a:gdLst>
                <a:gd name="T0" fmla="*/ 217 w 401"/>
                <a:gd name="T1" fmla="*/ 491 h 401"/>
                <a:gd name="T2" fmla="*/ 279 w 401"/>
                <a:gd name="T3" fmla="*/ 531 h 401"/>
                <a:gd name="T4" fmla="*/ 0 w 401"/>
                <a:gd name="T5" fmla="*/ 804 h 401"/>
                <a:gd name="T6" fmla="*/ 299 w 401"/>
                <a:gd name="T7" fmla="*/ 1105 h 401"/>
                <a:gd name="T8" fmla="*/ 355 w 401"/>
                <a:gd name="T9" fmla="*/ 1000 h 401"/>
                <a:gd name="T10" fmla="*/ 628 w 401"/>
                <a:gd name="T11" fmla="*/ 1000 h 401"/>
                <a:gd name="T12" fmla="*/ 628 w 401"/>
                <a:gd name="T13" fmla="*/ 1275 h 401"/>
                <a:gd name="T14" fmla="*/ 524 w 401"/>
                <a:gd name="T15" fmla="*/ 1327 h 401"/>
                <a:gd name="T16" fmla="*/ 811 w 401"/>
                <a:gd name="T17" fmla="*/ 1612 h 401"/>
                <a:gd name="T18" fmla="*/ 1084 w 401"/>
                <a:gd name="T19" fmla="*/ 1335 h 401"/>
                <a:gd name="T20" fmla="*/ 1124 w 401"/>
                <a:gd name="T21" fmla="*/ 1395 h 401"/>
                <a:gd name="T22" fmla="*/ 1399 w 401"/>
                <a:gd name="T23" fmla="*/ 1395 h 401"/>
                <a:gd name="T24" fmla="*/ 1399 w 401"/>
                <a:gd name="T25" fmla="*/ 1121 h 401"/>
                <a:gd name="T26" fmla="*/ 1337 w 401"/>
                <a:gd name="T27" fmla="*/ 1081 h 401"/>
                <a:gd name="T28" fmla="*/ 1616 w 401"/>
                <a:gd name="T29" fmla="*/ 804 h 401"/>
                <a:gd name="T30" fmla="*/ 1341 w 401"/>
                <a:gd name="T31" fmla="*/ 531 h 401"/>
                <a:gd name="T32" fmla="*/ 1289 w 401"/>
                <a:gd name="T33" fmla="*/ 612 h 401"/>
                <a:gd name="T34" fmla="*/ 1016 w 401"/>
                <a:gd name="T35" fmla="*/ 612 h 401"/>
                <a:gd name="T36" fmla="*/ 1016 w 401"/>
                <a:gd name="T37" fmla="*/ 337 h 401"/>
                <a:gd name="T38" fmla="*/ 1100 w 401"/>
                <a:gd name="T39" fmla="*/ 289 h 401"/>
                <a:gd name="T40" fmla="*/ 811 w 401"/>
                <a:gd name="T41" fmla="*/ 0 h 401"/>
                <a:gd name="T42" fmla="*/ 532 w 401"/>
                <a:gd name="T43" fmla="*/ 273 h 401"/>
                <a:gd name="T44" fmla="*/ 492 w 401"/>
                <a:gd name="T45" fmla="*/ 217 h 401"/>
                <a:gd name="T46" fmla="*/ 217 w 401"/>
                <a:gd name="T47" fmla="*/ 217 h 401"/>
                <a:gd name="T48" fmla="*/ 217 w 401"/>
                <a:gd name="T49" fmla="*/ 491 h 4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1"/>
                <a:gd name="T76" fmla="*/ 0 h 401"/>
                <a:gd name="T77" fmla="*/ 401 w 401"/>
                <a:gd name="T78" fmla="*/ 401 h 4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1" h="401">
                  <a:moveTo>
                    <a:pt x="54" y="122"/>
                  </a:moveTo>
                  <a:cubicBezTo>
                    <a:pt x="58" y="126"/>
                    <a:pt x="63" y="129"/>
                    <a:pt x="69" y="132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74" y="275"/>
                    <a:pt x="74" y="275"/>
                    <a:pt x="74" y="275"/>
                  </a:cubicBezTo>
                  <a:cubicBezTo>
                    <a:pt x="76" y="265"/>
                    <a:pt x="81" y="256"/>
                    <a:pt x="88" y="249"/>
                  </a:cubicBezTo>
                  <a:cubicBezTo>
                    <a:pt x="107" y="230"/>
                    <a:pt x="137" y="230"/>
                    <a:pt x="156" y="249"/>
                  </a:cubicBezTo>
                  <a:cubicBezTo>
                    <a:pt x="175" y="267"/>
                    <a:pt x="175" y="298"/>
                    <a:pt x="156" y="317"/>
                  </a:cubicBezTo>
                  <a:cubicBezTo>
                    <a:pt x="149" y="324"/>
                    <a:pt x="139" y="328"/>
                    <a:pt x="130" y="330"/>
                  </a:cubicBezTo>
                  <a:cubicBezTo>
                    <a:pt x="201" y="401"/>
                    <a:pt x="201" y="401"/>
                    <a:pt x="201" y="401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72" y="337"/>
                    <a:pt x="275" y="343"/>
                    <a:pt x="279" y="347"/>
                  </a:cubicBezTo>
                  <a:cubicBezTo>
                    <a:pt x="298" y="366"/>
                    <a:pt x="329" y="366"/>
                    <a:pt x="347" y="347"/>
                  </a:cubicBezTo>
                  <a:cubicBezTo>
                    <a:pt x="366" y="328"/>
                    <a:pt x="366" y="298"/>
                    <a:pt x="347" y="279"/>
                  </a:cubicBezTo>
                  <a:cubicBezTo>
                    <a:pt x="343" y="275"/>
                    <a:pt x="338" y="271"/>
                    <a:pt x="332" y="269"/>
                  </a:cubicBezTo>
                  <a:cubicBezTo>
                    <a:pt x="401" y="200"/>
                    <a:pt x="401" y="200"/>
                    <a:pt x="401" y="200"/>
                  </a:cubicBezTo>
                  <a:cubicBezTo>
                    <a:pt x="333" y="132"/>
                    <a:pt x="333" y="132"/>
                    <a:pt x="333" y="132"/>
                  </a:cubicBezTo>
                  <a:cubicBezTo>
                    <a:pt x="330" y="139"/>
                    <a:pt x="326" y="146"/>
                    <a:pt x="320" y="152"/>
                  </a:cubicBezTo>
                  <a:cubicBezTo>
                    <a:pt x="302" y="171"/>
                    <a:pt x="271" y="171"/>
                    <a:pt x="252" y="152"/>
                  </a:cubicBezTo>
                  <a:cubicBezTo>
                    <a:pt x="234" y="133"/>
                    <a:pt x="234" y="103"/>
                    <a:pt x="252" y="84"/>
                  </a:cubicBezTo>
                  <a:cubicBezTo>
                    <a:pt x="258" y="78"/>
                    <a:pt x="265" y="74"/>
                    <a:pt x="273" y="72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32" y="68"/>
                    <a:pt x="132" y="68"/>
                    <a:pt x="132" y="68"/>
                  </a:cubicBezTo>
                  <a:cubicBezTo>
                    <a:pt x="130" y="63"/>
                    <a:pt x="126" y="58"/>
                    <a:pt x="122" y="54"/>
                  </a:cubicBezTo>
                  <a:cubicBezTo>
                    <a:pt x="103" y="35"/>
                    <a:pt x="73" y="35"/>
                    <a:pt x="54" y="54"/>
                  </a:cubicBezTo>
                  <a:cubicBezTo>
                    <a:pt x="35" y="72"/>
                    <a:pt x="35" y="103"/>
                    <a:pt x="54" y="122"/>
                  </a:cubicBezTo>
                  <a:close/>
                </a:path>
              </a:pathLst>
            </a:custGeom>
            <a:solidFill>
              <a:srgbClr val="CF66E0">
                <a:alpha val="48000"/>
              </a:srgbClr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  <p:sp>
          <p:nvSpPr>
            <p:cNvPr id="36" name="Freeform 14"/>
            <p:cNvSpPr>
              <a:spLocks noEditPoints="1"/>
            </p:cNvSpPr>
            <p:nvPr/>
          </p:nvSpPr>
          <p:spPr bwMode="auto">
            <a:xfrm>
              <a:off x="2468" y="965"/>
              <a:ext cx="825" cy="825"/>
            </a:xfrm>
            <a:custGeom>
              <a:avLst/>
              <a:gdLst>
                <a:gd name="T0" fmla="*/ 512 w 411"/>
                <a:gd name="T1" fmla="*/ 1341 h 411"/>
                <a:gd name="T2" fmla="*/ 636 w 411"/>
                <a:gd name="T3" fmla="*/ 1285 h 411"/>
                <a:gd name="T4" fmla="*/ 512 w 411"/>
                <a:gd name="T5" fmla="*/ 980 h 411"/>
                <a:gd name="T6" fmla="*/ 335 w 411"/>
                <a:gd name="T7" fmla="*/ 1128 h 411"/>
                <a:gd name="T8" fmla="*/ 0 w 411"/>
                <a:gd name="T9" fmla="*/ 825 h 411"/>
                <a:gd name="T10" fmla="*/ 225 w 411"/>
                <a:gd name="T11" fmla="*/ 520 h 411"/>
                <a:gd name="T12" fmla="*/ 225 w 411"/>
                <a:gd name="T13" fmla="*/ 225 h 411"/>
                <a:gd name="T14" fmla="*/ 520 w 411"/>
                <a:gd name="T15" fmla="*/ 225 h 411"/>
                <a:gd name="T16" fmla="*/ 831 w 411"/>
                <a:gd name="T17" fmla="*/ 0 h 411"/>
                <a:gd name="T18" fmla="*/ 1124 w 411"/>
                <a:gd name="T19" fmla="*/ 323 h 411"/>
                <a:gd name="T20" fmla="*/ 1048 w 411"/>
                <a:gd name="T21" fmla="*/ 620 h 411"/>
                <a:gd name="T22" fmla="*/ 1301 w 411"/>
                <a:gd name="T23" fmla="*/ 620 h 411"/>
                <a:gd name="T24" fmla="*/ 1353 w 411"/>
                <a:gd name="T25" fmla="*/ 524 h 411"/>
                <a:gd name="T26" fmla="*/ 1383 w 411"/>
                <a:gd name="T27" fmla="*/ 1100 h 411"/>
                <a:gd name="T28" fmla="*/ 1491 w 411"/>
                <a:gd name="T29" fmla="*/ 1281 h 411"/>
                <a:gd name="T30" fmla="*/ 1281 w 411"/>
                <a:gd name="T31" fmla="*/ 1491 h 411"/>
                <a:gd name="T32" fmla="*/ 1100 w 411"/>
                <a:gd name="T33" fmla="*/ 1383 h 411"/>
                <a:gd name="T34" fmla="*/ 572 w 411"/>
                <a:gd name="T35" fmla="*/ 1357 h 411"/>
                <a:gd name="T36" fmla="*/ 1108 w 411"/>
                <a:gd name="T37" fmla="*/ 1333 h 411"/>
                <a:gd name="T38" fmla="*/ 1156 w 411"/>
                <a:gd name="T39" fmla="*/ 1407 h 411"/>
                <a:gd name="T40" fmla="*/ 1411 w 411"/>
                <a:gd name="T41" fmla="*/ 1407 h 411"/>
                <a:gd name="T42" fmla="*/ 1411 w 411"/>
                <a:gd name="T43" fmla="*/ 1156 h 411"/>
                <a:gd name="T44" fmla="*/ 1333 w 411"/>
                <a:gd name="T45" fmla="*/ 1108 h 411"/>
                <a:gd name="T46" fmla="*/ 1365 w 411"/>
                <a:gd name="T47" fmla="*/ 576 h 411"/>
                <a:gd name="T48" fmla="*/ 1176 w 411"/>
                <a:gd name="T49" fmla="*/ 705 h 411"/>
                <a:gd name="T50" fmla="*/ 1028 w 411"/>
                <a:gd name="T51" fmla="*/ 347 h 411"/>
                <a:gd name="T52" fmla="*/ 831 w 411"/>
                <a:gd name="T53" fmla="*/ 40 h 411"/>
                <a:gd name="T54" fmla="*/ 540 w 411"/>
                <a:gd name="T55" fmla="*/ 303 h 411"/>
                <a:gd name="T56" fmla="*/ 375 w 411"/>
                <a:gd name="T57" fmla="*/ 193 h 411"/>
                <a:gd name="T58" fmla="*/ 193 w 411"/>
                <a:gd name="T59" fmla="*/ 375 h 411"/>
                <a:gd name="T60" fmla="*/ 303 w 411"/>
                <a:gd name="T61" fmla="*/ 536 h 411"/>
                <a:gd name="T62" fmla="*/ 40 w 411"/>
                <a:gd name="T63" fmla="*/ 825 h 411"/>
                <a:gd name="T64" fmla="*/ 363 w 411"/>
                <a:gd name="T65" fmla="*/ 1012 h 411"/>
                <a:gd name="T66" fmla="*/ 656 w 411"/>
                <a:gd name="T67" fmla="*/ 1012 h 411"/>
                <a:gd name="T68" fmla="*/ 572 w 411"/>
                <a:gd name="T69" fmla="*/ 1357 h 4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1"/>
                <a:gd name="T106" fmla="*/ 0 h 411"/>
                <a:gd name="T107" fmla="*/ 411 w 411"/>
                <a:gd name="T108" fmla="*/ 411 h 41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1" h="411">
                  <a:moveTo>
                    <a:pt x="206" y="411"/>
                  </a:moveTo>
                  <a:cubicBezTo>
                    <a:pt x="127" y="333"/>
                    <a:pt x="127" y="333"/>
                    <a:pt x="127" y="333"/>
                  </a:cubicBezTo>
                  <a:cubicBezTo>
                    <a:pt x="134" y="331"/>
                    <a:pt x="134" y="331"/>
                    <a:pt x="134" y="331"/>
                  </a:cubicBezTo>
                  <a:cubicBezTo>
                    <a:pt x="143" y="330"/>
                    <a:pt x="152" y="326"/>
                    <a:pt x="158" y="319"/>
                  </a:cubicBezTo>
                  <a:cubicBezTo>
                    <a:pt x="176" y="302"/>
                    <a:pt x="176" y="273"/>
                    <a:pt x="158" y="256"/>
                  </a:cubicBezTo>
                  <a:cubicBezTo>
                    <a:pt x="150" y="248"/>
                    <a:pt x="139" y="243"/>
                    <a:pt x="127" y="243"/>
                  </a:cubicBezTo>
                  <a:cubicBezTo>
                    <a:pt x="115" y="243"/>
                    <a:pt x="104" y="248"/>
                    <a:pt x="95" y="256"/>
                  </a:cubicBezTo>
                  <a:cubicBezTo>
                    <a:pt x="89" y="263"/>
                    <a:pt x="85" y="271"/>
                    <a:pt x="83" y="280"/>
                  </a:cubicBezTo>
                  <a:cubicBezTo>
                    <a:pt x="82" y="287"/>
                    <a:pt x="82" y="287"/>
                    <a:pt x="82" y="28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4" y="135"/>
                    <a:pt x="60" y="132"/>
                    <a:pt x="56" y="129"/>
                  </a:cubicBezTo>
                  <a:cubicBezTo>
                    <a:pt x="47" y="119"/>
                    <a:pt x="41" y="106"/>
                    <a:pt x="41" y="93"/>
                  </a:cubicBezTo>
                  <a:cubicBezTo>
                    <a:pt x="41" y="79"/>
                    <a:pt x="47" y="66"/>
                    <a:pt x="56" y="56"/>
                  </a:cubicBezTo>
                  <a:cubicBezTo>
                    <a:pt x="66" y="46"/>
                    <a:pt x="79" y="41"/>
                    <a:pt x="93" y="41"/>
                  </a:cubicBezTo>
                  <a:cubicBezTo>
                    <a:pt x="107" y="41"/>
                    <a:pt x="120" y="46"/>
                    <a:pt x="129" y="56"/>
                  </a:cubicBezTo>
                  <a:cubicBezTo>
                    <a:pt x="133" y="59"/>
                    <a:pt x="136" y="63"/>
                    <a:pt x="138" y="67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84" y="79"/>
                    <a:pt x="284" y="79"/>
                    <a:pt x="284" y="79"/>
                  </a:cubicBezTo>
                  <a:cubicBezTo>
                    <a:pt x="279" y="80"/>
                    <a:pt x="279" y="80"/>
                    <a:pt x="279" y="80"/>
                  </a:cubicBezTo>
                  <a:cubicBezTo>
                    <a:pt x="272" y="82"/>
                    <a:pt x="265" y="86"/>
                    <a:pt x="260" y="91"/>
                  </a:cubicBezTo>
                  <a:cubicBezTo>
                    <a:pt x="243" y="109"/>
                    <a:pt x="243" y="137"/>
                    <a:pt x="260" y="154"/>
                  </a:cubicBezTo>
                  <a:cubicBezTo>
                    <a:pt x="268" y="163"/>
                    <a:pt x="280" y="167"/>
                    <a:pt x="292" y="167"/>
                  </a:cubicBezTo>
                  <a:cubicBezTo>
                    <a:pt x="303" y="167"/>
                    <a:pt x="315" y="163"/>
                    <a:pt x="323" y="154"/>
                  </a:cubicBezTo>
                  <a:cubicBezTo>
                    <a:pt x="328" y="149"/>
                    <a:pt x="332" y="143"/>
                    <a:pt x="334" y="136"/>
                  </a:cubicBezTo>
                  <a:cubicBezTo>
                    <a:pt x="336" y="130"/>
                    <a:pt x="336" y="130"/>
                    <a:pt x="336" y="130"/>
                  </a:cubicBezTo>
                  <a:cubicBezTo>
                    <a:pt x="411" y="205"/>
                    <a:pt x="411" y="205"/>
                    <a:pt x="411" y="205"/>
                  </a:cubicBezTo>
                  <a:cubicBezTo>
                    <a:pt x="343" y="273"/>
                    <a:pt x="343" y="273"/>
                    <a:pt x="343" y="273"/>
                  </a:cubicBezTo>
                  <a:cubicBezTo>
                    <a:pt x="348" y="275"/>
                    <a:pt x="351" y="278"/>
                    <a:pt x="355" y="281"/>
                  </a:cubicBezTo>
                  <a:cubicBezTo>
                    <a:pt x="365" y="291"/>
                    <a:pt x="370" y="304"/>
                    <a:pt x="370" y="318"/>
                  </a:cubicBezTo>
                  <a:cubicBezTo>
                    <a:pt x="370" y="332"/>
                    <a:pt x="365" y="345"/>
                    <a:pt x="355" y="355"/>
                  </a:cubicBezTo>
                  <a:cubicBezTo>
                    <a:pt x="345" y="364"/>
                    <a:pt x="332" y="370"/>
                    <a:pt x="318" y="370"/>
                  </a:cubicBezTo>
                  <a:cubicBezTo>
                    <a:pt x="305" y="370"/>
                    <a:pt x="292" y="364"/>
                    <a:pt x="282" y="355"/>
                  </a:cubicBezTo>
                  <a:cubicBezTo>
                    <a:pt x="278" y="351"/>
                    <a:pt x="276" y="347"/>
                    <a:pt x="273" y="343"/>
                  </a:cubicBezTo>
                  <a:lnTo>
                    <a:pt x="206" y="411"/>
                  </a:lnTo>
                  <a:close/>
                  <a:moveTo>
                    <a:pt x="142" y="337"/>
                  </a:moveTo>
                  <a:cubicBezTo>
                    <a:pt x="206" y="401"/>
                    <a:pt x="206" y="401"/>
                    <a:pt x="206" y="401"/>
                  </a:cubicBezTo>
                  <a:cubicBezTo>
                    <a:pt x="275" y="331"/>
                    <a:pt x="275" y="331"/>
                    <a:pt x="275" y="331"/>
                  </a:cubicBezTo>
                  <a:cubicBezTo>
                    <a:pt x="278" y="336"/>
                    <a:pt x="278" y="336"/>
                    <a:pt x="278" y="336"/>
                  </a:cubicBezTo>
                  <a:cubicBezTo>
                    <a:pt x="280" y="341"/>
                    <a:pt x="283" y="345"/>
                    <a:pt x="287" y="349"/>
                  </a:cubicBezTo>
                  <a:cubicBezTo>
                    <a:pt x="295" y="358"/>
                    <a:pt x="306" y="362"/>
                    <a:pt x="318" y="362"/>
                  </a:cubicBezTo>
                  <a:cubicBezTo>
                    <a:pt x="330" y="362"/>
                    <a:pt x="341" y="358"/>
                    <a:pt x="350" y="349"/>
                  </a:cubicBezTo>
                  <a:cubicBezTo>
                    <a:pt x="358" y="341"/>
                    <a:pt x="363" y="330"/>
                    <a:pt x="363" y="318"/>
                  </a:cubicBezTo>
                  <a:cubicBezTo>
                    <a:pt x="363" y="306"/>
                    <a:pt x="358" y="295"/>
                    <a:pt x="350" y="287"/>
                  </a:cubicBezTo>
                  <a:cubicBezTo>
                    <a:pt x="346" y="283"/>
                    <a:pt x="341" y="279"/>
                    <a:pt x="336" y="277"/>
                  </a:cubicBezTo>
                  <a:cubicBezTo>
                    <a:pt x="331" y="275"/>
                    <a:pt x="331" y="275"/>
                    <a:pt x="331" y="275"/>
                  </a:cubicBezTo>
                  <a:cubicBezTo>
                    <a:pt x="401" y="205"/>
                    <a:pt x="401" y="205"/>
                    <a:pt x="401" y="205"/>
                  </a:cubicBezTo>
                  <a:cubicBezTo>
                    <a:pt x="339" y="143"/>
                    <a:pt x="339" y="143"/>
                    <a:pt x="339" y="143"/>
                  </a:cubicBezTo>
                  <a:cubicBezTo>
                    <a:pt x="336" y="149"/>
                    <a:pt x="333" y="155"/>
                    <a:pt x="328" y="159"/>
                  </a:cubicBezTo>
                  <a:cubicBezTo>
                    <a:pt x="318" y="169"/>
                    <a:pt x="305" y="175"/>
                    <a:pt x="292" y="175"/>
                  </a:cubicBezTo>
                  <a:cubicBezTo>
                    <a:pt x="278" y="175"/>
                    <a:pt x="265" y="169"/>
                    <a:pt x="255" y="159"/>
                  </a:cubicBezTo>
                  <a:cubicBezTo>
                    <a:pt x="235" y="139"/>
                    <a:pt x="235" y="107"/>
                    <a:pt x="255" y="86"/>
                  </a:cubicBezTo>
                  <a:cubicBezTo>
                    <a:pt x="260" y="82"/>
                    <a:pt x="265" y="78"/>
                    <a:pt x="271" y="75"/>
                  </a:cubicBezTo>
                  <a:cubicBezTo>
                    <a:pt x="206" y="10"/>
                    <a:pt x="206" y="10"/>
                    <a:pt x="206" y="10"/>
                  </a:cubicBezTo>
                  <a:cubicBezTo>
                    <a:pt x="136" y="80"/>
                    <a:pt x="136" y="80"/>
                    <a:pt x="136" y="80"/>
                  </a:cubicBezTo>
                  <a:cubicBezTo>
                    <a:pt x="134" y="75"/>
                    <a:pt x="134" y="75"/>
                    <a:pt x="134" y="75"/>
                  </a:cubicBezTo>
                  <a:cubicBezTo>
                    <a:pt x="131" y="70"/>
                    <a:pt x="128" y="65"/>
                    <a:pt x="124" y="61"/>
                  </a:cubicBezTo>
                  <a:cubicBezTo>
                    <a:pt x="116" y="53"/>
                    <a:pt x="105" y="48"/>
                    <a:pt x="93" y="48"/>
                  </a:cubicBezTo>
                  <a:cubicBezTo>
                    <a:pt x="81" y="48"/>
                    <a:pt x="70" y="53"/>
                    <a:pt x="61" y="61"/>
                  </a:cubicBezTo>
                  <a:cubicBezTo>
                    <a:pt x="53" y="69"/>
                    <a:pt x="48" y="81"/>
                    <a:pt x="48" y="93"/>
                  </a:cubicBezTo>
                  <a:cubicBezTo>
                    <a:pt x="48" y="104"/>
                    <a:pt x="53" y="116"/>
                    <a:pt x="61" y="124"/>
                  </a:cubicBezTo>
                  <a:cubicBezTo>
                    <a:pt x="65" y="128"/>
                    <a:pt x="70" y="131"/>
                    <a:pt x="75" y="133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10" y="205"/>
                    <a:pt x="10" y="205"/>
                    <a:pt x="10" y="205"/>
                  </a:cubicBezTo>
                  <a:cubicBezTo>
                    <a:pt x="77" y="272"/>
                    <a:pt x="77" y="272"/>
                    <a:pt x="77" y="272"/>
                  </a:cubicBezTo>
                  <a:cubicBezTo>
                    <a:pt x="80" y="264"/>
                    <a:pt x="84" y="257"/>
                    <a:pt x="90" y="251"/>
                  </a:cubicBezTo>
                  <a:cubicBezTo>
                    <a:pt x="100" y="241"/>
                    <a:pt x="113" y="236"/>
                    <a:pt x="127" y="236"/>
                  </a:cubicBezTo>
                  <a:cubicBezTo>
                    <a:pt x="141" y="236"/>
                    <a:pt x="154" y="241"/>
                    <a:pt x="163" y="251"/>
                  </a:cubicBezTo>
                  <a:cubicBezTo>
                    <a:pt x="184" y="271"/>
                    <a:pt x="184" y="304"/>
                    <a:pt x="163" y="324"/>
                  </a:cubicBezTo>
                  <a:cubicBezTo>
                    <a:pt x="157" y="330"/>
                    <a:pt x="150" y="335"/>
                    <a:pt x="142" y="337"/>
                  </a:cubicBezTo>
                  <a:close/>
                </a:path>
              </a:pathLst>
            </a:custGeom>
            <a:solidFill>
              <a:srgbClr val="CF66E0"/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</p:grpSp>
      <p:grpSp>
        <p:nvGrpSpPr>
          <p:cNvPr id="39" name="Group 34"/>
          <p:cNvGrpSpPr/>
          <p:nvPr/>
        </p:nvGrpSpPr>
        <p:grpSpPr bwMode="auto">
          <a:xfrm flipV="1">
            <a:off x="8991600" y="2181622"/>
            <a:ext cx="1241669" cy="863932"/>
            <a:chOff x="2472" y="1756"/>
            <a:chExt cx="825" cy="825"/>
          </a:xfrm>
        </p:grpSpPr>
        <p:sp>
          <p:nvSpPr>
            <p:cNvPr id="40" name="Freeform 9"/>
            <p:cNvSpPr/>
            <p:nvPr/>
          </p:nvSpPr>
          <p:spPr bwMode="auto">
            <a:xfrm>
              <a:off x="2482" y="1766"/>
              <a:ext cx="805" cy="805"/>
            </a:xfrm>
            <a:custGeom>
              <a:avLst/>
              <a:gdLst>
                <a:gd name="T0" fmla="*/ 1399 w 401"/>
                <a:gd name="T1" fmla="*/ 1124 h 401"/>
                <a:gd name="T2" fmla="*/ 1337 w 401"/>
                <a:gd name="T3" fmla="*/ 1084 h 401"/>
                <a:gd name="T4" fmla="*/ 1616 w 401"/>
                <a:gd name="T5" fmla="*/ 811 h 401"/>
                <a:gd name="T6" fmla="*/ 1313 w 401"/>
                <a:gd name="T7" fmla="*/ 508 h 401"/>
                <a:gd name="T8" fmla="*/ 1261 w 401"/>
                <a:gd name="T9" fmla="*/ 612 h 401"/>
                <a:gd name="T10" fmla="*/ 988 w 401"/>
                <a:gd name="T11" fmla="*/ 612 h 401"/>
                <a:gd name="T12" fmla="*/ 988 w 401"/>
                <a:gd name="T13" fmla="*/ 339 h 401"/>
                <a:gd name="T14" fmla="*/ 1092 w 401"/>
                <a:gd name="T15" fmla="*/ 287 h 401"/>
                <a:gd name="T16" fmla="*/ 805 w 401"/>
                <a:gd name="T17" fmla="*/ 0 h 401"/>
                <a:gd name="T18" fmla="*/ 532 w 401"/>
                <a:gd name="T19" fmla="*/ 279 h 401"/>
                <a:gd name="T20" fmla="*/ 492 w 401"/>
                <a:gd name="T21" fmla="*/ 217 h 401"/>
                <a:gd name="T22" fmla="*/ 217 w 401"/>
                <a:gd name="T23" fmla="*/ 217 h 401"/>
                <a:gd name="T24" fmla="*/ 217 w 401"/>
                <a:gd name="T25" fmla="*/ 492 h 401"/>
                <a:gd name="T26" fmla="*/ 279 w 401"/>
                <a:gd name="T27" fmla="*/ 532 h 401"/>
                <a:gd name="T28" fmla="*/ 0 w 401"/>
                <a:gd name="T29" fmla="*/ 811 h 401"/>
                <a:gd name="T30" fmla="*/ 275 w 401"/>
                <a:gd name="T31" fmla="*/ 1084 h 401"/>
                <a:gd name="T32" fmla="*/ 323 w 401"/>
                <a:gd name="T33" fmla="*/ 1004 h 401"/>
                <a:gd name="T34" fmla="*/ 596 w 401"/>
                <a:gd name="T35" fmla="*/ 1004 h 401"/>
                <a:gd name="T36" fmla="*/ 596 w 401"/>
                <a:gd name="T37" fmla="*/ 1277 h 401"/>
                <a:gd name="T38" fmla="*/ 516 w 401"/>
                <a:gd name="T39" fmla="*/ 1325 h 401"/>
                <a:gd name="T40" fmla="*/ 805 w 401"/>
                <a:gd name="T41" fmla="*/ 1616 h 401"/>
                <a:gd name="T42" fmla="*/ 1084 w 401"/>
                <a:gd name="T43" fmla="*/ 1337 h 401"/>
                <a:gd name="T44" fmla="*/ 1124 w 401"/>
                <a:gd name="T45" fmla="*/ 1399 h 401"/>
                <a:gd name="T46" fmla="*/ 1399 w 401"/>
                <a:gd name="T47" fmla="*/ 1399 h 401"/>
                <a:gd name="T48" fmla="*/ 1399 w 401"/>
                <a:gd name="T49" fmla="*/ 1124 h 4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1"/>
                <a:gd name="T76" fmla="*/ 0 h 401"/>
                <a:gd name="T77" fmla="*/ 401 w 401"/>
                <a:gd name="T78" fmla="*/ 401 h 4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1" h="401">
                  <a:moveTo>
                    <a:pt x="347" y="279"/>
                  </a:moveTo>
                  <a:cubicBezTo>
                    <a:pt x="343" y="275"/>
                    <a:pt x="338" y="272"/>
                    <a:pt x="332" y="269"/>
                  </a:cubicBezTo>
                  <a:cubicBezTo>
                    <a:pt x="401" y="201"/>
                    <a:pt x="401" y="201"/>
                    <a:pt x="401" y="201"/>
                  </a:cubicBezTo>
                  <a:cubicBezTo>
                    <a:pt x="326" y="126"/>
                    <a:pt x="326" y="126"/>
                    <a:pt x="326" y="126"/>
                  </a:cubicBezTo>
                  <a:cubicBezTo>
                    <a:pt x="325" y="136"/>
                    <a:pt x="320" y="145"/>
                    <a:pt x="313" y="152"/>
                  </a:cubicBezTo>
                  <a:cubicBezTo>
                    <a:pt x="294" y="171"/>
                    <a:pt x="264" y="171"/>
                    <a:pt x="245" y="152"/>
                  </a:cubicBezTo>
                  <a:cubicBezTo>
                    <a:pt x="226" y="134"/>
                    <a:pt x="226" y="103"/>
                    <a:pt x="245" y="84"/>
                  </a:cubicBezTo>
                  <a:cubicBezTo>
                    <a:pt x="252" y="77"/>
                    <a:pt x="262" y="73"/>
                    <a:pt x="271" y="71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32" y="69"/>
                    <a:pt x="132" y="69"/>
                    <a:pt x="132" y="69"/>
                  </a:cubicBezTo>
                  <a:cubicBezTo>
                    <a:pt x="129" y="63"/>
                    <a:pt x="126" y="58"/>
                    <a:pt x="122" y="54"/>
                  </a:cubicBezTo>
                  <a:cubicBezTo>
                    <a:pt x="103" y="35"/>
                    <a:pt x="72" y="35"/>
                    <a:pt x="54" y="54"/>
                  </a:cubicBezTo>
                  <a:cubicBezTo>
                    <a:pt x="35" y="73"/>
                    <a:pt x="35" y="103"/>
                    <a:pt x="54" y="122"/>
                  </a:cubicBezTo>
                  <a:cubicBezTo>
                    <a:pt x="58" y="126"/>
                    <a:pt x="63" y="130"/>
                    <a:pt x="69" y="132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68" y="269"/>
                    <a:pt x="68" y="269"/>
                    <a:pt x="68" y="269"/>
                  </a:cubicBezTo>
                  <a:cubicBezTo>
                    <a:pt x="71" y="262"/>
                    <a:pt x="75" y="255"/>
                    <a:pt x="80" y="249"/>
                  </a:cubicBezTo>
                  <a:cubicBezTo>
                    <a:pt x="99" y="230"/>
                    <a:pt x="130" y="230"/>
                    <a:pt x="148" y="249"/>
                  </a:cubicBezTo>
                  <a:cubicBezTo>
                    <a:pt x="167" y="268"/>
                    <a:pt x="167" y="298"/>
                    <a:pt x="148" y="317"/>
                  </a:cubicBezTo>
                  <a:cubicBezTo>
                    <a:pt x="143" y="323"/>
                    <a:pt x="136" y="327"/>
                    <a:pt x="128" y="329"/>
                  </a:cubicBezTo>
                  <a:cubicBezTo>
                    <a:pt x="200" y="401"/>
                    <a:pt x="200" y="401"/>
                    <a:pt x="200" y="401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71" y="338"/>
                    <a:pt x="275" y="343"/>
                    <a:pt x="279" y="347"/>
                  </a:cubicBezTo>
                  <a:cubicBezTo>
                    <a:pt x="298" y="366"/>
                    <a:pt x="328" y="366"/>
                    <a:pt x="347" y="347"/>
                  </a:cubicBezTo>
                  <a:cubicBezTo>
                    <a:pt x="366" y="329"/>
                    <a:pt x="366" y="298"/>
                    <a:pt x="347" y="279"/>
                  </a:cubicBezTo>
                  <a:close/>
                </a:path>
              </a:pathLst>
            </a:custGeom>
            <a:solidFill>
              <a:srgbClr val="A557DF">
                <a:alpha val="48000"/>
              </a:srgbClr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  <p:sp>
          <p:nvSpPr>
            <p:cNvPr id="41" name="Freeform 10"/>
            <p:cNvSpPr>
              <a:spLocks noEditPoints="1"/>
            </p:cNvSpPr>
            <p:nvPr/>
          </p:nvSpPr>
          <p:spPr bwMode="auto">
            <a:xfrm>
              <a:off x="2472" y="1756"/>
              <a:ext cx="825" cy="825"/>
            </a:xfrm>
            <a:custGeom>
              <a:avLst/>
              <a:gdLst>
                <a:gd name="T0" fmla="*/ 512 w 411"/>
                <a:gd name="T1" fmla="*/ 1337 h 411"/>
                <a:gd name="T2" fmla="*/ 608 w 411"/>
                <a:gd name="T3" fmla="*/ 1285 h 411"/>
                <a:gd name="T4" fmla="*/ 480 w 411"/>
                <a:gd name="T5" fmla="*/ 980 h 411"/>
                <a:gd name="T6" fmla="*/ 311 w 411"/>
                <a:gd name="T7" fmla="*/ 1108 h 411"/>
                <a:gd name="T8" fmla="*/ 0 w 411"/>
                <a:gd name="T9" fmla="*/ 831 h 411"/>
                <a:gd name="T10" fmla="*/ 225 w 411"/>
                <a:gd name="T11" fmla="*/ 520 h 411"/>
                <a:gd name="T12" fmla="*/ 225 w 411"/>
                <a:gd name="T13" fmla="*/ 225 h 411"/>
                <a:gd name="T14" fmla="*/ 520 w 411"/>
                <a:gd name="T15" fmla="*/ 225 h 411"/>
                <a:gd name="T16" fmla="*/ 825 w 411"/>
                <a:gd name="T17" fmla="*/ 0 h 411"/>
                <a:gd name="T18" fmla="*/ 1116 w 411"/>
                <a:gd name="T19" fmla="*/ 319 h 411"/>
                <a:gd name="T20" fmla="*/ 1020 w 411"/>
                <a:gd name="T21" fmla="*/ 624 h 411"/>
                <a:gd name="T22" fmla="*/ 1273 w 411"/>
                <a:gd name="T23" fmla="*/ 624 h 411"/>
                <a:gd name="T24" fmla="*/ 1325 w 411"/>
                <a:gd name="T25" fmla="*/ 500 h 411"/>
                <a:gd name="T26" fmla="*/ 1383 w 411"/>
                <a:gd name="T27" fmla="*/ 1100 h 411"/>
                <a:gd name="T28" fmla="*/ 1491 w 411"/>
                <a:gd name="T29" fmla="*/ 1281 h 411"/>
                <a:gd name="T30" fmla="*/ 1281 w 411"/>
                <a:gd name="T31" fmla="*/ 1491 h 411"/>
                <a:gd name="T32" fmla="*/ 1100 w 411"/>
                <a:gd name="T33" fmla="*/ 1383 h 411"/>
                <a:gd name="T34" fmla="*/ 564 w 411"/>
                <a:gd name="T35" fmla="*/ 1349 h 411"/>
                <a:gd name="T36" fmla="*/ 1108 w 411"/>
                <a:gd name="T37" fmla="*/ 1333 h 411"/>
                <a:gd name="T38" fmla="*/ 1156 w 411"/>
                <a:gd name="T39" fmla="*/ 1411 h 411"/>
                <a:gd name="T40" fmla="*/ 1411 w 411"/>
                <a:gd name="T41" fmla="*/ 1411 h 411"/>
                <a:gd name="T42" fmla="*/ 1411 w 411"/>
                <a:gd name="T43" fmla="*/ 1156 h 411"/>
                <a:gd name="T44" fmla="*/ 1333 w 411"/>
                <a:gd name="T45" fmla="*/ 1108 h 411"/>
                <a:gd name="T46" fmla="*/ 1345 w 411"/>
                <a:gd name="T47" fmla="*/ 556 h 411"/>
                <a:gd name="T48" fmla="*/ 1144 w 411"/>
                <a:gd name="T49" fmla="*/ 705 h 411"/>
                <a:gd name="T50" fmla="*/ 1000 w 411"/>
                <a:gd name="T51" fmla="*/ 351 h 411"/>
                <a:gd name="T52" fmla="*/ 825 w 411"/>
                <a:gd name="T53" fmla="*/ 40 h 411"/>
                <a:gd name="T54" fmla="*/ 536 w 411"/>
                <a:gd name="T55" fmla="*/ 303 h 411"/>
                <a:gd name="T56" fmla="*/ 375 w 411"/>
                <a:gd name="T57" fmla="*/ 193 h 411"/>
                <a:gd name="T58" fmla="*/ 193 w 411"/>
                <a:gd name="T59" fmla="*/ 375 h 411"/>
                <a:gd name="T60" fmla="*/ 303 w 411"/>
                <a:gd name="T61" fmla="*/ 540 h 411"/>
                <a:gd name="T62" fmla="*/ 40 w 411"/>
                <a:gd name="T63" fmla="*/ 831 h 411"/>
                <a:gd name="T64" fmla="*/ 335 w 411"/>
                <a:gd name="T65" fmla="*/ 1012 h 411"/>
                <a:gd name="T66" fmla="*/ 628 w 411"/>
                <a:gd name="T67" fmla="*/ 1012 h 411"/>
                <a:gd name="T68" fmla="*/ 564 w 411"/>
                <a:gd name="T69" fmla="*/ 1349 h 4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1"/>
                <a:gd name="T106" fmla="*/ 0 h 411"/>
                <a:gd name="T107" fmla="*/ 411 w 411"/>
                <a:gd name="T108" fmla="*/ 411 h 41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1" h="411">
                  <a:moveTo>
                    <a:pt x="205" y="411"/>
                  </a:moveTo>
                  <a:cubicBezTo>
                    <a:pt x="127" y="332"/>
                    <a:pt x="127" y="332"/>
                    <a:pt x="127" y="332"/>
                  </a:cubicBezTo>
                  <a:cubicBezTo>
                    <a:pt x="132" y="331"/>
                    <a:pt x="132" y="331"/>
                    <a:pt x="132" y="331"/>
                  </a:cubicBezTo>
                  <a:cubicBezTo>
                    <a:pt x="139" y="328"/>
                    <a:pt x="146" y="325"/>
                    <a:pt x="151" y="319"/>
                  </a:cubicBezTo>
                  <a:cubicBezTo>
                    <a:pt x="168" y="302"/>
                    <a:pt x="168" y="274"/>
                    <a:pt x="151" y="256"/>
                  </a:cubicBezTo>
                  <a:cubicBezTo>
                    <a:pt x="143" y="248"/>
                    <a:pt x="131" y="243"/>
                    <a:pt x="119" y="243"/>
                  </a:cubicBezTo>
                  <a:cubicBezTo>
                    <a:pt x="108" y="243"/>
                    <a:pt x="96" y="248"/>
                    <a:pt x="88" y="256"/>
                  </a:cubicBezTo>
                  <a:cubicBezTo>
                    <a:pt x="83" y="262"/>
                    <a:pt x="79" y="268"/>
                    <a:pt x="77" y="275"/>
                  </a:cubicBezTo>
                  <a:cubicBezTo>
                    <a:pt x="75" y="281"/>
                    <a:pt x="75" y="281"/>
                    <a:pt x="75" y="281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3" y="136"/>
                    <a:pt x="60" y="133"/>
                    <a:pt x="56" y="129"/>
                  </a:cubicBezTo>
                  <a:cubicBezTo>
                    <a:pt x="46" y="120"/>
                    <a:pt x="41" y="107"/>
                    <a:pt x="41" y="93"/>
                  </a:cubicBezTo>
                  <a:cubicBezTo>
                    <a:pt x="41" y="79"/>
                    <a:pt x="46" y="66"/>
                    <a:pt x="56" y="56"/>
                  </a:cubicBezTo>
                  <a:cubicBezTo>
                    <a:pt x="66" y="47"/>
                    <a:pt x="79" y="41"/>
                    <a:pt x="93" y="41"/>
                  </a:cubicBezTo>
                  <a:cubicBezTo>
                    <a:pt x="106" y="41"/>
                    <a:pt x="119" y="47"/>
                    <a:pt x="129" y="56"/>
                  </a:cubicBezTo>
                  <a:cubicBezTo>
                    <a:pt x="133" y="60"/>
                    <a:pt x="135" y="64"/>
                    <a:pt x="138" y="68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84" y="78"/>
                    <a:pt x="284" y="78"/>
                    <a:pt x="284" y="78"/>
                  </a:cubicBezTo>
                  <a:cubicBezTo>
                    <a:pt x="277" y="79"/>
                    <a:pt x="277" y="79"/>
                    <a:pt x="277" y="79"/>
                  </a:cubicBezTo>
                  <a:cubicBezTo>
                    <a:pt x="268" y="81"/>
                    <a:pt x="259" y="85"/>
                    <a:pt x="253" y="92"/>
                  </a:cubicBezTo>
                  <a:cubicBezTo>
                    <a:pt x="235" y="109"/>
                    <a:pt x="235" y="137"/>
                    <a:pt x="253" y="155"/>
                  </a:cubicBezTo>
                  <a:cubicBezTo>
                    <a:pt x="261" y="163"/>
                    <a:pt x="272" y="168"/>
                    <a:pt x="284" y="168"/>
                  </a:cubicBezTo>
                  <a:cubicBezTo>
                    <a:pt x="296" y="168"/>
                    <a:pt x="307" y="163"/>
                    <a:pt x="316" y="155"/>
                  </a:cubicBezTo>
                  <a:cubicBezTo>
                    <a:pt x="322" y="148"/>
                    <a:pt x="326" y="140"/>
                    <a:pt x="328" y="131"/>
                  </a:cubicBezTo>
                  <a:cubicBezTo>
                    <a:pt x="329" y="124"/>
                    <a:pt x="329" y="124"/>
                    <a:pt x="329" y="124"/>
                  </a:cubicBezTo>
                  <a:cubicBezTo>
                    <a:pt x="411" y="206"/>
                    <a:pt x="411" y="206"/>
                    <a:pt x="411" y="206"/>
                  </a:cubicBezTo>
                  <a:cubicBezTo>
                    <a:pt x="343" y="273"/>
                    <a:pt x="343" y="273"/>
                    <a:pt x="343" y="273"/>
                  </a:cubicBezTo>
                  <a:cubicBezTo>
                    <a:pt x="347" y="276"/>
                    <a:pt x="351" y="278"/>
                    <a:pt x="355" y="282"/>
                  </a:cubicBezTo>
                  <a:cubicBezTo>
                    <a:pt x="364" y="292"/>
                    <a:pt x="370" y="305"/>
                    <a:pt x="370" y="318"/>
                  </a:cubicBezTo>
                  <a:cubicBezTo>
                    <a:pt x="370" y="332"/>
                    <a:pt x="364" y="345"/>
                    <a:pt x="355" y="355"/>
                  </a:cubicBezTo>
                  <a:cubicBezTo>
                    <a:pt x="345" y="365"/>
                    <a:pt x="332" y="370"/>
                    <a:pt x="318" y="370"/>
                  </a:cubicBezTo>
                  <a:cubicBezTo>
                    <a:pt x="304" y="370"/>
                    <a:pt x="291" y="365"/>
                    <a:pt x="282" y="355"/>
                  </a:cubicBezTo>
                  <a:cubicBezTo>
                    <a:pt x="278" y="351"/>
                    <a:pt x="275" y="348"/>
                    <a:pt x="273" y="343"/>
                  </a:cubicBezTo>
                  <a:lnTo>
                    <a:pt x="205" y="411"/>
                  </a:lnTo>
                  <a:close/>
                  <a:moveTo>
                    <a:pt x="140" y="335"/>
                  </a:moveTo>
                  <a:cubicBezTo>
                    <a:pt x="205" y="401"/>
                    <a:pt x="205" y="401"/>
                    <a:pt x="205" y="401"/>
                  </a:cubicBezTo>
                  <a:cubicBezTo>
                    <a:pt x="275" y="331"/>
                    <a:pt x="275" y="331"/>
                    <a:pt x="275" y="331"/>
                  </a:cubicBezTo>
                  <a:cubicBezTo>
                    <a:pt x="277" y="336"/>
                    <a:pt x="277" y="336"/>
                    <a:pt x="277" y="336"/>
                  </a:cubicBezTo>
                  <a:cubicBezTo>
                    <a:pt x="280" y="341"/>
                    <a:pt x="283" y="346"/>
                    <a:pt x="287" y="350"/>
                  </a:cubicBezTo>
                  <a:cubicBezTo>
                    <a:pt x="295" y="358"/>
                    <a:pt x="306" y="363"/>
                    <a:pt x="318" y="363"/>
                  </a:cubicBezTo>
                  <a:cubicBezTo>
                    <a:pt x="330" y="363"/>
                    <a:pt x="341" y="358"/>
                    <a:pt x="350" y="350"/>
                  </a:cubicBezTo>
                  <a:cubicBezTo>
                    <a:pt x="358" y="341"/>
                    <a:pt x="363" y="330"/>
                    <a:pt x="363" y="318"/>
                  </a:cubicBezTo>
                  <a:cubicBezTo>
                    <a:pt x="363" y="306"/>
                    <a:pt x="358" y="295"/>
                    <a:pt x="350" y="287"/>
                  </a:cubicBezTo>
                  <a:cubicBezTo>
                    <a:pt x="346" y="283"/>
                    <a:pt x="341" y="280"/>
                    <a:pt x="336" y="278"/>
                  </a:cubicBezTo>
                  <a:cubicBezTo>
                    <a:pt x="331" y="275"/>
                    <a:pt x="331" y="275"/>
                    <a:pt x="331" y="275"/>
                  </a:cubicBezTo>
                  <a:cubicBezTo>
                    <a:pt x="401" y="206"/>
                    <a:pt x="401" y="206"/>
                    <a:pt x="401" y="206"/>
                  </a:cubicBezTo>
                  <a:cubicBezTo>
                    <a:pt x="334" y="138"/>
                    <a:pt x="334" y="138"/>
                    <a:pt x="334" y="138"/>
                  </a:cubicBezTo>
                  <a:cubicBezTo>
                    <a:pt x="331" y="146"/>
                    <a:pt x="327" y="154"/>
                    <a:pt x="321" y="160"/>
                  </a:cubicBezTo>
                  <a:cubicBezTo>
                    <a:pt x="311" y="170"/>
                    <a:pt x="298" y="175"/>
                    <a:pt x="284" y="175"/>
                  </a:cubicBezTo>
                  <a:cubicBezTo>
                    <a:pt x="270" y="175"/>
                    <a:pt x="257" y="170"/>
                    <a:pt x="248" y="160"/>
                  </a:cubicBezTo>
                  <a:cubicBezTo>
                    <a:pt x="227" y="140"/>
                    <a:pt x="227" y="107"/>
                    <a:pt x="248" y="87"/>
                  </a:cubicBezTo>
                  <a:cubicBezTo>
                    <a:pt x="254" y="81"/>
                    <a:pt x="261" y="76"/>
                    <a:pt x="269" y="74"/>
                  </a:cubicBezTo>
                  <a:cubicBezTo>
                    <a:pt x="205" y="10"/>
                    <a:pt x="205" y="10"/>
                    <a:pt x="205" y="10"/>
                  </a:cubicBezTo>
                  <a:cubicBezTo>
                    <a:pt x="136" y="80"/>
                    <a:pt x="136" y="80"/>
                    <a:pt x="136" y="80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31" y="70"/>
                    <a:pt x="128" y="65"/>
                    <a:pt x="124" y="61"/>
                  </a:cubicBezTo>
                  <a:cubicBezTo>
                    <a:pt x="116" y="53"/>
                    <a:pt x="105" y="48"/>
                    <a:pt x="93" y="48"/>
                  </a:cubicBezTo>
                  <a:cubicBezTo>
                    <a:pt x="81" y="48"/>
                    <a:pt x="70" y="53"/>
                    <a:pt x="61" y="61"/>
                  </a:cubicBezTo>
                  <a:cubicBezTo>
                    <a:pt x="53" y="70"/>
                    <a:pt x="48" y="81"/>
                    <a:pt x="48" y="93"/>
                  </a:cubicBezTo>
                  <a:cubicBezTo>
                    <a:pt x="48" y="105"/>
                    <a:pt x="53" y="116"/>
                    <a:pt x="61" y="124"/>
                  </a:cubicBezTo>
                  <a:cubicBezTo>
                    <a:pt x="65" y="128"/>
                    <a:pt x="70" y="131"/>
                    <a:pt x="75" y="134"/>
                  </a:cubicBezTo>
                  <a:cubicBezTo>
                    <a:pt x="80" y="136"/>
                    <a:pt x="80" y="136"/>
                    <a:pt x="80" y="136"/>
                  </a:cubicBezTo>
                  <a:cubicBezTo>
                    <a:pt x="10" y="206"/>
                    <a:pt x="10" y="206"/>
                    <a:pt x="10" y="206"/>
                  </a:cubicBezTo>
                  <a:cubicBezTo>
                    <a:pt x="72" y="268"/>
                    <a:pt x="72" y="268"/>
                    <a:pt x="72" y="268"/>
                  </a:cubicBezTo>
                  <a:cubicBezTo>
                    <a:pt x="75" y="262"/>
                    <a:pt x="78" y="256"/>
                    <a:pt x="83" y="251"/>
                  </a:cubicBezTo>
                  <a:cubicBezTo>
                    <a:pt x="93" y="242"/>
                    <a:pt x="106" y="236"/>
                    <a:pt x="119" y="236"/>
                  </a:cubicBezTo>
                  <a:cubicBezTo>
                    <a:pt x="133" y="236"/>
                    <a:pt x="146" y="242"/>
                    <a:pt x="156" y="251"/>
                  </a:cubicBezTo>
                  <a:cubicBezTo>
                    <a:pt x="176" y="272"/>
                    <a:pt x="176" y="304"/>
                    <a:pt x="156" y="324"/>
                  </a:cubicBezTo>
                  <a:cubicBezTo>
                    <a:pt x="151" y="329"/>
                    <a:pt x="146" y="333"/>
                    <a:pt x="140" y="335"/>
                  </a:cubicBezTo>
                  <a:close/>
                </a:path>
              </a:pathLst>
            </a:custGeom>
            <a:solidFill>
              <a:srgbClr val="CF66E0"/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</p:grpSp>
      <p:grpSp>
        <p:nvGrpSpPr>
          <p:cNvPr id="42" name="Group 32"/>
          <p:cNvGrpSpPr/>
          <p:nvPr/>
        </p:nvGrpSpPr>
        <p:grpSpPr bwMode="auto">
          <a:xfrm flipV="1">
            <a:off x="8382000" y="1733362"/>
            <a:ext cx="1241669" cy="863932"/>
            <a:chOff x="2081" y="1355"/>
            <a:chExt cx="825" cy="825"/>
          </a:xfrm>
        </p:grpSpPr>
        <p:sp>
          <p:nvSpPr>
            <p:cNvPr id="43" name="Freeform 7"/>
            <p:cNvSpPr/>
            <p:nvPr/>
          </p:nvSpPr>
          <p:spPr bwMode="auto">
            <a:xfrm>
              <a:off x="2091" y="1365"/>
              <a:ext cx="805" cy="805"/>
            </a:xfrm>
            <a:custGeom>
              <a:avLst/>
              <a:gdLst>
                <a:gd name="T0" fmla="*/ 1124 w 401"/>
                <a:gd name="T1" fmla="*/ 213 h 401"/>
                <a:gd name="T2" fmla="*/ 1084 w 401"/>
                <a:gd name="T3" fmla="*/ 275 h 401"/>
                <a:gd name="T4" fmla="*/ 805 w 401"/>
                <a:gd name="T5" fmla="*/ 0 h 401"/>
                <a:gd name="T6" fmla="*/ 508 w 401"/>
                <a:gd name="T7" fmla="*/ 299 h 401"/>
                <a:gd name="T8" fmla="*/ 612 w 401"/>
                <a:gd name="T9" fmla="*/ 351 h 401"/>
                <a:gd name="T10" fmla="*/ 612 w 401"/>
                <a:gd name="T11" fmla="*/ 624 h 401"/>
                <a:gd name="T12" fmla="*/ 339 w 401"/>
                <a:gd name="T13" fmla="*/ 624 h 401"/>
                <a:gd name="T14" fmla="*/ 287 w 401"/>
                <a:gd name="T15" fmla="*/ 520 h 401"/>
                <a:gd name="T16" fmla="*/ 0 w 401"/>
                <a:gd name="T17" fmla="*/ 805 h 401"/>
                <a:gd name="T18" fmla="*/ 279 w 401"/>
                <a:gd name="T19" fmla="*/ 1084 h 401"/>
                <a:gd name="T20" fmla="*/ 217 w 401"/>
                <a:gd name="T21" fmla="*/ 1124 h 401"/>
                <a:gd name="T22" fmla="*/ 217 w 401"/>
                <a:gd name="T23" fmla="*/ 1399 h 401"/>
                <a:gd name="T24" fmla="*/ 492 w 401"/>
                <a:gd name="T25" fmla="*/ 1399 h 401"/>
                <a:gd name="T26" fmla="*/ 532 w 401"/>
                <a:gd name="T27" fmla="*/ 1337 h 401"/>
                <a:gd name="T28" fmla="*/ 805 w 401"/>
                <a:gd name="T29" fmla="*/ 1616 h 401"/>
                <a:gd name="T30" fmla="*/ 1084 w 401"/>
                <a:gd name="T31" fmla="*/ 1337 h 401"/>
                <a:gd name="T32" fmla="*/ 1004 w 401"/>
                <a:gd name="T33" fmla="*/ 1289 h 401"/>
                <a:gd name="T34" fmla="*/ 1004 w 401"/>
                <a:gd name="T35" fmla="*/ 1016 h 401"/>
                <a:gd name="T36" fmla="*/ 1277 w 401"/>
                <a:gd name="T37" fmla="*/ 1016 h 401"/>
                <a:gd name="T38" fmla="*/ 1325 w 401"/>
                <a:gd name="T39" fmla="*/ 1096 h 401"/>
                <a:gd name="T40" fmla="*/ 1616 w 401"/>
                <a:gd name="T41" fmla="*/ 805 h 401"/>
                <a:gd name="T42" fmla="*/ 1337 w 401"/>
                <a:gd name="T43" fmla="*/ 532 h 401"/>
                <a:gd name="T44" fmla="*/ 1399 w 401"/>
                <a:gd name="T45" fmla="*/ 488 h 401"/>
                <a:gd name="T46" fmla="*/ 1399 w 401"/>
                <a:gd name="T47" fmla="*/ 213 h 401"/>
                <a:gd name="T48" fmla="*/ 1124 w 401"/>
                <a:gd name="T49" fmla="*/ 213 h 4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1"/>
                <a:gd name="T76" fmla="*/ 0 h 401"/>
                <a:gd name="T77" fmla="*/ 401 w 401"/>
                <a:gd name="T78" fmla="*/ 401 h 4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1" h="401">
                  <a:moveTo>
                    <a:pt x="279" y="53"/>
                  </a:moveTo>
                  <a:cubicBezTo>
                    <a:pt x="275" y="58"/>
                    <a:pt x="271" y="63"/>
                    <a:pt x="269" y="68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26" y="74"/>
                    <a:pt x="126" y="74"/>
                    <a:pt x="126" y="74"/>
                  </a:cubicBezTo>
                  <a:cubicBezTo>
                    <a:pt x="136" y="76"/>
                    <a:pt x="145" y="80"/>
                    <a:pt x="152" y="87"/>
                  </a:cubicBezTo>
                  <a:cubicBezTo>
                    <a:pt x="171" y="106"/>
                    <a:pt x="171" y="137"/>
                    <a:pt x="152" y="155"/>
                  </a:cubicBezTo>
                  <a:cubicBezTo>
                    <a:pt x="133" y="174"/>
                    <a:pt x="103" y="174"/>
                    <a:pt x="84" y="155"/>
                  </a:cubicBezTo>
                  <a:cubicBezTo>
                    <a:pt x="77" y="148"/>
                    <a:pt x="72" y="139"/>
                    <a:pt x="71" y="129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69" y="269"/>
                    <a:pt x="69" y="269"/>
                    <a:pt x="69" y="269"/>
                  </a:cubicBezTo>
                  <a:cubicBezTo>
                    <a:pt x="63" y="271"/>
                    <a:pt x="58" y="275"/>
                    <a:pt x="54" y="279"/>
                  </a:cubicBezTo>
                  <a:cubicBezTo>
                    <a:pt x="35" y="298"/>
                    <a:pt x="35" y="328"/>
                    <a:pt x="54" y="347"/>
                  </a:cubicBezTo>
                  <a:cubicBezTo>
                    <a:pt x="72" y="366"/>
                    <a:pt x="103" y="366"/>
                    <a:pt x="122" y="347"/>
                  </a:cubicBezTo>
                  <a:cubicBezTo>
                    <a:pt x="126" y="343"/>
                    <a:pt x="129" y="337"/>
                    <a:pt x="132" y="332"/>
                  </a:cubicBezTo>
                  <a:cubicBezTo>
                    <a:pt x="200" y="401"/>
                    <a:pt x="200" y="401"/>
                    <a:pt x="200" y="401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61" y="330"/>
                    <a:pt x="254" y="326"/>
                    <a:pt x="249" y="320"/>
                  </a:cubicBezTo>
                  <a:cubicBezTo>
                    <a:pt x="230" y="301"/>
                    <a:pt x="230" y="271"/>
                    <a:pt x="249" y="252"/>
                  </a:cubicBezTo>
                  <a:cubicBezTo>
                    <a:pt x="267" y="233"/>
                    <a:pt x="298" y="233"/>
                    <a:pt x="317" y="252"/>
                  </a:cubicBezTo>
                  <a:cubicBezTo>
                    <a:pt x="322" y="258"/>
                    <a:pt x="327" y="265"/>
                    <a:pt x="329" y="272"/>
                  </a:cubicBezTo>
                  <a:cubicBezTo>
                    <a:pt x="401" y="200"/>
                    <a:pt x="401" y="200"/>
                    <a:pt x="401" y="200"/>
                  </a:cubicBezTo>
                  <a:cubicBezTo>
                    <a:pt x="332" y="132"/>
                    <a:pt x="332" y="132"/>
                    <a:pt x="332" y="132"/>
                  </a:cubicBezTo>
                  <a:cubicBezTo>
                    <a:pt x="338" y="129"/>
                    <a:pt x="343" y="126"/>
                    <a:pt x="347" y="121"/>
                  </a:cubicBezTo>
                  <a:cubicBezTo>
                    <a:pt x="366" y="103"/>
                    <a:pt x="366" y="72"/>
                    <a:pt x="347" y="53"/>
                  </a:cubicBezTo>
                  <a:cubicBezTo>
                    <a:pt x="328" y="35"/>
                    <a:pt x="298" y="35"/>
                    <a:pt x="279" y="53"/>
                  </a:cubicBezTo>
                  <a:close/>
                </a:path>
              </a:pathLst>
            </a:custGeom>
            <a:solidFill>
              <a:srgbClr val="884ADA">
                <a:alpha val="48000"/>
              </a:srgbClr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  <p:sp>
          <p:nvSpPr>
            <p:cNvPr id="44" name="Freeform 8"/>
            <p:cNvSpPr>
              <a:spLocks noEditPoints="1"/>
            </p:cNvSpPr>
            <p:nvPr/>
          </p:nvSpPr>
          <p:spPr bwMode="auto">
            <a:xfrm>
              <a:off x="2081" y="1355"/>
              <a:ext cx="825" cy="825"/>
            </a:xfrm>
            <a:custGeom>
              <a:avLst/>
              <a:gdLst>
                <a:gd name="T0" fmla="*/ 556 w 411"/>
                <a:gd name="T1" fmla="*/ 1383 h 411"/>
                <a:gd name="T2" fmla="*/ 375 w 411"/>
                <a:gd name="T3" fmla="*/ 1491 h 411"/>
                <a:gd name="T4" fmla="*/ 225 w 411"/>
                <a:gd name="T5" fmla="*/ 1132 h 411"/>
                <a:gd name="T6" fmla="*/ 0 w 411"/>
                <a:gd name="T7" fmla="*/ 825 h 411"/>
                <a:gd name="T8" fmla="*/ 319 w 411"/>
                <a:gd name="T9" fmla="*/ 540 h 411"/>
                <a:gd name="T10" fmla="*/ 496 w 411"/>
                <a:gd name="T11" fmla="*/ 689 h 411"/>
                <a:gd name="T12" fmla="*/ 624 w 411"/>
                <a:gd name="T13" fmla="*/ 383 h 411"/>
                <a:gd name="T14" fmla="*/ 500 w 411"/>
                <a:gd name="T15" fmla="*/ 327 h 411"/>
                <a:gd name="T16" fmla="*/ 1100 w 411"/>
                <a:gd name="T17" fmla="*/ 269 h 411"/>
                <a:gd name="T18" fmla="*/ 1281 w 411"/>
                <a:gd name="T19" fmla="*/ 165 h 411"/>
                <a:gd name="T20" fmla="*/ 1431 w 411"/>
                <a:gd name="T21" fmla="*/ 520 h 411"/>
                <a:gd name="T22" fmla="*/ 1656 w 411"/>
                <a:gd name="T23" fmla="*/ 825 h 411"/>
                <a:gd name="T24" fmla="*/ 1329 w 411"/>
                <a:gd name="T25" fmla="*/ 1120 h 411"/>
                <a:gd name="T26" fmla="*/ 1160 w 411"/>
                <a:gd name="T27" fmla="*/ 996 h 411"/>
                <a:gd name="T28" fmla="*/ 1032 w 411"/>
                <a:gd name="T29" fmla="*/ 1301 h 411"/>
                <a:gd name="T30" fmla="*/ 1132 w 411"/>
                <a:gd name="T31" fmla="*/ 1349 h 411"/>
                <a:gd name="T32" fmla="*/ 548 w 411"/>
                <a:gd name="T33" fmla="*/ 1333 h 411"/>
                <a:gd name="T34" fmla="*/ 1076 w 411"/>
                <a:gd name="T35" fmla="*/ 1365 h 411"/>
                <a:gd name="T36" fmla="*/ 1012 w 411"/>
                <a:gd name="T37" fmla="*/ 1028 h 411"/>
                <a:gd name="T38" fmla="*/ 1305 w 411"/>
                <a:gd name="T39" fmla="*/ 1028 h 411"/>
                <a:gd name="T40" fmla="*/ 1616 w 411"/>
                <a:gd name="T41" fmla="*/ 825 h 411"/>
                <a:gd name="T42" fmla="*/ 1353 w 411"/>
                <a:gd name="T43" fmla="*/ 536 h 411"/>
                <a:gd name="T44" fmla="*/ 1411 w 411"/>
                <a:gd name="T45" fmla="*/ 245 h 411"/>
                <a:gd name="T46" fmla="*/ 1156 w 411"/>
                <a:gd name="T47" fmla="*/ 245 h 411"/>
                <a:gd name="T48" fmla="*/ 1108 w 411"/>
                <a:gd name="T49" fmla="*/ 323 h 411"/>
                <a:gd name="T50" fmla="*/ 556 w 411"/>
                <a:gd name="T51" fmla="*/ 311 h 411"/>
                <a:gd name="T52" fmla="*/ 644 w 411"/>
                <a:gd name="T53" fmla="*/ 656 h 411"/>
                <a:gd name="T54" fmla="*/ 351 w 411"/>
                <a:gd name="T55" fmla="*/ 656 h 411"/>
                <a:gd name="T56" fmla="*/ 40 w 411"/>
                <a:gd name="T57" fmla="*/ 825 h 411"/>
                <a:gd name="T58" fmla="*/ 303 w 411"/>
                <a:gd name="T59" fmla="*/ 1116 h 411"/>
                <a:gd name="T60" fmla="*/ 245 w 411"/>
                <a:gd name="T61" fmla="*/ 1407 h 411"/>
                <a:gd name="T62" fmla="*/ 500 w 411"/>
                <a:gd name="T63" fmla="*/ 1407 h 411"/>
                <a:gd name="T64" fmla="*/ 548 w 411"/>
                <a:gd name="T65" fmla="*/ 1333 h 4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1"/>
                <a:gd name="T100" fmla="*/ 0 h 411"/>
                <a:gd name="T101" fmla="*/ 411 w 411"/>
                <a:gd name="T102" fmla="*/ 411 h 4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1" h="411">
                  <a:moveTo>
                    <a:pt x="205" y="411"/>
                  </a:moveTo>
                  <a:cubicBezTo>
                    <a:pt x="138" y="343"/>
                    <a:pt x="138" y="343"/>
                    <a:pt x="138" y="343"/>
                  </a:cubicBezTo>
                  <a:cubicBezTo>
                    <a:pt x="135" y="347"/>
                    <a:pt x="133" y="351"/>
                    <a:pt x="129" y="354"/>
                  </a:cubicBezTo>
                  <a:cubicBezTo>
                    <a:pt x="119" y="364"/>
                    <a:pt x="106" y="370"/>
                    <a:pt x="93" y="370"/>
                  </a:cubicBezTo>
                  <a:cubicBezTo>
                    <a:pt x="79" y="370"/>
                    <a:pt x="66" y="364"/>
                    <a:pt x="56" y="354"/>
                  </a:cubicBezTo>
                  <a:cubicBezTo>
                    <a:pt x="36" y="334"/>
                    <a:pt x="36" y="302"/>
                    <a:pt x="56" y="281"/>
                  </a:cubicBezTo>
                  <a:cubicBezTo>
                    <a:pt x="59" y="278"/>
                    <a:pt x="63" y="275"/>
                    <a:pt x="68" y="273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79" y="134"/>
                    <a:pt x="79" y="134"/>
                    <a:pt x="79" y="134"/>
                  </a:cubicBezTo>
                  <a:cubicBezTo>
                    <a:pt x="81" y="143"/>
                    <a:pt x="85" y="151"/>
                    <a:pt x="92" y="158"/>
                  </a:cubicBezTo>
                  <a:cubicBezTo>
                    <a:pt x="100" y="166"/>
                    <a:pt x="111" y="171"/>
                    <a:pt x="123" y="171"/>
                  </a:cubicBezTo>
                  <a:cubicBezTo>
                    <a:pt x="135" y="171"/>
                    <a:pt x="146" y="166"/>
                    <a:pt x="155" y="158"/>
                  </a:cubicBezTo>
                  <a:cubicBezTo>
                    <a:pt x="172" y="141"/>
                    <a:pt x="172" y="112"/>
                    <a:pt x="155" y="95"/>
                  </a:cubicBezTo>
                  <a:cubicBezTo>
                    <a:pt x="148" y="88"/>
                    <a:pt x="140" y="84"/>
                    <a:pt x="130" y="83"/>
                  </a:cubicBezTo>
                  <a:cubicBezTo>
                    <a:pt x="124" y="81"/>
                    <a:pt x="124" y="81"/>
                    <a:pt x="124" y="81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73" y="67"/>
                    <a:pt x="273" y="67"/>
                    <a:pt x="273" y="67"/>
                  </a:cubicBezTo>
                  <a:cubicBezTo>
                    <a:pt x="275" y="63"/>
                    <a:pt x="278" y="59"/>
                    <a:pt x="282" y="56"/>
                  </a:cubicBezTo>
                  <a:cubicBezTo>
                    <a:pt x="291" y="46"/>
                    <a:pt x="304" y="41"/>
                    <a:pt x="318" y="41"/>
                  </a:cubicBezTo>
                  <a:cubicBezTo>
                    <a:pt x="332" y="41"/>
                    <a:pt x="345" y="46"/>
                    <a:pt x="355" y="56"/>
                  </a:cubicBezTo>
                  <a:cubicBezTo>
                    <a:pt x="375" y="76"/>
                    <a:pt x="375" y="109"/>
                    <a:pt x="355" y="129"/>
                  </a:cubicBezTo>
                  <a:cubicBezTo>
                    <a:pt x="351" y="132"/>
                    <a:pt x="347" y="135"/>
                    <a:pt x="343" y="138"/>
                  </a:cubicBezTo>
                  <a:cubicBezTo>
                    <a:pt x="411" y="205"/>
                    <a:pt x="411" y="205"/>
                    <a:pt x="411" y="205"/>
                  </a:cubicBezTo>
                  <a:cubicBezTo>
                    <a:pt x="332" y="284"/>
                    <a:pt x="332" y="284"/>
                    <a:pt x="332" y="284"/>
                  </a:cubicBezTo>
                  <a:cubicBezTo>
                    <a:pt x="330" y="278"/>
                    <a:pt x="330" y="278"/>
                    <a:pt x="330" y="278"/>
                  </a:cubicBezTo>
                  <a:cubicBezTo>
                    <a:pt x="328" y="271"/>
                    <a:pt x="324" y="265"/>
                    <a:pt x="319" y="260"/>
                  </a:cubicBezTo>
                  <a:cubicBezTo>
                    <a:pt x="311" y="251"/>
                    <a:pt x="300" y="247"/>
                    <a:pt x="288" y="247"/>
                  </a:cubicBezTo>
                  <a:cubicBezTo>
                    <a:pt x="276" y="247"/>
                    <a:pt x="265" y="251"/>
                    <a:pt x="256" y="260"/>
                  </a:cubicBezTo>
                  <a:cubicBezTo>
                    <a:pt x="239" y="277"/>
                    <a:pt x="239" y="305"/>
                    <a:pt x="256" y="323"/>
                  </a:cubicBezTo>
                  <a:cubicBezTo>
                    <a:pt x="261" y="328"/>
                    <a:pt x="268" y="332"/>
                    <a:pt x="275" y="334"/>
                  </a:cubicBezTo>
                  <a:cubicBezTo>
                    <a:pt x="281" y="335"/>
                    <a:pt x="281" y="335"/>
                    <a:pt x="281" y="335"/>
                  </a:cubicBezTo>
                  <a:lnTo>
                    <a:pt x="205" y="411"/>
                  </a:lnTo>
                  <a:close/>
                  <a:moveTo>
                    <a:pt x="136" y="331"/>
                  </a:moveTo>
                  <a:cubicBezTo>
                    <a:pt x="205" y="401"/>
                    <a:pt x="205" y="401"/>
                    <a:pt x="205" y="401"/>
                  </a:cubicBezTo>
                  <a:cubicBezTo>
                    <a:pt x="267" y="339"/>
                    <a:pt x="267" y="339"/>
                    <a:pt x="267" y="339"/>
                  </a:cubicBezTo>
                  <a:cubicBezTo>
                    <a:pt x="261" y="336"/>
                    <a:pt x="256" y="332"/>
                    <a:pt x="251" y="328"/>
                  </a:cubicBezTo>
                  <a:cubicBezTo>
                    <a:pt x="231" y="308"/>
                    <a:pt x="231" y="275"/>
                    <a:pt x="251" y="255"/>
                  </a:cubicBezTo>
                  <a:cubicBezTo>
                    <a:pt x="261" y="245"/>
                    <a:pt x="274" y="239"/>
                    <a:pt x="288" y="239"/>
                  </a:cubicBezTo>
                  <a:cubicBezTo>
                    <a:pt x="301" y="239"/>
                    <a:pt x="314" y="245"/>
                    <a:pt x="324" y="255"/>
                  </a:cubicBezTo>
                  <a:cubicBezTo>
                    <a:pt x="329" y="259"/>
                    <a:pt x="333" y="265"/>
                    <a:pt x="335" y="271"/>
                  </a:cubicBezTo>
                  <a:cubicBezTo>
                    <a:pt x="401" y="205"/>
                    <a:pt x="401" y="205"/>
                    <a:pt x="401" y="205"/>
                  </a:cubicBezTo>
                  <a:cubicBezTo>
                    <a:pt x="331" y="135"/>
                    <a:pt x="331" y="135"/>
                    <a:pt x="331" y="135"/>
                  </a:cubicBezTo>
                  <a:cubicBezTo>
                    <a:pt x="336" y="133"/>
                    <a:pt x="336" y="133"/>
                    <a:pt x="336" y="133"/>
                  </a:cubicBezTo>
                  <a:cubicBezTo>
                    <a:pt x="341" y="131"/>
                    <a:pt x="346" y="128"/>
                    <a:pt x="350" y="124"/>
                  </a:cubicBezTo>
                  <a:cubicBezTo>
                    <a:pt x="367" y="107"/>
                    <a:pt x="367" y="78"/>
                    <a:pt x="350" y="61"/>
                  </a:cubicBezTo>
                  <a:cubicBezTo>
                    <a:pt x="341" y="53"/>
                    <a:pt x="330" y="48"/>
                    <a:pt x="318" y="48"/>
                  </a:cubicBezTo>
                  <a:cubicBezTo>
                    <a:pt x="306" y="48"/>
                    <a:pt x="295" y="53"/>
                    <a:pt x="287" y="61"/>
                  </a:cubicBezTo>
                  <a:cubicBezTo>
                    <a:pt x="283" y="65"/>
                    <a:pt x="280" y="70"/>
                    <a:pt x="277" y="75"/>
                  </a:cubicBezTo>
                  <a:cubicBezTo>
                    <a:pt x="275" y="80"/>
                    <a:pt x="275" y="80"/>
                    <a:pt x="275" y="80"/>
                  </a:cubicBezTo>
                  <a:cubicBezTo>
                    <a:pt x="205" y="10"/>
                    <a:pt x="205" y="10"/>
                    <a:pt x="205" y="10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46" y="80"/>
                    <a:pt x="154" y="84"/>
                    <a:pt x="160" y="90"/>
                  </a:cubicBezTo>
                  <a:cubicBezTo>
                    <a:pt x="180" y="110"/>
                    <a:pt x="180" y="143"/>
                    <a:pt x="160" y="163"/>
                  </a:cubicBezTo>
                  <a:cubicBezTo>
                    <a:pt x="150" y="173"/>
                    <a:pt x="137" y="178"/>
                    <a:pt x="123" y="178"/>
                  </a:cubicBezTo>
                  <a:cubicBezTo>
                    <a:pt x="109" y="178"/>
                    <a:pt x="96" y="173"/>
                    <a:pt x="87" y="163"/>
                  </a:cubicBezTo>
                  <a:cubicBezTo>
                    <a:pt x="80" y="157"/>
                    <a:pt x="76" y="150"/>
                    <a:pt x="74" y="142"/>
                  </a:cubicBezTo>
                  <a:cubicBezTo>
                    <a:pt x="10" y="205"/>
                    <a:pt x="10" y="205"/>
                    <a:pt x="10" y="205"/>
                  </a:cubicBezTo>
                  <a:cubicBezTo>
                    <a:pt x="80" y="275"/>
                    <a:pt x="80" y="275"/>
                    <a:pt x="80" y="275"/>
                  </a:cubicBezTo>
                  <a:cubicBezTo>
                    <a:pt x="75" y="277"/>
                    <a:pt x="75" y="277"/>
                    <a:pt x="75" y="277"/>
                  </a:cubicBezTo>
                  <a:cubicBezTo>
                    <a:pt x="70" y="279"/>
                    <a:pt x="65" y="283"/>
                    <a:pt x="61" y="286"/>
                  </a:cubicBezTo>
                  <a:cubicBezTo>
                    <a:pt x="44" y="304"/>
                    <a:pt x="44" y="332"/>
                    <a:pt x="61" y="349"/>
                  </a:cubicBezTo>
                  <a:cubicBezTo>
                    <a:pt x="70" y="358"/>
                    <a:pt x="81" y="362"/>
                    <a:pt x="93" y="362"/>
                  </a:cubicBezTo>
                  <a:cubicBezTo>
                    <a:pt x="105" y="362"/>
                    <a:pt x="116" y="358"/>
                    <a:pt x="124" y="349"/>
                  </a:cubicBezTo>
                  <a:cubicBezTo>
                    <a:pt x="128" y="345"/>
                    <a:pt x="131" y="341"/>
                    <a:pt x="133" y="336"/>
                  </a:cubicBezTo>
                  <a:lnTo>
                    <a:pt x="136" y="331"/>
                  </a:lnTo>
                  <a:close/>
                </a:path>
              </a:pathLst>
            </a:custGeom>
            <a:solidFill>
              <a:srgbClr val="CF66E0"/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</p:grpSp>
      <p:grpSp>
        <p:nvGrpSpPr>
          <p:cNvPr id="45" name="Group 33"/>
          <p:cNvGrpSpPr/>
          <p:nvPr/>
        </p:nvGrpSpPr>
        <p:grpSpPr bwMode="auto">
          <a:xfrm flipV="1">
            <a:off x="9601200" y="1774890"/>
            <a:ext cx="1211192" cy="863932"/>
            <a:chOff x="2860" y="1367"/>
            <a:chExt cx="825" cy="825"/>
          </a:xfrm>
        </p:grpSpPr>
        <p:sp>
          <p:nvSpPr>
            <p:cNvPr id="46" name="Freeform 11"/>
            <p:cNvSpPr/>
            <p:nvPr/>
          </p:nvSpPr>
          <p:spPr bwMode="auto">
            <a:xfrm>
              <a:off x="2870" y="1377"/>
              <a:ext cx="805" cy="805"/>
            </a:xfrm>
            <a:custGeom>
              <a:avLst/>
              <a:gdLst>
                <a:gd name="T0" fmla="*/ 492 w 401"/>
                <a:gd name="T1" fmla="*/ 1399 h 401"/>
                <a:gd name="T2" fmla="*/ 532 w 401"/>
                <a:gd name="T3" fmla="*/ 1337 h 401"/>
                <a:gd name="T4" fmla="*/ 811 w 401"/>
                <a:gd name="T5" fmla="*/ 1616 h 401"/>
                <a:gd name="T6" fmla="*/ 1108 w 401"/>
                <a:gd name="T7" fmla="*/ 1317 h 401"/>
                <a:gd name="T8" fmla="*/ 1004 w 401"/>
                <a:gd name="T9" fmla="*/ 1261 h 401"/>
                <a:gd name="T10" fmla="*/ 1004 w 401"/>
                <a:gd name="T11" fmla="*/ 988 h 401"/>
                <a:gd name="T12" fmla="*/ 1277 w 401"/>
                <a:gd name="T13" fmla="*/ 988 h 401"/>
                <a:gd name="T14" fmla="*/ 1329 w 401"/>
                <a:gd name="T15" fmla="*/ 1092 h 401"/>
                <a:gd name="T16" fmla="*/ 1616 w 401"/>
                <a:gd name="T17" fmla="*/ 811 h 401"/>
                <a:gd name="T18" fmla="*/ 1337 w 401"/>
                <a:gd name="T19" fmla="*/ 532 h 401"/>
                <a:gd name="T20" fmla="*/ 1399 w 401"/>
                <a:gd name="T21" fmla="*/ 492 h 401"/>
                <a:gd name="T22" fmla="*/ 1399 w 401"/>
                <a:gd name="T23" fmla="*/ 217 h 401"/>
                <a:gd name="T24" fmla="*/ 1124 w 401"/>
                <a:gd name="T25" fmla="*/ 217 h 401"/>
                <a:gd name="T26" fmla="*/ 1084 w 401"/>
                <a:gd name="T27" fmla="*/ 279 h 401"/>
                <a:gd name="T28" fmla="*/ 811 w 401"/>
                <a:gd name="T29" fmla="*/ 0 h 401"/>
                <a:gd name="T30" fmla="*/ 532 w 401"/>
                <a:gd name="T31" fmla="*/ 279 h 401"/>
                <a:gd name="T32" fmla="*/ 612 w 401"/>
                <a:gd name="T33" fmla="*/ 327 h 401"/>
                <a:gd name="T34" fmla="*/ 612 w 401"/>
                <a:gd name="T35" fmla="*/ 600 h 401"/>
                <a:gd name="T36" fmla="*/ 339 w 401"/>
                <a:gd name="T37" fmla="*/ 600 h 401"/>
                <a:gd name="T38" fmla="*/ 291 w 401"/>
                <a:gd name="T39" fmla="*/ 520 h 401"/>
                <a:gd name="T40" fmla="*/ 0 w 401"/>
                <a:gd name="T41" fmla="*/ 811 h 401"/>
                <a:gd name="T42" fmla="*/ 279 w 401"/>
                <a:gd name="T43" fmla="*/ 1084 h 401"/>
                <a:gd name="T44" fmla="*/ 217 w 401"/>
                <a:gd name="T45" fmla="*/ 1124 h 401"/>
                <a:gd name="T46" fmla="*/ 217 w 401"/>
                <a:gd name="T47" fmla="*/ 1399 h 401"/>
                <a:gd name="T48" fmla="*/ 492 w 401"/>
                <a:gd name="T49" fmla="*/ 1399 h 4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1"/>
                <a:gd name="T76" fmla="*/ 0 h 401"/>
                <a:gd name="T77" fmla="*/ 401 w 401"/>
                <a:gd name="T78" fmla="*/ 401 h 4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1" h="401">
                  <a:moveTo>
                    <a:pt x="122" y="347"/>
                  </a:moveTo>
                  <a:cubicBezTo>
                    <a:pt x="126" y="343"/>
                    <a:pt x="130" y="338"/>
                    <a:pt x="132" y="332"/>
                  </a:cubicBezTo>
                  <a:cubicBezTo>
                    <a:pt x="201" y="401"/>
                    <a:pt x="201" y="401"/>
                    <a:pt x="201" y="401"/>
                  </a:cubicBezTo>
                  <a:cubicBezTo>
                    <a:pt x="275" y="327"/>
                    <a:pt x="275" y="327"/>
                    <a:pt x="275" y="327"/>
                  </a:cubicBezTo>
                  <a:cubicBezTo>
                    <a:pt x="265" y="325"/>
                    <a:pt x="256" y="321"/>
                    <a:pt x="249" y="313"/>
                  </a:cubicBezTo>
                  <a:cubicBezTo>
                    <a:pt x="230" y="295"/>
                    <a:pt x="230" y="264"/>
                    <a:pt x="249" y="245"/>
                  </a:cubicBezTo>
                  <a:cubicBezTo>
                    <a:pt x="268" y="227"/>
                    <a:pt x="298" y="227"/>
                    <a:pt x="317" y="245"/>
                  </a:cubicBezTo>
                  <a:cubicBezTo>
                    <a:pt x="324" y="253"/>
                    <a:pt x="329" y="262"/>
                    <a:pt x="330" y="271"/>
                  </a:cubicBezTo>
                  <a:cubicBezTo>
                    <a:pt x="401" y="201"/>
                    <a:pt x="401" y="201"/>
                    <a:pt x="401" y="201"/>
                  </a:cubicBezTo>
                  <a:cubicBezTo>
                    <a:pt x="332" y="132"/>
                    <a:pt x="332" y="132"/>
                    <a:pt x="332" y="132"/>
                  </a:cubicBezTo>
                  <a:cubicBezTo>
                    <a:pt x="338" y="130"/>
                    <a:pt x="343" y="126"/>
                    <a:pt x="347" y="122"/>
                  </a:cubicBezTo>
                  <a:cubicBezTo>
                    <a:pt x="366" y="103"/>
                    <a:pt x="366" y="73"/>
                    <a:pt x="347" y="54"/>
                  </a:cubicBezTo>
                  <a:cubicBezTo>
                    <a:pt x="329" y="35"/>
                    <a:pt x="298" y="35"/>
                    <a:pt x="279" y="54"/>
                  </a:cubicBezTo>
                  <a:cubicBezTo>
                    <a:pt x="275" y="58"/>
                    <a:pt x="272" y="63"/>
                    <a:pt x="269" y="69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32" y="69"/>
                    <a:pt x="132" y="69"/>
                    <a:pt x="132" y="69"/>
                  </a:cubicBezTo>
                  <a:cubicBezTo>
                    <a:pt x="140" y="71"/>
                    <a:pt x="146" y="75"/>
                    <a:pt x="152" y="81"/>
                  </a:cubicBezTo>
                  <a:cubicBezTo>
                    <a:pt x="171" y="100"/>
                    <a:pt x="171" y="130"/>
                    <a:pt x="152" y="149"/>
                  </a:cubicBezTo>
                  <a:cubicBezTo>
                    <a:pt x="134" y="168"/>
                    <a:pt x="103" y="168"/>
                    <a:pt x="84" y="149"/>
                  </a:cubicBezTo>
                  <a:cubicBezTo>
                    <a:pt x="79" y="143"/>
                    <a:pt x="74" y="136"/>
                    <a:pt x="72" y="129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69" y="269"/>
                    <a:pt x="69" y="269"/>
                    <a:pt x="69" y="269"/>
                  </a:cubicBezTo>
                  <a:cubicBezTo>
                    <a:pt x="63" y="272"/>
                    <a:pt x="58" y="275"/>
                    <a:pt x="54" y="279"/>
                  </a:cubicBezTo>
                  <a:cubicBezTo>
                    <a:pt x="35" y="298"/>
                    <a:pt x="35" y="329"/>
                    <a:pt x="54" y="347"/>
                  </a:cubicBezTo>
                  <a:cubicBezTo>
                    <a:pt x="73" y="366"/>
                    <a:pt x="103" y="366"/>
                    <a:pt x="122" y="347"/>
                  </a:cubicBezTo>
                  <a:close/>
                </a:path>
              </a:pathLst>
            </a:custGeom>
            <a:solidFill>
              <a:srgbClr val="BB81E7">
                <a:alpha val="48000"/>
              </a:srgbClr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  <p:sp>
          <p:nvSpPr>
            <p:cNvPr id="47" name="Freeform 12"/>
            <p:cNvSpPr>
              <a:spLocks noEditPoints="1"/>
            </p:cNvSpPr>
            <p:nvPr/>
          </p:nvSpPr>
          <p:spPr bwMode="auto">
            <a:xfrm>
              <a:off x="2860" y="1367"/>
              <a:ext cx="825" cy="825"/>
            </a:xfrm>
            <a:custGeom>
              <a:avLst/>
              <a:gdLst>
                <a:gd name="T0" fmla="*/ 556 w 411"/>
                <a:gd name="T1" fmla="*/ 1387 h 411"/>
                <a:gd name="T2" fmla="*/ 375 w 411"/>
                <a:gd name="T3" fmla="*/ 1491 h 411"/>
                <a:gd name="T4" fmla="*/ 225 w 411"/>
                <a:gd name="T5" fmla="*/ 1136 h 411"/>
                <a:gd name="T6" fmla="*/ 0 w 411"/>
                <a:gd name="T7" fmla="*/ 831 h 411"/>
                <a:gd name="T8" fmla="*/ 327 w 411"/>
                <a:gd name="T9" fmla="*/ 536 h 411"/>
                <a:gd name="T10" fmla="*/ 496 w 411"/>
                <a:gd name="T11" fmla="*/ 660 h 411"/>
                <a:gd name="T12" fmla="*/ 624 w 411"/>
                <a:gd name="T13" fmla="*/ 355 h 411"/>
                <a:gd name="T14" fmla="*/ 524 w 411"/>
                <a:gd name="T15" fmla="*/ 303 h 411"/>
                <a:gd name="T16" fmla="*/ 1100 w 411"/>
                <a:gd name="T17" fmla="*/ 273 h 411"/>
                <a:gd name="T18" fmla="*/ 1281 w 411"/>
                <a:gd name="T19" fmla="*/ 165 h 411"/>
                <a:gd name="T20" fmla="*/ 1431 w 411"/>
                <a:gd name="T21" fmla="*/ 520 h 411"/>
                <a:gd name="T22" fmla="*/ 1656 w 411"/>
                <a:gd name="T23" fmla="*/ 831 h 411"/>
                <a:gd name="T24" fmla="*/ 1337 w 411"/>
                <a:gd name="T25" fmla="*/ 1116 h 411"/>
                <a:gd name="T26" fmla="*/ 1160 w 411"/>
                <a:gd name="T27" fmla="*/ 968 h 411"/>
                <a:gd name="T28" fmla="*/ 1032 w 411"/>
                <a:gd name="T29" fmla="*/ 1273 h 411"/>
                <a:gd name="T30" fmla="*/ 1156 w 411"/>
                <a:gd name="T31" fmla="*/ 1325 h 411"/>
                <a:gd name="T32" fmla="*/ 548 w 411"/>
                <a:gd name="T33" fmla="*/ 1333 h 411"/>
                <a:gd name="T34" fmla="*/ 1100 w 411"/>
                <a:gd name="T35" fmla="*/ 1345 h 411"/>
                <a:gd name="T36" fmla="*/ 1012 w 411"/>
                <a:gd name="T37" fmla="*/ 1000 h 411"/>
                <a:gd name="T38" fmla="*/ 1305 w 411"/>
                <a:gd name="T39" fmla="*/ 1000 h 411"/>
                <a:gd name="T40" fmla="*/ 1616 w 411"/>
                <a:gd name="T41" fmla="*/ 831 h 411"/>
                <a:gd name="T42" fmla="*/ 1353 w 411"/>
                <a:gd name="T43" fmla="*/ 540 h 411"/>
                <a:gd name="T44" fmla="*/ 1411 w 411"/>
                <a:gd name="T45" fmla="*/ 245 h 411"/>
                <a:gd name="T46" fmla="*/ 1156 w 411"/>
                <a:gd name="T47" fmla="*/ 245 h 411"/>
                <a:gd name="T48" fmla="*/ 1108 w 411"/>
                <a:gd name="T49" fmla="*/ 323 h 411"/>
                <a:gd name="T50" fmla="*/ 580 w 411"/>
                <a:gd name="T51" fmla="*/ 291 h 411"/>
                <a:gd name="T52" fmla="*/ 644 w 411"/>
                <a:gd name="T53" fmla="*/ 628 h 411"/>
                <a:gd name="T54" fmla="*/ 351 w 411"/>
                <a:gd name="T55" fmla="*/ 628 h 411"/>
                <a:gd name="T56" fmla="*/ 40 w 411"/>
                <a:gd name="T57" fmla="*/ 831 h 411"/>
                <a:gd name="T58" fmla="*/ 303 w 411"/>
                <a:gd name="T59" fmla="*/ 1120 h 411"/>
                <a:gd name="T60" fmla="*/ 245 w 411"/>
                <a:gd name="T61" fmla="*/ 1411 h 411"/>
                <a:gd name="T62" fmla="*/ 500 w 411"/>
                <a:gd name="T63" fmla="*/ 1411 h 411"/>
                <a:gd name="T64" fmla="*/ 548 w 411"/>
                <a:gd name="T65" fmla="*/ 1333 h 4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1"/>
                <a:gd name="T100" fmla="*/ 0 h 411"/>
                <a:gd name="T101" fmla="*/ 411 w 411"/>
                <a:gd name="T102" fmla="*/ 411 h 4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1" h="411">
                  <a:moveTo>
                    <a:pt x="206" y="411"/>
                  </a:moveTo>
                  <a:cubicBezTo>
                    <a:pt x="138" y="344"/>
                    <a:pt x="138" y="344"/>
                    <a:pt x="138" y="344"/>
                  </a:cubicBezTo>
                  <a:cubicBezTo>
                    <a:pt x="136" y="348"/>
                    <a:pt x="133" y="352"/>
                    <a:pt x="129" y="355"/>
                  </a:cubicBezTo>
                  <a:cubicBezTo>
                    <a:pt x="120" y="365"/>
                    <a:pt x="107" y="370"/>
                    <a:pt x="93" y="370"/>
                  </a:cubicBezTo>
                  <a:cubicBezTo>
                    <a:pt x="79" y="370"/>
                    <a:pt x="66" y="365"/>
                    <a:pt x="56" y="355"/>
                  </a:cubicBezTo>
                  <a:cubicBezTo>
                    <a:pt x="36" y="335"/>
                    <a:pt x="36" y="302"/>
                    <a:pt x="56" y="282"/>
                  </a:cubicBezTo>
                  <a:cubicBezTo>
                    <a:pt x="60" y="278"/>
                    <a:pt x="64" y="276"/>
                    <a:pt x="68" y="273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81" y="133"/>
                    <a:pt x="81" y="133"/>
                    <a:pt x="81" y="133"/>
                  </a:cubicBezTo>
                  <a:cubicBezTo>
                    <a:pt x="83" y="140"/>
                    <a:pt x="87" y="146"/>
                    <a:pt x="92" y="151"/>
                  </a:cubicBezTo>
                  <a:cubicBezTo>
                    <a:pt x="100" y="160"/>
                    <a:pt x="111" y="164"/>
                    <a:pt x="123" y="164"/>
                  </a:cubicBezTo>
                  <a:cubicBezTo>
                    <a:pt x="135" y="164"/>
                    <a:pt x="146" y="160"/>
                    <a:pt x="155" y="151"/>
                  </a:cubicBezTo>
                  <a:cubicBezTo>
                    <a:pt x="172" y="134"/>
                    <a:pt x="172" y="106"/>
                    <a:pt x="155" y="88"/>
                  </a:cubicBezTo>
                  <a:cubicBezTo>
                    <a:pt x="150" y="83"/>
                    <a:pt x="143" y="79"/>
                    <a:pt x="136" y="77"/>
                  </a:cubicBezTo>
                  <a:cubicBezTo>
                    <a:pt x="130" y="75"/>
                    <a:pt x="130" y="75"/>
                    <a:pt x="130" y="75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73" y="68"/>
                    <a:pt x="273" y="68"/>
                    <a:pt x="273" y="68"/>
                  </a:cubicBezTo>
                  <a:cubicBezTo>
                    <a:pt x="276" y="64"/>
                    <a:pt x="278" y="60"/>
                    <a:pt x="282" y="56"/>
                  </a:cubicBezTo>
                  <a:cubicBezTo>
                    <a:pt x="292" y="47"/>
                    <a:pt x="305" y="41"/>
                    <a:pt x="318" y="41"/>
                  </a:cubicBezTo>
                  <a:cubicBezTo>
                    <a:pt x="332" y="41"/>
                    <a:pt x="345" y="47"/>
                    <a:pt x="355" y="56"/>
                  </a:cubicBezTo>
                  <a:cubicBezTo>
                    <a:pt x="375" y="77"/>
                    <a:pt x="375" y="109"/>
                    <a:pt x="355" y="129"/>
                  </a:cubicBezTo>
                  <a:cubicBezTo>
                    <a:pt x="352" y="133"/>
                    <a:pt x="348" y="136"/>
                    <a:pt x="343" y="138"/>
                  </a:cubicBezTo>
                  <a:cubicBezTo>
                    <a:pt x="411" y="206"/>
                    <a:pt x="411" y="206"/>
                    <a:pt x="411" y="206"/>
                  </a:cubicBezTo>
                  <a:cubicBezTo>
                    <a:pt x="333" y="284"/>
                    <a:pt x="333" y="284"/>
                    <a:pt x="333" y="284"/>
                  </a:cubicBezTo>
                  <a:cubicBezTo>
                    <a:pt x="332" y="277"/>
                    <a:pt x="332" y="277"/>
                    <a:pt x="332" y="277"/>
                  </a:cubicBezTo>
                  <a:cubicBezTo>
                    <a:pt x="330" y="268"/>
                    <a:pt x="326" y="259"/>
                    <a:pt x="319" y="253"/>
                  </a:cubicBezTo>
                  <a:cubicBezTo>
                    <a:pt x="311" y="245"/>
                    <a:pt x="300" y="240"/>
                    <a:pt x="288" y="240"/>
                  </a:cubicBezTo>
                  <a:cubicBezTo>
                    <a:pt x="276" y="240"/>
                    <a:pt x="265" y="245"/>
                    <a:pt x="256" y="253"/>
                  </a:cubicBezTo>
                  <a:cubicBezTo>
                    <a:pt x="239" y="270"/>
                    <a:pt x="239" y="299"/>
                    <a:pt x="256" y="316"/>
                  </a:cubicBezTo>
                  <a:cubicBezTo>
                    <a:pt x="263" y="322"/>
                    <a:pt x="271" y="327"/>
                    <a:pt x="281" y="328"/>
                  </a:cubicBezTo>
                  <a:cubicBezTo>
                    <a:pt x="287" y="329"/>
                    <a:pt x="287" y="329"/>
                    <a:pt x="287" y="329"/>
                  </a:cubicBezTo>
                  <a:lnTo>
                    <a:pt x="206" y="411"/>
                  </a:lnTo>
                  <a:close/>
                  <a:moveTo>
                    <a:pt x="136" y="331"/>
                  </a:moveTo>
                  <a:cubicBezTo>
                    <a:pt x="206" y="401"/>
                    <a:pt x="206" y="401"/>
                    <a:pt x="206" y="401"/>
                  </a:cubicBezTo>
                  <a:cubicBezTo>
                    <a:pt x="273" y="334"/>
                    <a:pt x="273" y="334"/>
                    <a:pt x="273" y="334"/>
                  </a:cubicBezTo>
                  <a:cubicBezTo>
                    <a:pt x="265" y="331"/>
                    <a:pt x="257" y="327"/>
                    <a:pt x="251" y="321"/>
                  </a:cubicBezTo>
                  <a:cubicBezTo>
                    <a:pt x="231" y="301"/>
                    <a:pt x="231" y="268"/>
                    <a:pt x="251" y="248"/>
                  </a:cubicBezTo>
                  <a:cubicBezTo>
                    <a:pt x="261" y="238"/>
                    <a:pt x="274" y="233"/>
                    <a:pt x="288" y="233"/>
                  </a:cubicBezTo>
                  <a:cubicBezTo>
                    <a:pt x="302" y="233"/>
                    <a:pt x="315" y="238"/>
                    <a:pt x="324" y="248"/>
                  </a:cubicBezTo>
                  <a:cubicBezTo>
                    <a:pt x="331" y="254"/>
                    <a:pt x="335" y="261"/>
                    <a:pt x="337" y="269"/>
                  </a:cubicBezTo>
                  <a:cubicBezTo>
                    <a:pt x="401" y="206"/>
                    <a:pt x="401" y="206"/>
                    <a:pt x="401" y="206"/>
                  </a:cubicBezTo>
                  <a:cubicBezTo>
                    <a:pt x="331" y="136"/>
                    <a:pt x="331" y="136"/>
                    <a:pt x="331" y="136"/>
                  </a:cubicBezTo>
                  <a:cubicBezTo>
                    <a:pt x="336" y="134"/>
                    <a:pt x="336" y="134"/>
                    <a:pt x="336" y="134"/>
                  </a:cubicBezTo>
                  <a:cubicBezTo>
                    <a:pt x="341" y="131"/>
                    <a:pt x="346" y="128"/>
                    <a:pt x="350" y="124"/>
                  </a:cubicBezTo>
                  <a:cubicBezTo>
                    <a:pt x="367" y="107"/>
                    <a:pt x="367" y="79"/>
                    <a:pt x="350" y="61"/>
                  </a:cubicBezTo>
                  <a:cubicBezTo>
                    <a:pt x="341" y="53"/>
                    <a:pt x="330" y="48"/>
                    <a:pt x="318" y="48"/>
                  </a:cubicBezTo>
                  <a:cubicBezTo>
                    <a:pt x="306" y="48"/>
                    <a:pt x="295" y="53"/>
                    <a:pt x="287" y="61"/>
                  </a:cubicBezTo>
                  <a:cubicBezTo>
                    <a:pt x="283" y="65"/>
                    <a:pt x="280" y="70"/>
                    <a:pt x="278" y="75"/>
                  </a:cubicBezTo>
                  <a:cubicBezTo>
                    <a:pt x="275" y="80"/>
                    <a:pt x="275" y="80"/>
                    <a:pt x="275" y="80"/>
                  </a:cubicBezTo>
                  <a:cubicBezTo>
                    <a:pt x="206" y="10"/>
                    <a:pt x="206" y="10"/>
                    <a:pt x="206" y="10"/>
                  </a:cubicBezTo>
                  <a:cubicBezTo>
                    <a:pt x="144" y="72"/>
                    <a:pt x="144" y="72"/>
                    <a:pt x="144" y="72"/>
                  </a:cubicBezTo>
                  <a:cubicBezTo>
                    <a:pt x="150" y="75"/>
                    <a:pt x="155" y="79"/>
                    <a:pt x="160" y="83"/>
                  </a:cubicBezTo>
                  <a:cubicBezTo>
                    <a:pt x="180" y="103"/>
                    <a:pt x="180" y="136"/>
                    <a:pt x="160" y="156"/>
                  </a:cubicBezTo>
                  <a:cubicBezTo>
                    <a:pt x="150" y="166"/>
                    <a:pt x="137" y="171"/>
                    <a:pt x="123" y="171"/>
                  </a:cubicBezTo>
                  <a:cubicBezTo>
                    <a:pt x="110" y="171"/>
                    <a:pt x="97" y="166"/>
                    <a:pt x="87" y="156"/>
                  </a:cubicBezTo>
                  <a:cubicBezTo>
                    <a:pt x="82" y="152"/>
                    <a:pt x="78" y="146"/>
                    <a:pt x="76" y="140"/>
                  </a:cubicBezTo>
                  <a:cubicBezTo>
                    <a:pt x="10" y="206"/>
                    <a:pt x="10" y="206"/>
                    <a:pt x="10" y="206"/>
                  </a:cubicBezTo>
                  <a:cubicBezTo>
                    <a:pt x="80" y="275"/>
                    <a:pt x="80" y="275"/>
                    <a:pt x="80" y="275"/>
                  </a:cubicBezTo>
                  <a:cubicBezTo>
                    <a:pt x="75" y="278"/>
                    <a:pt x="75" y="278"/>
                    <a:pt x="75" y="278"/>
                  </a:cubicBezTo>
                  <a:cubicBezTo>
                    <a:pt x="70" y="280"/>
                    <a:pt x="65" y="283"/>
                    <a:pt x="61" y="287"/>
                  </a:cubicBezTo>
                  <a:cubicBezTo>
                    <a:pt x="44" y="304"/>
                    <a:pt x="44" y="333"/>
                    <a:pt x="61" y="350"/>
                  </a:cubicBezTo>
                  <a:cubicBezTo>
                    <a:pt x="70" y="358"/>
                    <a:pt x="81" y="363"/>
                    <a:pt x="93" y="363"/>
                  </a:cubicBezTo>
                  <a:cubicBezTo>
                    <a:pt x="105" y="363"/>
                    <a:pt x="116" y="358"/>
                    <a:pt x="124" y="350"/>
                  </a:cubicBezTo>
                  <a:cubicBezTo>
                    <a:pt x="128" y="346"/>
                    <a:pt x="131" y="341"/>
                    <a:pt x="134" y="336"/>
                  </a:cubicBezTo>
                  <a:lnTo>
                    <a:pt x="136" y="331"/>
                  </a:lnTo>
                  <a:close/>
                </a:path>
              </a:pathLst>
            </a:custGeom>
            <a:solidFill>
              <a:srgbClr val="CF66E0"/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</p:grpSp>
      <p:pic>
        <p:nvPicPr>
          <p:cNvPr id="29" name="Picture 14" descr="Cha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28" y="114300"/>
            <a:ext cx="2493651" cy="210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4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784" y="645846"/>
            <a:ext cx="1094887" cy="195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2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5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0" grpId="0" animBg="1"/>
      <p:bldP spid="33" grpId="0" animBg="1"/>
      <p:bldP spid="34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324788" y="1266860"/>
            <a:ext cx="17557862" cy="8446077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40" tIns="102870" rIns="205740" bIns="10287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400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grpSp>
        <p:nvGrpSpPr>
          <p:cNvPr id="6" name="مجموعة 5"/>
          <p:cNvGrpSpPr/>
          <p:nvPr/>
        </p:nvGrpSpPr>
        <p:grpSpPr>
          <a:xfrm>
            <a:off x="9103720" y="1638300"/>
            <a:ext cx="9338122" cy="1544598"/>
            <a:chOff x="10618151" y="733228"/>
            <a:chExt cx="7567769" cy="1764441"/>
          </a:xfrm>
        </p:grpSpPr>
        <p:sp>
          <p:nvSpPr>
            <p:cNvPr id="7" name="Arrow: Pentagon 60">
              <a:extLst>
                <a:ext uri="{FF2B5EF4-FFF2-40B4-BE49-F238E27FC236}">
                  <a16:creationId xmlns:a16="http://schemas.microsoft.com/office/drawing/2014/main" xmlns="" id="{203E1544-D326-4613-BE82-E22C30881CC0}"/>
                </a:ext>
              </a:extLst>
            </p:cNvPr>
            <p:cNvSpPr/>
            <p:nvPr/>
          </p:nvSpPr>
          <p:spPr>
            <a:xfrm flipH="1">
              <a:off x="10618151" y="733228"/>
              <a:ext cx="7567769" cy="1453252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2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en-AE" sz="5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8" name="TextBox 42"/>
            <p:cNvSpPr txBox="1">
              <a:spLocks noChangeArrowheads="1"/>
            </p:cNvSpPr>
            <p:nvPr/>
          </p:nvSpPr>
          <p:spPr bwMode="auto">
            <a:xfrm>
              <a:off x="10875835" y="1073760"/>
              <a:ext cx="6814886" cy="1423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pPr algn="r">
                <a:defRPr/>
              </a:pPr>
              <a:r>
                <a:rPr lang="ar-SA" sz="3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تابعي </a:t>
              </a:r>
              <a:r>
                <a:rPr lang="ar-SA" sz="36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الفديو</a:t>
              </a:r>
              <a:r>
                <a:rPr lang="ar-SA" sz="3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لتعرف كيف على معنى ينزلق ويتدحرج؟</a:t>
              </a:r>
              <a:endParaRPr lang="ar-S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" name="Picture 24" descr="ARALIN 21 | filipino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565" y="3287136"/>
            <a:ext cx="5162742" cy="392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8" descr="https://i.pinimg.com/originals/17/06/e6/1706e692ce1de95aa88053a1bc2ccbe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5991" y="3287136"/>
            <a:ext cx="4762500" cy="3609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8335230" y="7735015"/>
            <a:ext cx="1536978" cy="1134029"/>
          </a:xfrm>
          <a:prstGeom prst="rect">
            <a:avLst/>
          </a:prstGeom>
        </p:spPr>
      </p:pic>
      <p:pic>
        <p:nvPicPr>
          <p:cNvPr id="11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3300402" y="2095500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8153401" y="4161288"/>
            <a:ext cx="2462988" cy="212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مجموعة 12"/>
          <p:cNvGrpSpPr/>
          <p:nvPr/>
        </p:nvGrpSpPr>
        <p:grpSpPr>
          <a:xfrm>
            <a:off x="12192000" y="5911714"/>
            <a:ext cx="3598374" cy="1607087"/>
            <a:chOff x="13706738" y="4982876"/>
            <a:chExt cx="3598374" cy="1607087"/>
          </a:xfrm>
        </p:grpSpPr>
        <p:pic>
          <p:nvPicPr>
            <p:cNvPr id="14" name="Google Shape;1242;p68"/>
            <p:cNvPicPr preferRelativeResize="0"/>
            <p:nvPr/>
          </p:nvPicPr>
          <p:blipFill rotWithShape="1">
            <a:blip r:embed="rId9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2" descr="Maths - Math Melonheadz Clip Art, HD Png Download - Original Size PNG Image  - PNGJoy">
              <a:extLst>
                <a:ext uri="{FF2B5EF4-FFF2-40B4-BE49-F238E27FC236}">
                  <a16:creationId xmlns="" xmlns:a16="http://schemas.microsoft.com/office/drawing/2014/main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يتدحرج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3400" y="3467100"/>
            <a:ext cx="6638120" cy="36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7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8382000" y="2012315"/>
            <a:ext cx="6454726" cy="7913305"/>
            <a:chOff x="5838193" y="1154583"/>
            <a:chExt cx="5009321" cy="5258666"/>
          </a:xfrm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3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300"/>
            </a:p>
          </p:txBody>
        </p:sp>
        <p:grpSp>
          <p:nvGrpSpPr>
            <p:cNvPr id="82" name="Group 45">
              <a:extLst>
                <a:ext uri="{FF2B5EF4-FFF2-40B4-BE49-F238E27FC236}">
                  <a16:creationId xmlns:a16="http://schemas.microsoft.com/office/drawing/2014/main" xmlns="" id="{01D12E87-68F0-4631-8A68-693143F27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8780" y="4128513"/>
              <a:ext cx="4281259" cy="1640924"/>
              <a:chOff x="1015157" y="3913732"/>
              <a:chExt cx="3763636" cy="1424510"/>
            </a:xfrm>
            <a:solidFill>
              <a:srgbClr val="CC66FF">
                <a:alpha val="39000"/>
              </a:srgbClr>
            </a:solidFill>
          </p:grpSpPr>
          <p:cxnSp>
            <p:nvCxnSpPr>
              <p:cNvPr id="85" name="Straight Connector 49">
                <a:extLst>
                  <a:ext uri="{FF2B5EF4-FFF2-40B4-BE49-F238E27FC236}">
                    <a16:creationId xmlns:a16="http://schemas.microsoft.com/office/drawing/2014/main" xmlns="" id="{354EBBE5-FD75-4C47-BBBA-D24351772890}"/>
                  </a:ext>
                </a:extLst>
              </p:cNvPr>
              <p:cNvCxnSpPr/>
              <p:nvPr/>
            </p:nvCxnSpPr>
            <p:spPr>
              <a:xfrm>
                <a:off x="1149753" y="391373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50">
                <a:extLst>
                  <a:ext uri="{FF2B5EF4-FFF2-40B4-BE49-F238E27FC236}">
                    <a16:creationId xmlns:a16="http://schemas.microsoft.com/office/drawing/2014/main" xmlns="" id="{CA5EE306-E3E1-4119-8816-457A544A6F1B}"/>
                  </a:ext>
                </a:extLst>
              </p:cNvPr>
              <p:cNvCxnSpPr/>
              <p:nvPr/>
            </p:nvCxnSpPr>
            <p:spPr>
              <a:xfrm>
                <a:off x="1015157" y="4356647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52">
                <a:extLst>
                  <a:ext uri="{FF2B5EF4-FFF2-40B4-BE49-F238E27FC236}">
                    <a16:creationId xmlns:a16="http://schemas.microsoft.com/office/drawing/2014/main" xmlns="" id="{DAA2A72B-769D-4D6C-B9A9-912C5C48219B}"/>
                  </a:ext>
                </a:extLst>
              </p:cNvPr>
              <p:cNvCxnSpPr/>
              <p:nvPr/>
            </p:nvCxnSpPr>
            <p:spPr>
              <a:xfrm>
                <a:off x="1015157" y="4854489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53">
                <a:extLst>
                  <a:ext uri="{FF2B5EF4-FFF2-40B4-BE49-F238E27FC236}">
                    <a16:creationId xmlns:a16="http://schemas.microsoft.com/office/drawing/2014/main" xmlns="" id="{7A3F9569-A418-4AE7-8B52-58ABB294592A}"/>
                  </a:ext>
                </a:extLst>
              </p:cNvPr>
              <p:cNvCxnSpPr/>
              <p:nvPr/>
            </p:nvCxnSpPr>
            <p:spPr>
              <a:xfrm>
                <a:off x="1015157" y="533824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3" name="مجموعة 82"/>
          <p:cNvGrpSpPr/>
          <p:nvPr/>
        </p:nvGrpSpPr>
        <p:grpSpPr>
          <a:xfrm>
            <a:off x="1470074" y="2019300"/>
            <a:ext cx="6454726" cy="7913305"/>
            <a:chOff x="5838193" y="1154583"/>
            <a:chExt cx="5009321" cy="5258666"/>
          </a:xfrm>
        </p:grpSpPr>
        <p:sp>
          <p:nvSpPr>
            <p:cNvPr id="84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300"/>
            </a:p>
          </p:txBody>
        </p:sp>
        <p:sp>
          <p:nvSpPr>
            <p:cNvPr id="91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300"/>
            </a:p>
          </p:txBody>
        </p:sp>
        <p:grpSp>
          <p:nvGrpSpPr>
            <p:cNvPr id="92" name="Group 45">
              <a:extLst>
                <a:ext uri="{FF2B5EF4-FFF2-40B4-BE49-F238E27FC236}">
                  <a16:creationId xmlns:a16="http://schemas.microsoft.com/office/drawing/2014/main" xmlns="" id="{01D12E87-68F0-4631-8A68-693143F27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8780" y="4128513"/>
              <a:ext cx="4281259" cy="1640924"/>
              <a:chOff x="1015157" y="3913732"/>
              <a:chExt cx="3763636" cy="1424510"/>
            </a:xfrm>
            <a:solidFill>
              <a:srgbClr val="CC66FF">
                <a:alpha val="39000"/>
              </a:srgbClr>
            </a:solidFill>
          </p:grpSpPr>
          <p:cxnSp>
            <p:nvCxnSpPr>
              <p:cNvPr id="93" name="Straight Connector 49">
                <a:extLst>
                  <a:ext uri="{FF2B5EF4-FFF2-40B4-BE49-F238E27FC236}">
                    <a16:creationId xmlns:a16="http://schemas.microsoft.com/office/drawing/2014/main" xmlns="" id="{354EBBE5-FD75-4C47-BBBA-D24351772890}"/>
                  </a:ext>
                </a:extLst>
              </p:cNvPr>
              <p:cNvCxnSpPr/>
              <p:nvPr/>
            </p:nvCxnSpPr>
            <p:spPr>
              <a:xfrm>
                <a:off x="1149753" y="391373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50">
                <a:extLst>
                  <a:ext uri="{FF2B5EF4-FFF2-40B4-BE49-F238E27FC236}">
                    <a16:creationId xmlns:a16="http://schemas.microsoft.com/office/drawing/2014/main" xmlns="" id="{CA5EE306-E3E1-4119-8816-457A544A6F1B}"/>
                  </a:ext>
                </a:extLst>
              </p:cNvPr>
              <p:cNvCxnSpPr/>
              <p:nvPr/>
            </p:nvCxnSpPr>
            <p:spPr>
              <a:xfrm>
                <a:off x="1015157" y="4356647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52">
                <a:extLst>
                  <a:ext uri="{FF2B5EF4-FFF2-40B4-BE49-F238E27FC236}">
                    <a16:creationId xmlns:a16="http://schemas.microsoft.com/office/drawing/2014/main" xmlns="" id="{DAA2A72B-769D-4D6C-B9A9-912C5C48219B}"/>
                  </a:ext>
                </a:extLst>
              </p:cNvPr>
              <p:cNvCxnSpPr/>
              <p:nvPr/>
            </p:nvCxnSpPr>
            <p:spPr>
              <a:xfrm>
                <a:off x="1015157" y="4854489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53">
                <a:extLst>
                  <a:ext uri="{FF2B5EF4-FFF2-40B4-BE49-F238E27FC236}">
                    <a16:creationId xmlns:a16="http://schemas.microsoft.com/office/drawing/2014/main" xmlns="" id="{7A3F9569-A418-4AE7-8B52-58ABB294592A}"/>
                  </a:ext>
                </a:extLst>
              </p:cNvPr>
              <p:cNvCxnSpPr/>
              <p:nvPr/>
            </p:nvCxnSpPr>
            <p:spPr>
              <a:xfrm>
                <a:off x="1015157" y="533824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8" name="صورة 6">
            <a:extLst>
              <a:ext uri="{FF2B5EF4-FFF2-40B4-BE49-F238E27FC236}">
                <a16:creationId xmlns:a16="http://schemas.microsoft.com/office/drawing/2014/main" xmlns="" id="{8A046FF0-7F45-C0B0-353E-DCF4F184E1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2905" r="6210" b="5886"/>
          <a:stretch/>
        </p:blipFill>
        <p:spPr>
          <a:xfrm>
            <a:off x="9101073" y="3580001"/>
            <a:ext cx="5167943" cy="6100618"/>
          </a:xfrm>
          <a:prstGeom prst="rect">
            <a:avLst/>
          </a:prstGeom>
        </p:spPr>
      </p:pic>
      <p:pic>
        <p:nvPicPr>
          <p:cNvPr id="99" name="صورة 5">
            <a:extLst>
              <a:ext uri="{FF2B5EF4-FFF2-40B4-BE49-F238E27FC236}">
                <a16:creationId xmlns:a16="http://schemas.microsoft.com/office/drawing/2014/main" xmlns="" id="{67FDD2F3-C722-3D4C-9707-BC0FCAED19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7" t="5431" r="12166" b="7749"/>
          <a:stretch/>
        </p:blipFill>
        <p:spPr>
          <a:xfrm>
            <a:off x="2194525" y="3580001"/>
            <a:ext cx="5273075" cy="6135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Freeform: Shape 122">
            <a:extLst>
              <a:ext uri="{FF2B5EF4-FFF2-40B4-BE49-F238E27FC236}">
                <a16:creationId xmlns="" xmlns:a16="http://schemas.microsoft.com/office/drawing/2014/main" id="{72552E53-59AF-4E64-B789-A771355E42E8}"/>
              </a:ext>
            </a:extLst>
          </p:cNvPr>
          <p:cNvSpPr/>
          <p:nvPr/>
        </p:nvSpPr>
        <p:spPr>
          <a:xfrm rot="15134866" flipH="1">
            <a:off x="14877578" y="7704192"/>
            <a:ext cx="1385517" cy="3823331"/>
          </a:xfrm>
          <a:custGeom>
            <a:avLst/>
            <a:gdLst>
              <a:gd name="connsiteX0" fmla="*/ 826272 w 6429817"/>
              <a:gd name="connsiteY0" fmla="*/ 1710376 h 2984279"/>
              <a:gd name="connsiteX1" fmla="*/ 791154 w 6429817"/>
              <a:gd name="connsiteY1" fmla="*/ 1705075 h 2984279"/>
              <a:gd name="connsiteX2" fmla="*/ 778564 w 6429817"/>
              <a:gd name="connsiteY2" fmla="*/ 1735555 h 2984279"/>
              <a:gd name="connsiteX3" fmla="*/ 783202 w 6429817"/>
              <a:gd name="connsiteY3" fmla="*/ 1750133 h 2984279"/>
              <a:gd name="connsiteX4" fmla="*/ 797117 w 6429817"/>
              <a:gd name="connsiteY4" fmla="*/ 1745494 h 2984279"/>
              <a:gd name="connsiteX5" fmla="*/ 813020 w 6429817"/>
              <a:gd name="connsiteY5" fmla="*/ 1732905 h 2984279"/>
              <a:gd name="connsiteX6" fmla="*/ 826272 w 6429817"/>
              <a:gd name="connsiteY6" fmla="*/ 1710376 h 2984279"/>
              <a:gd name="connsiteX7" fmla="*/ 857415 w 6429817"/>
              <a:gd name="connsiteY7" fmla="*/ 1713689 h 2984279"/>
              <a:gd name="connsiteX8" fmla="*/ 845489 w 6429817"/>
              <a:gd name="connsiteY8" fmla="*/ 1711702 h 2984279"/>
              <a:gd name="connsiteX9" fmla="*/ 866029 w 6429817"/>
              <a:gd name="connsiteY9" fmla="*/ 1752783 h 2984279"/>
              <a:gd name="connsiteX10" fmla="*/ 868679 w 6429817"/>
              <a:gd name="connsiteY10" fmla="*/ 1753446 h 2984279"/>
              <a:gd name="connsiteX11" fmla="*/ 874642 w 6429817"/>
              <a:gd name="connsiteY11" fmla="*/ 1759409 h 2984279"/>
              <a:gd name="connsiteX12" fmla="*/ 860728 w 6429817"/>
              <a:gd name="connsiteY12" fmla="*/ 1716340 h 2984279"/>
              <a:gd name="connsiteX13" fmla="*/ 857415 w 6429817"/>
              <a:gd name="connsiteY13" fmla="*/ 1713689 h 2984279"/>
              <a:gd name="connsiteX14" fmla="*/ 6385824 w 6429817"/>
              <a:gd name="connsiteY14" fmla="*/ 1398494 h 2984279"/>
              <a:gd name="connsiteX15" fmla="*/ 6429817 w 6429817"/>
              <a:gd name="connsiteY15" fmla="*/ 1427183 h 2984279"/>
              <a:gd name="connsiteX16" fmla="*/ 6419711 w 6429817"/>
              <a:gd name="connsiteY16" fmla="*/ 1442118 h 2984279"/>
              <a:gd name="connsiteX17" fmla="*/ 6410934 w 6429817"/>
              <a:gd name="connsiteY17" fmla="*/ 1431734 h 2984279"/>
              <a:gd name="connsiteX18" fmla="*/ 6397805 w 6429817"/>
              <a:gd name="connsiteY18" fmla="*/ 1442365 h 2984279"/>
              <a:gd name="connsiteX19" fmla="*/ 6390116 w 6429817"/>
              <a:gd name="connsiteY19" fmla="*/ 1423410 h 2984279"/>
              <a:gd name="connsiteX20" fmla="*/ 6379503 w 6429817"/>
              <a:gd name="connsiteY20" fmla="*/ 1436817 h 2984279"/>
              <a:gd name="connsiteX21" fmla="*/ 6353243 w 6429817"/>
              <a:gd name="connsiteY21" fmla="*/ 1458078 h 2984279"/>
              <a:gd name="connsiteX22" fmla="*/ 6350695 w 6429817"/>
              <a:gd name="connsiteY22" fmla="*/ 1455962 h 2984279"/>
              <a:gd name="connsiteX23" fmla="*/ 6370531 w 6429817"/>
              <a:gd name="connsiteY23" fmla="*/ 1430404 h 2984279"/>
              <a:gd name="connsiteX24" fmla="*/ 3173895 w 6429817"/>
              <a:gd name="connsiteY24" fmla="*/ 409013 h 2984279"/>
              <a:gd name="connsiteX25" fmla="*/ 3157992 w 6429817"/>
              <a:gd name="connsiteY25" fmla="*/ 416964 h 2984279"/>
              <a:gd name="connsiteX26" fmla="*/ 3156668 w 6429817"/>
              <a:gd name="connsiteY26" fmla="*/ 422265 h 2984279"/>
              <a:gd name="connsiteX27" fmla="*/ 3169256 w 6429817"/>
              <a:gd name="connsiteY27" fmla="*/ 411663 h 2984279"/>
              <a:gd name="connsiteX28" fmla="*/ 3173895 w 6429817"/>
              <a:gd name="connsiteY28" fmla="*/ 409013 h 2984279"/>
              <a:gd name="connsiteX29" fmla="*/ 4241347 w 6429817"/>
              <a:gd name="connsiteY29" fmla="*/ 0 h 2984279"/>
              <a:gd name="connsiteX30" fmla="*/ 6367244 w 6429817"/>
              <a:gd name="connsiteY30" fmla="*/ 1386377 h 2984279"/>
              <a:gd name="connsiteX31" fmla="*/ 6365307 w 6429817"/>
              <a:gd name="connsiteY31" fmla="*/ 1388351 h 2984279"/>
              <a:gd name="connsiteX32" fmla="*/ 6364516 w 6429817"/>
              <a:gd name="connsiteY32" fmla="*/ 1390966 h 2984279"/>
              <a:gd name="connsiteX33" fmla="*/ 6334541 w 6429817"/>
              <a:gd name="connsiteY33" fmla="*/ 1447204 h 2984279"/>
              <a:gd name="connsiteX34" fmla="*/ 6325106 w 6429817"/>
              <a:gd name="connsiteY34" fmla="*/ 1490524 h 2984279"/>
              <a:gd name="connsiteX35" fmla="*/ 6326738 w 6429817"/>
              <a:gd name="connsiteY35" fmla="*/ 1605375 h 2984279"/>
              <a:gd name="connsiteX36" fmla="*/ 6331979 w 6429817"/>
              <a:gd name="connsiteY36" fmla="*/ 1673965 h 2984279"/>
              <a:gd name="connsiteX37" fmla="*/ 6344362 w 6429817"/>
              <a:gd name="connsiteY37" fmla="*/ 1786030 h 2984279"/>
              <a:gd name="connsiteX38" fmla="*/ 6336396 w 6429817"/>
              <a:gd name="connsiteY38" fmla="*/ 1799569 h 2984279"/>
              <a:gd name="connsiteX39" fmla="*/ 6325169 w 6429817"/>
              <a:gd name="connsiteY39" fmla="*/ 1785083 h 2984279"/>
              <a:gd name="connsiteX40" fmla="*/ 6308670 w 6429817"/>
              <a:gd name="connsiteY40" fmla="*/ 1702670 h 2984279"/>
              <a:gd name="connsiteX41" fmla="*/ 6298683 w 6429817"/>
              <a:gd name="connsiteY41" fmla="*/ 1663034 h 2984279"/>
              <a:gd name="connsiteX42" fmla="*/ 6294475 w 6429817"/>
              <a:gd name="connsiteY42" fmla="*/ 1654204 h 2984279"/>
              <a:gd name="connsiteX43" fmla="*/ 6280576 w 6429817"/>
              <a:gd name="connsiteY43" fmla="*/ 1653517 h 2984279"/>
              <a:gd name="connsiteX44" fmla="*/ 6270715 w 6429817"/>
              <a:gd name="connsiteY44" fmla="*/ 1651704 h 2984279"/>
              <a:gd name="connsiteX45" fmla="*/ 6258607 w 6429817"/>
              <a:gd name="connsiteY45" fmla="*/ 1655087 h 2984279"/>
              <a:gd name="connsiteX46" fmla="*/ 6263926 w 6429817"/>
              <a:gd name="connsiteY46" fmla="*/ 1641418 h 2984279"/>
              <a:gd name="connsiteX47" fmla="*/ 6281556 w 6429817"/>
              <a:gd name="connsiteY47" fmla="*/ 1633663 h 2984279"/>
              <a:gd name="connsiteX48" fmla="*/ 6302942 w 6429817"/>
              <a:gd name="connsiteY48" fmla="*/ 1549802 h 2984279"/>
              <a:gd name="connsiteX49" fmla="*/ 6286682 w 6429817"/>
              <a:gd name="connsiteY49" fmla="*/ 1529760 h 2984279"/>
              <a:gd name="connsiteX50" fmla="*/ 6266641 w 6429817"/>
              <a:gd name="connsiteY50" fmla="*/ 1546020 h 2984279"/>
              <a:gd name="connsiteX51" fmla="*/ 6262409 w 6429817"/>
              <a:gd name="connsiteY51" fmla="*/ 1551119 h 2984279"/>
              <a:gd name="connsiteX52" fmla="*/ 6262314 w 6429817"/>
              <a:gd name="connsiteY52" fmla="*/ 1606841 h 2984279"/>
              <a:gd name="connsiteX53" fmla="*/ 6246675 w 6429817"/>
              <a:gd name="connsiteY53" fmla="*/ 1574225 h 2984279"/>
              <a:gd name="connsiteX54" fmla="*/ 6233708 w 6429817"/>
              <a:gd name="connsiteY54" fmla="*/ 1581547 h 2984279"/>
              <a:gd name="connsiteX55" fmla="*/ 6210349 w 6429817"/>
              <a:gd name="connsiteY55" fmla="*/ 1584374 h 2984279"/>
              <a:gd name="connsiteX56" fmla="*/ 6173077 w 6429817"/>
              <a:gd name="connsiteY56" fmla="*/ 1613716 h 2984279"/>
              <a:gd name="connsiteX57" fmla="*/ 6163984 w 6429817"/>
              <a:gd name="connsiteY57" fmla="*/ 1623218 h 2984279"/>
              <a:gd name="connsiteX58" fmla="*/ 6098509 w 6429817"/>
              <a:gd name="connsiteY58" fmla="*/ 1686330 h 2984279"/>
              <a:gd name="connsiteX59" fmla="*/ 6090307 w 6429817"/>
              <a:gd name="connsiteY59" fmla="*/ 1691233 h 2984279"/>
              <a:gd name="connsiteX60" fmla="*/ 6068740 w 6429817"/>
              <a:gd name="connsiteY60" fmla="*/ 1751866 h 2984279"/>
              <a:gd name="connsiteX61" fmla="*/ 6021188 w 6429817"/>
              <a:gd name="connsiteY61" fmla="*/ 1747530 h 2984279"/>
              <a:gd name="connsiteX62" fmla="*/ 6004350 w 6429817"/>
              <a:gd name="connsiteY62" fmla="*/ 1752670 h 2984279"/>
              <a:gd name="connsiteX63" fmla="*/ 5949502 w 6429817"/>
              <a:gd name="connsiteY63" fmla="*/ 1775173 h 2984279"/>
              <a:gd name="connsiteX64" fmla="*/ 5838363 w 6429817"/>
              <a:gd name="connsiteY64" fmla="*/ 1836032 h 2984279"/>
              <a:gd name="connsiteX65" fmla="*/ 5812366 w 6429817"/>
              <a:gd name="connsiteY65" fmla="*/ 1851998 h 2984279"/>
              <a:gd name="connsiteX66" fmla="*/ 5809359 w 6429817"/>
              <a:gd name="connsiteY66" fmla="*/ 1859148 h 2984279"/>
              <a:gd name="connsiteX67" fmla="*/ 5818527 w 6429817"/>
              <a:gd name="connsiteY67" fmla="*/ 1861590 h 2984279"/>
              <a:gd name="connsiteX68" fmla="*/ 5901537 w 6429817"/>
              <a:gd name="connsiteY68" fmla="*/ 1846447 h 2984279"/>
              <a:gd name="connsiteX69" fmla="*/ 6046820 w 6429817"/>
              <a:gd name="connsiteY69" fmla="*/ 1779312 h 2984279"/>
              <a:gd name="connsiteX70" fmla="*/ 6064385 w 6429817"/>
              <a:gd name="connsiteY70" fmla="*/ 1772881 h 2984279"/>
              <a:gd name="connsiteX71" fmla="*/ 6048012 w 6429817"/>
              <a:gd name="connsiteY71" fmla="*/ 1782024 h 2984279"/>
              <a:gd name="connsiteX72" fmla="*/ 5905344 w 6429817"/>
              <a:gd name="connsiteY72" fmla="*/ 1849951 h 2984279"/>
              <a:gd name="connsiteX73" fmla="*/ 5866249 w 6429817"/>
              <a:gd name="connsiteY73" fmla="*/ 1875885 h 2984279"/>
              <a:gd name="connsiteX74" fmla="*/ 5846298 w 6429817"/>
              <a:gd name="connsiteY74" fmla="*/ 1876891 h 2984279"/>
              <a:gd name="connsiteX75" fmla="*/ 5824648 w 6429817"/>
              <a:gd name="connsiteY75" fmla="*/ 1912312 h 2984279"/>
              <a:gd name="connsiteX76" fmla="*/ 5811159 w 6429817"/>
              <a:gd name="connsiteY76" fmla="*/ 1930222 h 2984279"/>
              <a:gd name="connsiteX77" fmla="*/ 5787824 w 6429817"/>
              <a:gd name="connsiteY77" fmla="*/ 1919120 h 2984279"/>
              <a:gd name="connsiteX78" fmla="*/ 5766860 w 6429817"/>
              <a:gd name="connsiteY78" fmla="*/ 1940640 h 2984279"/>
              <a:gd name="connsiteX79" fmla="*/ 5741531 w 6429817"/>
              <a:gd name="connsiteY79" fmla="*/ 1916172 h 2984279"/>
              <a:gd name="connsiteX80" fmla="*/ 5715697 w 6429817"/>
              <a:gd name="connsiteY80" fmla="*/ 1928829 h 2984279"/>
              <a:gd name="connsiteX81" fmla="*/ 5691578 w 6429817"/>
              <a:gd name="connsiteY81" fmla="*/ 1933609 h 2984279"/>
              <a:gd name="connsiteX82" fmla="*/ 5647026 w 6429817"/>
              <a:gd name="connsiteY82" fmla="*/ 1962592 h 2984279"/>
              <a:gd name="connsiteX83" fmla="*/ 5633414 w 6429817"/>
              <a:gd name="connsiteY83" fmla="*/ 1942681 h 2984279"/>
              <a:gd name="connsiteX84" fmla="*/ 5602783 w 6429817"/>
              <a:gd name="connsiteY84" fmla="*/ 1958419 h 2984279"/>
              <a:gd name="connsiteX85" fmla="*/ 5571001 w 6429817"/>
              <a:gd name="connsiteY85" fmla="*/ 1984051 h 2984279"/>
              <a:gd name="connsiteX86" fmla="*/ 5545192 w 6429817"/>
              <a:gd name="connsiteY86" fmla="*/ 1982778 h 2984279"/>
              <a:gd name="connsiteX87" fmla="*/ 5520779 w 6429817"/>
              <a:gd name="connsiteY87" fmla="*/ 1993515 h 2984279"/>
              <a:gd name="connsiteX88" fmla="*/ 5496194 w 6429817"/>
              <a:gd name="connsiteY88" fmla="*/ 1994293 h 2984279"/>
              <a:gd name="connsiteX89" fmla="*/ 5479714 w 6429817"/>
              <a:gd name="connsiteY89" fmla="*/ 1992153 h 2984279"/>
              <a:gd name="connsiteX90" fmla="*/ 5490718 w 6429817"/>
              <a:gd name="connsiteY90" fmla="*/ 1970803 h 2984279"/>
              <a:gd name="connsiteX91" fmla="*/ 5521553 w 6429817"/>
              <a:gd name="connsiteY91" fmla="*/ 1964362 h 2984279"/>
              <a:gd name="connsiteX92" fmla="*/ 5528032 w 6429817"/>
              <a:gd name="connsiteY92" fmla="*/ 1954067 h 2984279"/>
              <a:gd name="connsiteX93" fmla="*/ 5536930 w 6429817"/>
              <a:gd name="connsiteY93" fmla="*/ 1948536 h 2984279"/>
              <a:gd name="connsiteX94" fmla="*/ 5616990 w 6429817"/>
              <a:gd name="connsiteY94" fmla="*/ 1925950 h 2984279"/>
              <a:gd name="connsiteX95" fmla="*/ 5689102 w 6429817"/>
              <a:gd name="connsiteY95" fmla="*/ 1889702 h 2984279"/>
              <a:gd name="connsiteX96" fmla="*/ 5704419 w 6429817"/>
              <a:gd name="connsiteY96" fmla="*/ 1888467 h 2984279"/>
              <a:gd name="connsiteX97" fmla="*/ 5713186 w 6429817"/>
              <a:gd name="connsiteY97" fmla="*/ 1885583 h 2984279"/>
              <a:gd name="connsiteX98" fmla="*/ 5787445 w 6429817"/>
              <a:gd name="connsiteY98" fmla="*/ 1846125 h 2984279"/>
              <a:gd name="connsiteX99" fmla="*/ 5795509 w 6429817"/>
              <a:gd name="connsiteY99" fmla="*/ 1830601 h 2984279"/>
              <a:gd name="connsiteX100" fmla="*/ 5787961 w 6429817"/>
              <a:gd name="connsiteY100" fmla="*/ 1822267 h 2984279"/>
              <a:gd name="connsiteX101" fmla="*/ 5740685 w 6429817"/>
              <a:gd name="connsiteY101" fmla="*/ 1839174 h 2984279"/>
              <a:gd name="connsiteX102" fmla="*/ 5782860 w 6429817"/>
              <a:gd name="connsiteY102" fmla="*/ 1818035 h 2984279"/>
              <a:gd name="connsiteX103" fmla="*/ 5783127 w 6429817"/>
              <a:gd name="connsiteY103" fmla="*/ 1772273 h 2984279"/>
              <a:gd name="connsiteX104" fmla="*/ 5777964 w 6429817"/>
              <a:gd name="connsiteY104" fmla="*/ 1769365 h 2984279"/>
              <a:gd name="connsiteX105" fmla="*/ 5745046 w 6429817"/>
              <a:gd name="connsiteY105" fmla="*/ 1777692 h 2984279"/>
              <a:gd name="connsiteX106" fmla="*/ 5737995 w 6429817"/>
              <a:gd name="connsiteY106" fmla="*/ 1772700 h 2984279"/>
              <a:gd name="connsiteX107" fmla="*/ 5721776 w 6429817"/>
              <a:gd name="connsiteY107" fmla="*/ 1765265 h 2984279"/>
              <a:gd name="connsiteX108" fmla="*/ 5713965 w 6429817"/>
              <a:gd name="connsiteY108" fmla="*/ 1762226 h 2984279"/>
              <a:gd name="connsiteX109" fmla="*/ 5706848 w 6429817"/>
              <a:gd name="connsiteY109" fmla="*/ 1758558 h 2984279"/>
              <a:gd name="connsiteX110" fmla="*/ 5653758 w 6429817"/>
              <a:gd name="connsiteY110" fmla="*/ 1785792 h 2984279"/>
              <a:gd name="connsiteX111" fmla="*/ 5622066 w 6429817"/>
              <a:gd name="connsiteY111" fmla="*/ 1796170 h 2984279"/>
              <a:gd name="connsiteX112" fmla="*/ 5602449 w 6429817"/>
              <a:gd name="connsiteY112" fmla="*/ 1803827 h 2984279"/>
              <a:gd name="connsiteX113" fmla="*/ 5558667 w 6429817"/>
              <a:gd name="connsiteY113" fmla="*/ 1844125 h 2984279"/>
              <a:gd name="connsiteX114" fmla="*/ 5553650 w 6429817"/>
              <a:gd name="connsiteY114" fmla="*/ 1865108 h 2984279"/>
              <a:gd name="connsiteX115" fmla="*/ 5587827 w 6429817"/>
              <a:gd name="connsiteY115" fmla="*/ 1858169 h 2984279"/>
              <a:gd name="connsiteX116" fmla="*/ 5613563 w 6429817"/>
              <a:gd name="connsiteY116" fmla="*/ 1847498 h 2984279"/>
              <a:gd name="connsiteX117" fmla="*/ 5587607 w 6429817"/>
              <a:gd name="connsiteY117" fmla="*/ 1876070 h 2984279"/>
              <a:gd name="connsiteX118" fmla="*/ 5557917 w 6429817"/>
              <a:gd name="connsiteY118" fmla="*/ 1913084 h 2984279"/>
              <a:gd name="connsiteX119" fmla="*/ 5517800 w 6429817"/>
              <a:gd name="connsiteY119" fmla="*/ 1892530 h 2984279"/>
              <a:gd name="connsiteX120" fmla="*/ 5539099 w 6429817"/>
              <a:gd name="connsiteY120" fmla="*/ 1877658 h 2984279"/>
              <a:gd name="connsiteX121" fmla="*/ 5539328 w 6429817"/>
              <a:gd name="connsiteY121" fmla="*/ 1873026 h 2984279"/>
              <a:gd name="connsiteX122" fmla="*/ 5534728 w 6429817"/>
              <a:gd name="connsiteY122" fmla="*/ 1872135 h 2984279"/>
              <a:gd name="connsiteX123" fmla="*/ 5532709 w 6429817"/>
              <a:gd name="connsiteY123" fmla="*/ 1872699 h 2984279"/>
              <a:gd name="connsiteX124" fmla="*/ 5473777 w 6429817"/>
              <a:gd name="connsiteY124" fmla="*/ 1870454 h 2984279"/>
              <a:gd name="connsiteX125" fmla="*/ 5430325 w 6429817"/>
              <a:gd name="connsiteY125" fmla="*/ 1863667 h 2984279"/>
              <a:gd name="connsiteX126" fmla="*/ 5417687 w 6429817"/>
              <a:gd name="connsiteY126" fmla="*/ 1864370 h 2984279"/>
              <a:gd name="connsiteX127" fmla="*/ 5419183 w 6429817"/>
              <a:gd name="connsiteY127" fmla="*/ 1874395 h 2984279"/>
              <a:gd name="connsiteX128" fmla="*/ 5404738 w 6429817"/>
              <a:gd name="connsiteY128" fmla="*/ 1898229 h 2984279"/>
              <a:gd name="connsiteX129" fmla="*/ 5372907 w 6429817"/>
              <a:gd name="connsiteY129" fmla="*/ 1897985 h 2984279"/>
              <a:gd name="connsiteX130" fmla="*/ 5366861 w 6429817"/>
              <a:gd name="connsiteY130" fmla="*/ 1912946 h 2984279"/>
              <a:gd name="connsiteX131" fmla="*/ 5347570 w 6429817"/>
              <a:gd name="connsiteY131" fmla="*/ 1913984 h 2984279"/>
              <a:gd name="connsiteX132" fmla="*/ 5342015 w 6429817"/>
              <a:gd name="connsiteY132" fmla="*/ 1919017 h 2984279"/>
              <a:gd name="connsiteX133" fmla="*/ 5315994 w 6429817"/>
              <a:gd name="connsiteY133" fmla="*/ 1948914 h 2984279"/>
              <a:gd name="connsiteX134" fmla="*/ 5306419 w 6429817"/>
              <a:gd name="connsiteY134" fmla="*/ 1981613 h 2984279"/>
              <a:gd name="connsiteX135" fmla="*/ 5302890 w 6429817"/>
              <a:gd name="connsiteY135" fmla="*/ 1999350 h 2984279"/>
              <a:gd name="connsiteX136" fmla="*/ 5287874 w 6429817"/>
              <a:gd name="connsiteY136" fmla="*/ 2007898 h 2984279"/>
              <a:gd name="connsiteX137" fmla="*/ 5300989 w 6429817"/>
              <a:gd name="connsiteY137" fmla="*/ 2024466 h 2984279"/>
              <a:gd name="connsiteX138" fmla="*/ 5251566 w 6429817"/>
              <a:gd name="connsiteY138" fmla="*/ 2044584 h 2984279"/>
              <a:gd name="connsiteX139" fmla="*/ 5241698 w 6429817"/>
              <a:gd name="connsiteY139" fmla="*/ 2083239 h 2984279"/>
              <a:gd name="connsiteX140" fmla="*/ 5212744 w 6429817"/>
              <a:gd name="connsiteY140" fmla="*/ 2078493 h 2984279"/>
              <a:gd name="connsiteX141" fmla="*/ 5191975 w 6429817"/>
              <a:gd name="connsiteY141" fmla="*/ 2096044 h 2984279"/>
              <a:gd name="connsiteX142" fmla="*/ 5190029 w 6429817"/>
              <a:gd name="connsiteY142" fmla="*/ 2108554 h 2984279"/>
              <a:gd name="connsiteX143" fmla="*/ 5186459 w 6429817"/>
              <a:gd name="connsiteY143" fmla="*/ 2113684 h 2984279"/>
              <a:gd name="connsiteX144" fmla="*/ 5173078 w 6429817"/>
              <a:gd name="connsiteY144" fmla="*/ 2142878 h 2984279"/>
              <a:gd name="connsiteX145" fmla="*/ 5150953 w 6429817"/>
              <a:gd name="connsiteY145" fmla="*/ 2161025 h 2984279"/>
              <a:gd name="connsiteX146" fmla="*/ 5137424 w 6429817"/>
              <a:gd name="connsiteY146" fmla="*/ 2166329 h 2984279"/>
              <a:gd name="connsiteX147" fmla="*/ 5111384 w 6429817"/>
              <a:gd name="connsiteY147" fmla="*/ 2169688 h 2984279"/>
              <a:gd name="connsiteX148" fmla="*/ 5141599 w 6429817"/>
              <a:gd name="connsiteY148" fmla="*/ 2175823 h 2984279"/>
              <a:gd name="connsiteX149" fmla="*/ 5158512 w 6429817"/>
              <a:gd name="connsiteY149" fmla="*/ 2182627 h 2984279"/>
              <a:gd name="connsiteX150" fmla="*/ 5158414 w 6429817"/>
              <a:gd name="connsiteY150" fmla="*/ 2184613 h 2984279"/>
              <a:gd name="connsiteX151" fmla="*/ 5156363 w 6429817"/>
              <a:gd name="connsiteY151" fmla="*/ 2185839 h 2984279"/>
              <a:gd name="connsiteX152" fmla="*/ 5168579 w 6429817"/>
              <a:gd name="connsiteY152" fmla="*/ 2193739 h 2984279"/>
              <a:gd name="connsiteX153" fmla="*/ 5152368 w 6429817"/>
              <a:gd name="connsiteY153" fmla="*/ 2199574 h 2984279"/>
              <a:gd name="connsiteX154" fmla="*/ 5149306 w 6429817"/>
              <a:gd name="connsiteY154" fmla="*/ 2221315 h 2984279"/>
              <a:gd name="connsiteX155" fmla="*/ 5114379 w 6429817"/>
              <a:gd name="connsiteY155" fmla="*/ 2243475 h 2984279"/>
              <a:gd name="connsiteX156" fmla="*/ 5103724 w 6429817"/>
              <a:gd name="connsiteY156" fmla="*/ 2244276 h 2984279"/>
              <a:gd name="connsiteX157" fmla="*/ 5093259 w 6429817"/>
              <a:gd name="connsiteY157" fmla="*/ 2281574 h 2984279"/>
              <a:gd name="connsiteX158" fmla="*/ 5077973 w 6429817"/>
              <a:gd name="connsiteY158" fmla="*/ 2282147 h 2984279"/>
              <a:gd name="connsiteX159" fmla="*/ 5037039 w 6429817"/>
              <a:gd name="connsiteY159" fmla="*/ 2278137 h 2984279"/>
              <a:gd name="connsiteX160" fmla="*/ 4994021 w 6429817"/>
              <a:gd name="connsiteY160" fmla="*/ 2276015 h 2984279"/>
              <a:gd name="connsiteX161" fmla="*/ 4961659 w 6429817"/>
              <a:gd name="connsiteY161" fmla="*/ 2273092 h 2984279"/>
              <a:gd name="connsiteX162" fmla="*/ 4974209 w 6429817"/>
              <a:gd name="connsiteY162" fmla="*/ 2287643 h 2984279"/>
              <a:gd name="connsiteX163" fmla="*/ 4969618 w 6429817"/>
              <a:gd name="connsiteY163" fmla="*/ 2300020 h 2984279"/>
              <a:gd name="connsiteX164" fmla="*/ 4941397 w 6429817"/>
              <a:gd name="connsiteY164" fmla="*/ 2307253 h 2984279"/>
              <a:gd name="connsiteX165" fmla="*/ 4910996 w 6429817"/>
              <a:gd name="connsiteY165" fmla="*/ 2318358 h 2984279"/>
              <a:gd name="connsiteX166" fmla="*/ 4892997 w 6429817"/>
              <a:gd name="connsiteY166" fmla="*/ 2320123 h 2984279"/>
              <a:gd name="connsiteX167" fmla="*/ 4851125 w 6429817"/>
              <a:gd name="connsiteY167" fmla="*/ 2348575 h 2984279"/>
              <a:gd name="connsiteX168" fmla="*/ 4845103 w 6429817"/>
              <a:gd name="connsiteY168" fmla="*/ 2349604 h 2984279"/>
              <a:gd name="connsiteX169" fmla="*/ 4802780 w 6429817"/>
              <a:gd name="connsiteY169" fmla="*/ 2346853 h 2984279"/>
              <a:gd name="connsiteX170" fmla="*/ 4765049 w 6429817"/>
              <a:gd name="connsiteY170" fmla="*/ 2331724 h 2984279"/>
              <a:gd name="connsiteX171" fmla="*/ 4792076 w 6429817"/>
              <a:gd name="connsiteY171" fmla="*/ 2321778 h 2984279"/>
              <a:gd name="connsiteX172" fmla="*/ 4805965 w 6429817"/>
              <a:gd name="connsiteY172" fmla="*/ 2309195 h 2984279"/>
              <a:gd name="connsiteX173" fmla="*/ 4791234 w 6429817"/>
              <a:gd name="connsiteY173" fmla="*/ 2298517 h 2984279"/>
              <a:gd name="connsiteX174" fmla="*/ 4820474 w 6429817"/>
              <a:gd name="connsiteY174" fmla="*/ 2284038 h 2984279"/>
              <a:gd name="connsiteX175" fmla="*/ 4813587 w 6429817"/>
              <a:gd name="connsiteY175" fmla="*/ 2275737 h 2984279"/>
              <a:gd name="connsiteX176" fmla="*/ 4777360 w 6429817"/>
              <a:gd name="connsiteY176" fmla="*/ 2283901 h 2984279"/>
              <a:gd name="connsiteX177" fmla="*/ 4770481 w 6429817"/>
              <a:gd name="connsiteY177" fmla="*/ 2288869 h 2984279"/>
              <a:gd name="connsiteX178" fmla="*/ 4758673 w 6429817"/>
              <a:gd name="connsiteY178" fmla="*/ 2299564 h 2984279"/>
              <a:gd name="connsiteX179" fmla="*/ 4746804 w 6429817"/>
              <a:gd name="connsiteY179" fmla="*/ 2311584 h 2984279"/>
              <a:gd name="connsiteX180" fmla="*/ 4704914 w 6429817"/>
              <a:gd name="connsiteY180" fmla="*/ 2313498 h 2984279"/>
              <a:gd name="connsiteX181" fmla="*/ 4741183 w 6429817"/>
              <a:gd name="connsiteY181" fmla="*/ 2317940 h 2984279"/>
              <a:gd name="connsiteX182" fmla="*/ 4713698 w 6429817"/>
              <a:gd name="connsiteY182" fmla="*/ 2337151 h 2984279"/>
              <a:gd name="connsiteX183" fmla="*/ 4683695 w 6429817"/>
              <a:gd name="connsiteY183" fmla="*/ 2299846 h 2984279"/>
              <a:gd name="connsiteX184" fmla="*/ 4672693 w 6429817"/>
              <a:gd name="connsiteY184" fmla="*/ 2374932 h 2984279"/>
              <a:gd name="connsiteX185" fmla="*/ 4672335 w 6429817"/>
              <a:gd name="connsiteY185" fmla="*/ 2382212 h 2984279"/>
              <a:gd name="connsiteX186" fmla="*/ 4660487 w 6429817"/>
              <a:gd name="connsiteY186" fmla="*/ 2380301 h 2984279"/>
              <a:gd name="connsiteX187" fmla="*/ 4651157 w 6429817"/>
              <a:gd name="connsiteY187" fmla="*/ 2381168 h 2984279"/>
              <a:gd name="connsiteX188" fmla="*/ 4632298 w 6429817"/>
              <a:gd name="connsiteY188" fmla="*/ 2386871 h 2984279"/>
              <a:gd name="connsiteX189" fmla="*/ 4624227 w 6429817"/>
              <a:gd name="connsiteY189" fmla="*/ 2389127 h 2984279"/>
              <a:gd name="connsiteX190" fmla="*/ 4613409 w 6429817"/>
              <a:gd name="connsiteY190" fmla="*/ 2393237 h 2984279"/>
              <a:gd name="connsiteX191" fmla="*/ 4604087 w 6429817"/>
              <a:gd name="connsiteY191" fmla="*/ 2407372 h 2984279"/>
              <a:gd name="connsiteX192" fmla="*/ 4586899 w 6429817"/>
              <a:gd name="connsiteY192" fmla="*/ 2433061 h 2984279"/>
              <a:gd name="connsiteX193" fmla="*/ 4565483 w 6429817"/>
              <a:gd name="connsiteY193" fmla="*/ 2423380 h 2984279"/>
              <a:gd name="connsiteX194" fmla="*/ 4521830 w 6429817"/>
              <a:gd name="connsiteY194" fmla="*/ 2461031 h 2984279"/>
              <a:gd name="connsiteX195" fmla="*/ 4497532 w 6429817"/>
              <a:gd name="connsiteY195" fmla="*/ 2496320 h 2984279"/>
              <a:gd name="connsiteX196" fmla="*/ 4455768 w 6429817"/>
              <a:gd name="connsiteY196" fmla="*/ 2536055 h 2984279"/>
              <a:gd name="connsiteX197" fmla="*/ 4425808 w 6429817"/>
              <a:gd name="connsiteY197" fmla="*/ 2565093 h 2984279"/>
              <a:gd name="connsiteX198" fmla="*/ 4410301 w 6429817"/>
              <a:gd name="connsiteY198" fmla="*/ 2583568 h 2984279"/>
              <a:gd name="connsiteX199" fmla="*/ 4409853 w 6429817"/>
              <a:gd name="connsiteY199" fmla="*/ 2606101 h 2984279"/>
              <a:gd name="connsiteX200" fmla="*/ 4401739 w 6429817"/>
              <a:gd name="connsiteY200" fmla="*/ 2595750 h 2984279"/>
              <a:gd name="connsiteX201" fmla="*/ 4389427 w 6429817"/>
              <a:gd name="connsiteY201" fmla="*/ 2589835 h 2984279"/>
              <a:gd name="connsiteX202" fmla="*/ 4362932 w 6429817"/>
              <a:gd name="connsiteY202" fmla="*/ 2602459 h 2984279"/>
              <a:gd name="connsiteX203" fmla="*/ 4327994 w 6429817"/>
              <a:gd name="connsiteY203" fmla="*/ 2611351 h 2984279"/>
              <a:gd name="connsiteX204" fmla="*/ 4267993 w 6429817"/>
              <a:gd name="connsiteY204" fmla="*/ 2644215 h 2984279"/>
              <a:gd name="connsiteX205" fmla="*/ 4159436 w 6429817"/>
              <a:gd name="connsiteY205" fmla="*/ 2706528 h 2984279"/>
              <a:gd name="connsiteX206" fmla="*/ 4151796 w 6429817"/>
              <a:gd name="connsiteY206" fmla="*/ 2713448 h 2984279"/>
              <a:gd name="connsiteX207" fmla="*/ 4163611 w 6429817"/>
              <a:gd name="connsiteY207" fmla="*/ 2716021 h 2984279"/>
              <a:gd name="connsiteX208" fmla="*/ 4258926 w 6429817"/>
              <a:gd name="connsiteY208" fmla="*/ 2693523 h 2984279"/>
              <a:gd name="connsiteX209" fmla="*/ 4324026 w 6429817"/>
              <a:gd name="connsiteY209" fmla="*/ 2664891 h 2984279"/>
              <a:gd name="connsiteX210" fmla="*/ 4262733 w 6429817"/>
              <a:gd name="connsiteY210" fmla="*/ 2697029 h 2984279"/>
              <a:gd name="connsiteX211" fmla="*/ 4208027 w 6429817"/>
              <a:gd name="connsiteY211" fmla="*/ 2730154 h 2984279"/>
              <a:gd name="connsiteX212" fmla="*/ 4188008 w 6429817"/>
              <a:gd name="connsiteY212" fmla="*/ 2732483 h 2984279"/>
              <a:gd name="connsiteX213" fmla="*/ 4166359 w 6429817"/>
              <a:gd name="connsiteY213" fmla="*/ 2767903 h 2984279"/>
              <a:gd name="connsiteX214" fmla="*/ 4154194 w 6429817"/>
              <a:gd name="connsiteY214" fmla="*/ 2785879 h 2984279"/>
              <a:gd name="connsiteX215" fmla="*/ 4129536 w 6429817"/>
              <a:gd name="connsiteY215" fmla="*/ 2774711 h 2984279"/>
              <a:gd name="connsiteX216" fmla="*/ 4107345 w 6429817"/>
              <a:gd name="connsiteY216" fmla="*/ 2794182 h 2984279"/>
              <a:gd name="connsiteX217" fmla="*/ 4068715 w 6429817"/>
              <a:gd name="connsiteY217" fmla="*/ 2770384 h 2984279"/>
              <a:gd name="connsiteX218" fmla="*/ 4064711 w 6429817"/>
              <a:gd name="connsiteY218" fmla="*/ 2770849 h 2984279"/>
              <a:gd name="connsiteX219" fmla="*/ 4009832 w 6429817"/>
              <a:gd name="connsiteY219" fmla="*/ 2794015 h 2984279"/>
              <a:gd name="connsiteX220" fmla="*/ 3995313 w 6429817"/>
              <a:gd name="connsiteY220" fmla="*/ 2805903 h 2984279"/>
              <a:gd name="connsiteX221" fmla="*/ 3972442 w 6429817"/>
              <a:gd name="connsiteY221" fmla="*/ 2798804 h 2984279"/>
              <a:gd name="connsiteX222" fmla="*/ 3967951 w 6429817"/>
              <a:gd name="connsiteY222" fmla="*/ 2809198 h 2984279"/>
              <a:gd name="connsiteX223" fmla="*/ 3951838 w 6429817"/>
              <a:gd name="connsiteY223" fmla="*/ 2813046 h 2984279"/>
              <a:gd name="connsiteX224" fmla="*/ 3941283 w 6429817"/>
              <a:gd name="connsiteY224" fmla="*/ 2811862 h 2984279"/>
              <a:gd name="connsiteX225" fmla="*/ 3912083 w 6429817"/>
              <a:gd name="connsiteY225" fmla="*/ 2838949 h 2984279"/>
              <a:gd name="connsiteX226" fmla="*/ 3887628 w 6429817"/>
              <a:gd name="connsiteY226" fmla="*/ 2837079 h 2984279"/>
              <a:gd name="connsiteX227" fmla="*/ 3856598 w 6429817"/>
              <a:gd name="connsiteY227" fmla="*/ 2847489 h 2984279"/>
              <a:gd name="connsiteX228" fmla="*/ 3838664 w 6429817"/>
              <a:gd name="connsiteY228" fmla="*/ 2847931 h 2984279"/>
              <a:gd name="connsiteX229" fmla="*/ 3803662 w 6429817"/>
              <a:gd name="connsiteY229" fmla="*/ 2858146 h 2984279"/>
              <a:gd name="connsiteX230" fmla="*/ 3792240 w 6429817"/>
              <a:gd name="connsiteY230" fmla="*/ 2847631 h 2984279"/>
              <a:gd name="connsiteX231" fmla="*/ 3805738 w 6429817"/>
              <a:gd name="connsiteY231" fmla="*/ 2842989 h 2984279"/>
              <a:gd name="connsiteX232" fmla="*/ 3819765 w 6429817"/>
              <a:gd name="connsiteY232" fmla="*/ 2841028 h 2984279"/>
              <a:gd name="connsiteX233" fmla="*/ 3808213 w 6429817"/>
              <a:gd name="connsiteY233" fmla="*/ 2833160 h 2984279"/>
              <a:gd name="connsiteX234" fmla="*/ 3793481 w 6429817"/>
              <a:gd name="connsiteY234" fmla="*/ 2822483 h 2984279"/>
              <a:gd name="connsiteX235" fmla="*/ 3774289 w 6429817"/>
              <a:gd name="connsiteY235" fmla="*/ 2821536 h 2984279"/>
              <a:gd name="connsiteX236" fmla="*/ 3780188 w 6429817"/>
              <a:gd name="connsiteY236" fmla="*/ 2836422 h 2984279"/>
              <a:gd name="connsiteX237" fmla="*/ 3781358 w 6429817"/>
              <a:gd name="connsiteY237" fmla="*/ 2853064 h 2984279"/>
              <a:gd name="connsiteX238" fmla="*/ 3737443 w 6429817"/>
              <a:gd name="connsiteY238" fmla="*/ 2896010 h 2984279"/>
              <a:gd name="connsiteX239" fmla="*/ 3717664 w 6429817"/>
              <a:gd name="connsiteY239" fmla="*/ 2906976 h 2984279"/>
              <a:gd name="connsiteX240" fmla="*/ 3708482 w 6429817"/>
              <a:gd name="connsiteY240" fmla="*/ 2931733 h 2984279"/>
              <a:gd name="connsiteX241" fmla="*/ 3692820 w 6429817"/>
              <a:gd name="connsiteY241" fmla="*/ 2966785 h 2984279"/>
              <a:gd name="connsiteX242" fmla="*/ 3706218 w 6429817"/>
              <a:gd name="connsiteY242" fmla="*/ 2910392 h 2984279"/>
              <a:gd name="connsiteX243" fmla="*/ 3675988 w 6429817"/>
              <a:gd name="connsiteY243" fmla="*/ 2931457 h 2984279"/>
              <a:gd name="connsiteX244" fmla="*/ 3674705 w 6429817"/>
              <a:gd name="connsiteY244" fmla="*/ 2943998 h 2984279"/>
              <a:gd name="connsiteX245" fmla="*/ 3679650 w 6429817"/>
              <a:gd name="connsiteY245" fmla="*/ 2964808 h 2984279"/>
              <a:gd name="connsiteX246" fmla="*/ 3654402 w 6429817"/>
              <a:gd name="connsiteY246" fmla="*/ 2965552 h 2984279"/>
              <a:gd name="connsiteX247" fmla="*/ 3644410 w 6429817"/>
              <a:gd name="connsiteY247" fmla="*/ 2966387 h 2984279"/>
              <a:gd name="connsiteX248" fmla="*/ 3625070 w 6429817"/>
              <a:gd name="connsiteY248" fmla="*/ 2978535 h 2984279"/>
              <a:gd name="connsiteX249" fmla="*/ 3607051 w 6429817"/>
              <a:gd name="connsiteY249" fmla="*/ 2984279 h 2984279"/>
              <a:gd name="connsiteX250" fmla="*/ 12931 w 6429817"/>
              <a:gd name="connsiteY250" fmla="*/ 2304051 h 2984279"/>
              <a:gd name="connsiteX251" fmla="*/ 0 w 6429817"/>
              <a:gd name="connsiteY251" fmla="*/ 2282207 h 2984279"/>
              <a:gd name="connsiteX252" fmla="*/ 30479 w 6429817"/>
              <a:gd name="connsiteY252" fmla="*/ 2270943 h 2984279"/>
              <a:gd name="connsiteX253" fmla="*/ 43731 w 6429817"/>
              <a:gd name="connsiteY253" fmla="*/ 2273594 h 2984279"/>
              <a:gd name="connsiteX254" fmla="*/ 43731 w 6429817"/>
              <a:gd name="connsiteY254" fmla="*/ 2243114 h 2984279"/>
              <a:gd name="connsiteX255" fmla="*/ 43731 w 6429817"/>
              <a:gd name="connsiteY255" fmla="*/ 2123181 h 2984279"/>
              <a:gd name="connsiteX256" fmla="*/ 61621 w 6429817"/>
              <a:gd name="connsiteY256" fmla="*/ 2103303 h 2984279"/>
              <a:gd name="connsiteX257" fmla="*/ 76199 w 6429817"/>
              <a:gd name="connsiteY257" fmla="*/ 2091376 h 2984279"/>
              <a:gd name="connsiteX258" fmla="*/ 76861 w 6429817"/>
              <a:gd name="connsiteY258" fmla="*/ 2109267 h 2984279"/>
              <a:gd name="connsiteX259" fmla="*/ 98729 w 6429817"/>
              <a:gd name="connsiteY259" fmla="*/ 2109929 h 2984279"/>
              <a:gd name="connsiteX260" fmla="*/ 116618 w 6429817"/>
              <a:gd name="connsiteY260" fmla="*/ 2088063 h 2984279"/>
              <a:gd name="connsiteX261" fmla="*/ 121919 w 6429817"/>
              <a:gd name="connsiteY261" fmla="*/ 2106616 h 2984279"/>
              <a:gd name="connsiteX262" fmla="*/ 167639 w 6429817"/>
              <a:gd name="connsiteY262" fmla="*/ 2103966 h 2984279"/>
              <a:gd name="connsiteX263" fmla="*/ 137821 w 6429817"/>
              <a:gd name="connsiteY263" fmla="*/ 2057583 h 2984279"/>
              <a:gd name="connsiteX264" fmla="*/ 172940 w 6429817"/>
              <a:gd name="connsiteY264" fmla="*/ 2064872 h 2984279"/>
              <a:gd name="connsiteX265" fmla="*/ 157700 w 6429817"/>
              <a:gd name="connsiteY265" fmla="*/ 2054270 h 2984279"/>
              <a:gd name="connsiteX266" fmla="*/ 172278 w 6429817"/>
              <a:gd name="connsiteY266" fmla="*/ 2043006 h 2984279"/>
              <a:gd name="connsiteX267" fmla="*/ 204082 w 6429817"/>
              <a:gd name="connsiteY267" fmla="*/ 2040355 h 2984279"/>
              <a:gd name="connsiteX268" fmla="*/ 210047 w 6429817"/>
              <a:gd name="connsiteY268" fmla="*/ 2041018 h 2984279"/>
              <a:gd name="connsiteX269" fmla="*/ 232575 w 6429817"/>
              <a:gd name="connsiteY269" fmla="*/ 2043006 h 2984279"/>
              <a:gd name="connsiteX270" fmla="*/ 239863 w 6429817"/>
              <a:gd name="connsiteY270" fmla="*/ 2037042 h 2984279"/>
              <a:gd name="connsiteX271" fmla="*/ 225287 w 6429817"/>
              <a:gd name="connsiteY271" fmla="*/ 2017827 h 2984279"/>
              <a:gd name="connsiteX272" fmla="*/ 216010 w 6429817"/>
              <a:gd name="connsiteY272" fmla="*/ 2018489 h 2984279"/>
              <a:gd name="connsiteX273" fmla="*/ 223298 w 6429817"/>
              <a:gd name="connsiteY273" fmla="*/ 2011201 h 2984279"/>
              <a:gd name="connsiteX274" fmla="*/ 243176 w 6429817"/>
              <a:gd name="connsiteY274" fmla="*/ 2019815 h 2984279"/>
              <a:gd name="connsiteX275" fmla="*/ 280283 w 6429817"/>
              <a:gd name="connsiteY275" fmla="*/ 2013189 h 2984279"/>
              <a:gd name="connsiteX276" fmla="*/ 298173 w 6429817"/>
              <a:gd name="connsiteY276" fmla="*/ 2003912 h 2984279"/>
              <a:gd name="connsiteX277" fmla="*/ 280945 w 6429817"/>
              <a:gd name="connsiteY277" fmla="*/ 1960842 h 2984279"/>
              <a:gd name="connsiteX278" fmla="*/ 275644 w 6429817"/>
              <a:gd name="connsiteY278" fmla="*/ 1946928 h 2984279"/>
              <a:gd name="connsiteX279" fmla="*/ 270343 w 6429817"/>
              <a:gd name="connsiteY279" fmla="*/ 1921749 h 2984279"/>
              <a:gd name="connsiteX280" fmla="*/ 272331 w 6429817"/>
              <a:gd name="connsiteY280" fmla="*/ 1903858 h 2984279"/>
              <a:gd name="connsiteX281" fmla="*/ 255766 w 6429817"/>
              <a:gd name="connsiteY281" fmla="*/ 1803141 h 2984279"/>
              <a:gd name="connsiteX282" fmla="*/ 238539 w 6429817"/>
              <a:gd name="connsiteY282" fmla="*/ 1764047 h 2984279"/>
              <a:gd name="connsiteX283" fmla="*/ 233238 w 6429817"/>
              <a:gd name="connsiteY283" fmla="*/ 1742844 h 2984279"/>
              <a:gd name="connsiteX284" fmla="*/ 235225 w 6429817"/>
              <a:gd name="connsiteY284" fmla="*/ 1736881 h 2984279"/>
              <a:gd name="connsiteX285" fmla="*/ 283595 w 6429817"/>
              <a:gd name="connsiteY285" fmla="*/ 1722966 h 2984279"/>
              <a:gd name="connsiteX286" fmla="*/ 359795 w 6429817"/>
              <a:gd name="connsiteY286" fmla="*/ 1749470 h 2984279"/>
              <a:gd name="connsiteX287" fmla="*/ 371722 w 6429817"/>
              <a:gd name="connsiteY287" fmla="*/ 1762723 h 2984279"/>
              <a:gd name="connsiteX288" fmla="*/ 385637 w 6429817"/>
              <a:gd name="connsiteY288" fmla="*/ 1807780 h 2984279"/>
              <a:gd name="connsiteX289" fmla="*/ 376362 w 6429817"/>
              <a:gd name="connsiteY289" fmla="*/ 1824345 h 2984279"/>
              <a:gd name="connsiteX290" fmla="*/ 371722 w 6429817"/>
              <a:gd name="connsiteY290" fmla="*/ 1844886 h 2984279"/>
              <a:gd name="connsiteX291" fmla="*/ 384975 w 6429817"/>
              <a:gd name="connsiteY291" fmla="*/ 1897232 h 2984279"/>
              <a:gd name="connsiteX292" fmla="*/ 405516 w 6429817"/>
              <a:gd name="connsiteY292" fmla="*/ 1904521 h 2984279"/>
              <a:gd name="connsiteX293" fmla="*/ 439308 w 6429817"/>
              <a:gd name="connsiteY293" fmla="*/ 1900545 h 2984279"/>
              <a:gd name="connsiteX294" fmla="*/ 458524 w 6429817"/>
              <a:gd name="connsiteY294" fmla="*/ 1881329 h 2984279"/>
              <a:gd name="connsiteX295" fmla="*/ 502256 w 6429817"/>
              <a:gd name="connsiteY295" fmla="*/ 1864102 h 2984279"/>
              <a:gd name="connsiteX296" fmla="*/ 458524 w 6429817"/>
              <a:gd name="connsiteY296" fmla="*/ 1908496 h 2984279"/>
              <a:gd name="connsiteX297" fmla="*/ 516171 w 6429817"/>
              <a:gd name="connsiteY297" fmla="*/ 1881992 h 2984279"/>
              <a:gd name="connsiteX298" fmla="*/ 555265 w 6429817"/>
              <a:gd name="connsiteY298" fmla="*/ 1850849 h 2984279"/>
              <a:gd name="connsiteX299" fmla="*/ 581107 w 6429817"/>
              <a:gd name="connsiteY299" fmla="*/ 1854162 h 2984279"/>
              <a:gd name="connsiteX300" fmla="*/ 546651 w 6429817"/>
              <a:gd name="connsiteY300" fmla="*/ 1886630 h 2984279"/>
              <a:gd name="connsiteX301" fmla="*/ 599660 w 6429817"/>
              <a:gd name="connsiteY301" fmla="*/ 1856813 h 2984279"/>
              <a:gd name="connsiteX302" fmla="*/ 605623 w 6429817"/>
              <a:gd name="connsiteY302" fmla="*/ 1850187 h 2984279"/>
              <a:gd name="connsiteX303" fmla="*/ 604298 w 6429817"/>
              <a:gd name="connsiteY303" fmla="*/ 1868077 h 2984279"/>
              <a:gd name="connsiteX304" fmla="*/ 589721 w 6429817"/>
              <a:gd name="connsiteY304" fmla="*/ 1896569 h 2984279"/>
              <a:gd name="connsiteX305" fmla="*/ 618214 w 6429817"/>
              <a:gd name="connsiteY305" fmla="*/ 1881992 h 2984279"/>
              <a:gd name="connsiteX306" fmla="*/ 627489 w 6429817"/>
              <a:gd name="connsiteY306" fmla="*/ 1878016 h 2984279"/>
              <a:gd name="connsiteX307" fmla="*/ 648693 w 6429817"/>
              <a:gd name="connsiteY307" fmla="*/ 1864764 h 2984279"/>
              <a:gd name="connsiteX308" fmla="*/ 674535 w 6429817"/>
              <a:gd name="connsiteY308" fmla="*/ 1851512 h 2984279"/>
              <a:gd name="connsiteX309" fmla="*/ 721580 w 6429817"/>
              <a:gd name="connsiteY309" fmla="*/ 1823682 h 2984279"/>
              <a:gd name="connsiteX310" fmla="*/ 719592 w 6429817"/>
              <a:gd name="connsiteY310" fmla="*/ 1817719 h 2984279"/>
              <a:gd name="connsiteX311" fmla="*/ 710315 w 6429817"/>
              <a:gd name="connsiteY311" fmla="*/ 1802479 h 2984279"/>
              <a:gd name="connsiteX312" fmla="*/ 731519 w 6429817"/>
              <a:gd name="connsiteY312" fmla="*/ 1806455 h 2984279"/>
              <a:gd name="connsiteX313" fmla="*/ 700376 w 6429817"/>
              <a:gd name="connsiteY313" fmla="*/ 1744169 h 2984279"/>
              <a:gd name="connsiteX314" fmla="*/ 729531 w 6429817"/>
              <a:gd name="connsiteY314" fmla="*/ 1751458 h 2984279"/>
              <a:gd name="connsiteX315" fmla="*/ 774588 w 6429817"/>
              <a:gd name="connsiteY315" fmla="*/ 1710376 h 2984279"/>
              <a:gd name="connsiteX316" fmla="*/ 777902 w 6429817"/>
              <a:gd name="connsiteY316" fmla="*/ 1698449 h 2984279"/>
              <a:gd name="connsiteX317" fmla="*/ 773927 w 6429817"/>
              <a:gd name="connsiteY317" fmla="*/ 1697124 h 2984279"/>
              <a:gd name="connsiteX318" fmla="*/ 766638 w 6429817"/>
              <a:gd name="connsiteY318" fmla="*/ 1665319 h 2984279"/>
              <a:gd name="connsiteX319" fmla="*/ 767300 w 6429817"/>
              <a:gd name="connsiteY319" fmla="*/ 1653392 h 2984279"/>
              <a:gd name="connsiteX320" fmla="*/ 780552 w 6429817"/>
              <a:gd name="connsiteY320" fmla="*/ 1654717 h 2984279"/>
              <a:gd name="connsiteX321" fmla="*/ 793804 w 6429817"/>
              <a:gd name="connsiteY321" fmla="*/ 1650079 h 2984279"/>
              <a:gd name="connsiteX322" fmla="*/ 805731 w 6429817"/>
              <a:gd name="connsiteY322" fmla="*/ 1624900 h 2984279"/>
              <a:gd name="connsiteX323" fmla="*/ 813020 w 6429817"/>
              <a:gd name="connsiteY323" fmla="*/ 1595745 h 2984279"/>
              <a:gd name="connsiteX324" fmla="*/ 840187 w 6429817"/>
              <a:gd name="connsiteY324" fmla="*/ 1559302 h 2984279"/>
              <a:gd name="connsiteX325" fmla="*/ 809044 w 6429817"/>
              <a:gd name="connsiteY325" fmla="*/ 1630201 h 2984279"/>
              <a:gd name="connsiteX326" fmla="*/ 817658 w 6429817"/>
              <a:gd name="connsiteY326" fmla="*/ 1648754 h 2984279"/>
              <a:gd name="connsiteX327" fmla="*/ 828261 w 6429817"/>
              <a:gd name="connsiteY327" fmla="*/ 1654055 h 2984279"/>
              <a:gd name="connsiteX328" fmla="*/ 829585 w 6429817"/>
              <a:gd name="connsiteY328" fmla="*/ 1664656 h 2984279"/>
              <a:gd name="connsiteX329" fmla="*/ 849463 w 6429817"/>
              <a:gd name="connsiteY329" fmla="*/ 1652729 h 2984279"/>
              <a:gd name="connsiteX330" fmla="*/ 871992 w 6429817"/>
              <a:gd name="connsiteY330" fmla="*/ 1626225 h 2984279"/>
              <a:gd name="connsiteX331" fmla="*/ 877293 w 6429817"/>
              <a:gd name="connsiteY331" fmla="*/ 1622912 h 2984279"/>
              <a:gd name="connsiteX332" fmla="*/ 887896 w 6429817"/>
              <a:gd name="connsiteY332" fmla="*/ 1606347 h 2984279"/>
              <a:gd name="connsiteX333" fmla="*/ 887895 w 6429817"/>
              <a:gd name="connsiteY333" fmla="*/ 1605684 h 2984279"/>
              <a:gd name="connsiteX334" fmla="*/ 888557 w 6429817"/>
              <a:gd name="connsiteY334" fmla="*/ 1605684 h 2984279"/>
              <a:gd name="connsiteX335" fmla="*/ 890545 w 6429817"/>
              <a:gd name="connsiteY335" fmla="*/ 1583155 h 2984279"/>
              <a:gd name="connsiteX336" fmla="*/ 895183 w 6429817"/>
              <a:gd name="connsiteY336" fmla="*/ 1560627 h 2984279"/>
              <a:gd name="connsiteX337" fmla="*/ 905122 w 6429817"/>
              <a:gd name="connsiteY337" fmla="*/ 1557314 h 2984279"/>
              <a:gd name="connsiteX338" fmla="*/ 946867 w 6429817"/>
              <a:gd name="connsiteY338" fmla="*/ 1488402 h 2984279"/>
              <a:gd name="connsiteX339" fmla="*/ 956806 w 6429817"/>
              <a:gd name="connsiteY339" fmla="*/ 1486415 h 2984279"/>
              <a:gd name="connsiteX340" fmla="*/ 954818 w 6429817"/>
              <a:gd name="connsiteY340" fmla="*/ 1489728 h 2984279"/>
              <a:gd name="connsiteX341" fmla="*/ 954155 w 6429817"/>
              <a:gd name="connsiteY341" fmla="*/ 1491715 h 2984279"/>
              <a:gd name="connsiteX342" fmla="*/ 956143 w 6429817"/>
              <a:gd name="connsiteY342" fmla="*/ 1493041 h 2984279"/>
              <a:gd name="connsiteX343" fmla="*/ 968070 w 6429817"/>
              <a:gd name="connsiteY343" fmla="*/ 1493703 h 2984279"/>
              <a:gd name="connsiteX344" fmla="*/ 942891 w 6429817"/>
              <a:gd name="connsiteY344" fmla="*/ 1531472 h 2984279"/>
              <a:gd name="connsiteX345" fmla="*/ 947529 w 6429817"/>
              <a:gd name="connsiteY345" fmla="*/ 1533460 h 2984279"/>
              <a:gd name="connsiteX346" fmla="*/ 946204 w 6429817"/>
              <a:gd name="connsiteY346" fmla="*/ 1534785 h 2984279"/>
              <a:gd name="connsiteX347" fmla="*/ 922350 w 6429817"/>
              <a:gd name="connsiteY347" fmla="*/ 1568578 h 2984279"/>
              <a:gd name="connsiteX348" fmla="*/ 940241 w 6429817"/>
              <a:gd name="connsiteY348" fmla="*/ 1567915 h 2984279"/>
              <a:gd name="connsiteX349" fmla="*/ 948192 w 6429817"/>
              <a:gd name="connsiteY349" fmla="*/ 1576529 h 2984279"/>
              <a:gd name="connsiteX350" fmla="*/ 919037 w 6429817"/>
              <a:gd name="connsiteY350" fmla="*/ 1612973 h 2984279"/>
              <a:gd name="connsiteX351" fmla="*/ 890545 w 6429817"/>
              <a:gd name="connsiteY351" fmla="*/ 1607009 h 2984279"/>
              <a:gd name="connsiteX352" fmla="*/ 891208 w 6429817"/>
              <a:gd name="connsiteY352" fmla="*/ 1608334 h 2984279"/>
              <a:gd name="connsiteX353" fmla="*/ 907110 w 6429817"/>
              <a:gd name="connsiteY353" fmla="*/ 1633514 h 2984279"/>
              <a:gd name="connsiteX354" fmla="*/ 928976 w 6429817"/>
              <a:gd name="connsiteY354" fmla="*/ 1616286 h 2984279"/>
              <a:gd name="connsiteX355" fmla="*/ 944879 w 6429817"/>
              <a:gd name="connsiteY355" fmla="*/ 1640140 h 2984279"/>
              <a:gd name="connsiteX356" fmla="*/ 930302 w 6429817"/>
              <a:gd name="connsiteY356" fmla="*/ 1660681 h 2984279"/>
              <a:gd name="connsiteX357" fmla="*/ 894521 w 6429817"/>
              <a:gd name="connsiteY357" fmla="*/ 1689836 h 2984279"/>
              <a:gd name="connsiteX358" fmla="*/ 913074 w 6429817"/>
              <a:gd name="connsiteY358" fmla="*/ 1692486 h 2984279"/>
              <a:gd name="connsiteX359" fmla="*/ 924338 w 6429817"/>
              <a:gd name="connsiteY359" fmla="*/ 1689173 h 2984279"/>
              <a:gd name="connsiteX360" fmla="*/ 940241 w 6429817"/>
              <a:gd name="connsiteY360" fmla="*/ 1683209 h 2984279"/>
              <a:gd name="connsiteX361" fmla="*/ 952168 w 6429817"/>
              <a:gd name="connsiteY361" fmla="*/ 1667307 h 2984279"/>
              <a:gd name="connsiteX362" fmla="*/ 973371 w 6429817"/>
              <a:gd name="connsiteY362" fmla="*/ 1639477 h 2984279"/>
              <a:gd name="connsiteX363" fmla="*/ 1005839 w 6429817"/>
              <a:gd name="connsiteY363" fmla="*/ 1645441 h 2984279"/>
              <a:gd name="connsiteX364" fmla="*/ 1064149 w 6429817"/>
              <a:gd name="connsiteY364" fmla="*/ 1601046 h 2984279"/>
              <a:gd name="connsiteX365" fmla="*/ 1093966 w 6429817"/>
              <a:gd name="connsiteY365" fmla="*/ 1562615 h 2984279"/>
              <a:gd name="connsiteX366" fmla="*/ 1149625 w 6429817"/>
              <a:gd name="connsiteY366" fmla="*/ 1516894 h 2984279"/>
              <a:gd name="connsiteX367" fmla="*/ 1190044 w 6429817"/>
              <a:gd name="connsiteY367" fmla="*/ 1483764 h 2984279"/>
              <a:gd name="connsiteX368" fmla="*/ 1209922 w 6429817"/>
              <a:gd name="connsiteY368" fmla="*/ 1463223 h 2984279"/>
              <a:gd name="connsiteX369" fmla="*/ 1207272 w 6429817"/>
              <a:gd name="connsiteY369" fmla="*/ 1441357 h 2984279"/>
              <a:gd name="connsiteX370" fmla="*/ 1221187 w 6429817"/>
              <a:gd name="connsiteY370" fmla="*/ 1450634 h 2984279"/>
              <a:gd name="connsiteX371" fmla="*/ 1239740 w 6429817"/>
              <a:gd name="connsiteY371" fmla="*/ 1454609 h 2984279"/>
              <a:gd name="connsiteX372" fmla="*/ 1276183 w 6429817"/>
              <a:gd name="connsiteY372" fmla="*/ 1437381 h 2984279"/>
              <a:gd name="connsiteX373" fmla="*/ 1325879 w 6429817"/>
              <a:gd name="connsiteY373" fmla="*/ 1423467 h 2984279"/>
              <a:gd name="connsiteX374" fmla="*/ 1409368 w 6429817"/>
              <a:gd name="connsiteY374" fmla="*/ 1381723 h 2984279"/>
              <a:gd name="connsiteX375" fmla="*/ 1559780 w 6429817"/>
              <a:gd name="connsiteY375" fmla="*/ 1302872 h 2984279"/>
              <a:gd name="connsiteX376" fmla="*/ 1569719 w 6429817"/>
              <a:gd name="connsiteY376" fmla="*/ 1294921 h 2984279"/>
              <a:gd name="connsiteX377" fmla="*/ 1551829 w 6429817"/>
              <a:gd name="connsiteY377" fmla="*/ 1294258 h 2984279"/>
              <a:gd name="connsiteX378" fmla="*/ 1415331 w 6429817"/>
              <a:gd name="connsiteY378" fmla="*/ 1331364 h 2984279"/>
              <a:gd name="connsiteX379" fmla="*/ 1408705 w 6429817"/>
              <a:gd name="connsiteY379" fmla="*/ 1328051 h 2984279"/>
              <a:gd name="connsiteX380" fmla="*/ 1483580 w 6429817"/>
              <a:gd name="connsiteY380" fmla="*/ 1286969 h 2984279"/>
              <a:gd name="connsiteX381" fmla="*/ 1512735 w 6429817"/>
              <a:gd name="connsiteY381" fmla="*/ 1281668 h 2984279"/>
              <a:gd name="connsiteX382" fmla="*/ 1538576 w 6429817"/>
              <a:gd name="connsiteY382" fmla="*/ 1243237 h 2984279"/>
              <a:gd name="connsiteX383" fmla="*/ 1554480 w 6429817"/>
              <a:gd name="connsiteY383" fmla="*/ 1223359 h 2984279"/>
              <a:gd name="connsiteX384" fmla="*/ 1592249 w 6429817"/>
              <a:gd name="connsiteY384" fmla="*/ 1230647 h 2984279"/>
              <a:gd name="connsiteX385" fmla="*/ 1621402 w 6429817"/>
              <a:gd name="connsiteY385" fmla="*/ 1207456 h 2984279"/>
              <a:gd name="connsiteX386" fmla="*/ 1681037 w 6429817"/>
              <a:gd name="connsiteY386" fmla="*/ 1225347 h 2984279"/>
              <a:gd name="connsiteX387" fmla="*/ 1687001 w 6429817"/>
              <a:gd name="connsiteY387" fmla="*/ 1224021 h 2984279"/>
              <a:gd name="connsiteX388" fmla="*/ 1763863 w 6429817"/>
              <a:gd name="connsiteY388" fmla="*/ 1192216 h 2984279"/>
              <a:gd name="connsiteX389" fmla="*/ 1781091 w 6429817"/>
              <a:gd name="connsiteY389" fmla="*/ 1180952 h 2984279"/>
              <a:gd name="connsiteX390" fmla="*/ 1779766 w 6429817"/>
              <a:gd name="connsiteY390" fmla="*/ 1161736 h 2984279"/>
              <a:gd name="connsiteX391" fmla="*/ 1789042 w 6429817"/>
              <a:gd name="connsiteY391" fmla="*/ 1117341 h 2984279"/>
              <a:gd name="connsiteX392" fmla="*/ 1793018 w 6429817"/>
              <a:gd name="connsiteY392" fmla="*/ 1169688 h 2984279"/>
              <a:gd name="connsiteX393" fmla="*/ 1817535 w 6429817"/>
              <a:gd name="connsiteY393" fmla="*/ 1180952 h 2984279"/>
              <a:gd name="connsiteX394" fmla="*/ 1822173 w 6429817"/>
              <a:gd name="connsiteY394" fmla="*/ 1169688 h 2984279"/>
              <a:gd name="connsiteX395" fmla="*/ 1845364 w 6429817"/>
              <a:gd name="connsiteY395" fmla="*/ 1163062 h 2984279"/>
              <a:gd name="connsiteX396" fmla="*/ 1846027 w 6429817"/>
              <a:gd name="connsiteY396" fmla="*/ 1163062 h 2984279"/>
              <a:gd name="connsiteX397" fmla="*/ 1848677 w 6429817"/>
              <a:gd name="connsiteY397" fmla="*/ 1159086 h 2984279"/>
              <a:gd name="connsiteX398" fmla="*/ 1851328 w 6429817"/>
              <a:gd name="connsiteY398" fmla="*/ 1139207 h 2984279"/>
              <a:gd name="connsiteX399" fmla="*/ 1853978 w 6429817"/>
              <a:gd name="connsiteY399" fmla="*/ 1141195 h 2984279"/>
              <a:gd name="connsiteX400" fmla="*/ 1871206 w 6429817"/>
              <a:gd name="connsiteY400" fmla="*/ 1155110 h 2984279"/>
              <a:gd name="connsiteX401" fmla="*/ 1879820 w 6429817"/>
              <a:gd name="connsiteY401" fmla="*/ 1149147 h 2984279"/>
              <a:gd name="connsiteX402" fmla="*/ 1891747 w 6429817"/>
              <a:gd name="connsiteY402" fmla="*/ 1133244 h 2984279"/>
              <a:gd name="connsiteX403" fmla="*/ 1897048 w 6429817"/>
              <a:gd name="connsiteY403" fmla="*/ 1133244 h 2984279"/>
              <a:gd name="connsiteX404" fmla="*/ 1898373 w 6429817"/>
              <a:gd name="connsiteY404" fmla="*/ 1131919 h 2984279"/>
              <a:gd name="connsiteX405" fmla="*/ 1934154 w 6429817"/>
              <a:gd name="connsiteY405" fmla="*/ 1129931 h 2984279"/>
              <a:gd name="connsiteX406" fmla="*/ 1977886 w 6429817"/>
              <a:gd name="connsiteY406" fmla="*/ 1114691 h 2984279"/>
              <a:gd name="connsiteX407" fmla="*/ 2004390 w 6429817"/>
              <a:gd name="connsiteY407" fmla="*/ 1111378 h 2984279"/>
              <a:gd name="connsiteX408" fmla="*/ 2054086 w 6429817"/>
              <a:gd name="connsiteY408" fmla="*/ 1096138 h 2984279"/>
              <a:gd name="connsiteX409" fmla="*/ 2071976 w 6429817"/>
              <a:gd name="connsiteY409" fmla="*/ 1104752 h 2984279"/>
              <a:gd name="connsiteX410" fmla="*/ 2052761 w 6429817"/>
              <a:gd name="connsiteY410" fmla="*/ 1111378 h 2984279"/>
              <a:gd name="connsiteX411" fmla="*/ 2032883 w 6429817"/>
              <a:gd name="connsiteY411" fmla="*/ 1115354 h 2984279"/>
              <a:gd name="connsiteX412" fmla="*/ 2051435 w 6429817"/>
              <a:gd name="connsiteY412" fmla="*/ 1121317 h 2984279"/>
              <a:gd name="connsiteX413" fmla="*/ 2074627 w 6429817"/>
              <a:gd name="connsiteY413" fmla="*/ 1129931 h 2984279"/>
              <a:gd name="connsiteX414" fmla="*/ 2103119 w 6429817"/>
              <a:gd name="connsiteY414" fmla="*/ 1127943 h 2984279"/>
              <a:gd name="connsiteX415" fmla="*/ 2092517 w 6429817"/>
              <a:gd name="connsiteY415" fmla="*/ 1114028 h 2984279"/>
              <a:gd name="connsiteX416" fmla="*/ 2088542 w 6429817"/>
              <a:gd name="connsiteY416" fmla="*/ 1097463 h 2984279"/>
              <a:gd name="connsiteX417" fmla="*/ 2146851 w 6429817"/>
              <a:gd name="connsiteY417" fmla="*/ 1048430 h 2984279"/>
              <a:gd name="connsiteX418" fmla="*/ 2174681 w 6429817"/>
              <a:gd name="connsiteY418" fmla="*/ 1034515 h 2984279"/>
              <a:gd name="connsiteX419" fmla="*/ 2184621 w 6429817"/>
              <a:gd name="connsiteY419" fmla="*/ 1008673 h 2984279"/>
              <a:gd name="connsiteX420" fmla="*/ 2202510 w 6429817"/>
              <a:gd name="connsiteY420" fmla="*/ 971568 h 2984279"/>
              <a:gd name="connsiteX421" fmla="*/ 2190583 w 6429817"/>
              <a:gd name="connsiteY421" fmla="*/ 1029215 h 2984279"/>
              <a:gd name="connsiteX422" fmla="*/ 2231666 w 6429817"/>
              <a:gd name="connsiteY422" fmla="*/ 1003373 h 2984279"/>
              <a:gd name="connsiteX423" fmla="*/ 2231665 w 6429817"/>
              <a:gd name="connsiteY423" fmla="*/ 990783 h 2984279"/>
              <a:gd name="connsiteX424" fmla="*/ 2221726 w 6429817"/>
              <a:gd name="connsiteY424" fmla="*/ 970905 h 2984279"/>
              <a:gd name="connsiteX425" fmla="*/ 2258832 w 6429817"/>
              <a:gd name="connsiteY425" fmla="*/ 966267 h 2984279"/>
              <a:gd name="connsiteX426" fmla="*/ 2274072 w 6429817"/>
              <a:gd name="connsiteY426" fmla="*/ 964279 h 2984279"/>
              <a:gd name="connsiteX427" fmla="*/ 2332382 w 6429817"/>
              <a:gd name="connsiteY427" fmla="*/ 939100 h 2984279"/>
              <a:gd name="connsiteX428" fmla="*/ 2357561 w 6429817"/>
              <a:gd name="connsiteY428" fmla="*/ 920547 h 2984279"/>
              <a:gd name="connsiteX429" fmla="*/ 2415208 w 6429817"/>
              <a:gd name="connsiteY429" fmla="*/ 880128 h 2984279"/>
              <a:gd name="connsiteX430" fmla="*/ 2427797 w 6429817"/>
              <a:gd name="connsiteY430" fmla="*/ 852298 h 2984279"/>
              <a:gd name="connsiteX431" fmla="*/ 2485444 w 6429817"/>
              <a:gd name="connsiteY431" fmla="*/ 843684 h 2984279"/>
              <a:gd name="connsiteX432" fmla="*/ 2599413 w 6429817"/>
              <a:gd name="connsiteY432" fmla="*/ 811879 h 2984279"/>
              <a:gd name="connsiteX433" fmla="*/ 2582185 w 6429817"/>
              <a:gd name="connsiteY433" fmla="*/ 801277 h 2984279"/>
              <a:gd name="connsiteX434" fmla="*/ 2615978 w 6429817"/>
              <a:gd name="connsiteY434" fmla="*/ 770797 h 2984279"/>
              <a:gd name="connsiteX435" fmla="*/ 2630555 w 6429817"/>
              <a:gd name="connsiteY435" fmla="*/ 759533 h 2984279"/>
              <a:gd name="connsiteX436" fmla="*/ 2679588 w 6429817"/>
              <a:gd name="connsiteY436" fmla="*/ 706524 h 2984279"/>
              <a:gd name="connsiteX437" fmla="*/ 2704768 w 6429817"/>
              <a:gd name="connsiteY437" fmla="*/ 745618 h 2984279"/>
              <a:gd name="connsiteX438" fmla="*/ 2654409 w 6429817"/>
              <a:gd name="connsiteY438" fmla="*/ 764834 h 2984279"/>
              <a:gd name="connsiteX439" fmla="*/ 2668324 w 6429817"/>
              <a:gd name="connsiteY439" fmla="*/ 776098 h 2984279"/>
              <a:gd name="connsiteX440" fmla="*/ 2699467 w 6429817"/>
              <a:gd name="connsiteY440" fmla="*/ 783387 h 2984279"/>
              <a:gd name="connsiteX441" fmla="*/ 2680914 w 6429817"/>
              <a:gd name="connsiteY441" fmla="*/ 765496 h 2984279"/>
              <a:gd name="connsiteX442" fmla="*/ 2712719 w 6429817"/>
              <a:gd name="connsiteY442" fmla="*/ 750919 h 2984279"/>
              <a:gd name="connsiteX443" fmla="*/ 2716032 w 6429817"/>
              <a:gd name="connsiteY443" fmla="*/ 748268 h 2984279"/>
              <a:gd name="connsiteX444" fmla="*/ 2804159 w 6429817"/>
              <a:gd name="connsiteY444" fmla="*/ 729715 h 2984279"/>
              <a:gd name="connsiteX445" fmla="*/ 2829338 w 6429817"/>
              <a:gd name="connsiteY445" fmla="*/ 723752 h 2984279"/>
              <a:gd name="connsiteX446" fmla="*/ 2836627 w 6429817"/>
              <a:gd name="connsiteY446" fmla="*/ 715138 h 2984279"/>
              <a:gd name="connsiteX447" fmla="*/ 2822049 w 6429817"/>
              <a:gd name="connsiteY447" fmla="*/ 713813 h 2984279"/>
              <a:gd name="connsiteX448" fmla="*/ 2773679 w 6429817"/>
              <a:gd name="connsiteY448" fmla="*/ 715138 h 2984279"/>
              <a:gd name="connsiteX449" fmla="*/ 2824037 w 6429817"/>
              <a:gd name="connsiteY449" fmla="*/ 704536 h 2984279"/>
              <a:gd name="connsiteX450" fmla="*/ 2830002 w 6429817"/>
              <a:gd name="connsiteY450" fmla="*/ 693272 h 2984279"/>
              <a:gd name="connsiteX451" fmla="*/ 2843253 w 6429817"/>
              <a:gd name="connsiteY451" fmla="*/ 683333 h 2984279"/>
              <a:gd name="connsiteX452" fmla="*/ 2858493 w 6429817"/>
              <a:gd name="connsiteY452" fmla="*/ 674719 h 2984279"/>
              <a:gd name="connsiteX453" fmla="*/ 2873733 w 6429817"/>
              <a:gd name="connsiteY453" fmla="*/ 664780 h 2984279"/>
              <a:gd name="connsiteX454" fmla="*/ 2886322 w 6429817"/>
              <a:gd name="connsiteY454" fmla="*/ 658816 h 2984279"/>
              <a:gd name="connsiteX455" fmla="*/ 2904213 w 6429817"/>
              <a:gd name="connsiteY455" fmla="*/ 640926 h 2984279"/>
              <a:gd name="connsiteX456" fmla="*/ 2883672 w 6429817"/>
              <a:gd name="connsiteY456" fmla="*/ 616409 h 2984279"/>
              <a:gd name="connsiteX457" fmla="*/ 2906864 w 6429817"/>
              <a:gd name="connsiteY457" fmla="*/ 601832 h 2984279"/>
              <a:gd name="connsiteX458" fmla="*/ 2892949 w 6429817"/>
              <a:gd name="connsiteY458" fmla="*/ 584604 h 2984279"/>
              <a:gd name="connsiteX459" fmla="*/ 2956559 w 6429817"/>
              <a:gd name="connsiteY459" fmla="*/ 558762 h 2984279"/>
              <a:gd name="connsiteX460" fmla="*/ 2963186 w 6429817"/>
              <a:gd name="connsiteY460" fmla="*/ 521656 h 2984279"/>
              <a:gd name="connsiteX461" fmla="*/ 2987701 w 6429817"/>
              <a:gd name="connsiteY461" fmla="*/ 517681 h 2984279"/>
              <a:gd name="connsiteX462" fmla="*/ 3067215 w 6429817"/>
              <a:gd name="connsiteY462" fmla="*/ 505754 h 2984279"/>
              <a:gd name="connsiteX463" fmla="*/ 3061914 w 6429817"/>
              <a:gd name="connsiteY463" fmla="*/ 496477 h 2984279"/>
              <a:gd name="connsiteX464" fmla="*/ 3059926 w 6429817"/>
              <a:gd name="connsiteY464" fmla="*/ 482562 h 2984279"/>
              <a:gd name="connsiteX465" fmla="*/ 3075166 w 6429817"/>
              <a:gd name="connsiteY465" fmla="*/ 444794 h 2984279"/>
              <a:gd name="connsiteX466" fmla="*/ 3116910 w 6429817"/>
              <a:gd name="connsiteY466" fmla="*/ 398411 h 2984279"/>
              <a:gd name="connsiteX467" fmla="*/ 3049987 w 6429817"/>
              <a:gd name="connsiteY467" fmla="*/ 391123 h 2984279"/>
              <a:gd name="connsiteX468" fmla="*/ 3146728 w 6429817"/>
              <a:gd name="connsiteY468" fmla="*/ 383834 h 2984279"/>
              <a:gd name="connsiteX469" fmla="*/ 3116248 w 6429817"/>
              <a:gd name="connsiteY469" fmla="*/ 370581 h 2984279"/>
              <a:gd name="connsiteX470" fmla="*/ 3122211 w 6429817"/>
              <a:gd name="connsiteY470" fmla="*/ 345402 h 2984279"/>
              <a:gd name="connsiteX471" fmla="*/ 3169257 w 6429817"/>
              <a:gd name="connsiteY471" fmla="*/ 361968 h 2984279"/>
              <a:gd name="connsiteX472" fmla="*/ 3167931 w 6429817"/>
              <a:gd name="connsiteY472" fmla="*/ 336789 h 2984279"/>
              <a:gd name="connsiteX473" fmla="*/ 3199736 w 6429817"/>
              <a:gd name="connsiteY473" fmla="*/ 354016 h 2984279"/>
              <a:gd name="connsiteX474" fmla="*/ 3186484 w 6429817"/>
              <a:gd name="connsiteY474" fmla="*/ 355341 h 2984279"/>
              <a:gd name="connsiteX475" fmla="*/ 3215639 w 6429817"/>
              <a:gd name="connsiteY475" fmla="*/ 369256 h 2984279"/>
              <a:gd name="connsiteX476" fmla="*/ 3224253 w 6429817"/>
              <a:gd name="connsiteY476" fmla="*/ 379195 h 2984279"/>
              <a:gd name="connsiteX477" fmla="*/ 3287863 w 6429817"/>
              <a:gd name="connsiteY477" fmla="*/ 332813 h 2984279"/>
              <a:gd name="connsiteX478" fmla="*/ 3292501 w 6429817"/>
              <a:gd name="connsiteY478" fmla="*/ 332150 h 2984279"/>
              <a:gd name="connsiteX479" fmla="*/ 3383279 w 6429817"/>
              <a:gd name="connsiteY479" fmla="*/ 273841 h 2984279"/>
              <a:gd name="connsiteX480" fmla="*/ 3411109 w 6429817"/>
              <a:gd name="connsiteY480" fmla="*/ 259926 h 2984279"/>
              <a:gd name="connsiteX481" fmla="*/ 3413096 w 6429817"/>
              <a:gd name="connsiteY481" fmla="*/ 266552 h 2984279"/>
              <a:gd name="connsiteX482" fmla="*/ 3479357 w 6429817"/>
              <a:gd name="connsiteY482" fmla="*/ 251312 h 2984279"/>
              <a:gd name="connsiteX483" fmla="*/ 3478695 w 6429817"/>
              <a:gd name="connsiteY483" fmla="*/ 257275 h 2984279"/>
              <a:gd name="connsiteX484" fmla="*/ 3478032 w 6429817"/>
              <a:gd name="connsiteY484" fmla="*/ 257938 h 2984279"/>
              <a:gd name="connsiteX485" fmla="*/ 3501224 w 6429817"/>
              <a:gd name="connsiteY485" fmla="*/ 244023 h 2984279"/>
              <a:gd name="connsiteX486" fmla="*/ 3501224 w 6429817"/>
              <a:gd name="connsiteY486" fmla="*/ 232759 h 2984279"/>
              <a:gd name="connsiteX487" fmla="*/ 3501886 w 6429817"/>
              <a:gd name="connsiteY487" fmla="*/ 232096 h 2984279"/>
              <a:gd name="connsiteX488" fmla="*/ 3511825 w 6429817"/>
              <a:gd name="connsiteY488" fmla="*/ 228783 h 2984279"/>
              <a:gd name="connsiteX489" fmla="*/ 3553569 w 6429817"/>
              <a:gd name="connsiteY489" fmla="*/ 159872 h 2984279"/>
              <a:gd name="connsiteX490" fmla="*/ 3563509 w 6429817"/>
              <a:gd name="connsiteY490" fmla="*/ 157884 h 2984279"/>
              <a:gd name="connsiteX491" fmla="*/ 3561521 w 6429817"/>
              <a:gd name="connsiteY491" fmla="*/ 161197 h 2984279"/>
              <a:gd name="connsiteX492" fmla="*/ 3560858 w 6429817"/>
              <a:gd name="connsiteY492" fmla="*/ 163185 h 2984279"/>
              <a:gd name="connsiteX493" fmla="*/ 3562846 w 6429817"/>
              <a:gd name="connsiteY493" fmla="*/ 164510 h 2984279"/>
              <a:gd name="connsiteX494" fmla="*/ 3574773 w 6429817"/>
              <a:gd name="connsiteY494" fmla="*/ 165173 h 2984279"/>
              <a:gd name="connsiteX495" fmla="*/ 3549594 w 6429817"/>
              <a:gd name="connsiteY495" fmla="*/ 202941 h 2984279"/>
              <a:gd name="connsiteX496" fmla="*/ 3554232 w 6429817"/>
              <a:gd name="connsiteY496" fmla="*/ 204929 h 2984279"/>
              <a:gd name="connsiteX497" fmla="*/ 3552907 w 6429817"/>
              <a:gd name="connsiteY497" fmla="*/ 206255 h 2984279"/>
              <a:gd name="connsiteX498" fmla="*/ 3533691 w 6429817"/>
              <a:gd name="connsiteY498" fmla="*/ 232759 h 2984279"/>
              <a:gd name="connsiteX499" fmla="*/ 3608566 w 6429817"/>
              <a:gd name="connsiteY499" fmla="*/ 204929 h 2984279"/>
              <a:gd name="connsiteX500" fmla="*/ 3604590 w 6429817"/>
              <a:gd name="connsiteY500" fmla="*/ 205592 h 2984279"/>
              <a:gd name="connsiteX501" fmla="*/ 3621818 w 6429817"/>
              <a:gd name="connsiteY501" fmla="*/ 173124 h 2984279"/>
              <a:gd name="connsiteX502" fmla="*/ 3641696 w 6429817"/>
              <a:gd name="connsiteY502" fmla="*/ 165173 h 2984279"/>
              <a:gd name="connsiteX503" fmla="*/ 3642360 w 6429817"/>
              <a:gd name="connsiteY503" fmla="*/ 176437 h 2984279"/>
              <a:gd name="connsiteX504" fmla="*/ 3633083 w 6429817"/>
              <a:gd name="connsiteY504" fmla="*/ 189689 h 2984279"/>
              <a:gd name="connsiteX505" fmla="*/ 3651635 w 6429817"/>
              <a:gd name="connsiteY505" fmla="*/ 187039 h 2984279"/>
              <a:gd name="connsiteX506" fmla="*/ 3662237 w 6429817"/>
              <a:gd name="connsiteY506" fmla="*/ 187039 h 2984279"/>
              <a:gd name="connsiteX507" fmla="*/ 3653623 w 6429817"/>
              <a:gd name="connsiteY507" fmla="*/ 183063 h 2984279"/>
              <a:gd name="connsiteX508" fmla="*/ 3679465 w 6429817"/>
              <a:gd name="connsiteY508" fmla="*/ 169149 h 2984279"/>
              <a:gd name="connsiteX509" fmla="*/ 3723197 w 6429817"/>
              <a:gd name="connsiteY509" fmla="*/ 151921 h 2984279"/>
              <a:gd name="connsiteX510" fmla="*/ 3673501 w 6429817"/>
              <a:gd name="connsiteY510" fmla="*/ 162523 h 2984279"/>
              <a:gd name="connsiteX511" fmla="*/ 3749040 w 6429817"/>
              <a:gd name="connsiteY511" fmla="*/ 134693 h 2984279"/>
              <a:gd name="connsiteX512" fmla="*/ 3781508 w 6429817"/>
              <a:gd name="connsiteY512" fmla="*/ 146620 h 2984279"/>
              <a:gd name="connsiteX513" fmla="*/ 3862345 w 6429817"/>
              <a:gd name="connsiteY513" fmla="*/ 102888 h 2984279"/>
              <a:gd name="connsiteX514" fmla="*/ 3923305 w 6429817"/>
              <a:gd name="connsiteY514" fmla="*/ 106863 h 2984279"/>
              <a:gd name="connsiteX515" fmla="*/ 3940533 w 6429817"/>
              <a:gd name="connsiteY515" fmla="*/ 115477 h 2984279"/>
              <a:gd name="connsiteX516" fmla="*/ 3938545 w 6429817"/>
              <a:gd name="connsiteY516" fmla="*/ 119453 h 2984279"/>
              <a:gd name="connsiteX517" fmla="*/ 3980289 w 6429817"/>
              <a:gd name="connsiteY517" fmla="*/ 118128 h 2984279"/>
              <a:gd name="connsiteX518" fmla="*/ 3966375 w 6429817"/>
              <a:gd name="connsiteY518" fmla="*/ 147945 h 2984279"/>
              <a:gd name="connsiteX519" fmla="*/ 3921980 w 6429817"/>
              <a:gd name="connsiteY519" fmla="*/ 168486 h 2984279"/>
              <a:gd name="connsiteX520" fmla="*/ 4002156 w 6429817"/>
              <a:gd name="connsiteY520" fmla="*/ 164510 h 2984279"/>
              <a:gd name="connsiteX521" fmla="*/ 4020709 w 6429817"/>
              <a:gd name="connsiteY521" fmla="*/ 159209 h 2984279"/>
              <a:gd name="connsiteX522" fmla="*/ 4006131 w 6429817"/>
              <a:gd name="connsiteY522" fmla="*/ 147282 h 2984279"/>
              <a:gd name="connsiteX523" fmla="*/ 3992217 w 6429817"/>
              <a:gd name="connsiteY523" fmla="*/ 142644 h 2984279"/>
              <a:gd name="connsiteX524" fmla="*/ 4010771 w 6429817"/>
              <a:gd name="connsiteY524" fmla="*/ 124754 h 2984279"/>
              <a:gd name="connsiteX525" fmla="*/ 4128051 w 6429817"/>
              <a:gd name="connsiteY525" fmla="*/ 98912 h 2984279"/>
              <a:gd name="connsiteX526" fmla="*/ 4155881 w 6429817"/>
              <a:gd name="connsiteY526" fmla="*/ 77708 h 2984279"/>
              <a:gd name="connsiteX527" fmla="*/ 4104197 w 6429817"/>
              <a:gd name="connsiteY527" fmla="*/ 82347 h 2984279"/>
              <a:gd name="connsiteX528" fmla="*/ 4104860 w 6429817"/>
              <a:gd name="connsiteY528" fmla="*/ 71745 h 2984279"/>
              <a:gd name="connsiteX529" fmla="*/ 4139315 w 6429817"/>
              <a:gd name="connsiteY529" fmla="*/ 62468 h 2984279"/>
              <a:gd name="connsiteX530" fmla="*/ 4188349 w 6429817"/>
              <a:gd name="connsiteY530" fmla="*/ 49879 h 2984279"/>
              <a:gd name="connsiteX531" fmla="*/ 4194975 w 6429817"/>
              <a:gd name="connsiteY531" fmla="*/ 45903 h 2984279"/>
              <a:gd name="connsiteX532" fmla="*/ 4212865 w 6429817"/>
              <a:gd name="connsiteY532" fmla="*/ 19399 h 2984279"/>
              <a:gd name="connsiteX533" fmla="*/ 4234649 w 6429817"/>
              <a:gd name="connsiteY533" fmla="*/ 7141 h 298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</a:cxnLst>
            <a:rect l="l" t="t" r="r" b="b"/>
            <a:pathLst>
              <a:path w="6429817" h="2984279">
                <a:moveTo>
                  <a:pt x="826272" y="1710376"/>
                </a:moveTo>
                <a:cubicBezTo>
                  <a:pt x="814345" y="1709051"/>
                  <a:pt x="802418" y="1707726"/>
                  <a:pt x="791154" y="1705075"/>
                </a:cubicBezTo>
                <a:cubicBezTo>
                  <a:pt x="782540" y="1713027"/>
                  <a:pt x="783202" y="1725616"/>
                  <a:pt x="778564" y="1735555"/>
                </a:cubicBezTo>
                <a:cubicBezTo>
                  <a:pt x="777239" y="1738868"/>
                  <a:pt x="779889" y="1747482"/>
                  <a:pt x="783202" y="1750133"/>
                </a:cubicBezTo>
                <a:cubicBezTo>
                  <a:pt x="787179" y="1752783"/>
                  <a:pt x="793142" y="1748807"/>
                  <a:pt x="797117" y="1745494"/>
                </a:cubicBezTo>
                <a:cubicBezTo>
                  <a:pt x="802418" y="1741519"/>
                  <a:pt x="807719" y="1736881"/>
                  <a:pt x="813020" y="1732905"/>
                </a:cubicBezTo>
                <a:cubicBezTo>
                  <a:pt x="819646" y="1726279"/>
                  <a:pt x="822959" y="1718328"/>
                  <a:pt x="826272" y="1710376"/>
                </a:cubicBezTo>
                <a:close/>
                <a:moveTo>
                  <a:pt x="857415" y="1713689"/>
                </a:moveTo>
                <a:cubicBezTo>
                  <a:pt x="853439" y="1713027"/>
                  <a:pt x="849463" y="1712364"/>
                  <a:pt x="845489" y="1711702"/>
                </a:cubicBezTo>
                <a:cubicBezTo>
                  <a:pt x="852114" y="1725616"/>
                  <a:pt x="859402" y="1738868"/>
                  <a:pt x="866029" y="1752783"/>
                </a:cubicBezTo>
                <a:cubicBezTo>
                  <a:pt x="866691" y="1752783"/>
                  <a:pt x="868016" y="1752783"/>
                  <a:pt x="868679" y="1753446"/>
                </a:cubicBezTo>
                <a:cubicBezTo>
                  <a:pt x="870667" y="1755434"/>
                  <a:pt x="872655" y="1757421"/>
                  <a:pt x="874642" y="1759409"/>
                </a:cubicBezTo>
                <a:cubicBezTo>
                  <a:pt x="877955" y="1742844"/>
                  <a:pt x="873317" y="1726279"/>
                  <a:pt x="860728" y="1716340"/>
                </a:cubicBezTo>
                <a:cubicBezTo>
                  <a:pt x="859402" y="1715677"/>
                  <a:pt x="858077" y="1714352"/>
                  <a:pt x="857415" y="1713689"/>
                </a:cubicBezTo>
                <a:close/>
                <a:moveTo>
                  <a:pt x="6385824" y="1398494"/>
                </a:moveTo>
                <a:lnTo>
                  <a:pt x="6429817" y="1427183"/>
                </a:lnTo>
                <a:lnTo>
                  <a:pt x="6419711" y="1442118"/>
                </a:lnTo>
                <a:cubicBezTo>
                  <a:pt x="6418320" y="1443377"/>
                  <a:pt x="6416890" y="1432028"/>
                  <a:pt x="6410934" y="1431734"/>
                </a:cubicBezTo>
                <a:cubicBezTo>
                  <a:pt x="6403588" y="1432698"/>
                  <a:pt x="6414455" y="1454464"/>
                  <a:pt x="6397805" y="1442365"/>
                </a:cubicBezTo>
                <a:cubicBezTo>
                  <a:pt x="6393335" y="1438826"/>
                  <a:pt x="6393098" y="1430191"/>
                  <a:pt x="6390116" y="1423410"/>
                </a:cubicBezTo>
                <a:cubicBezTo>
                  <a:pt x="6385850" y="1429170"/>
                  <a:pt x="6382346" y="1432978"/>
                  <a:pt x="6379503" y="1436817"/>
                </a:cubicBezTo>
                <a:cubicBezTo>
                  <a:pt x="6370539" y="1443673"/>
                  <a:pt x="6362206" y="1451222"/>
                  <a:pt x="6353243" y="1458078"/>
                </a:cubicBezTo>
                <a:cubicBezTo>
                  <a:pt x="6351952" y="1457350"/>
                  <a:pt x="6351323" y="1456657"/>
                  <a:pt x="6350695" y="1455962"/>
                </a:cubicBezTo>
                <a:cubicBezTo>
                  <a:pt x="6357108" y="1446991"/>
                  <a:pt x="6364150" y="1438714"/>
                  <a:pt x="6370531" y="1430404"/>
                </a:cubicBezTo>
                <a:close/>
                <a:moveTo>
                  <a:pt x="3173895" y="409013"/>
                </a:moveTo>
                <a:cubicBezTo>
                  <a:pt x="3167269" y="408350"/>
                  <a:pt x="3161305" y="411001"/>
                  <a:pt x="3157992" y="416964"/>
                </a:cubicBezTo>
                <a:cubicBezTo>
                  <a:pt x="3156667" y="418952"/>
                  <a:pt x="3156667" y="420277"/>
                  <a:pt x="3156668" y="422265"/>
                </a:cubicBezTo>
                <a:cubicBezTo>
                  <a:pt x="3159980" y="417627"/>
                  <a:pt x="3162630" y="413651"/>
                  <a:pt x="3169256" y="411663"/>
                </a:cubicBezTo>
                <a:cubicBezTo>
                  <a:pt x="3170582" y="411001"/>
                  <a:pt x="3172569" y="409675"/>
                  <a:pt x="3173895" y="409013"/>
                </a:cubicBezTo>
                <a:close/>
                <a:moveTo>
                  <a:pt x="4241347" y="0"/>
                </a:moveTo>
                <a:lnTo>
                  <a:pt x="6367244" y="1386377"/>
                </a:lnTo>
                <a:lnTo>
                  <a:pt x="6365307" y="1388351"/>
                </a:lnTo>
                <a:cubicBezTo>
                  <a:pt x="6365275" y="1389013"/>
                  <a:pt x="6364582" y="1389642"/>
                  <a:pt x="6364516" y="1390966"/>
                </a:cubicBezTo>
                <a:cubicBezTo>
                  <a:pt x="6362016" y="1414725"/>
                  <a:pt x="6344092" y="1428436"/>
                  <a:pt x="6334541" y="1447204"/>
                </a:cubicBezTo>
                <a:cubicBezTo>
                  <a:pt x="6327899" y="1460808"/>
                  <a:pt x="6330359" y="1478179"/>
                  <a:pt x="6325106" y="1490524"/>
                </a:cubicBezTo>
                <a:cubicBezTo>
                  <a:pt x="6308556" y="1530176"/>
                  <a:pt x="6319366" y="1566534"/>
                  <a:pt x="6326738" y="1605375"/>
                </a:cubicBezTo>
                <a:cubicBezTo>
                  <a:pt x="6330987" y="1626814"/>
                  <a:pt x="6329117" y="1651268"/>
                  <a:pt x="6331979" y="1673965"/>
                </a:cubicBezTo>
                <a:cubicBezTo>
                  <a:pt x="6336768" y="1711353"/>
                  <a:pt x="6340896" y="1748708"/>
                  <a:pt x="6344362" y="1786030"/>
                </a:cubicBezTo>
                <a:cubicBezTo>
                  <a:pt x="6344762" y="1791357"/>
                  <a:pt x="6346322" y="1800058"/>
                  <a:pt x="6336396" y="1799569"/>
                </a:cubicBezTo>
                <a:cubicBezTo>
                  <a:pt x="6327792" y="1799144"/>
                  <a:pt x="6323519" y="1791635"/>
                  <a:pt x="6325169" y="1785083"/>
                </a:cubicBezTo>
                <a:cubicBezTo>
                  <a:pt x="6331964" y="1754901"/>
                  <a:pt x="6325927" y="1729393"/>
                  <a:pt x="6308670" y="1702670"/>
                </a:cubicBezTo>
                <a:cubicBezTo>
                  <a:pt x="6302475" y="1693739"/>
                  <a:pt x="6304019" y="1675903"/>
                  <a:pt x="6298683" y="1663034"/>
                </a:cubicBezTo>
                <a:cubicBezTo>
                  <a:pt x="6294115" y="1661483"/>
                  <a:pt x="6294278" y="1658173"/>
                  <a:pt x="6294475" y="1654204"/>
                </a:cubicBezTo>
                <a:cubicBezTo>
                  <a:pt x="6289744" y="1655959"/>
                  <a:pt x="6284753" y="1663011"/>
                  <a:pt x="6280576" y="1653517"/>
                </a:cubicBezTo>
                <a:cubicBezTo>
                  <a:pt x="6278093" y="1650078"/>
                  <a:pt x="6275013" y="1645282"/>
                  <a:pt x="6270715" y="1651704"/>
                </a:cubicBezTo>
                <a:cubicBezTo>
                  <a:pt x="6267177" y="1656174"/>
                  <a:pt x="6263640" y="1660643"/>
                  <a:pt x="6258607" y="1655087"/>
                </a:cubicBezTo>
                <a:cubicBezTo>
                  <a:pt x="6252944" y="1648837"/>
                  <a:pt x="6261147" y="1643935"/>
                  <a:pt x="6263926" y="1641418"/>
                </a:cubicBezTo>
                <a:cubicBezTo>
                  <a:pt x="6268124" y="1636981"/>
                  <a:pt x="6275469" y="1636017"/>
                  <a:pt x="6281556" y="1633663"/>
                </a:cubicBezTo>
                <a:cubicBezTo>
                  <a:pt x="6301728" y="1614756"/>
                  <a:pt x="6312986" y="1574843"/>
                  <a:pt x="6302942" y="1549802"/>
                </a:cubicBezTo>
                <a:cubicBezTo>
                  <a:pt x="6299993" y="1542358"/>
                  <a:pt x="6292312" y="1536672"/>
                  <a:pt x="6286682" y="1529760"/>
                </a:cubicBezTo>
                <a:cubicBezTo>
                  <a:pt x="6282916" y="1538862"/>
                  <a:pt x="6269183" y="1534867"/>
                  <a:pt x="6266641" y="1546020"/>
                </a:cubicBezTo>
                <a:cubicBezTo>
                  <a:pt x="6266543" y="1548006"/>
                  <a:pt x="6263830" y="1549199"/>
                  <a:pt x="6262409" y="1551119"/>
                </a:cubicBezTo>
                <a:cubicBezTo>
                  <a:pt x="6263513" y="1569085"/>
                  <a:pt x="6253366" y="1586496"/>
                  <a:pt x="6262314" y="1606841"/>
                </a:cubicBezTo>
                <a:cubicBezTo>
                  <a:pt x="6249534" y="1596922"/>
                  <a:pt x="6255580" y="1581962"/>
                  <a:pt x="6246675" y="1574225"/>
                </a:cubicBezTo>
                <a:cubicBezTo>
                  <a:pt x="6244362" y="1580745"/>
                  <a:pt x="6236127" y="1586310"/>
                  <a:pt x="6233708" y="1581547"/>
                </a:cubicBezTo>
                <a:cubicBezTo>
                  <a:pt x="6222244" y="1558425"/>
                  <a:pt x="6216535" y="1580036"/>
                  <a:pt x="6210349" y="1584374"/>
                </a:cubicBezTo>
                <a:cubicBezTo>
                  <a:pt x="6197317" y="1593019"/>
                  <a:pt x="6185512" y="1603715"/>
                  <a:pt x="6173077" y="1613716"/>
                </a:cubicBezTo>
                <a:cubicBezTo>
                  <a:pt x="6169637" y="1616201"/>
                  <a:pt x="6164842" y="1619281"/>
                  <a:pt x="6163984" y="1623218"/>
                </a:cubicBezTo>
                <a:cubicBezTo>
                  <a:pt x="6156265" y="1658662"/>
                  <a:pt x="6130864" y="1675985"/>
                  <a:pt x="6098509" y="1686330"/>
                </a:cubicBezTo>
                <a:cubicBezTo>
                  <a:pt x="6094473" y="1687457"/>
                  <a:pt x="6090567" y="1685938"/>
                  <a:pt x="6090307" y="1691233"/>
                </a:cubicBezTo>
                <a:cubicBezTo>
                  <a:pt x="6090520" y="1713800"/>
                  <a:pt x="6055681" y="1720704"/>
                  <a:pt x="6068740" y="1751866"/>
                </a:cubicBezTo>
                <a:cubicBezTo>
                  <a:pt x="6051277" y="1715843"/>
                  <a:pt x="6034783" y="1740903"/>
                  <a:pt x="6021188" y="1747530"/>
                </a:cubicBezTo>
                <a:cubicBezTo>
                  <a:pt x="6015068" y="1750545"/>
                  <a:pt x="6012257" y="1753724"/>
                  <a:pt x="6004350" y="1752670"/>
                </a:cubicBezTo>
                <a:cubicBezTo>
                  <a:pt x="5981978" y="1748913"/>
                  <a:pt x="5969584" y="1771521"/>
                  <a:pt x="5949502" y="1775173"/>
                </a:cubicBezTo>
                <a:cubicBezTo>
                  <a:pt x="5912686" y="1795250"/>
                  <a:pt x="5875774" y="1817311"/>
                  <a:pt x="5838363" y="1836032"/>
                </a:cubicBezTo>
                <a:cubicBezTo>
                  <a:pt x="5828836" y="1840869"/>
                  <a:pt x="5825503" y="1854637"/>
                  <a:pt x="5812366" y="1851998"/>
                </a:cubicBezTo>
                <a:cubicBezTo>
                  <a:pt x="5807733" y="1851770"/>
                  <a:pt x="5808828" y="1856467"/>
                  <a:pt x="5809359" y="1859148"/>
                </a:cubicBezTo>
                <a:cubicBezTo>
                  <a:pt x="5811018" y="1865864"/>
                  <a:pt x="5815217" y="1861426"/>
                  <a:pt x="5818527" y="1861590"/>
                </a:cubicBezTo>
                <a:cubicBezTo>
                  <a:pt x="5847082" y="1861009"/>
                  <a:pt x="5874575" y="1855068"/>
                  <a:pt x="5901537" y="1846447"/>
                </a:cubicBezTo>
                <a:lnTo>
                  <a:pt x="6046820" y="1779312"/>
                </a:lnTo>
                <a:cubicBezTo>
                  <a:pt x="6051085" y="1773551"/>
                  <a:pt x="6056574" y="1769842"/>
                  <a:pt x="6064385" y="1772881"/>
                </a:cubicBezTo>
                <a:cubicBezTo>
                  <a:pt x="6055846" y="1771133"/>
                  <a:pt x="6068808" y="1804279"/>
                  <a:pt x="6048012" y="1782024"/>
                </a:cubicBezTo>
                <a:cubicBezTo>
                  <a:pt x="6002267" y="1808294"/>
                  <a:pt x="5954733" y="1830496"/>
                  <a:pt x="5905344" y="1849951"/>
                </a:cubicBezTo>
                <a:cubicBezTo>
                  <a:pt x="5892942" y="1859291"/>
                  <a:pt x="5871895" y="1855599"/>
                  <a:pt x="5866249" y="1875885"/>
                </a:cubicBezTo>
                <a:cubicBezTo>
                  <a:pt x="5866152" y="1877871"/>
                  <a:pt x="5854003" y="1868647"/>
                  <a:pt x="5846298" y="1876891"/>
                </a:cubicBezTo>
                <a:cubicBezTo>
                  <a:pt x="5835849" y="1886991"/>
                  <a:pt x="5827319" y="1898512"/>
                  <a:pt x="5824648" y="1912312"/>
                </a:cubicBezTo>
                <a:cubicBezTo>
                  <a:pt x="5823529" y="1921544"/>
                  <a:pt x="5818700" y="1925286"/>
                  <a:pt x="5811159" y="1930222"/>
                </a:cubicBezTo>
                <a:cubicBezTo>
                  <a:pt x="5807842" y="1916790"/>
                  <a:pt x="5808290" y="1894256"/>
                  <a:pt x="5787824" y="1919120"/>
                </a:cubicBezTo>
                <a:cubicBezTo>
                  <a:pt x="5784320" y="1922926"/>
                  <a:pt x="5768445" y="1935412"/>
                  <a:pt x="5766860" y="1940640"/>
                </a:cubicBezTo>
                <a:cubicBezTo>
                  <a:pt x="5762978" y="1925191"/>
                  <a:pt x="5752120" y="1916694"/>
                  <a:pt x="5741531" y="1916172"/>
                </a:cubicBezTo>
                <a:cubicBezTo>
                  <a:pt x="5734251" y="1915812"/>
                  <a:pt x="5717836" y="1912349"/>
                  <a:pt x="5715697" y="1928829"/>
                </a:cubicBezTo>
                <a:cubicBezTo>
                  <a:pt x="5705001" y="1917023"/>
                  <a:pt x="5699021" y="1930659"/>
                  <a:pt x="5691578" y="1933609"/>
                </a:cubicBezTo>
                <a:cubicBezTo>
                  <a:pt x="5674675" y="1940073"/>
                  <a:pt x="5654125" y="1939723"/>
                  <a:pt x="5647026" y="1962592"/>
                </a:cubicBezTo>
                <a:cubicBezTo>
                  <a:pt x="5642091" y="1955051"/>
                  <a:pt x="5638381" y="1949561"/>
                  <a:pt x="5633414" y="1942681"/>
                </a:cubicBezTo>
                <a:cubicBezTo>
                  <a:pt x="5623756" y="1950167"/>
                  <a:pt x="5623374" y="1971376"/>
                  <a:pt x="5602783" y="1958419"/>
                </a:cubicBezTo>
                <a:cubicBezTo>
                  <a:pt x="5598944" y="1955577"/>
                  <a:pt x="5580160" y="1973226"/>
                  <a:pt x="5571001" y="1984051"/>
                </a:cubicBezTo>
                <a:cubicBezTo>
                  <a:pt x="5557644" y="1999315"/>
                  <a:pt x="5558240" y="2000671"/>
                  <a:pt x="5545192" y="1982778"/>
                </a:cubicBezTo>
                <a:cubicBezTo>
                  <a:pt x="5541793" y="1997869"/>
                  <a:pt x="5534881" y="2003498"/>
                  <a:pt x="5520779" y="1993515"/>
                </a:cubicBezTo>
                <a:cubicBezTo>
                  <a:pt x="5513099" y="1987829"/>
                  <a:pt x="5504462" y="1988066"/>
                  <a:pt x="5496194" y="1994293"/>
                </a:cubicBezTo>
                <a:cubicBezTo>
                  <a:pt x="5490703" y="1998001"/>
                  <a:pt x="5480613" y="2000821"/>
                  <a:pt x="5479714" y="1992153"/>
                </a:cubicBezTo>
                <a:cubicBezTo>
                  <a:pt x="5478718" y="1985469"/>
                  <a:pt x="5478773" y="1970877"/>
                  <a:pt x="5490718" y="1970803"/>
                </a:cubicBezTo>
                <a:cubicBezTo>
                  <a:pt x="5502001" y="1970696"/>
                  <a:pt x="5510368" y="1962484"/>
                  <a:pt x="5521553" y="1964362"/>
                </a:cubicBezTo>
                <a:cubicBezTo>
                  <a:pt x="5526815" y="1965286"/>
                  <a:pt x="5538099" y="1965179"/>
                  <a:pt x="5528032" y="1954067"/>
                </a:cubicBezTo>
                <a:cubicBezTo>
                  <a:pt x="5530777" y="1952213"/>
                  <a:pt x="5534315" y="1947743"/>
                  <a:pt x="5536930" y="1948536"/>
                </a:cubicBezTo>
                <a:cubicBezTo>
                  <a:pt x="5567773" y="1955365"/>
                  <a:pt x="5588901" y="1930534"/>
                  <a:pt x="5616990" y="1925950"/>
                </a:cubicBezTo>
                <a:cubicBezTo>
                  <a:pt x="5643062" y="1921929"/>
                  <a:pt x="5671879" y="1916052"/>
                  <a:pt x="5689102" y="1889702"/>
                </a:cubicBezTo>
                <a:cubicBezTo>
                  <a:pt x="5692671" y="1884571"/>
                  <a:pt x="5699656" y="1890886"/>
                  <a:pt x="5704419" y="1888467"/>
                </a:cubicBezTo>
                <a:cubicBezTo>
                  <a:pt x="5707132" y="1887275"/>
                  <a:pt x="5712427" y="1887536"/>
                  <a:pt x="5713186" y="1885583"/>
                </a:cubicBezTo>
                <a:cubicBezTo>
                  <a:pt x="5729877" y="1856553"/>
                  <a:pt x="5767805" y="1867712"/>
                  <a:pt x="5787445" y="1846125"/>
                </a:cubicBezTo>
                <a:cubicBezTo>
                  <a:pt x="5790983" y="1841655"/>
                  <a:pt x="5804881" y="1842341"/>
                  <a:pt x="5795509" y="1830601"/>
                </a:cubicBezTo>
                <a:cubicBezTo>
                  <a:pt x="5788825" y="1831598"/>
                  <a:pt x="5791864" y="1823787"/>
                  <a:pt x="5787961" y="1822267"/>
                </a:cubicBezTo>
                <a:cubicBezTo>
                  <a:pt x="5773040" y="1828829"/>
                  <a:pt x="5760442" y="1842139"/>
                  <a:pt x="5740685" y="1839174"/>
                </a:cubicBezTo>
                <a:cubicBezTo>
                  <a:pt x="5754942" y="1832580"/>
                  <a:pt x="5768571" y="1825292"/>
                  <a:pt x="5782860" y="1818035"/>
                </a:cubicBezTo>
                <a:cubicBezTo>
                  <a:pt x="5788245" y="1803042"/>
                  <a:pt x="5789657" y="1787853"/>
                  <a:pt x="5783127" y="1772273"/>
                </a:cubicBezTo>
                <a:cubicBezTo>
                  <a:pt x="5782531" y="1770917"/>
                  <a:pt x="5779916" y="1770124"/>
                  <a:pt x="5777964" y="1769365"/>
                </a:cubicBezTo>
                <a:cubicBezTo>
                  <a:pt x="5772752" y="1794317"/>
                  <a:pt x="5754866" y="1766898"/>
                  <a:pt x="5745046" y="1777692"/>
                </a:cubicBezTo>
                <a:cubicBezTo>
                  <a:pt x="5741541" y="1781499"/>
                  <a:pt x="5738427" y="1777365"/>
                  <a:pt x="5737995" y="1772700"/>
                </a:cubicBezTo>
                <a:cubicBezTo>
                  <a:pt x="5736532" y="1762013"/>
                  <a:pt x="5733679" y="1752584"/>
                  <a:pt x="5721776" y="1765265"/>
                </a:cubicBezTo>
                <a:cubicBezTo>
                  <a:pt x="5717576" y="1769703"/>
                  <a:pt x="5715754" y="1766295"/>
                  <a:pt x="5713965" y="1762226"/>
                </a:cubicBezTo>
                <a:cubicBezTo>
                  <a:pt x="5712739" y="1760175"/>
                  <a:pt x="5707542" y="1757929"/>
                  <a:pt x="5706848" y="1758558"/>
                </a:cubicBezTo>
                <a:cubicBezTo>
                  <a:pt x="5692764" y="1775112"/>
                  <a:pt x="5667810" y="1769900"/>
                  <a:pt x="5653758" y="1785792"/>
                </a:cubicBezTo>
                <a:cubicBezTo>
                  <a:pt x="5645359" y="1794666"/>
                  <a:pt x="5638784" y="1806946"/>
                  <a:pt x="5622066" y="1796170"/>
                </a:cubicBezTo>
                <a:cubicBezTo>
                  <a:pt x="5616306" y="1791906"/>
                  <a:pt x="5604696" y="1798630"/>
                  <a:pt x="5602449" y="1803827"/>
                </a:cubicBezTo>
                <a:cubicBezTo>
                  <a:pt x="5592833" y="1823918"/>
                  <a:pt x="5575766" y="1833691"/>
                  <a:pt x="5558667" y="1844125"/>
                </a:cubicBezTo>
                <a:cubicBezTo>
                  <a:pt x="5550463" y="1849028"/>
                  <a:pt x="5557286" y="1858653"/>
                  <a:pt x="5553650" y="1865108"/>
                </a:cubicBezTo>
                <a:cubicBezTo>
                  <a:pt x="5567124" y="1874397"/>
                  <a:pt x="5577074" y="1860956"/>
                  <a:pt x="5587827" y="1858169"/>
                </a:cubicBezTo>
                <a:cubicBezTo>
                  <a:pt x="5595237" y="1855881"/>
                  <a:pt x="5603971" y="1853658"/>
                  <a:pt x="5613563" y="1847498"/>
                </a:cubicBezTo>
                <a:cubicBezTo>
                  <a:pt x="5612615" y="1866690"/>
                  <a:pt x="5594920" y="1875768"/>
                  <a:pt x="5587607" y="1876070"/>
                </a:cubicBezTo>
                <a:cubicBezTo>
                  <a:pt x="5562957" y="1878171"/>
                  <a:pt x="5558333" y="1891212"/>
                  <a:pt x="5557917" y="1913084"/>
                </a:cubicBezTo>
                <a:cubicBezTo>
                  <a:pt x="5555686" y="1891082"/>
                  <a:pt x="5548430" y="1876792"/>
                  <a:pt x="5517800" y="1892530"/>
                </a:cubicBezTo>
                <a:cubicBezTo>
                  <a:pt x="5527685" y="1880412"/>
                  <a:pt x="5533079" y="1878687"/>
                  <a:pt x="5539099" y="1877658"/>
                </a:cubicBezTo>
                <a:cubicBezTo>
                  <a:pt x="5543798" y="1876563"/>
                  <a:pt x="5543896" y="1874578"/>
                  <a:pt x="5539328" y="1873026"/>
                </a:cubicBezTo>
                <a:cubicBezTo>
                  <a:pt x="5538037" y="1872298"/>
                  <a:pt x="5536051" y="1872200"/>
                  <a:pt x="5534728" y="1872135"/>
                </a:cubicBezTo>
                <a:cubicBezTo>
                  <a:pt x="5534067" y="1872102"/>
                  <a:pt x="5532709" y="1872699"/>
                  <a:pt x="5532709" y="1872699"/>
                </a:cubicBezTo>
                <a:cubicBezTo>
                  <a:pt x="5513607" y="1856498"/>
                  <a:pt x="5493794" y="1868125"/>
                  <a:pt x="5473777" y="1870454"/>
                </a:cubicBezTo>
                <a:cubicBezTo>
                  <a:pt x="5459119" y="1871722"/>
                  <a:pt x="5443865" y="1871633"/>
                  <a:pt x="5430325" y="1863667"/>
                </a:cubicBezTo>
                <a:cubicBezTo>
                  <a:pt x="5425824" y="1860792"/>
                  <a:pt x="5421126" y="1861886"/>
                  <a:pt x="5417687" y="1864370"/>
                </a:cubicBezTo>
                <a:cubicBezTo>
                  <a:pt x="5412858" y="1868113"/>
                  <a:pt x="5417327" y="1871650"/>
                  <a:pt x="5419183" y="1874395"/>
                </a:cubicBezTo>
                <a:cubicBezTo>
                  <a:pt x="5435442" y="1894437"/>
                  <a:pt x="5415490" y="1895442"/>
                  <a:pt x="5404738" y="1898229"/>
                </a:cubicBezTo>
                <a:cubicBezTo>
                  <a:pt x="5394647" y="1901048"/>
                  <a:pt x="5383464" y="1899170"/>
                  <a:pt x="5372907" y="1897985"/>
                </a:cubicBezTo>
                <a:cubicBezTo>
                  <a:pt x="5355102" y="1895780"/>
                  <a:pt x="5355438" y="1902431"/>
                  <a:pt x="5366861" y="1912946"/>
                </a:cubicBezTo>
                <a:cubicBezTo>
                  <a:pt x="5359450" y="1915233"/>
                  <a:pt x="5353461" y="1915602"/>
                  <a:pt x="5347570" y="1913984"/>
                </a:cubicBezTo>
                <a:cubicBezTo>
                  <a:pt x="5346279" y="1913257"/>
                  <a:pt x="5342775" y="1917065"/>
                  <a:pt x="5342015" y="1919017"/>
                </a:cubicBezTo>
                <a:cubicBezTo>
                  <a:pt x="5337163" y="1936690"/>
                  <a:pt x="5334981" y="1940563"/>
                  <a:pt x="5315994" y="1948914"/>
                </a:cubicBezTo>
                <a:cubicBezTo>
                  <a:pt x="5304482" y="1953653"/>
                  <a:pt x="5301116" y="1968083"/>
                  <a:pt x="5306419" y="1981613"/>
                </a:cubicBezTo>
                <a:cubicBezTo>
                  <a:pt x="5308805" y="1987038"/>
                  <a:pt x="5310432" y="1994415"/>
                  <a:pt x="5302890" y="1999350"/>
                </a:cubicBezTo>
                <a:cubicBezTo>
                  <a:pt x="5302998" y="2010635"/>
                  <a:pt x="5296943" y="2012325"/>
                  <a:pt x="5287874" y="2007898"/>
                </a:cubicBezTo>
                <a:cubicBezTo>
                  <a:pt x="5287417" y="2017162"/>
                  <a:pt x="5295922" y="2019573"/>
                  <a:pt x="5300989" y="2024466"/>
                </a:cubicBezTo>
                <a:cubicBezTo>
                  <a:pt x="5274828" y="2043741"/>
                  <a:pt x="5267385" y="2046691"/>
                  <a:pt x="5251566" y="2044584"/>
                </a:cubicBezTo>
                <a:cubicBezTo>
                  <a:pt x="5257434" y="2060132"/>
                  <a:pt x="5263268" y="2076342"/>
                  <a:pt x="5241698" y="2083239"/>
                </a:cubicBezTo>
                <a:cubicBezTo>
                  <a:pt x="5232269" y="2086091"/>
                  <a:pt x="5219010" y="2099368"/>
                  <a:pt x="5212744" y="2078493"/>
                </a:cubicBezTo>
                <a:cubicBezTo>
                  <a:pt x="5208346" y="2086901"/>
                  <a:pt x="5202031" y="2093886"/>
                  <a:pt x="5191975" y="2096044"/>
                </a:cubicBezTo>
                <a:cubicBezTo>
                  <a:pt x="5197039" y="2100938"/>
                  <a:pt x="5194196" y="2104778"/>
                  <a:pt x="5190029" y="2108554"/>
                </a:cubicBezTo>
                <a:cubicBezTo>
                  <a:pt x="5189270" y="2110506"/>
                  <a:pt x="5187850" y="2112426"/>
                  <a:pt x="5186459" y="2113684"/>
                </a:cubicBezTo>
                <a:cubicBezTo>
                  <a:pt x="5200832" y="2131642"/>
                  <a:pt x="5183300" y="2137411"/>
                  <a:pt x="5173078" y="2142878"/>
                </a:cubicBezTo>
                <a:cubicBezTo>
                  <a:pt x="5164213" y="2147748"/>
                  <a:pt x="5153591" y="2147887"/>
                  <a:pt x="5150953" y="2161025"/>
                </a:cubicBezTo>
                <a:cubicBezTo>
                  <a:pt x="5150062" y="2165626"/>
                  <a:pt x="5144009" y="2167317"/>
                  <a:pt x="5137424" y="2166329"/>
                </a:cubicBezTo>
                <a:cubicBezTo>
                  <a:pt x="5129547" y="2164613"/>
                  <a:pt x="5120878" y="2165512"/>
                  <a:pt x="5111384" y="2169688"/>
                </a:cubicBezTo>
                <a:cubicBezTo>
                  <a:pt x="5121680" y="2176167"/>
                  <a:pt x="5130055" y="2181223"/>
                  <a:pt x="5141599" y="2175823"/>
                </a:cubicBezTo>
                <a:cubicBezTo>
                  <a:pt x="5148380" y="2172841"/>
                  <a:pt x="5154900" y="2175151"/>
                  <a:pt x="5158512" y="2182627"/>
                </a:cubicBezTo>
                <a:lnTo>
                  <a:pt x="5158414" y="2184613"/>
                </a:lnTo>
                <a:cubicBezTo>
                  <a:pt x="5157720" y="2185242"/>
                  <a:pt x="5157059" y="2185209"/>
                  <a:pt x="5156363" y="2185839"/>
                </a:cubicBezTo>
                <a:cubicBezTo>
                  <a:pt x="5157295" y="2193845"/>
                  <a:pt x="5165498" y="2188943"/>
                  <a:pt x="5168579" y="2193739"/>
                </a:cubicBezTo>
                <a:cubicBezTo>
                  <a:pt x="5162557" y="2194769"/>
                  <a:pt x="5156601" y="2194475"/>
                  <a:pt x="5152368" y="2199574"/>
                </a:cubicBezTo>
                <a:cubicBezTo>
                  <a:pt x="5151673" y="2200202"/>
                  <a:pt x="5150065" y="2219362"/>
                  <a:pt x="5149306" y="2221315"/>
                </a:cubicBezTo>
                <a:cubicBezTo>
                  <a:pt x="5142566" y="2236904"/>
                  <a:pt x="5126649" y="2236782"/>
                  <a:pt x="5114379" y="2243475"/>
                </a:cubicBezTo>
                <a:cubicBezTo>
                  <a:pt x="5111633" y="2245329"/>
                  <a:pt x="5107728" y="2243810"/>
                  <a:pt x="5103724" y="2244276"/>
                </a:cubicBezTo>
                <a:cubicBezTo>
                  <a:pt x="5108897" y="2260453"/>
                  <a:pt x="5112876" y="2273918"/>
                  <a:pt x="5093259" y="2281574"/>
                </a:cubicBezTo>
                <a:cubicBezTo>
                  <a:pt x="5087868" y="2283298"/>
                  <a:pt x="5080424" y="2286249"/>
                  <a:pt x="5077973" y="2282147"/>
                </a:cubicBezTo>
                <a:cubicBezTo>
                  <a:pt x="5065683" y="2262301"/>
                  <a:pt x="5051958" y="2271575"/>
                  <a:pt x="5037039" y="2278137"/>
                </a:cubicBezTo>
                <a:cubicBezTo>
                  <a:pt x="5022782" y="2284732"/>
                  <a:pt x="5007028" y="2281300"/>
                  <a:pt x="4994021" y="2276015"/>
                </a:cubicBezTo>
                <a:cubicBezTo>
                  <a:pt x="4982305" y="2271456"/>
                  <a:pt x="4972410" y="2270305"/>
                  <a:pt x="4961659" y="2273092"/>
                </a:cubicBezTo>
                <a:cubicBezTo>
                  <a:pt x="4966063" y="2277952"/>
                  <a:pt x="4969805" y="2282780"/>
                  <a:pt x="4974209" y="2287643"/>
                </a:cubicBezTo>
                <a:cubicBezTo>
                  <a:pt x="4979211" y="2293860"/>
                  <a:pt x="4985003" y="2297462"/>
                  <a:pt x="4969618" y="2300020"/>
                </a:cubicBezTo>
                <a:cubicBezTo>
                  <a:pt x="4960917" y="2301581"/>
                  <a:pt x="4953147" y="2311149"/>
                  <a:pt x="4941397" y="2307253"/>
                </a:cubicBezTo>
                <a:cubicBezTo>
                  <a:pt x="4930677" y="2309378"/>
                  <a:pt x="4916542" y="2300056"/>
                  <a:pt x="4910996" y="2318358"/>
                </a:cubicBezTo>
                <a:cubicBezTo>
                  <a:pt x="4908554" y="2327525"/>
                  <a:pt x="4901993" y="2312606"/>
                  <a:pt x="4892997" y="2320123"/>
                </a:cubicBezTo>
                <a:cubicBezTo>
                  <a:pt x="4881191" y="2330819"/>
                  <a:pt x="4859384" y="2329080"/>
                  <a:pt x="4851125" y="2348575"/>
                </a:cubicBezTo>
                <a:cubicBezTo>
                  <a:pt x="4851059" y="2349898"/>
                  <a:pt x="4845733" y="2350299"/>
                  <a:pt x="4845103" y="2349604"/>
                </a:cubicBezTo>
                <a:cubicBezTo>
                  <a:pt x="4831687" y="2325723"/>
                  <a:pt x="4816678" y="2347539"/>
                  <a:pt x="4802780" y="2346853"/>
                </a:cubicBezTo>
                <a:cubicBezTo>
                  <a:pt x="4790205" y="2346233"/>
                  <a:pt x="4778024" y="2337670"/>
                  <a:pt x="4765049" y="2331724"/>
                </a:cubicBezTo>
                <a:cubicBezTo>
                  <a:pt x="4772255" y="2320138"/>
                  <a:pt x="4783907" y="2326019"/>
                  <a:pt x="4792076" y="2321778"/>
                </a:cubicBezTo>
                <a:cubicBezTo>
                  <a:pt x="4797534" y="2318730"/>
                  <a:pt x="4805508" y="2318461"/>
                  <a:pt x="4805965" y="2309195"/>
                </a:cubicBezTo>
                <a:cubicBezTo>
                  <a:pt x="4806552" y="2297283"/>
                  <a:pt x="4794216" y="2305299"/>
                  <a:pt x="4791234" y="2298517"/>
                </a:cubicBezTo>
                <a:cubicBezTo>
                  <a:pt x="4800163" y="2292324"/>
                  <a:pt x="4818138" y="2304489"/>
                  <a:pt x="4820474" y="2284038"/>
                </a:cubicBezTo>
                <a:cubicBezTo>
                  <a:pt x="4821594" y="2274806"/>
                  <a:pt x="4817092" y="2271930"/>
                  <a:pt x="4813587" y="2275737"/>
                </a:cubicBezTo>
                <a:cubicBezTo>
                  <a:pt x="4803071" y="2287160"/>
                  <a:pt x="4789468" y="2280518"/>
                  <a:pt x="4777360" y="2283901"/>
                </a:cubicBezTo>
                <a:cubicBezTo>
                  <a:pt x="4772662" y="2284996"/>
                  <a:pt x="4769222" y="2287480"/>
                  <a:pt x="4770481" y="2288869"/>
                </a:cubicBezTo>
                <a:cubicBezTo>
                  <a:pt x="4783962" y="2311427"/>
                  <a:pt x="4761550" y="2295063"/>
                  <a:pt x="4758673" y="2299564"/>
                </a:cubicBezTo>
                <a:cubicBezTo>
                  <a:pt x="4757686" y="2306150"/>
                  <a:pt x="4759345" y="2312866"/>
                  <a:pt x="4746804" y="2311584"/>
                </a:cubicBezTo>
                <a:cubicBezTo>
                  <a:pt x="4734262" y="2310301"/>
                  <a:pt x="4721124" y="2307664"/>
                  <a:pt x="4704914" y="2313498"/>
                </a:cubicBezTo>
                <a:cubicBezTo>
                  <a:pt x="4719376" y="2316201"/>
                  <a:pt x="4729172" y="2319338"/>
                  <a:pt x="4741183" y="2317940"/>
                </a:cubicBezTo>
                <a:cubicBezTo>
                  <a:pt x="4730962" y="2323407"/>
                  <a:pt x="4730014" y="2342599"/>
                  <a:pt x="4713698" y="2337151"/>
                </a:cubicBezTo>
                <a:cubicBezTo>
                  <a:pt x="4697414" y="2331040"/>
                  <a:pt x="4682618" y="2321686"/>
                  <a:pt x="4683695" y="2299846"/>
                </a:cubicBezTo>
                <a:cubicBezTo>
                  <a:pt x="4664944" y="2316832"/>
                  <a:pt x="4659709" y="2355716"/>
                  <a:pt x="4672693" y="2374932"/>
                </a:cubicBezTo>
                <a:cubicBezTo>
                  <a:pt x="4674548" y="2377678"/>
                  <a:pt x="4675774" y="2379729"/>
                  <a:pt x="4672335" y="2382212"/>
                </a:cubicBezTo>
                <a:cubicBezTo>
                  <a:pt x="4667506" y="2385955"/>
                  <a:pt x="4662970" y="2383741"/>
                  <a:pt x="4660487" y="2380301"/>
                </a:cubicBezTo>
                <a:cubicBezTo>
                  <a:pt x="4656115" y="2374778"/>
                  <a:pt x="4655085" y="2368756"/>
                  <a:pt x="4651157" y="2381168"/>
                </a:cubicBezTo>
                <a:cubicBezTo>
                  <a:pt x="4650298" y="2385106"/>
                  <a:pt x="4643558" y="2400695"/>
                  <a:pt x="4632298" y="2386871"/>
                </a:cubicBezTo>
                <a:cubicBezTo>
                  <a:pt x="4629153" y="2383399"/>
                  <a:pt x="4623858" y="2383138"/>
                  <a:pt x="4624227" y="2389127"/>
                </a:cubicBezTo>
                <a:cubicBezTo>
                  <a:pt x="4624799" y="2404414"/>
                  <a:pt x="4620591" y="2395582"/>
                  <a:pt x="4613409" y="2393237"/>
                </a:cubicBezTo>
                <a:cubicBezTo>
                  <a:pt x="4603612" y="2390100"/>
                  <a:pt x="4605673" y="2402143"/>
                  <a:pt x="4604087" y="2407372"/>
                </a:cubicBezTo>
                <a:cubicBezTo>
                  <a:pt x="4600256" y="2417798"/>
                  <a:pt x="4599235" y="2425045"/>
                  <a:pt x="4586899" y="2433061"/>
                </a:cubicBezTo>
                <a:cubicBezTo>
                  <a:pt x="4569070" y="2444786"/>
                  <a:pt x="4573359" y="2425095"/>
                  <a:pt x="4565483" y="2423380"/>
                </a:cubicBezTo>
                <a:cubicBezTo>
                  <a:pt x="4553481" y="2438046"/>
                  <a:pt x="4536381" y="2448481"/>
                  <a:pt x="4521830" y="2461031"/>
                </a:cubicBezTo>
                <a:cubicBezTo>
                  <a:pt x="4510752" y="2470435"/>
                  <a:pt x="4500401" y="2478549"/>
                  <a:pt x="4497532" y="2496320"/>
                </a:cubicBezTo>
                <a:cubicBezTo>
                  <a:pt x="4494536" y="2516739"/>
                  <a:pt x="4472207" y="2525588"/>
                  <a:pt x="4455768" y="2536055"/>
                </a:cubicBezTo>
                <a:cubicBezTo>
                  <a:pt x="4443431" y="2544070"/>
                  <a:pt x="4426853" y="2543916"/>
                  <a:pt x="4425808" y="2565093"/>
                </a:cubicBezTo>
                <a:cubicBezTo>
                  <a:pt x="4425482" y="2571712"/>
                  <a:pt x="4413308" y="2576418"/>
                  <a:pt x="4410301" y="2583568"/>
                </a:cubicBezTo>
                <a:cubicBezTo>
                  <a:pt x="4407990" y="2590088"/>
                  <a:pt x="4413554" y="2598323"/>
                  <a:pt x="4409853" y="2606101"/>
                </a:cubicBezTo>
                <a:cubicBezTo>
                  <a:pt x="4401848" y="2607034"/>
                  <a:pt x="4402174" y="2600416"/>
                  <a:pt x="4401739" y="2595750"/>
                </a:cubicBezTo>
                <a:cubicBezTo>
                  <a:pt x="4400211" y="2586387"/>
                  <a:pt x="4390979" y="2585268"/>
                  <a:pt x="4389427" y="2589835"/>
                </a:cubicBezTo>
                <a:cubicBezTo>
                  <a:pt x="4384672" y="2605522"/>
                  <a:pt x="4369246" y="2595474"/>
                  <a:pt x="4362932" y="2602459"/>
                </a:cubicBezTo>
                <a:cubicBezTo>
                  <a:pt x="4353079" y="2613915"/>
                  <a:pt x="4338877" y="2605916"/>
                  <a:pt x="4327994" y="2611351"/>
                </a:cubicBezTo>
                <a:cubicBezTo>
                  <a:pt x="4307585" y="2621622"/>
                  <a:pt x="4286547" y="2631198"/>
                  <a:pt x="4267993" y="2644215"/>
                </a:cubicBezTo>
                <a:cubicBezTo>
                  <a:pt x="4233662" y="2667731"/>
                  <a:pt x="4191944" y="2679604"/>
                  <a:pt x="4159436" y="2706528"/>
                </a:cubicBezTo>
                <a:cubicBezTo>
                  <a:pt x="4156657" y="2709043"/>
                  <a:pt x="4149509" y="2706038"/>
                  <a:pt x="4151796" y="2713448"/>
                </a:cubicBezTo>
                <a:cubicBezTo>
                  <a:pt x="4153488" y="2719502"/>
                  <a:pt x="4159640" y="2715825"/>
                  <a:pt x="4163611" y="2716021"/>
                </a:cubicBezTo>
                <a:cubicBezTo>
                  <a:pt x="4197396" y="2717025"/>
                  <a:pt x="4227831" y="2705258"/>
                  <a:pt x="4258926" y="2693523"/>
                </a:cubicBezTo>
                <a:cubicBezTo>
                  <a:pt x="4280030" y="2682623"/>
                  <a:pt x="4301165" y="2671061"/>
                  <a:pt x="4324026" y="2664891"/>
                </a:cubicBezTo>
                <a:cubicBezTo>
                  <a:pt x="4307825" y="2683994"/>
                  <a:pt x="4284369" y="2688808"/>
                  <a:pt x="4262733" y="2697029"/>
                </a:cubicBezTo>
                <a:cubicBezTo>
                  <a:pt x="4245503" y="2710110"/>
                  <a:pt x="4218499" y="2706125"/>
                  <a:pt x="4208027" y="2730154"/>
                </a:cubicBezTo>
                <a:cubicBezTo>
                  <a:pt x="4207961" y="2731478"/>
                  <a:pt x="4195745" y="2723577"/>
                  <a:pt x="4188008" y="2732483"/>
                </a:cubicBezTo>
                <a:cubicBezTo>
                  <a:pt x="4178850" y="2743310"/>
                  <a:pt x="4167740" y="2753376"/>
                  <a:pt x="4166359" y="2767903"/>
                </a:cubicBezTo>
                <a:cubicBezTo>
                  <a:pt x="4165935" y="2776507"/>
                  <a:pt x="4159153" y="2779489"/>
                  <a:pt x="4154194" y="2785879"/>
                </a:cubicBezTo>
                <a:cubicBezTo>
                  <a:pt x="4148066" y="2775625"/>
                  <a:pt x="4150924" y="2744585"/>
                  <a:pt x="4129536" y="2774711"/>
                </a:cubicBezTo>
                <a:cubicBezTo>
                  <a:pt x="4104346" y="2760863"/>
                  <a:pt x="4116275" y="2787989"/>
                  <a:pt x="4107345" y="2794182"/>
                </a:cubicBezTo>
                <a:cubicBezTo>
                  <a:pt x="4104583" y="2769499"/>
                  <a:pt x="4085194" y="2772523"/>
                  <a:pt x="4068715" y="2770384"/>
                </a:cubicBezTo>
                <a:cubicBezTo>
                  <a:pt x="4067392" y="2770318"/>
                  <a:pt x="4065406" y="2770220"/>
                  <a:pt x="4064711" y="2770849"/>
                </a:cubicBezTo>
                <a:cubicBezTo>
                  <a:pt x="4048771" y="2784658"/>
                  <a:pt x="4028721" y="2787649"/>
                  <a:pt x="4009832" y="2794015"/>
                </a:cubicBezTo>
                <a:cubicBezTo>
                  <a:pt x="4003777" y="2795706"/>
                  <a:pt x="3999644" y="2798820"/>
                  <a:pt x="3995313" y="2805903"/>
                </a:cubicBezTo>
                <a:cubicBezTo>
                  <a:pt x="3983050" y="2825864"/>
                  <a:pt x="3983164" y="2796680"/>
                  <a:pt x="3972442" y="2798804"/>
                </a:cubicBezTo>
                <a:cubicBezTo>
                  <a:pt x="3968408" y="2799932"/>
                  <a:pt x="3969504" y="2804629"/>
                  <a:pt x="3967951" y="2809198"/>
                </a:cubicBezTo>
                <a:cubicBezTo>
                  <a:pt x="3964781" y="2819655"/>
                  <a:pt x="3960778" y="2820122"/>
                  <a:pt x="3951838" y="2813046"/>
                </a:cubicBezTo>
                <a:cubicBezTo>
                  <a:pt x="3948660" y="2810236"/>
                  <a:pt x="3944721" y="2809378"/>
                  <a:pt x="3941283" y="2811862"/>
                </a:cubicBezTo>
                <a:cubicBezTo>
                  <a:pt x="3930898" y="2820638"/>
                  <a:pt x="3917933" y="2827959"/>
                  <a:pt x="3912083" y="2838949"/>
                </a:cubicBezTo>
                <a:cubicBezTo>
                  <a:pt x="3901144" y="2858974"/>
                  <a:pt x="3896176" y="2852095"/>
                  <a:pt x="3887628" y="2837079"/>
                </a:cubicBezTo>
                <a:cubicBezTo>
                  <a:pt x="3881486" y="2854024"/>
                  <a:pt x="3869411" y="2856746"/>
                  <a:pt x="3856598" y="2847489"/>
                </a:cubicBezTo>
                <a:cubicBezTo>
                  <a:pt x="3848918" y="2841803"/>
                  <a:pt x="3844785" y="2844916"/>
                  <a:pt x="3838664" y="2847931"/>
                </a:cubicBezTo>
                <a:cubicBezTo>
                  <a:pt x="3836613" y="2849157"/>
                  <a:pt x="3805648" y="2858244"/>
                  <a:pt x="3803662" y="2858146"/>
                </a:cubicBezTo>
                <a:cubicBezTo>
                  <a:pt x="3795689" y="2858416"/>
                  <a:pt x="3790525" y="2855507"/>
                  <a:pt x="3792240" y="2847631"/>
                </a:cubicBezTo>
                <a:cubicBezTo>
                  <a:pt x="3793326" y="2839060"/>
                  <a:pt x="3800010" y="2838063"/>
                  <a:pt x="3805738" y="2842989"/>
                </a:cubicBezTo>
                <a:cubicBezTo>
                  <a:pt x="3812127" y="2847948"/>
                  <a:pt x="3817355" y="2849534"/>
                  <a:pt x="3819765" y="2841028"/>
                </a:cubicBezTo>
                <a:cubicBezTo>
                  <a:pt x="3822306" y="2829875"/>
                  <a:pt x="3813474" y="2834084"/>
                  <a:pt x="3808213" y="2833160"/>
                </a:cubicBezTo>
                <a:cubicBezTo>
                  <a:pt x="3800965" y="2832139"/>
                  <a:pt x="3791536" y="2834991"/>
                  <a:pt x="3793481" y="2822483"/>
                </a:cubicBezTo>
                <a:lnTo>
                  <a:pt x="3774289" y="2821536"/>
                </a:lnTo>
                <a:cubicBezTo>
                  <a:pt x="3785973" y="2826756"/>
                  <a:pt x="3787165" y="2829469"/>
                  <a:pt x="3780188" y="2836422"/>
                </a:cubicBezTo>
                <a:cubicBezTo>
                  <a:pt x="3773211" y="2843375"/>
                  <a:pt x="3790352" y="2845547"/>
                  <a:pt x="3781358" y="2853064"/>
                </a:cubicBezTo>
                <a:cubicBezTo>
                  <a:pt x="3766112" y="2866244"/>
                  <a:pt x="3759675" y="2889147"/>
                  <a:pt x="3737443" y="2896010"/>
                </a:cubicBezTo>
                <a:cubicBezTo>
                  <a:pt x="3730696" y="2898331"/>
                  <a:pt x="3723848" y="2902638"/>
                  <a:pt x="3717664" y="2906976"/>
                </a:cubicBezTo>
                <a:cubicBezTo>
                  <a:pt x="3709427" y="2912540"/>
                  <a:pt x="3703708" y="2920883"/>
                  <a:pt x="3708482" y="2931733"/>
                </a:cubicBezTo>
                <a:cubicBezTo>
                  <a:pt x="3717462" y="2951415"/>
                  <a:pt x="3718123" y="2951448"/>
                  <a:pt x="3692820" y="2966785"/>
                </a:cubicBezTo>
                <a:cubicBezTo>
                  <a:pt x="3679869" y="2946906"/>
                  <a:pt x="3693227" y="2931643"/>
                  <a:pt x="3706218" y="2910392"/>
                </a:cubicBezTo>
                <a:cubicBezTo>
                  <a:pt x="3691233" y="2918277"/>
                  <a:pt x="3682433" y="2921823"/>
                  <a:pt x="3675988" y="2931457"/>
                </a:cubicBezTo>
                <a:cubicBezTo>
                  <a:pt x="3672418" y="2936588"/>
                  <a:pt x="3668912" y="2940396"/>
                  <a:pt x="3674705" y="2943998"/>
                </a:cubicBezTo>
                <a:cubicBezTo>
                  <a:pt x="3683710" y="2949750"/>
                  <a:pt x="3685899" y="2959146"/>
                  <a:pt x="3679650" y="2964808"/>
                </a:cubicBezTo>
                <a:cubicBezTo>
                  <a:pt x="3674094" y="2969841"/>
                  <a:pt x="3662648" y="2973257"/>
                  <a:pt x="3654402" y="2965552"/>
                </a:cubicBezTo>
                <a:cubicBezTo>
                  <a:pt x="3649998" y="2960691"/>
                  <a:pt x="3648479" y="2964597"/>
                  <a:pt x="3644410" y="2966387"/>
                </a:cubicBezTo>
                <a:cubicBezTo>
                  <a:pt x="3637613" y="2969700"/>
                  <a:pt x="3631569" y="2974543"/>
                  <a:pt x="3625070" y="2978535"/>
                </a:cubicBezTo>
                <a:lnTo>
                  <a:pt x="3607051" y="2984279"/>
                </a:lnTo>
                <a:lnTo>
                  <a:pt x="12931" y="2304051"/>
                </a:lnTo>
                <a:lnTo>
                  <a:pt x="0" y="2282207"/>
                </a:lnTo>
                <a:cubicBezTo>
                  <a:pt x="5300" y="2266305"/>
                  <a:pt x="17889" y="2268955"/>
                  <a:pt x="30479" y="2270943"/>
                </a:cubicBezTo>
                <a:cubicBezTo>
                  <a:pt x="35118" y="2271606"/>
                  <a:pt x="39093" y="2272931"/>
                  <a:pt x="43731" y="2273594"/>
                </a:cubicBezTo>
                <a:cubicBezTo>
                  <a:pt x="43731" y="2262992"/>
                  <a:pt x="43731" y="2253053"/>
                  <a:pt x="43731" y="2243114"/>
                </a:cubicBezTo>
                <a:cubicBezTo>
                  <a:pt x="43731" y="2202694"/>
                  <a:pt x="43731" y="2162938"/>
                  <a:pt x="43731" y="2123181"/>
                </a:cubicBezTo>
                <a:cubicBezTo>
                  <a:pt x="43731" y="2111917"/>
                  <a:pt x="39093" y="2095352"/>
                  <a:pt x="61621" y="2103303"/>
                </a:cubicBezTo>
                <a:cubicBezTo>
                  <a:pt x="68910" y="2105954"/>
                  <a:pt x="66260" y="2090714"/>
                  <a:pt x="76199" y="2091376"/>
                </a:cubicBezTo>
                <a:cubicBezTo>
                  <a:pt x="76200" y="2096677"/>
                  <a:pt x="76200" y="2101315"/>
                  <a:pt x="76861" y="2109267"/>
                </a:cubicBezTo>
                <a:cubicBezTo>
                  <a:pt x="84813" y="2101315"/>
                  <a:pt x="91439" y="2078124"/>
                  <a:pt x="98729" y="2109929"/>
                </a:cubicBezTo>
                <a:cubicBezTo>
                  <a:pt x="106016" y="2101315"/>
                  <a:pt x="111317" y="2094689"/>
                  <a:pt x="116618" y="2088063"/>
                </a:cubicBezTo>
                <a:cubicBezTo>
                  <a:pt x="123907" y="2092702"/>
                  <a:pt x="109992" y="2105954"/>
                  <a:pt x="121919" y="2106616"/>
                </a:cubicBezTo>
                <a:cubicBezTo>
                  <a:pt x="137160" y="2107941"/>
                  <a:pt x="153724" y="2124507"/>
                  <a:pt x="167639" y="2103966"/>
                </a:cubicBezTo>
                <a:cubicBezTo>
                  <a:pt x="153724" y="2092039"/>
                  <a:pt x="136497" y="2083425"/>
                  <a:pt x="137821" y="2057583"/>
                </a:cubicBezTo>
                <a:cubicBezTo>
                  <a:pt x="149086" y="2068847"/>
                  <a:pt x="161013" y="2064209"/>
                  <a:pt x="172940" y="2064872"/>
                </a:cubicBezTo>
                <a:cubicBezTo>
                  <a:pt x="171615" y="2056258"/>
                  <a:pt x="161675" y="2060896"/>
                  <a:pt x="157700" y="2054270"/>
                </a:cubicBezTo>
                <a:cubicBezTo>
                  <a:pt x="160350" y="2048307"/>
                  <a:pt x="166314" y="2039693"/>
                  <a:pt x="172278" y="2043006"/>
                </a:cubicBezTo>
                <a:cubicBezTo>
                  <a:pt x="184204" y="2049632"/>
                  <a:pt x="194143" y="2049632"/>
                  <a:pt x="204082" y="2040355"/>
                </a:cubicBezTo>
                <a:cubicBezTo>
                  <a:pt x="204745" y="2039693"/>
                  <a:pt x="210046" y="2040355"/>
                  <a:pt x="210047" y="2041018"/>
                </a:cubicBezTo>
                <a:cubicBezTo>
                  <a:pt x="214684" y="2066860"/>
                  <a:pt x="225948" y="2035055"/>
                  <a:pt x="232575" y="2043006"/>
                </a:cubicBezTo>
                <a:cubicBezTo>
                  <a:pt x="235225" y="2041018"/>
                  <a:pt x="242514" y="2037042"/>
                  <a:pt x="239863" y="2037042"/>
                </a:cubicBezTo>
                <a:cubicBezTo>
                  <a:pt x="223961" y="2037705"/>
                  <a:pt x="245164" y="2011863"/>
                  <a:pt x="225287" y="2017827"/>
                </a:cubicBezTo>
                <a:cubicBezTo>
                  <a:pt x="221973" y="2019152"/>
                  <a:pt x="219322" y="2027103"/>
                  <a:pt x="216010" y="2018489"/>
                </a:cubicBezTo>
                <a:cubicBezTo>
                  <a:pt x="214684" y="2013851"/>
                  <a:pt x="219985" y="2012526"/>
                  <a:pt x="223298" y="2011201"/>
                </a:cubicBezTo>
                <a:cubicBezTo>
                  <a:pt x="231912" y="2008550"/>
                  <a:pt x="241851" y="2003249"/>
                  <a:pt x="243176" y="2019815"/>
                </a:cubicBezTo>
                <a:cubicBezTo>
                  <a:pt x="253779" y="2009875"/>
                  <a:pt x="269681" y="2030416"/>
                  <a:pt x="280283" y="2013189"/>
                </a:cubicBezTo>
                <a:cubicBezTo>
                  <a:pt x="282933" y="2008550"/>
                  <a:pt x="291547" y="2007225"/>
                  <a:pt x="298173" y="2003912"/>
                </a:cubicBezTo>
                <a:cubicBezTo>
                  <a:pt x="277633" y="1992647"/>
                  <a:pt x="274982" y="1984034"/>
                  <a:pt x="280945" y="1960842"/>
                </a:cubicBezTo>
                <a:cubicBezTo>
                  <a:pt x="282270" y="1954879"/>
                  <a:pt x="280945" y="1948253"/>
                  <a:pt x="275644" y="1946928"/>
                </a:cubicBezTo>
                <a:cubicBezTo>
                  <a:pt x="257754" y="1940964"/>
                  <a:pt x="260404" y="1933675"/>
                  <a:pt x="270343" y="1921749"/>
                </a:cubicBezTo>
                <a:cubicBezTo>
                  <a:pt x="272995" y="1917773"/>
                  <a:pt x="273656" y="1910484"/>
                  <a:pt x="272331" y="1903858"/>
                </a:cubicBezTo>
                <a:cubicBezTo>
                  <a:pt x="266368" y="1870065"/>
                  <a:pt x="261729" y="1836272"/>
                  <a:pt x="255766" y="1803141"/>
                </a:cubicBezTo>
                <a:cubicBezTo>
                  <a:pt x="253115" y="1789227"/>
                  <a:pt x="239863" y="1779950"/>
                  <a:pt x="238539" y="1764047"/>
                </a:cubicBezTo>
                <a:cubicBezTo>
                  <a:pt x="237875" y="1758747"/>
                  <a:pt x="253115" y="1744169"/>
                  <a:pt x="233238" y="1742844"/>
                </a:cubicBezTo>
                <a:cubicBezTo>
                  <a:pt x="233900" y="1740856"/>
                  <a:pt x="235225" y="1736881"/>
                  <a:pt x="235225" y="1736881"/>
                </a:cubicBezTo>
                <a:cubicBezTo>
                  <a:pt x="253778" y="1741519"/>
                  <a:pt x="263717" y="1719653"/>
                  <a:pt x="283595" y="1722966"/>
                </a:cubicBezTo>
                <a:cubicBezTo>
                  <a:pt x="311425" y="1727604"/>
                  <a:pt x="331303" y="1750133"/>
                  <a:pt x="359795" y="1749470"/>
                </a:cubicBezTo>
                <a:cubicBezTo>
                  <a:pt x="365759" y="1749470"/>
                  <a:pt x="369735" y="1756759"/>
                  <a:pt x="371722" y="1762723"/>
                </a:cubicBezTo>
                <a:cubicBezTo>
                  <a:pt x="375698" y="1777962"/>
                  <a:pt x="377023" y="1793865"/>
                  <a:pt x="385637" y="1807780"/>
                </a:cubicBezTo>
                <a:cubicBezTo>
                  <a:pt x="385637" y="1807780"/>
                  <a:pt x="398227" y="1828983"/>
                  <a:pt x="376362" y="1824345"/>
                </a:cubicBezTo>
                <a:cubicBezTo>
                  <a:pt x="375698" y="1823682"/>
                  <a:pt x="369735" y="1836272"/>
                  <a:pt x="371722" y="1844886"/>
                </a:cubicBezTo>
                <a:cubicBezTo>
                  <a:pt x="376361" y="1862114"/>
                  <a:pt x="386300" y="1878016"/>
                  <a:pt x="384975" y="1897232"/>
                </a:cubicBezTo>
                <a:cubicBezTo>
                  <a:pt x="384312" y="1904521"/>
                  <a:pt x="391601" y="1915785"/>
                  <a:pt x="405516" y="1904521"/>
                </a:cubicBezTo>
                <a:cubicBezTo>
                  <a:pt x="414129" y="1897232"/>
                  <a:pt x="426056" y="1881329"/>
                  <a:pt x="439308" y="1900545"/>
                </a:cubicBezTo>
                <a:cubicBezTo>
                  <a:pt x="437983" y="1886630"/>
                  <a:pt x="451899" y="1886630"/>
                  <a:pt x="458524" y="1881329"/>
                </a:cubicBezTo>
                <a:cubicBezTo>
                  <a:pt x="470451" y="1872053"/>
                  <a:pt x="481715" y="1858138"/>
                  <a:pt x="502256" y="1864102"/>
                </a:cubicBezTo>
                <a:cubicBezTo>
                  <a:pt x="490992" y="1882655"/>
                  <a:pt x="477077" y="1897894"/>
                  <a:pt x="458524" y="1908496"/>
                </a:cubicBezTo>
                <a:cubicBezTo>
                  <a:pt x="485691" y="1918436"/>
                  <a:pt x="502256" y="1899220"/>
                  <a:pt x="516171" y="1881992"/>
                </a:cubicBezTo>
                <a:cubicBezTo>
                  <a:pt x="527435" y="1868077"/>
                  <a:pt x="543338" y="1862114"/>
                  <a:pt x="555265" y="1850849"/>
                </a:cubicBezTo>
                <a:cubicBezTo>
                  <a:pt x="563879" y="1843560"/>
                  <a:pt x="571830" y="1855488"/>
                  <a:pt x="581107" y="1854162"/>
                </a:cubicBezTo>
                <a:cubicBezTo>
                  <a:pt x="570505" y="1864102"/>
                  <a:pt x="560566" y="1873378"/>
                  <a:pt x="546651" y="1886630"/>
                </a:cubicBezTo>
                <a:cubicBezTo>
                  <a:pt x="571168" y="1881329"/>
                  <a:pt x="583095" y="1864764"/>
                  <a:pt x="599660" y="1856813"/>
                </a:cubicBezTo>
                <a:cubicBezTo>
                  <a:pt x="603635" y="1854825"/>
                  <a:pt x="597010" y="1842898"/>
                  <a:pt x="605623" y="1850187"/>
                </a:cubicBezTo>
                <a:cubicBezTo>
                  <a:pt x="610262" y="1854825"/>
                  <a:pt x="616225" y="1862776"/>
                  <a:pt x="604298" y="1868077"/>
                </a:cubicBezTo>
                <a:cubicBezTo>
                  <a:pt x="593034" y="1873378"/>
                  <a:pt x="587733" y="1881992"/>
                  <a:pt x="589721" y="1896569"/>
                </a:cubicBezTo>
                <a:cubicBezTo>
                  <a:pt x="598998" y="1890606"/>
                  <a:pt x="605623" y="1879341"/>
                  <a:pt x="618214" y="1881992"/>
                </a:cubicBezTo>
                <a:cubicBezTo>
                  <a:pt x="621526" y="1881992"/>
                  <a:pt x="627489" y="1878679"/>
                  <a:pt x="627489" y="1878016"/>
                </a:cubicBezTo>
                <a:cubicBezTo>
                  <a:pt x="616225" y="1841573"/>
                  <a:pt x="644717" y="1874703"/>
                  <a:pt x="648693" y="1864764"/>
                </a:cubicBezTo>
                <a:cubicBezTo>
                  <a:pt x="649355" y="1840910"/>
                  <a:pt x="650018" y="1840247"/>
                  <a:pt x="674535" y="1851512"/>
                </a:cubicBezTo>
                <a:cubicBezTo>
                  <a:pt x="688449" y="1857475"/>
                  <a:pt x="720917" y="1838260"/>
                  <a:pt x="721580" y="1823682"/>
                </a:cubicBezTo>
                <a:cubicBezTo>
                  <a:pt x="721580" y="1821694"/>
                  <a:pt x="720917" y="1818381"/>
                  <a:pt x="719592" y="1817719"/>
                </a:cubicBezTo>
                <a:cubicBezTo>
                  <a:pt x="713628" y="1814406"/>
                  <a:pt x="702364" y="1813081"/>
                  <a:pt x="710315" y="1802479"/>
                </a:cubicBezTo>
                <a:cubicBezTo>
                  <a:pt x="718267" y="1791877"/>
                  <a:pt x="724230" y="1806455"/>
                  <a:pt x="731519" y="1806455"/>
                </a:cubicBezTo>
                <a:cubicBezTo>
                  <a:pt x="733507" y="1779950"/>
                  <a:pt x="708328" y="1766036"/>
                  <a:pt x="700376" y="1744169"/>
                </a:cubicBezTo>
                <a:cubicBezTo>
                  <a:pt x="714291" y="1737543"/>
                  <a:pt x="718267" y="1752783"/>
                  <a:pt x="729531" y="1751458"/>
                </a:cubicBezTo>
                <a:cubicBezTo>
                  <a:pt x="742783" y="1750133"/>
                  <a:pt x="767300" y="1729592"/>
                  <a:pt x="774588" y="1710376"/>
                </a:cubicBezTo>
                <a:cubicBezTo>
                  <a:pt x="775914" y="1706401"/>
                  <a:pt x="775914" y="1701762"/>
                  <a:pt x="777902" y="1698449"/>
                </a:cubicBezTo>
                <a:cubicBezTo>
                  <a:pt x="776576" y="1697787"/>
                  <a:pt x="775251" y="1697787"/>
                  <a:pt x="773927" y="1697124"/>
                </a:cubicBezTo>
                <a:cubicBezTo>
                  <a:pt x="774588" y="1685860"/>
                  <a:pt x="797117" y="1669957"/>
                  <a:pt x="766638" y="1665319"/>
                </a:cubicBezTo>
                <a:cubicBezTo>
                  <a:pt x="762661" y="1664656"/>
                  <a:pt x="764649" y="1657368"/>
                  <a:pt x="767300" y="1653392"/>
                </a:cubicBezTo>
                <a:cubicBezTo>
                  <a:pt x="771939" y="1647428"/>
                  <a:pt x="777902" y="1650741"/>
                  <a:pt x="780552" y="1654717"/>
                </a:cubicBezTo>
                <a:cubicBezTo>
                  <a:pt x="791154" y="1670620"/>
                  <a:pt x="792479" y="1654717"/>
                  <a:pt x="793804" y="1650079"/>
                </a:cubicBezTo>
                <a:cubicBezTo>
                  <a:pt x="795792" y="1640802"/>
                  <a:pt x="783865" y="1625562"/>
                  <a:pt x="805731" y="1624900"/>
                </a:cubicBezTo>
                <a:cubicBezTo>
                  <a:pt x="803081" y="1613636"/>
                  <a:pt x="811033" y="1605684"/>
                  <a:pt x="813020" y="1595745"/>
                </a:cubicBezTo>
                <a:cubicBezTo>
                  <a:pt x="816333" y="1581830"/>
                  <a:pt x="827597" y="1572554"/>
                  <a:pt x="840187" y="1559302"/>
                </a:cubicBezTo>
                <a:cubicBezTo>
                  <a:pt x="838862" y="1590444"/>
                  <a:pt x="820308" y="1608997"/>
                  <a:pt x="809044" y="1630201"/>
                </a:cubicBezTo>
                <a:cubicBezTo>
                  <a:pt x="801755" y="1642790"/>
                  <a:pt x="799768" y="1648754"/>
                  <a:pt x="817658" y="1648754"/>
                </a:cubicBezTo>
                <a:cubicBezTo>
                  <a:pt x="820971" y="1648754"/>
                  <a:pt x="827597" y="1646766"/>
                  <a:pt x="828261" y="1654055"/>
                </a:cubicBezTo>
                <a:cubicBezTo>
                  <a:pt x="828922" y="1657368"/>
                  <a:pt x="818983" y="1663994"/>
                  <a:pt x="829585" y="1664656"/>
                </a:cubicBezTo>
                <a:cubicBezTo>
                  <a:pt x="838199" y="1665319"/>
                  <a:pt x="848801" y="1662668"/>
                  <a:pt x="849463" y="1652729"/>
                </a:cubicBezTo>
                <a:cubicBezTo>
                  <a:pt x="850789" y="1637489"/>
                  <a:pt x="860728" y="1631526"/>
                  <a:pt x="871992" y="1626225"/>
                </a:cubicBezTo>
                <a:cubicBezTo>
                  <a:pt x="873981" y="1625562"/>
                  <a:pt x="875305" y="1624237"/>
                  <a:pt x="877293" y="1622912"/>
                </a:cubicBezTo>
                <a:cubicBezTo>
                  <a:pt x="860065" y="1604359"/>
                  <a:pt x="885244" y="1612310"/>
                  <a:pt x="887896" y="1606347"/>
                </a:cubicBezTo>
                <a:cubicBezTo>
                  <a:pt x="887895" y="1605684"/>
                  <a:pt x="887895" y="1605684"/>
                  <a:pt x="887895" y="1605684"/>
                </a:cubicBezTo>
                <a:cubicBezTo>
                  <a:pt x="887895" y="1605684"/>
                  <a:pt x="888557" y="1605684"/>
                  <a:pt x="888557" y="1605684"/>
                </a:cubicBezTo>
                <a:cubicBezTo>
                  <a:pt x="885245" y="1597733"/>
                  <a:pt x="881931" y="1590444"/>
                  <a:pt x="890545" y="1583155"/>
                </a:cubicBezTo>
                <a:cubicBezTo>
                  <a:pt x="898496" y="1577192"/>
                  <a:pt x="893195" y="1567915"/>
                  <a:pt x="895183" y="1560627"/>
                </a:cubicBezTo>
                <a:cubicBezTo>
                  <a:pt x="898496" y="1559964"/>
                  <a:pt x="904460" y="1559302"/>
                  <a:pt x="905122" y="1557314"/>
                </a:cubicBezTo>
                <a:cubicBezTo>
                  <a:pt x="913074" y="1530809"/>
                  <a:pt x="932952" y="1511594"/>
                  <a:pt x="946867" y="1488402"/>
                </a:cubicBezTo>
                <a:cubicBezTo>
                  <a:pt x="949517" y="1483102"/>
                  <a:pt x="952830" y="1484427"/>
                  <a:pt x="956806" y="1486415"/>
                </a:cubicBezTo>
                <a:cubicBezTo>
                  <a:pt x="956143" y="1487077"/>
                  <a:pt x="955481" y="1488402"/>
                  <a:pt x="954818" y="1489728"/>
                </a:cubicBezTo>
                <a:cubicBezTo>
                  <a:pt x="954818" y="1490390"/>
                  <a:pt x="954155" y="1491053"/>
                  <a:pt x="954155" y="1491715"/>
                </a:cubicBezTo>
                <a:cubicBezTo>
                  <a:pt x="954155" y="1492378"/>
                  <a:pt x="955481" y="1493041"/>
                  <a:pt x="956143" y="1493041"/>
                </a:cubicBezTo>
                <a:cubicBezTo>
                  <a:pt x="960120" y="1493703"/>
                  <a:pt x="964095" y="1489728"/>
                  <a:pt x="968070" y="1493703"/>
                </a:cubicBezTo>
                <a:cubicBezTo>
                  <a:pt x="958794" y="1506293"/>
                  <a:pt x="954818" y="1520870"/>
                  <a:pt x="942891" y="1531472"/>
                </a:cubicBezTo>
                <a:cubicBezTo>
                  <a:pt x="944216" y="1532134"/>
                  <a:pt x="946204" y="1532797"/>
                  <a:pt x="947529" y="1533460"/>
                </a:cubicBezTo>
                <a:cubicBezTo>
                  <a:pt x="946867" y="1533460"/>
                  <a:pt x="946867" y="1534123"/>
                  <a:pt x="946204" y="1534785"/>
                </a:cubicBezTo>
                <a:cubicBezTo>
                  <a:pt x="936928" y="1545387"/>
                  <a:pt x="929639" y="1556651"/>
                  <a:pt x="922350" y="1568578"/>
                </a:cubicBezTo>
                <a:cubicBezTo>
                  <a:pt x="928976" y="1570566"/>
                  <a:pt x="934277" y="1566590"/>
                  <a:pt x="940241" y="1567915"/>
                </a:cubicBezTo>
                <a:cubicBezTo>
                  <a:pt x="945542" y="1569241"/>
                  <a:pt x="950842" y="1573216"/>
                  <a:pt x="948192" y="1576529"/>
                </a:cubicBezTo>
                <a:cubicBezTo>
                  <a:pt x="938253" y="1588456"/>
                  <a:pt x="931627" y="1603696"/>
                  <a:pt x="919037" y="1612973"/>
                </a:cubicBezTo>
                <a:cubicBezTo>
                  <a:pt x="907773" y="1621587"/>
                  <a:pt x="897834" y="1616949"/>
                  <a:pt x="890545" y="1607009"/>
                </a:cubicBezTo>
                <a:cubicBezTo>
                  <a:pt x="890545" y="1607672"/>
                  <a:pt x="891208" y="1607672"/>
                  <a:pt x="891208" y="1608334"/>
                </a:cubicBezTo>
                <a:cubicBezTo>
                  <a:pt x="887895" y="1622249"/>
                  <a:pt x="899822" y="1625562"/>
                  <a:pt x="907110" y="1633514"/>
                </a:cubicBezTo>
                <a:cubicBezTo>
                  <a:pt x="913074" y="1624237"/>
                  <a:pt x="916388" y="1612310"/>
                  <a:pt x="928976" y="1616286"/>
                </a:cubicBezTo>
                <a:cubicBezTo>
                  <a:pt x="939578" y="1619599"/>
                  <a:pt x="942891" y="1630863"/>
                  <a:pt x="944879" y="1640140"/>
                </a:cubicBezTo>
                <a:cubicBezTo>
                  <a:pt x="947529" y="1651404"/>
                  <a:pt x="938915" y="1657368"/>
                  <a:pt x="930302" y="1660681"/>
                </a:cubicBezTo>
                <a:cubicBezTo>
                  <a:pt x="914399" y="1666644"/>
                  <a:pt x="900484" y="1673270"/>
                  <a:pt x="894521" y="1689836"/>
                </a:cubicBezTo>
                <a:cubicBezTo>
                  <a:pt x="899159" y="1687185"/>
                  <a:pt x="905122" y="1687185"/>
                  <a:pt x="913074" y="1692486"/>
                </a:cubicBezTo>
                <a:cubicBezTo>
                  <a:pt x="917712" y="1695799"/>
                  <a:pt x="925001" y="1694473"/>
                  <a:pt x="924338" y="1689173"/>
                </a:cubicBezTo>
                <a:cubicBezTo>
                  <a:pt x="921688" y="1673933"/>
                  <a:pt x="929639" y="1681884"/>
                  <a:pt x="940241" y="1683209"/>
                </a:cubicBezTo>
                <a:cubicBezTo>
                  <a:pt x="956143" y="1684534"/>
                  <a:pt x="950180" y="1672607"/>
                  <a:pt x="952168" y="1667307"/>
                </a:cubicBezTo>
                <a:cubicBezTo>
                  <a:pt x="955481" y="1656705"/>
                  <a:pt x="956806" y="1648754"/>
                  <a:pt x="973371" y="1639477"/>
                </a:cubicBezTo>
                <a:cubicBezTo>
                  <a:pt x="997888" y="1624900"/>
                  <a:pt x="993912" y="1645441"/>
                  <a:pt x="1005839" y="1645441"/>
                </a:cubicBezTo>
                <a:cubicBezTo>
                  <a:pt x="1021079" y="1628875"/>
                  <a:pt x="1044270" y="1615623"/>
                  <a:pt x="1064149" y="1601046"/>
                </a:cubicBezTo>
                <a:cubicBezTo>
                  <a:pt x="1078726" y="1590444"/>
                  <a:pt x="1092641" y="1580505"/>
                  <a:pt x="1093966" y="1562615"/>
                </a:cubicBezTo>
                <a:cubicBezTo>
                  <a:pt x="1095291" y="1542073"/>
                  <a:pt x="1127096" y="1529484"/>
                  <a:pt x="1149625" y="1516894"/>
                </a:cubicBezTo>
                <a:cubicBezTo>
                  <a:pt x="1166853" y="1507618"/>
                  <a:pt x="1191369" y="1504968"/>
                  <a:pt x="1190044" y="1483764"/>
                </a:cubicBezTo>
                <a:cubicBezTo>
                  <a:pt x="1189382" y="1477801"/>
                  <a:pt x="1207272" y="1470512"/>
                  <a:pt x="1209922" y="1463223"/>
                </a:cubicBezTo>
                <a:cubicBezTo>
                  <a:pt x="1212573" y="1456597"/>
                  <a:pt x="1203296" y="1449308"/>
                  <a:pt x="1207272" y="1441357"/>
                </a:cubicBezTo>
                <a:cubicBezTo>
                  <a:pt x="1219199" y="1440032"/>
                  <a:pt x="1219862" y="1445995"/>
                  <a:pt x="1221187" y="1450634"/>
                </a:cubicBezTo>
                <a:cubicBezTo>
                  <a:pt x="1223837" y="1459247"/>
                  <a:pt x="1238415" y="1459247"/>
                  <a:pt x="1239740" y="1454609"/>
                </a:cubicBezTo>
                <a:cubicBezTo>
                  <a:pt x="1243715" y="1438044"/>
                  <a:pt x="1267569" y="1445333"/>
                  <a:pt x="1276183" y="1437381"/>
                </a:cubicBezTo>
                <a:cubicBezTo>
                  <a:pt x="1288773" y="1424792"/>
                  <a:pt x="1310639" y="1430093"/>
                  <a:pt x="1325879" y="1423467"/>
                </a:cubicBezTo>
                <a:cubicBezTo>
                  <a:pt x="1354371" y="1410215"/>
                  <a:pt x="1383527" y="1396962"/>
                  <a:pt x="1409368" y="1381723"/>
                </a:cubicBezTo>
                <a:cubicBezTo>
                  <a:pt x="1457075" y="1353230"/>
                  <a:pt x="1516049" y="1334677"/>
                  <a:pt x="1559780" y="1302872"/>
                </a:cubicBezTo>
                <a:cubicBezTo>
                  <a:pt x="1563093" y="1300221"/>
                  <a:pt x="1574357" y="1301547"/>
                  <a:pt x="1569719" y="1294921"/>
                </a:cubicBezTo>
                <a:cubicBezTo>
                  <a:pt x="1565744" y="1289620"/>
                  <a:pt x="1557792" y="1293595"/>
                  <a:pt x="1551829" y="1294258"/>
                </a:cubicBezTo>
                <a:cubicBezTo>
                  <a:pt x="1502133" y="1298234"/>
                  <a:pt x="1459063" y="1315462"/>
                  <a:pt x="1415331" y="1331364"/>
                </a:cubicBezTo>
                <a:cubicBezTo>
                  <a:pt x="1408706" y="1334677"/>
                  <a:pt x="1408705" y="1331364"/>
                  <a:pt x="1408705" y="1328051"/>
                </a:cubicBezTo>
                <a:cubicBezTo>
                  <a:pt x="1431234" y="1312811"/>
                  <a:pt x="1471653" y="1312811"/>
                  <a:pt x="1483580" y="1286969"/>
                </a:cubicBezTo>
                <a:cubicBezTo>
                  <a:pt x="1483580" y="1286307"/>
                  <a:pt x="1502796" y="1291607"/>
                  <a:pt x="1512735" y="1281668"/>
                </a:cubicBezTo>
                <a:cubicBezTo>
                  <a:pt x="1523999" y="1269079"/>
                  <a:pt x="1538576" y="1257815"/>
                  <a:pt x="1538576" y="1243237"/>
                </a:cubicBezTo>
                <a:cubicBezTo>
                  <a:pt x="1538576" y="1234623"/>
                  <a:pt x="1547853" y="1230647"/>
                  <a:pt x="1554480" y="1223359"/>
                </a:cubicBezTo>
                <a:cubicBezTo>
                  <a:pt x="1564418" y="1232636"/>
                  <a:pt x="1565743" y="1263778"/>
                  <a:pt x="1592249" y="1230647"/>
                </a:cubicBezTo>
                <a:cubicBezTo>
                  <a:pt x="1630016" y="1239924"/>
                  <a:pt x="1608814" y="1215407"/>
                  <a:pt x="1621402" y="1207456"/>
                </a:cubicBezTo>
                <a:cubicBezTo>
                  <a:pt x="1628029" y="1231973"/>
                  <a:pt x="1656521" y="1225347"/>
                  <a:pt x="1681037" y="1225347"/>
                </a:cubicBezTo>
                <a:cubicBezTo>
                  <a:pt x="1683025" y="1224684"/>
                  <a:pt x="1685676" y="1224684"/>
                  <a:pt x="1687001" y="1224021"/>
                </a:cubicBezTo>
                <a:cubicBezTo>
                  <a:pt x="1707542" y="1207456"/>
                  <a:pt x="1737360" y="1201493"/>
                  <a:pt x="1763863" y="1192216"/>
                </a:cubicBezTo>
                <a:cubicBezTo>
                  <a:pt x="1771153" y="1189566"/>
                  <a:pt x="1776453" y="1186253"/>
                  <a:pt x="1781091" y="1180952"/>
                </a:cubicBezTo>
                <a:cubicBezTo>
                  <a:pt x="1780429" y="1174326"/>
                  <a:pt x="1781091" y="1167700"/>
                  <a:pt x="1779766" y="1161736"/>
                </a:cubicBezTo>
                <a:cubicBezTo>
                  <a:pt x="1776454" y="1147821"/>
                  <a:pt x="1783079" y="1134569"/>
                  <a:pt x="1789042" y="1117341"/>
                </a:cubicBezTo>
                <a:cubicBezTo>
                  <a:pt x="1796331" y="1135894"/>
                  <a:pt x="1795006" y="1153123"/>
                  <a:pt x="1793018" y="1169688"/>
                </a:cubicBezTo>
                <a:cubicBezTo>
                  <a:pt x="1800969" y="1168362"/>
                  <a:pt x="1806271" y="1183602"/>
                  <a:pt x="1817535" y="1180952"/>
                </a:cubicBezTo>
                <a:cubicBezTo>
                  <a:pt x="1822835" y="1178964"/>
                  <a:pt x="1820848" y="1174326"/>
                  <a:pt x="1822173" y="1169688"/>
                </a:cubicBezTo>
                <a:cubicBezTo>
                  <a:pt x="1825486" y="1159086"/>
                  <a:pt x="1831450" y="1157098"/>
                  <a:pt x="1845364" y="1163062"/>
                </a:cubicBezTo>
                <a:cubicBezTo>
                  <a:pt x="1845364" y="1163062"/>
                  <a:pt x="1846027" y="1163062"/>
                  <a:pt x="1846027" y="1163062"/>
                </a:cubicBezTo>
                <a:cubicBezTo>
                  <a:pt x="1846689" y="1161736"/>
                  <a:pt x="1848015" y="1160411"/>
                  <a:pt x="1848677" y="1159086"/>
                </a:cubicBezTo>
                <a:cubicBezTo>
                  <a:pt x="1825486" y="1149147"/>
                  <a:pt x="1851991" y="1145834"/>
                  <a:pt x="1851328" y="1139207"/>
                </a:cubicBezTo>
                <a:cubicBezTo>
                  <a:pt x="1851990" y="1139870"/>
                  <a:pt x="1853316" y="1140533"/>
                  <a:pt x="1853978" y="1141195"/>
                </a:cubicBezTo>
                <a:cubicBezTo>
                  <a:pt x="1855966" y="1151797"/>
                  <a:pt x="1863255" y="1153123"/>
                  <a:pt x="1871206" y="1155110"/>
                </a:cubicBezTo>
                <a:cubicBezTo>
                  <a:pt x="1873856" y="1153123"/>
                  <a:pt x="1877169" y="1151134"/>
                  <a:pt x="1879820" y="1149147"/>
                </a:cubicBezTo>
                <a:cubicBezTo>
                  <a:pt x="1880483" y="1141858"/>
                  <a:pt x="1881809" y="1134569"/>
                  <a:pt x="1891747" y="1133244"/>
                </a:cubicBezTo>
                <a:cubicBezTo>
                  <a:pt x="1893735" y="1132581"/>
                  <a:pt x="1895061" y="1133244"/>
                  <a:pt x="1897048" y="1133244"/>
                </a:cubicBezTo>
                <a:cubicBezTo>
                  <a:pt x="1897711" y="1132581"/>
                  <a:pt x="1898374" y="1132581"/>
                  <a:pt x="1898373" y="1131919"/>
                </a:cubicBezTo>
                <a:cubicBezTo>
                  <a:pt x="1910962" y="1110715"/>
                  <a:pt x="1919576" y="1116679"/>
                  <a:pt x="1934154" y="1129931"/>
                </a:cubicBezTo>
                <a:cubicBezTo>
                  <a:pt x="1940780" y="1112041"/>
                  <a:pt x="1958008" y="1107402"/>
                  <a:pt x="1977886" y="1114691"/>
                </a:cubicBezTo>
                <a:cubicBezTo>
                  <a:pt x="1989814" y="1118667"/>
                  <a:pt x="1996440" y="1115354"/>
                  <a:pt x="2004390" y="1111378"/>
                </a:cubicBezTo>
                <a:cubicBezTo>
                  <a:pt x="2007703" y="1110053"/>
                  <a:pt x="2050774" y="1096801"/>
                  <a:pt x="2054086" y="1096138"/>
                </a:cubicBezTo>
                <a:cubicBezTo>
                  <a:pt x="2065350" y="1094150"/>
                  <a:pt x="2073303" y="1096801"/>
                  <a:pt x="2071976" y="1104752"/>
                </a:cubicBezTo>
                <a:cubicBezTo>
                  <a:pt x="2071314" y="1113366"/>
                  <a:pt x="2062037" y="1115354"/>
                  <a:pt x="2052761" y="1111378"/>
                </a:cubicBezTo>
                <a:cubicBezTo>
                  <a:pt x="2043484" y="1107402"/>
                  <a:pt x="2034870" y="1106077"/>
                  <a:pt x="2032883" y="1115354"/>
                </a:cubicBezTo>
                <a:cubicBezTo>
                  <a:pt x="2030895" y="1126618"/>
                  <a:pt x="2043484" y="1121317"/>
                  <a:pt x="2051435" y="1121317"/>
                </a:cubicBezTo>
                <a:cubicBezTo>
                  <a:pt x="2062037" y="1121317"/>
                  <a:pt x="2075289" y="1117341"/>
                  <a:pt x="2074627" y="1129931"/>
                </a:cubicBezTo>
                <a:cubicBezTo>
                  <a:pt x="2083241" y="1129268"/>
                  <a:pt x="2091855" y="1128606"/>
                  <a:pt x="2103119" y="1127943"/>
                </a:cubicBezTo>
                <a:cubicBezTo>
                  <a:pt x="2085230" y="1123968"/>
                  <a:pt x="2083242" y="1121980"/>
                  <a:pt x="2092517" y="1114028"/>
                </a:cubicBezTo>
                <a:cubicBezTo>
                  <a:pt x="2101794" y="1106077"/>
                  <a:pt x="2076615" y="1106077"/>
                  <a:pt x="2088542" y="1097463"/>
                </a:cubicBezTo>
                <a:cubicBezTo>
                  <a:pt x="2109746" y="1082223"/>
                  <a:pt x="2115046" y="1058369"/>
                  <a:pt x="2146851" y="1048430"/>
                </a:cubicBezTo>
                <a:cubicBezTo>
                  <a:pt x="2156790" y="1045117"/>
                  <a:pt x="2166067" y="1039816"/>
                  <a:pt x="2174681" y="1034515"/>
                </a:cubicBezTo>
                <a:cubicBezTo>
                  <a:pt x="2185946" y="1027889"/>
                  <a:pt x="2193234" y="1018613"/>
                  <a:pt x="2184621" y="1008673"/>
                </a:cubicBezTo>
                <a:cubicBezTo>
                  <a:pt x="2168717" y="990783"/>
                  <a:pt x="2168055" y="990783"/>
                  <a:pt x="2202510" y="971568"/>
                </a:cubicBezTo>
                <a:cubicBezTo>
                  <a:pt x="2223714" y="988795"/>
                  <a:pt x="2206487" y="1006023"/>
                  <a:pt x="2190583" y="1029215"/>
                </a:cubicBezTo>
                <a:cubicBezTo>
                  <a:pt x="2211124" y="1018613"/>
                  <a:pt x="2223714" y="1013975"/>
                  <a:pt x="2231666" y="1003373"/>
                </a:cubicBezTo>
                <a:cubicBezTo>
                  <a:pt x="2235641" y="998072"/>
                  <a:pt x="2240280" y="993434"/>
                  <a:pt x="2231665" y="990783"/>
                </a:cubicBezTo>
                <a:cubicBezTo>
                  <a:pt x="2217750" y="986145"/>
                  <a:pt x="2213775" y="977531"/>
                  <a:pt x="2221726" y="970905"/>
                </a:cubicBezTo>
                <a:cubicBezTo>
                  <a:pt x="2229677" y="964941"/>
                  <a:pt x="2246242" y="959641"/>
                  <a:pt x="2258832" y="966267"/>
                </a:cubicBezTo>
                <a:cubicBezTo>
                  <a:pt x="2267446" y="970905"/>
                  <a:pt x="2268110" y="966929"/>
                  <a:pt x="2274072" y="964279"/>
                </a:cubicBezTo>
                <a:cubicBezTo>
                  <a:pt x="2293288" y="955665"/>
                  <a:pt x="2307202" y="941750"/>
                  <a:pt x="2332382" y="939100"/>
                </a:cubicBezTo>
                <a:cubicBezTo>
                  <a:pt x="2342321" y="937775"/>
                  <a:pt x="2354910" y="927836"/>
                  <a:pt x="2357561" y="920547"/>
                </a:cubicBezTo>
                <a:cubicBezTo>
                  <a:pt x="2366175" y="899343"/>
                  <a:pt x="2382740" y="886091"/>
                  <a:pt x="2415208" y="880128"/>
                </a:cubicBezTo>
                <a:cubicBezTo>
                  <a:pt x="2435086" y="876152"/>
                  <a:pt x="2422497" y="862900"/>
                  <a:pt x="2427797" y="852298"/>
                </a:cubicBezTo>
                <a:cubicBezTo>
                  <a:pt x="2452976" y="866875"/>
                  <a:pt x="2466891" y="848985"/>
                  <a:pt x="2485444" y="843684"/>
                </a:cubicBezTo>
                <a:cubicBezTo>
                  <a:pt x="2523213" y="832420"/>
                  <a:pt x="2557668" y="813204"/>
                  <a:pt x="2599413" y="811879"/>
                </a:cubicBezTo>
                <a:cubicBezTo>
                  <a:pt x="2602726" y="797964"/>
                  <a:pt x="2575559" y="803265"/>
                  <a:pt x="2582185" y="801277"/>
                </a:cubicBezTo>
                <a:cubicBezTo>
                  <a:pt x="2605376" y="795314"/>
                  <a:pt x="2576884" y="766821"/>
                  <a:pt x="2615978" y="770797"/>
                </a:cubicBezTo>
                <a:cubicBezTo>
                  <a:pt x="2625255" y="772123"/>
                  <a:pt x="2635856" y="767484"/>
                  <a:pt x="2630555" y="759533"/>
                </a:cubicBezTo>
                <a:cubicBezTo>
                  <a:pt x="2610677" y="727065"/>
                  <a:pt x="2656397" y="722427"/>
                  <a:pt x="2679588" y="706524"/>
                </a:cubicBezTo>
                <a:cubicBezTo>
                  <a:pt x="2668324" y="723752"/>
                  <a:pt x="2685553" y="732366"/>
                  <a:pt x="2704768" y="745618"/>
                </a:cubicBezTo>
                <a:cubicBezTo>
                  <a:pt x="2670312" y="738329"/>
                  <a:pt x="2664350" y="754232"/>
                  <a:pt x="2654409" y="764834"/>
                </a:cubicBezTo>
                <a:cubicBezTo>
                  <a:pt x="2646459" y="774110"/>
                  <a:pt x="2663023" y="772785"/>
                  <a:pt x="2668324" y="776098"/>
                </a:cubicBezTo>
                <a:cubicBezTo>
                  <a:pt x="2676938" y="781399"/>
                  <a:pt x="2692841" y="789350"/>
                  <a:pt x="2699467" y="783387"/>
                </a:cubicBezTo>
                <a:cubicBezTo>
                  <a:pt x="2713382" y="770134"/>
                  <a:pt x="2688202" y="771460"/>
                  <a:pt x="2680914" y="765496"/>
                </a:cubicBezTo>
                <a:cubicBezTo>
                  <a:pt x="2688865" y="758870"/>
                  <a:pt x="2720009" y="774773"/>
                  <a:pt x="2712719" y="750919"/>
                </a:cubicBezTo>
                <a:cubicBezTo>
                  <a:pt x="2712719" y="750256"/>
                  <a:pt x="2715369" y="748268"/>
                  <a:pt x="2716032" y="748268"/>
                </a:cubicBezTo>
                <a:cubicBezTo>
                  <a:pt x="2749826" y="754232"/>
                  <a:pt x="2773016" y="729715"/>
                  <a:pt x="2804159" y="729715"/>
                </a:cubicBezTo>
                <a:cubicBezTo>
                  <a:pt x="2813435" y="729715"/>
                  <a:pt x="2822049" y="727728"/>
                  <a:pt x="2829338" y="723752"/>
                </a:cubicBezTo>
                <a:cubicBezTo>
                  <a:pt x="2833314" y="721764"/>
                  <a:pt x="2840602" y="719776"/>
                  <a:pt x="2836627" y="715138"/>
                </a:cubicBezTo>
                <a:cubicBezTo>
                  <a:pt x="2833314" y="711825"/>
                  <a:pt x="2827350" y="710500"/>
                  <a:pt x="2822049" y="713813"/>
                </a:cubicBezTo>
                <a:cubicBezTo>
                  <a:pt x="2805484" y="723752"/>
                  <a:pt x="2790244" y="715801"/>
                  <a:pt x="2773679" y="715138"/>
                </a:cubicBezTo>
                <a:cubicBezTo>
                  <a:pt x="2791569" y="714475"/>
                  <a:pt x="2806809" y="706524"/>
                  <a:pt x="2824037" y="704536"/>
                </a:cubicBezTo>
                <a:cubicBezTo>
                  <a:pt x="2831326" y="703873"/>
                  <a:pt x="2848554" y="703211"/>
                  <a:pt x="2830002" y="693272"/>
                </a:cubicBezTo>
                <a:cubicBezTo>
                  <a:pt x="2821387" y="688634"/>
                  <a:pt x="2838615" y="685983"/>
                  <a:pt x="2843253" y="683333"/>
                </a:cubicBezTo>
                <a:cubicBezTo>
                  <a:pt x="2847891" y="680020"/>
                  <a:pt x="2853192" y="677369"/>
                  <a:pt x="2858493" y="674719"/>
                </a:cubicBezTo>
                <a:cubicBezTo>
                  <a:pt x="2862468" y="670743"/>
                  <a:pt x="2867770" y="667430"/>
                  <a:pt x="2873733" y="664780"/>
                </a:cubicBezTo>
                <a:cubicBezTo>
                  <a:pt x="2878371" y="662792"/>
                  <a:pt x="2882347" y="660804"/>
                  <a:pt x="2886322" y="658816"/>
                </a:cubicBezTo>
                <a:cubicBezTo>
                  <a:pt x="2893611" y="654178"/>
                  <a:pt x="2900238" y="648215"/>
                  <a:pt x="2904213" y="640926"/>
                </a:cubicBezTo>
                <a:cubicBezTo>
                  <a:pt x="2881684" y="639601"/>
                  <a:pt x="2881022" y="627673"/>
                  <a:pt x="2883672" y="616409"/>
                </a:cubicBezTo>
                <a:cubicBezTo>
                  <a:pt x="2885660" y="609121"/>
                  <a:pt x="2888310" y="598519"/>
                  <a:pt x="2906864" y="601832"/>
                </a:cubicBezTo>
                <a:cubicBezTo>
                  <a:pt x="2909514" y="591893"/>
                  <a:pt x="2882347" y="593218"/>
                  <a:pt x="2892949" y="584604"/>
                </a:cubicBezTo>
                <a:cubicBezTo>
                  <a:pt x="2908851" y="571352"/>
                  <a:pt x="2930055" y="561413"/>
                  <a:pt x="2956559" y="558762"/>
                </a:cubicBezTo>
                <a:cubicBezTo>
                  <a:pt x="2947945" y="546173"/>
                  <a:pt x="2938668" y="532258"/>
                  <a:pt x="2963186" y="521656"/>
                </a:cubicBezTo>
                <a:cubicBezTo>
                  <a:pt x="2969811" y="519006"/>
                  <a:pt x="2979750" y="511717"/>
                  <a:pt x="2987701" y="517681"/>
                </a:cubicBezTo>
                <a:cubicBezTo>
                  <a:pt x="3021495" y="541534"/>
                  <a:pt x="3049987" y="517681"/>
                  <a:pt x="3067215" y="505754"/>
                </a:cubicBezTo>
                <a:cubicBezTo>
                  <a:pt x="3063901" y="503766"/>
                  <a:pt x="3058602" y="502441"/>
                  <a:pt x="3061914" y="496477"/>
                </a:cubicBezTo>
                <a:cubicBezTo>
                  <a:pt x="3066553" y="491176"/>
                  <a:pt x="3066553" y="486538"/>
                  <a:pt x="3059926" y="482562"/>
                </a:cubicBezTo>
                <a:cubicBezTo>
                  <a:pt x="3054625" y="465997"/>
                  <a:pt x="3067215" y="453407"/>
                  <a:pt x="3075166" y="444794"/>
                </a:cubicBezTo>
                <a:cubicBezTo>
                  <a:pt x="3088418" y="429554"/>
                  <a:pt x="3095707" y="408350"/>
                  <a:pt x="3116910" y="398411"/>
                </a:cubicBezTo>
                <a:cubicBezTo>
                  <a:pt x="3093719" y="400399"/>
                  <a:pt x="3071191" y="403049"/>
                  <a:pt x="3049987" y="391123"/>
                </a:cubicBezTo>
                <a:cubicBezTo>
                  <a:pt x="3080468" y="389134"/>
                  <a:pt x="3110284" y="386484"/>
                  <a:pt x="3146728" y="383834"/>
                </a:cubicBezTo>
                <a:cubicBezTo>
                  <a:pt x="3134138" y="375882"/>
                  <a:pt x="3123536" y="378533"/>
                  <a:pt x="3116248" y="370581"/>
                </a:cubicBezTo>
                <a:cubicBezTo>
                  <a:pt x="3126187" y="365943"/>
                  <a:pt x="3136126" y="360642"/>
                  <a:pt x="3122211" y="345402"/>
                </a:cubicBezTo>
                <a:cubicBezTo>
                  <a:pt x="3140101" y="354016"/>
                  <a:pt x="3148053" y="377207"/>
                  <a:pt x="3169257" y="361968"/>
                </a:cubicBezTo>
                <a:cubicBezTo>
                  <a:pt x="3172569" y="353354"/>
                  <a:pt x="3146066" y="346728"/>
                  <a:pt x="3167931" y="336789"/>
                </a:cubicBezTo>
                <a:cubicBezTo>
                  <a:pt x="3173895" y="351366"/>
                  <a:pt x="3195099" y="337451"/>
                  <a:pt x="3199736" y="354016"/>
                </a:cubicBezTo>
                <a:cubicBezTo>
                  <a:pt x="3195761" y="354679"/>
                  <a:pt x="3191122" y="354679"/>
                  <a:pt x="3186484" y="355341"/>
                </a:cubicBezTo>
                <a:cubicBezTo>
                  <a:pt x="3192448" y="369256"/>
                  <a:pt x="3204376" y="366606"/>
                  <a:pt x="3215639" y="369256"/>
                </a:cubicBezTo>
                <a:cubicBezTo>
                  <a:pt x="3224253" y="370581"/>
                  <a:pt x="3225578" y="375220"/>
                  <a:pt x="3224253" y="379195"/>
                </a:cubicBezTo>
                <a:cubicBezTo>
                  <a:pt x="3244131" y="363293"/>
                  <a:pt x="3264672" y="346728"/>
                  <a:pt x="3287863" y="332813"/>
                </a:cubicBezTo>
                <a:cubicBezTo>
                  <a:pt x="3289188" y="332813"/>
                  <a:pt x="3291176" y="332150"/>
                  <a:pt x="3292501" y="332150"/>
                </a:cubicBezTo>
                <a:cubicBezTo>
                  <a:pt x="3330933" y="318236"/>
                  <a:pt x="3343522" y="286430"/>
                  <a:pt x="3383279" y="273841"/>
                </a:cubicBezTo>
                <a:cubicBezTo>
                  <a:pt x="3393881" y="270528"/>
                  <a:pt x="3401832" y="264564"/>
                  <a:pt x="3411109" y="259926"/>
                </a:cubicBezTo>
                <a:cubicBezTo>
                  <a:pt x="3413759" y="262576"/>
                  <a:pt x="3414422" y="264564"/>
                  <a:pt x="3413096" y="266552"/>
                </a:cubicBezTo>
                <a:cubicBezTo>
                  <a:pt x="3448215" y="242698"/>
                  <a:pt x="3456166" y="241373"/>
                  <a:pt x="3479357" y="251312"/>
                </a:cubicBezTo>
                <a:cubicBezTo>
                  <a:pt x="3480683" y="253300"/>
                  <a:pt x="3480683" y="255288"/>
                  <a:pt x="3478695" y="257275"/>
                </a:cubicBezTo>
                <a:cubicBezTo>
                  <a:pt x="3478695" y="257275"/>
                  <a:pt x="3478032" y="257938"/>
                  <a:pt x="3478032" y="257938"/>
                </a:cubicBezTo>
                <a:cubicBezTo>
                  <a:pt x="3483996" y="251975"/>
                  <a:pt x="3492609" y="247999"/>
                  <a:pt x="3501224" y="244023"/>
                </a:cubicBezTo>
                <a:cubicBezTo>
                  <a:pt x="3501223" y="240047"/>
                  <a:pt x="3500561" y="236072"/>
                  <a:pt x="3501224" y="232759"/>
                </a:cubicBezTo>
                <a:cubicBezTo>
                  <a:pt x="3501223" y="232096"/>
                  <a:pt x="3501886" y="232096"/>
                  <a:pt x="3501886" y="232096"/>
                </a:cubicBezTo>
                <a:cubicBezTo>
                  <a:pt x="3505862" y="230771"/>
                  <a:pt x="3511162" y="230771"/>
                  <a:pt x="3511825" y="228783"/>
                </a:cubicBezTo>
                <a:cubicBezTo>
                  <a:pt x="3519776" y="202279"/>
                  <a:pt x="3539655" y="183063"/>
                  <a:pt x="3553569" y="159872"/>
                </a:cubicBezTo>
                <a:cubicBezTo>
                  <a:pt x="3556220" y="154571"/>
                  <a:pt x="3559533" y="155896"/>
                  <a:pt x="3563509" y="157884"/>
                </a:cubicBezTo>
                <a:cubicBezTo>
                  <a:pt x="3562847" y="158547"/>
                  <a:pt x="3562183" y="159872"/>
                  <a:pt x="3561521" y="161197"/>
                </a:cubicBezTo>
                <a:cubicBezTo>
                  <a:pt x="3561521" y="161860"/>
                  <a:pt x="3560858" y="162523"/>
                  <a:pt x="3560858" y="163185"/>
                </a:cubicBezTo>
                <a:cubicBezTo>
                  <a:pt x="3560858" y="163847"/>
                  <a:pt x="3562183" y="164510"/>
                  <a:pt x="3562846" y="164510"/>
                </a:cubicBezTo>
                <a:cubicBezTo>
                  <a:pt x="3566822" y="165173"/>
                  <a:pt x="3570797" y="161197"/>
                  <a:pt x="3574773" y="165173"/>
                </a:cubicBezTo>
                <a:cubicBezTo>
                  <a:pt x="3565496" y="177762"/>
                  <a:pt x="3561521" y="192340"/>
                  <a:pt x="3549594" y="202941"/>
                </a:cubicBezTo>
                <a:cubicBezTo>
                  <a:pt x="3550920" y="203604"/>
                  <a:pt x="3552907" y="204267"/>
                  <a:pt x="3554232" y="204929"/>
                </a:cubicBezTo>
                <a:cubicBezTo>
                  <a:pt x="3553569" y="204929"/>
                  <a:pt x="3553569" y="205592"/>
                  <a:pt x="3552907" y="206255"/>
                </a:cubicBezTo>
                <a:cubicBezTo>
                  <a:pt x="3545618" y="214206"/>
                  <a:pt x="3539654" y="223482"/>
                  <a:pt x="3533691" y="232759"/>
                </a:cubicBezTo>
                <a:cubicBezTo>
                  <a:pt x="3561521" y="227458"/>
                  <a:pt x="3587362" y="220169"/>
                  <a:pt x="3608566" y="204929"/>
                </a:cubicBezTo>
                <a:cubicBezTo>
                  <a:pt x="3607241" y="204929"/>
                  <a:pt x="3605915" y="205592"/>
                  <a:pt x="3604590" y="205592"/>
                </a:cubicBezTo>
                <a:cubicBezTo>
                  <a:pt x="3594651" y="186376"/>
                  <a:pt x="3615192" y="183063"/>
                  <a:pt x="3621818" y="173124"/>
                </a:cubicBezTo>
                <a:cubicBezTo>
                  <a:pt x="3629107" y="169811"/>
                  <a:pt x="3634408" y="167823"/>
                  <a:pt x="3641696" y="165173"/>
                </a:cubicBezTo>
                <a:cubicBezTo>
                  <a:pt x="3649648" y="167823"/>
                  <a:pt x="3645009" y="173124"/>
                  <a:pt x="3642360" y="176437"/>
                </a:cubicBezTo>
                <a:cubicBezTo>
                  <a:pt x="3639046" y="181075"/>
                  <a:pt x="3635733" y="185051"/>
                  <a:pt x="3633083" y="189689"/>
                </a:cubicBezTo>
                <a:cubicBezTo>
                  <a:pt x="3638383" y="187702"/>
                  <a:pt x="3645009" y="186376"/>
                  <a:pt x="3651635" y="187039"/>
                </a:cubicBezTo>
                <a:cubicBezTo>
                  <a:pt x="3654949" y="187039"/>
                  <a:pt x="3660249" y="191677"/>
                  <a:pt x="3662237" y="187039"/>
                </a:cubicBezTo>
                <a:cubicBezTo>
                  <a:pt x="3664225" y="183726"/>
                  <a:pt x="3652961" y="184389"/>
                  <a:pt x="3653623" y="183063"/>
                </a:cubicBezTo>
                <a:cubicBezTo>
                  <a:pt x="3656936" y="173787"/>
                  <a:pt x="3668863" y="169149"/>
                  <a:pt x="3679465" y="169149"/>
                </a:cubicBezTo>
                <a:cubicBezTo>
                  <a:pt x="3709283" y="168486"/>
                  <a:pt x="3709283" y="169149"/>
                  <a:pt x="3723197" y="151921"/>
                </a:cubicBezTo>
                <a:cubicBezTo>
                  <a:pt x="3705307" y="151921"/>
                  <a:pt x="3692717" y="165836"/>
                  <a:pt x="3673501" y="162523"/>
                </a:cubicBezTo>
                <a:cubicBezTo>
                  <a:pt x="3690730" y="141319"/>
                  <a:pt x="3729161" y="151258"/>
                  <a:pt x="3749040" y="134693"/>
                </a:cubicBezTo>
                <a:cubicBezTo>
                  <a:pt x="3772230" y="125416"/>
                  <a:pt x="3763617" y="147945"/>
                  <a:pt x="3781508" y="146620"/>
                </a:cubicBezTo>
                <a:cubicBezTo>
                  <a:pt x="3811987" y="137343"/>
                  <a:pt x="3825239" y="109514"/>
                  <a:pt x="3862345" y="102888"/>
                </a:cubicBezTo>
                <a:cubicBezTo>
                  <a:pt x="3884211" y="97587"/>
                  <a:pt x="3904089" y="101562"/>
                  <a:pt x="3923305" y="106863"/>
                </a:cubicBezTo>
                <a:cubicBezTo>
                  <a:pt x="3937883" y="101562"/>
                  <a:pt x="3950472" y="99575"/>
                  <a:pt x="3940533" y="115477"/>
                </a:cubicBezTo>
                <a:cubicBezTo>
                  <a:pt x="3939870" y="116802"/>
                  <a:pt x="3939208" y="118128"/>
                  <a:pt x="3938545" y="119453"/>
                </a:cubicBezTo>
                <a:cubicBezTo>
                  <a:pt x="3952460" y="110176"/>
                  <a:pt x="3967700" y="105538"/>
                  <a:pt x="3980289" y="118128"/>
                </a:cubicBezTo>
                <a:cubicBezTo>
                  <a:pt x="3992217" y="130055"/>
                  <a:pt x="3987579" y="140656"/>
                  <a:pt x="3966375" y="147945"/>
                </a:cubicBezTo>
                <a:cubicBezTo>
                  <a:pt x="3946496" y="148607"/>
                  <a:pt x="3931257" y="155234"/>
                  <a:pt x="3921980" y="168486"/>
                </a:cubicBezTo>
                <a:cubicBezTo>
                  <a:pt x="3948484" y="165173"/>
                  <a:pt x="3974989" y="171799"/>
                  <a:pt x="4002156" y="164510"/>
                </a:cubicBezTo>
                <a:cubicBezTo>
                  <a:pt x="4008119" y="162523"/>
                  <a:pt x="4018058" y="167823"/>
                  <a:pt x="4020709" y="159209"/>
                </a:cubicBezTo>
                <a:cubicBezTo>
                  <a:pt x="4023359" y="150595"/>
                  <a:pt x="4016070" y="148607"/>
                  <a:pt x="4006131" y="147282"/>
                </a:cubicBezTo>
                <a:cubicBezTo>
                  <a:pt x="4000830" y="147282"/>
                  <a:pt x="3995530" y="145957"/>
                  <a:pt x="3992217" y="142644"/>
                </a:cubicBezTo>
                <a:cubicBezTo>
                  <a:pt x="3988241" y="132042"/>
                  <a:pt x="3999506" y="128067"/>
                  <a:pt x="4010771" y="124754"/>
                </a:cubicBezTo>
                <a:cubicBezTo>
                  <a:pt x="4049201" y="115477"/>
                  <a:pt x="4093596" y="120778"/>
                  <a:pt x="4128051" y="98912"/>
                </a:cubicBezTo>
                <a:cubicBezTo>
                  <a:pt x="4138653" y="92286"/>
                  <a:pt x="4147930" y="86323"/>
                  <a:pt x="4155881" y="77708"/>
                </a:cubicBezTo>
                <a:cubicBezTo>
                  <a:pt x="4136665" y="77046"/>
                  <a:pt x="4120762" y="86323"/>
                  <a:pt x="4104197" y="82347"/>
                </a:cubicBezTo>
                <a:cubicBezTo>
                  <a:pt x="4096246" y="79034"/>
                  <a:pt x="4097572" y="74395"/>
                  <a:pt x="4104860" y="71745"/>
                </a:cubicBezTo>
                <a:cubicBezTo>
                  <a:pt x="4115462" y="67107"/>
                  <a:pt x="4126063" y="61806"/>
                  <a:pt x="4139315" y="62468"/>
                </a:cubicBezTo>
                <a:cubicBezTo>
                  <a:pt x="4157869" y="62468"/>
                  <a:pt x="4171121" y="52529"/>
                  <a:pt x="4188349" y="49879"/>
                </a:cubicBezTo>
                <a:cubicBezTo>
                  <a:pt x="4190336" y="49216"/>
                  <a:pt x="4200276" y="49216"/>
                  <a:pt x="4194975" y="45903"/>
                </a:cubicBezTo>
                <a:cubicBezTo>
                  <a:pt x="4162508" y="26025"/>
                  <a:pt x="4203589" y="26688"/>
                  <a:pt x="4212865" y="19399"/>
                </a:cubicBezTo>
                <a:cubicBezTo>
                  <a:pt x="4219160" y="14430"/>
                  <a:pt x="4228105" y="11448"/>
                  <a:pt x="4234649" y="71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6621" cap="flat">
            <a:noFill/>
            <a:prstDash val="solid"/>
            <a:miter/>
          </a:ln>
        </p:spPr>
        <p:txBody>
          <a:bodyPr wrap="square" lIns="137160" tIns="68580" rIns="137160" bIns="68580" rtlCol="0" anchor="ctr">
            <a:noAutofit/>
          </a:bodyPr>
          <a:lstStyle/>
          <a:p>
            <a:endParaRPr lang="en-US" b="1" dirty="0"/>
          </a:p>
        </p:txBody>
      </p:sp>
      <p:grpSp>
        <p:nvGrpSpPr>
          <p:cNvPr id="131" name="Graphic 50">
            <a:extLst>
              <a:ext uri="{FF2B5EF4-FFF2-40B4-BE49-F238E27FC236}">
                <a16:creationId xmlns="" xmlns:a16="http://schemas.microsoft.com/office/drawing/2014/main" id="{5DF7915C-FF18-489B-953E-71EBD8A872C8}"/>
              </a:ext>
            </a:extLst>
          </p:cNvPr>
          <p:cNvGrpSpPr/>
          <p:nvPr/>
        </p:nvGrpSpPr>
        <p:grpSpPr>
          <a:xfrm rot="10800000" flipH="1" flipV="1">
            <a:off x="16385231" y="7917996"/>
            <a:ext cx="1649704" cy="1217411"/>
            <a:chOff x="5372288" y="1837815"/>
            <a:chExt cx="5665678" cy="3999302"/>
          </a:xfrm>
        </p:grpSpPr>
        <p:sp>
          <p:nvSpPr>
            <p:cNvPr id="132" name="Freeform: Shape 15">
              <a:extLst>
                <a:ext uri="{FF2B5EF4-FFF2-40B4-BE49-F238E27FC236}">
                  <a16:creationId xmlns="" xmlns:a16="http://schemas.microsoft.com/office/drawing/2014/main" id="{EA316957-124D-492F-A7B4-FC00339A4CC2}"/>
                </a:ext>
              </a:extLst>
            </p:cNvPr>
            <p:cNvSpPr/>
            <p:nvPr/>
          </p:nvSpPr>
          <p:spPr>
            <a:xfrm>
              <a:off x="8654950" y="1838133"/>
              <a:ext cx="2382202" cy="1982296"/>
            </a:xfrm>
            <a:custGeom>
              <a:avLst/>
              <a:gdLst>
                <a:gd name="connsiteX0" fmla="*/ 2032670 w 2382202"/>
                <a:gd name="connsiteY0" fmla="*/ 11062 h 1982296"/>
                <a:gd name="connsiteX1" fmla="*/ 1965202 w 2382202"/>
                <a:gd name="connsiteY1" fmla="*/ 8623 h 1982296"/>
                <a:gd name="connsiteX2" fmla="*/ 1731097 w 2382202"/>
                <a:gd name="connsiteY2" fmla="*/ 163068 h 1982296"/>
                <a:gd name="connsiteX3" fmla="*/ 1731097 w 2382202"/>
                <a:gd name="connsiteY3" fmla="*/ 163068 h 1982296"/>
                <a:gd name="connsiteX4" fmla="*/ 1692892 w 2382202"/>
                <a:gd name="connsiteY4" fmla="*/ 194770 h 1982296"/>
                <a:gd name="connsiteX5" fmla="*/ 1496179 w 2382202"/>
                <a:gd name="connsiteY5" fmla="*/ 415057 h 1982296"/>
                <a:gd name="connsiteX6" fmla="*/ 706885 w 2382202"/>
                <a:gd name="connsiteY6" fmla="*/ 1001133 h 1982296"/>
                <a:gd name="connsiteX7" fmla="*/ 706885 w 2382202"/>
                <a:gd name="connsiteY7" fmla="*/ 1001133 h 1982296"/>
                <a:gd name="connsiteX8" fmla="*/ 659739 w 2382202"/>
                <a:gd name="connsiteY8" fmla="*/ 1027958 h 1982296"/>
                <a:gd name="connsiteX9" fmla="*/ 202908 w 2382202"/>
                <a:gd name="connsiteY9" fmla="*/ 1157203 h 1982296"/>
                <a:gd name="connsiteX10" fmla="*/ 171206 w 2382202"/>
                <a:gd name="connsiteY10" fmla="*/ 1180777 h 1982296"/>
                <a:gd name="connsiteX11" fmla="*/ 171206 w 2382202"/>
                <a:gd name="connsiteY11" fmla="*/ 1180777 h 1982296"/>
                <a:gd name="connsiteX12" fmla="*/ 22452 w 2382202"/>
                <a:gd name="connsiteY12" fmla="*/ 1316525 h 1982296"/>
                <a:gd name="connsiteX13" fmla="*/ 1317 w 2382202"/>
                <a:gd name="connsiteY13" fmla="*/ 1379929 h 1982296"/>
                <a:gd name="connsiteX14" fmla="*/ 72037 w 2382202"/>
                <a:gd name="connsiteY14" fmla="*/ 1446584 h 1982296"/>
                <a:gd name="connsiteX15" fmla="*/ 146007 w 2382202"/>
                <a:gd name="connsiteY15" fmla="*/ 1449835 h 1982296"/>
                <a:gd name="connsiteX16" fmla="*/ 144382 w 2382202"/>
                <a:gd name="connsiteY16" fmla="*/ 1780672 h 1982296"/>
                <a:gd name="connsiteX17" fmla="*/ 529680 w 2382202"/>
                <a:gd name="connsiteY17" fmla="*/ 1971695 h 1982296"/>
                <a:gd name="connsiteX18" fmla="*/ 597961 w 2382202"/>
                <a:gd name="connsiteY18" fmla="*/ 1970883 h 1982296"/>
                <a:gd name="connsiteX19" fmla="*/ 643482 w 2382202"/>
                <a:gd name="connsiteY19" fmla="*/ 1929426 h 1982296"/>
                <a:gd name="connsiteX20" fmla="*/ 1043412 w 2382202"/>
                <a:gd name="connsiteY20" fmla="*/ 1470970 h 1982296"/>
                <a:gd name="connsiteX21" fmla="*/ 1088120 w 2382202"/>
                <a:gd name="connsiteY21" fmla="*/ 1431952 h 1982296"/>
                <a:gd name="connsiteX22" fmla="*/ 1088120 w 2382202"/>
                <a:gd name="connsiteY22" fmla="*/ 1431952 h 1982296"/>
                <a:gd name="connsiteX23" fmla="*/ 1522190 w 2382202"/>
                <a:gd name="connsiteY23" fmla="*/ 1132817 h 1982296"/>
                <a:gd name="connsiteX24" fmla="*/ 1836769 w 2382202"/>
                <a:gd name="connsiteY24" fmla="*/ 914156 h 1982296"/>
                <a:gd name="connsiteX25" fmla="*/ 1836769 w 2382202"/>
                <a:gd name="connsiteY25" fmla="*/ 914156 h 1982296"/>
                <a:gd name="connsiteX26" fmla="*/ 2102577 w 2382202"/>
                <a:gd name="connsiteY26" fmla="*/ 809297 h 1982296"/>
                <a:gd name="connsiteX27" fmla="*/ 2382203 w 2382202"/>
                <a:gd name="connsiteY27" fmla="*/ 619899 h 1982296"/>
                <a:gd name="connsiteX28" fmla="*/ 2382203 w 2382202"/>
                <a:gd name="connsiteY28" fmla="*/ 216717 h 1982296"/>
                <a:gd name="connsiteX29" fmla="*/ 2293600 w 2382202"/>
                <a:gd name="connsiteY29" fmla="*/ 126489 h 1982296"/>
                <a:gd name="connsiteX30" fmla="*/ 2032670 w 2382202"/>
                <a:gd name="connsiteY30" fmla="*/ 11062 h 19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382202" h="1982296">
                  <a:moveTo>
                    <a:pt x="2032670" y="11062"/>
                  </a:moveTo>
                  <a:cubicBezTo>
                    <a:pt x="2010723" y="1308"/>
                    <a:pt x="1987963" y="-6821"/>
                    <a:pt x="1965202" y="8623"/>
                  </a:cubicBezTo>
                  <a:cubicBezTo>
                    <a:pt x="1887167" y="59834"/>
                    <a:pt x="1809132" y="111857"/>
                    <a:pt x="1731097" y="163068"/>
                  </a:cubicBezTo>
                  <a:lnTo>
                    <a:pt x="1731097" y="163068"/>
                  </a:lnTo>
                  <a:cubicBezTo>
                    <a:pt x="1714839" y="170384"/>
                    <a:pt x="1701834" y="180138"/>
                    <a:pt x="1692892" y="194770"/>
                  </a:cubicBezTo>
                  <a:cubicBezTo>
                    <a:pt x="1682325" y="205337"/>
                    <a:pt x="1552266" y="352466"/>
                    <a:pt x="1496179" y="415057"/>
                  </a:cubicBezTo>
                  <a:cubicBezTo>
                    <a:pt x="1485611" y="423998"/>
                    <a:pt x="786546" y="942607"/>
                    <a:pt x="706885" y="1001133"/>
                  </a:cubicBezTo>
                  <a:lnTo>
                    <a:pt x="706885" y="1001133"/>
                  </a:lnTo>
                  <a:cubicBezTo>
                    <a:pt x="693067" y="1013326"/>
                    <a:pt x="675996" y="1021455"/>
                    <a:pt x="659739" y="1027958"/>
                  </a:cubicBezTo>
                  <a:cubicBezTo>
                    <a:pt x="506920" y="1068601"/>
                    <a:pt x="354914" y="1112496"/>
                    <a:pt x="202908" y="1157203"/>
                  </a:cubicBezTo>
                  <a:cubicBezTo>
                    <a:pt x="187464" y="1159642"/>
                    <a:pt x="180961" y="1171835"/>
                    <a:pt x="171206" y="1180777"/>
                  </a:cubicBezTo>
                  <a:lnTo>
                    <a:pt x="171206" y="1180777"/>
                  </a:lnTo>
                  <a:cubicBezTo>
                    <a:pt x="121621" y="1226297"/>
                    <a:pt x="72850" y="1271818"/>
                    <a:pt x="22452" y="1316525"/>
                  </a:cubicBezTo>
                  <a:cubicBezTo>
                    <a:pt x="2130" y="1334408"/>
                    <a:pt x="-2747" y="1355543"/>
                    <a:pt x="1317" y="1379929"/>
                  </a:cubicBezTo>
                  <a:cubicBezTo>
                    <a:pt x="7820" y="1420572"/>
                    <a:pt x="37083" y="1437642"/>
                    <a:pt x="72037" y="1446584"/>
                  </a:cubicBezTo>
                  <a:cubicBezTo>
                    <a:pt x="97235" y="1453900"/>
                    <a:pt x="119996" y="1449835"/>
                    <a:pt x="146007" y="1449835"/>
                  </a:cubicBezTo>
                  <a:cubicBezTo>
                    <a:pt x="147633" y="1583958"/>
                    <a:pt x="157388" y="1657116"/>
                    <a:pt x="144382" y="1780672"/>
                  </a:cubicBezTo>
                  <a:cubicBezTo>
                    <a:pt x="202095" y="1812374"/>
                    <a:pt x="406125" y="1911543"/>
                    <a:pt x="529680" y="1971695"/>
                  </a:cubicBezTo>
                  <a:cubicBezTo>
                    <a:pt x="552441" y="1987140"/>
                    <a:pt x="576014" y="1984701"/>
                    <a:pt x="597961" y="1970883"/>
                  </a:cubicBezTo>
                  <a:cubicBezTo>
                    <a:pt x="615844" y="1960315"/>
                    <a:pt x="629663" y="1944871"/>
                    <a:pt x="643482" y="1929426"/>
                  </a:cubicBezTo>
                  <a:cubicBezTo>
                    <a:pt x="716640" y="1844075"/>
                    <a:pt x="984073" y="1538438"/>
                    <a:pt x="1043412" y="1470970"/>
                  </a:cubicBezTo>
                  <a:cubicBezTo>
                    <a:pt x="1058856" y="1457964"/>
                    <a:pt x="1073488" y="1444958"/>
                    <a:pt x="1088120" y="1431952"/>
                  </a:cubicBezTo>
                  <a:lnTo>
                    <a:pt x="1088120" y="1431952"/>
                  </a:lnTo>
                  <a:cubicBezTo>
                    <a:pt x="1095435" y="1427888"/>
                    <a:pt x="1384816" y="1227923"/>
                    <a:pt x="1522190" y="1132817"/>
                  </a:cubicBezTo>
                  <a:cubicBezTo>
                    <a:pt x="1627050" y="1060472"/>
                    <a:pt x="1731910" y="987314"/>
                    <a:pt x="1836769" y="914156"/>
                  </a:cubicBezTo>
                  <a:lnTo>
                    <a:pt x="1836769" y="914156"/>
                  </a:lnTo>
                  <a:cubicBezTo>
                    <a:pt x="1909927" y="885706"/>
                    <a:pt x="2088758" y="819051"/>
                    <a:pt x="2102577" y="809297"/>
                  </a:cubicBezTo>
                  <a:cubicBezTo>
                    <a:pt x="2194431" y="746706"/>
                    <a:pt x="2380577" y="619899"/>
                    <a:pt x="2382203" y="619899"/>
                  </a:cubicBezTo>
                  <a:cubicBezTo>
                    <a:pt x="2382203" y="565437"/>
                    <a:pt x="2382203" y="245980"/>
                    <a:pt x="2382203" y="216717"/>
                  </a:cubicBezTo>
                  <a:cubicBezTo>
                    <a:pt x="2373261" y="167132"/>
                    <a:pt x="2339934" y="140308"/>
                    <a:pt x="2293600" y="126489"/>
                  </a:cubicBezTo>
                  <a:cubicBezTo>
                    <a:pt x="2293600" y="126489"/>
                    <a:pt x="2113144" y="46828"/>
                    <a:pt x="2032670" y="11062"/>
                  </a:cubicBezTo>
                  <a:close/>
                </a:path>
              </a:pathLst>
            </a:custGeom>
            <a:solidFill>
              <a:schemeClr val="accent5"/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6">
              <a:extLst>
                <a:ext uri="{FF2B5EF4-FFF2-40B4-BE49-F238E27FC236}">
                  <a16:creationId xmlns="" xmlns:a16="http://schemas.microsoft.com/office/drawing/2014/main" id="{6B903488-F97B-484D-8AC7-1FE1119FC998}"/>
                </a:ext>
              </a:extLst>
            </p:cNvPr>
            <p:cNvSpPr/>
            <p:nvPr/>
          </p:nvSpPr>
          <p:spPr>
            <a:xfrm>
              <a:off x="8801409" y="3288781"/>
              <a:ext cx="415956" cy="524298"/>
            </a:xfrm>
            <a:custGeom>
              <a:avLst/>
              <a:gdLst>
                <a:gd name="connsiteX0" fmla="*/ 406794 w 415956"/>
                <a:gd name="connsiteY0" fmla="*/ 8129 h 524298"/>
                <a:gd name="connsiteX1" fmla="*/ 414110 w 415956"/>
                <a:gd name="connsiteY1" fmla="*/ 45521 h 524298"/>
                <a:gd name="connsiteX2" fmla="*/ 399479 w 415956"/>
                <a:gd name="connsiteY2" fmla="*/ 285316 h 524298"/>
                <a:gd name="connsiteX3" fmla="*/ 385660 w 415956"/>
                <a:gd name="connsiteY3" fmla="*/ 518609 h 524298"/>
                <a:gd name="connsiteX4" fmla="*/ 383221 w 415956"/>
                <a:gd name="connsiteY4" fmla="*/ 524299 h 524298"/>
                <a:gd name="connsiteX5" fmla="*/ 14993 w 415956"/>
                <a:gd name="connsiteY5" fmla="*/ 345468 h 524298"/>
                <a:gd name="connsiteX6" fmla="*/ 361 w 415956"/>
                <a:gd name="connsiteY6" fmla="*/ 334088 h 524298"/>
                <a:gd name="connsiteX7" fmla="*/ 361 w 415956"/>
                <a:gd name="connsiteY7" fmla="*/ 0 h 524298"/>
                <a:gd name="connsiteX8" fmla="*/ 406794 w 415956"/>
                <a:gd name="connsiteY8" fmla="*/ 8129 h 5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956" h="524298">
                  <a:moveTo>
                    <a:pt x="406794" y="8129"/>
                  </a:moveTo>
                  <a:cubicBezTo>
                    <a:pt x="420613" y="13819"/>
                    <a:pt x="414923" y="34140"/>
                    <a:pt x="414110" y="45521"/>
                  </a:cubicBezTo>
                  <a:cubicBezTo>
                    <a:pt x="409233" y="125994"/>
                    <a:pt x="404356" y="205655"/>
                    <a:pt x="399479" y="285316"/>
                  </a:cubicBezTo>
                  <a:cubicBezTo>
                    <a:pt x="394601" y="363351"/>
                    <a:pt x="386473" y="440574"/>
                    <a:pt x="385660" y="518609"/>
                  </a:cubicBezTo>
                  <a:cubicBezTo>
                    <a:pt x="385660" y="520234"/>
                    <a:pt x="384034" y="522673"/>
                    <a:pt x="383221" y="524299"/>
                  </a:cubicBezTo>
                  <a:cubicBezTo>
                    <a:pt x="260479" y="464959"/>
                    <a:pt x="137736" y="404807"/>
                    <a:pt x="14993" y="345468"/>
                  </a:cubicBezTo>
                  <a:cubicBezTo>
                    <a:pt x="9303" y="343030"/>
                    <a:pt x="361" y="341404"/>
                    <a:pt x="361" y="334088"/>
                  </a:cubicBezTo>
                  <a:cubicBezTo>
                    <a:pt x="361" y="186146"/>
                    <a:pt x="-452" y="35766"/>
                    <a:pt x="361" y="0"/>
                  </a:cubicBezTo>
                  <a:cubicBezTo>
                    <a:pt x="65391" y="0"/>
                    <a:pt x="406794" y="8129"/>
                    <a:pt x="406794" y="8129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7">
              <a:extLst>
                <a:ext uri="{FF2B5EF4-FFF2-40B4-BE49-F238E27FC236}">
                  <a16:creationId xmlns="" xmlns:a16="http://schemas.microsoft.com/office/drawing/2014/main" id="{ABFC5A38-61DC-41E5-9670-58E523EBB79B}"/>
                </a:ext>
              </a:extLst>
            </p:cNvPr>
            <p:cNvSpPr/>
            <p:nvPr/>
          </p:nvSpPr>
          <p:spPr>
            <a:xfrm>
              <a:off x="5372150" y="3138710"/>
              <a:ext cx="4112949" cy="2699269"/>
            </a:xfrm>
            <a:custGeom>
              <a:avLst/>
              <a:gdLst>
                <a:gd name="connsiteX0" fmla="*/ 4111615 w 4112949"/>
                <a:gd name="connsiteY0" fmla="*/ 1935938 h 2699269"/>
                <a:gd name="connsiteX1" fmla="*/ 4044147 w 4112949"/>
                <a:gd name="connsiteY1" fmla="*/ 1618107 h 2699269"/>
                <a:gd name="connsiteX2" fmla="*/ 578085 w 4112949"/>
                <a:gd name="connsiteY2" fmla="*/ 7819 h 2699269"/>
                <a:gd name="connsiteX3" fmla="*/ 517120 w 4112949"/>
                <a:gd name="connsiteY3" fmla="*/ 9445 h 2699269"/>
                <a:gd name="connsiteX4" fmla="*/ 75734 w 4112949"/>
                <a:gd name="connsiteY4" fmla="*/ 452457 h 2699269"/>
                <a:gd name="connsiteX5" fmla="*/ 950 w 4112949"/>
                <a:gd name="connsiteY5" fmla="*/ 762972 h 2699269"/>
                <a:gd name="connsiteX6" fmla="*/ 38342 w 4112949"/>
                <a:gd name="connsiteY6" fmla="*/ 1090557 h 2699269"/>
                <a:gd name="connsiteX7" fmla="*/ 73295 w 4112949"/>
                <a:gd name="connsiteY7" fmla="*/ 1132013 h 2699269"/>
                <a:gd name="connsiteX8" fmla="*/ 3528790 w 4112949"/>
                <a:gd name="connsiteY8" fmla="*/ 2699219 h 2699269"/>
                <a:gd name="connsiteX9" fmla="*/ 4030328 w 4112949"/>
                <a:gd name="connsiteY9" fmla="*/ 2278967 h 2699269"/>
                <a:gd name="connsiteX10" fmla="*/ 4111615 w 4112949"/>
                <a:gd name="connsiteY10" fmla="*/ 1941628 h 2699269"/>
                <a:gd name="connsiteX11" fmla="*/ 4111615 w 4112949"/>
                <a:gd name="connsiteY11" fmla="*/ 1935938 h 2699269"/>
                <a:gd name="connsiteX12" fmla="*/ 4111615 w 4112949"/>
                <a:gd name="connsiteY12" fmla="*/ 1935938 h 2699269"/>
                <a:gd name="connsiteX13" fmla="*/ 7453 w 4112949"/>
                <a:gd name="connsiteY13" fmla="*/ 747527 h 2699269"/>
                <a:gd name="connsiteX14" fmla="*/ 7453 w 4112949"/>
                <a:gd name="connsiteY14" fmla="*/ 747527 h 2699269"/>
                <a:gd name="connsiteX15" fmla="*/ 7453 w 4112949"/>
                <a:gd name="connsiteY15" fmla="*/ 747527 h 2699269"/>
                <a:gd name="connsiteX16" fmla="*/ 7453 w 4112949"/>
                <a:gd name="connsiteY16" fmla="*/ 747527 h 2699269"/>
                <a:gd name="connsiteX17" fmla="*/ 7453 w 4112949"/>
                <a:gd name="connsiteY17" fmla="*/ 747527 h 2699269"/>
                <a:gd name="connsiteX18" fmla="*/ 7453 w 4112949"/>
                <a:gd name="connsiteY18" fmla="*/ 747527 h 269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12949" h="2699269">
                  <a:moveTo>
                    <a:pt x="4111615" y="1935938"/>
                  </a:moveTo>
                  <a:cubicBezTo>
                    <a:pt x="4114867" y="1845710"/>
                    <a:pt x="4118118" y="1683136"/>
                    <a:pt x="4044147" y="1618107"/>
                  </a:cubicBezTo>
                  <a:cubicBezTo>
                    <a:pt x="4019761" y="1597786"/>
                    <a:pt x="585401" y="11883"/>
                    <a:pt x="578085" y="7819"/>
                  </a:cubicBezTo>
                  <a:cubicBezTo>
                    <a:pt x="556951" y="-4374"/>
                    <a:pt x="537442" y="-1123"/>
                    <a:pt x="517120" y="9445"/>
                  </a:cubicBezTo>
                  <a:cubicBezTo>
                    <a:pt x="326097" y="112679"/>
                    <a:pt x="166775" y="251679"/>
                    <a:pt x="75734" y="452457"/>
                  </a:cubicBezTo>
                  <a:cubicBezTo>
                    <a:pt x="31839" y="550001"/>
                    <a:pt x="6640" y="655673"/>
                    <a:pt x="950" y="762972"/>
                  </a:cubicBezTo>
                  <a:cubicBezTo>
                    <a:pt x="-5553" y="876773"/>
                    <a:pt x="22898" y="979194"/>
                    <a:pt x="38342" y="1090557"/>
                  </a:cubicBezTo>
                  <a:cubicBezTo>
                    <a:pt x="41594" y="1112504"/>
                    <a:pt x="54599" y="1123072"/>
                    <a:pt x="73295" y="1132013"/>
                  </a:cubicBezTo>
                  <a:cubicBezTo>
                    <a:pt x="152956" y="1167779"/>
                    <a:pt x="3531229" y="2695155"/>
                    <a:pt x="3528790" y="2699219"/>
                  </a:cubicBezTo>
                  <a:cubicBezTo>
                    <a:pt x="3746638" y="2703284"/>
                    <a:pt x="3944977" y="2461049"/>
                    <a:pt x="4030328" y="2278967"/>
                  </a:cubicBezTo>
                  <a:cubicBezTo>
                    <a:pt x="4079913" y="2173295"/>
                    <a:pt x="4106738" y="2057868"/>
                    <a:pt x="4111615" y="1941628"/>
                  </a:cubicBezTo>
                  <a:cubicBezTo>
                    <a:pt x="4111615" y="1939189"/>
                    <a:pt x="4111615" y="1937564"/>
                    <a:pt x="4111615" y="1935938"/>
                  </a:cubicBezTo>
                  <a:lnTo>
                    <a:pt x="4111615" y="1935938"/>
                  </a:lnTo>
                  <a:close/>
                  <a:moveTo>
                    <a:pt x="7453" y="747527"/>
                  </a:moveTo>
                  <a:lnTo>
                    <a:pt x="7453" y="747527"/>
                  </a:lnTo>
                  <a:lnTo>
                    <a:pt x="7453" y="747527"/>
                  </a:lnTo>
                  <a:lnTo>
                    <a:pt x="7453" y="747527"/>
                  </a:lnTo>
                  <a:lnTo>
                    <a:pt x="7453" y="747527"/>
                  </a:lnTo>
                  <a:lnTo>
                    <a:pt x="7453" y="747527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44000">
                  <a:schemeClr val="accent4">
                    <a:lumMod val="20000"/>
                    <a:lumOff val="80000"/>
                  </a:schemeClr>
                </a:gs>
                <a:gs pos="35000">
                  <a:schemeClr val="accent4">
                    <a:lumMod val="75000"/>
                  </a:schemeClr>
                </a:gs>
                <a:gs pos="51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17700000" scaled="0"/>
            </a:gra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8">
              <a:extLst>
                <a:ext uri="{FF2B5EF4-FFF2-40B4-BE49-F238E27FC236}">
                  <a16:creationId xmlns="" xmlns:a16="http://schemas.microsoft.com/office/drawing/2014/main" id="{2AB3D69F-D48F-42A3-8646-6CFF1895E1CF}"/>
                </a:ext>
              </a:extLst>
            </p:cNvPr>
            <p:cNvSpPr/>
            <p:nvPr/>
          </p:nvSpPr>
          <p:spPr>
            <a:xfrm>
              <a:off x="8830333" y="4794846"/>
              <a:ext cx="610237" cy="970914"/>
            </a:xfrm>
            <a:custGeom>
              <a:avLst/>
              <a:gdLst>
                <a:gd name="connsiteX0" fmla="*/ 531502 w 610237"/>
                <a:gd name="connsiteY0" fmla="*/ 9931 h 970914"/>
                <a:gd name="connsiteX1" fmla="*/ 509554 w 610237"/>
                <a:gd name="connsiteY1" fmla="*/ 583001 h 970914"/>
                <a:gd name="connsiteX2" fmla="*/ 78735 w 610237"/>
                <a:gd name="connsiteY2" fmla="*/ 960984 h 970914"/>
                <a:gd name="connsiteX3" fmla="*/ 100683 w 610237"/>
                <a:gd name="connsiteY3" fmla="*/ 387913 h 970914"/>
                <a:gd name="connsiteX4" fmla="*/ 531502 w 610237"/>
                <a:gd name="connsiteY4" fmla="*/ 9931 h 970914"/>
                <a:gd name="connsiteX5" fmla="*/ 531502 w 610237"/>
                <a:gd name="connsiteY5" fmla="*/ 9931 h 97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0237" h="970914">
                  <a:moveTo>
                    <a:pt x="531502" y="9931"/>
                  </a:moveTo>
                  <a:cubicBezTo>
                    <a:pt x="644490" y="63580"/>
                    <a:pt x="634736" y="320446"/>
                    <a:pt x="509554" y="583001"/>
                  </a:cubicBezTo>
                  <a:cubicBezTo>
                    <a:pt x="384373" y="845557"/>
                    <a:pt x="191724" y="1014633"/>
                    <a:pt x="78735" y="960984"/>
                  </a:cubicBezTo>
                  <a:cubicBezTo>
                    <a:pt x="-34253" y="907335"/>
                    <a:pt x="-24499" y="650469"/>
                    <a:pt x="100683" y="387913"/>
                  </a:cubicBezTo>
                  <a:cubicBezTo>
                    <a:pt x="225864" y="125358"/>
                    <a:pt x="418513" y="-43719"/>
                    <a:pt x="531502" y="9931"/>
                  </a:cubicBezTo>
                  <a:lnTo>
                    <a:pt x="531502" y="9931"/>
                  </a:lnTo>
                  <a:close/>
                </a:path>
              </a:pathLst>
            </a:custGeom>
            <a:solidFill>
              <a:srgbClr val="F7F7F7"/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9">
              <a:extLst>
                <a:ext uri="{FF2B5EF4-FFF2-40B4-BE49-F238E27FC236}">
                  <a16:creationId xmlns="" xmlns:a16="http://schemas.microsoft.com/office/drawing/2014/main" id="{E639D148-2E33-45E1-9940-68E91864D06A}"/>
                </a:ext>
              </a:extLst>
            </p:cNvPr>
            <p:cNvSpPr/>
            <p:nvPr/>
          </p:nvSpPr>
          <p:spPr>
            <a:xfrm>
              <a:off x="8846317" y="4835895"/>
              <a:ext cx="570142" cy="913202"/>
            </a:xfrm>
            <a:custGeom>
              <a:avLst/>
              <a:gdLst>
                <a:gd name="connsiteX0" fmla="*/ 500074 w 570142"/>
                <a:gd name="connsiteY0" fmla="*/ 8712 h 913202"/>
                <a:gd name="connsiteX1" fmla="*/ 472437 w 570142"/>
                <a:gd name="connsiteY1" fmla="*/ 545203 h 913202"/>
                <a:gd name="connsiteX2" fmla="*/ 70068 w 570142"/>
                <a:gd name="connsiteY2" fmla="*/ 904490 h 913202"/>
                <a:gd name="connsiteX3" fmla="*/ 97705 w 570142"/>
                <a:gd name="connsiteY3" fmla="*/ 367999 h 913202"/>
                <a:gd name="connsiteX4" fmla="*/ 500074 w 570142"/>
                <a:gd name="connsiteY4" fmla="*/ 8712 h 913202"/>
                <a:gd name="connsiteX5" fmla="*/ 500074 w 570142"/>
                <a:gd name="connsiteY5" fmla="*/ 8712 h 91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0142" h="913202">
                  <a:moveTo>
                    <a:pt x="500074" y="8712"/>
                  </a:moveTo>
                  <a:cubicBezTo>
                    <a:pt x="603308" y="57484"/>
                    <a:pt x="591115" y="298092"/>
                    <a:pt x="472437" y="545203"/>
                  </a:cubicBezTo>
                  <a:cubicBezTo>
                    <a:pt x="353758" y="792315"/>
                    <a:pt x="173302" y="953262"/>
                    <a:pt x="70068" y="904490"/>
                  </a:cubicBezTo>
                  <a:cubicBezTo>
                    <a:pt x="-33166" y="855718"/>
                    <a:pt x="-20973" y="615110"/>
                    <a:pt x="97705" y="367999"/>
                  </a:cubicBezTo>
                  <a:cubicBezTo>
                    <a:pt x="216384" y="120887"/>
                    <a:pt x="396840" y="-40060"/>
                    <a:pt x="500074" y="8712"/>
                  </a:cubicBezTo>
                  <a:lnTo>
                    <a:pt x="500074" y="871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20">
              <a:extLst>
                <a:ext uri="{FF2B5EF4-FFF2-40B4-BE49-F238E27FC236}">
                  <a16:creationId xmlns="" xmlns:a16="http://schemas.microsoft.com/office/drawing/2014/main" id="{EC9006B5-7E9F-43B6-9B20-46D2FD4C3BFA}"/>
                </a:ext>
              </a:extLst>
            </p:cNvPr>
            <p:cNvSpPr/>
            <p:nvPr/>
          </p:nvSpPr>
          <p:spPr>
            <a:xfrm>
              <a:off x="8931800" y="4997387"/>
              <a:ext cx="350403" cy="500802"/>
            </a:xfrm>
            <a:custGeom>
              <a:avLst/>
              <a:gdLst>
                <a:gd name="connsiteX0" fmla="*/ 301602 w 350403"/>
                <a:gd name="connsiteY0" fmla="*/ 8167 h 500802"/>
                <a:gd name="connsiteX1" fmla="*/ 296725 w 350403"/>
                <a:gd name="connsiteY1" fmla="*/ 312992 h 500802"/>
                <a:gd name="connsiteX2" fmla="*/ 48801 w 350403"/>
                <a:gd name="connsiteY2" fmla="*/ 492635 h 500802"/>
                <a:gd name="connsiteX3" fmla="*/ 53678 w 350403"/>
                <a:gd name="connsiteY3" fmla="*/ 187810 h 500802"/>
                <a:gd name="connsiteX4" fmla="*/ 301602 w 350403"/>
                <a:gd name="connsiteY4" fmla="*/ 8167 h 500802"/>
                <a:gd name="connsiteX5" fmla="*/ 301602 w 350403"/>
                <a:gd name="connsiteY5" fmla="*/ 8167 h 500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03" h="500802">
                  <a:moveTo>
                    <a:pt x="301602" y="8167"/>
                  </a:moveTo>
                  <a:cubicBezTo>
                    <a:pt x="368258" y="43120"/>
                    <a:pt x="366632" y="178869"/>
                    <a:pt x="296725" y="312992"/>
                  </a:cubicBezTo>
                  <a:cubicBezTo>
                    <a:pt x="226819" y="447115"/>
                    <a:pt x="115456" y="527589"/>
                    <a:pt x="48801" y="492635"/>
                  </a:cubicBezTo>
                  <a:cubicBezTo>
                    <a:pt x="-17854" y="457682"/>
                    <a:pt x="-16228" y="321933"/>
                    <a:pt x="53678" y="187810"/>
                  </a:cubicBezTo>
                  <a:cubicBezTo>
                    <a:pt x="123585" y="53687"/>
                    <a:pt x="234947" y="-26786"/>
                    <a:pt x="301602" y="8167"/>
                  </a:cubicBezTo>
                  <a:lnTo>
                    <a:pt x="301602" y="816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21">
              <a:extLst>
                <a:ext uri="{FF2B5EF4-FFF2-40B4-BE49-F238E27FC236}">
                  <a16:creationId xmlns="" xmlns:a16="http://schemas.microsoft.com/office/drawing/2014/main" id="{B16014DF-8941-4D6A-8B4A-93717940F8C0}"/>
                </a:ext>
              </a:extLst>
            </p:cNvPr>
            <p:cNvSpPr/>
            <p:nvPr/>
          </p:nvSpPr>
          <p:spPr>
            <a:xfrm>
              <a:off x="5965753" y="2862079"/>
              <a:ext cx="3113241" cy="935790"/>
            </a:xfrm>
            <a:custGeom>
              <a:avLst/>
              <a:gdLst>
                <a:gd name="connsiteX0" fmla="*/ 1552 w 3113241"/>
                <a:gd name="connsiteY0" fmla="*/ 290141 h 935790"/>
                <a:gd name="connsiteX1" fmla="*/ 503091 w 3113241"/>
                <a:gd name="connsiteY1" fmla="*/ 14579 h 935790"/>
                <a:gd name="connsiteX2" fmla="*/ 793284 w 3113241"/>
                <a:gd name="connsiteY2" fmla="*/ 38965 h 935790"/>
                <a:gd name="connsiteX3" fmla="*/ 2378374 w 3113241"/>
                <a:gd name="connsiteY3" fmla="*/ 718521 h 935790"/>
                <a:gd name="connsiteX4" fmla="*/ 2618982 w 3113241"/>
                <a:gd name="connsiteY4" fmla="*/ 686006 h 935790"/>
                <a:gd name="connsiteX5" fmla="*/ 2981520 w 3113241"/>
                <a:gd name="connsiteY5" fmla="*/ 451901 h 935790"/>
                <a:gd name="connsiteX6" fmla="*/ 3070936 w 3113241"/>
                <a:gd name="connsiteY6" fmla="*/ 466533 h 935790"/>
                <a:gd name="connsiteX7" fmla="*/ 3110766 w 3113241"/>
                <a:gd name="connsiteY7" fmla="*/ 584398 h 935790"/>
                <a:gd name="connsiteX8" fmla="*/ 2629549 w 3113241"/>
                <a:gd name="connsiteY8" fmla="*/ 885159 h 935790"/>
                <a:gd name="connsiteX9" fmla="*/ 2345859 w 3113241"/>
                <a:gd name="connsiteY9" fmla="*/ 911983 h 935790"/>
                <a:gd name="connsiteX10" fmla="*/ 807916 w 3113241"/>
                <a:gd name="connsiteY10" fmla="*/ 249497 h 935790"/>
                <a:gd name="connsiteX11" fmla="*/ 488459 w 3113241"/>
                <a:gd name="connsiteY11" fmla="*/ 225111 h 935790"/>
                <a:gd name="connsiteX12" fmla="*/ 191763 w 3113241"/>
                <a:gd name="connsiteY12" fmla="*/ 383620 h 935790"/>
                <a:gd name="connsiteX13" fmla="*/ 160874 w 3113241"/>
                <a:gd name="connsiteY13" fmla="*/ 385246 h 935790"/>
                <a:gd name="connsiteX14" fmla="*/ 13745 w 3113241"/>
                <a:gd name="connsiteY14" fmla="*/ 312088 h 935790"/>
                <a:gd name="connsiteX15" fmla="*/ 1552 w 3113241"/>
                <a:gd name="connsiteY15" fmla="*/ 290141 h 935790"/>
                <a:gd name="connsiteX16" fmla="*/ 1552 w 3113241"/>
                <a:gd name="connsiteY16" fmla="*/ 290141 h 93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13241" h="935790">
                  <a:moveTo>
                    <a:pt x="1552" y="290141"/>
                  </a:moveTo>
                  <a:cubicBezTo>
                    <a:pt x="108038" y="225924"/>
                    <a:pt x="437249" y="32462"/>
                    <a:pt x="503091" y="14579"/>
                  </a:cubicBezTo>
                  <a:cubicBezTo>
                    <a:pt x="603073" y="-12246"/>
                    <a:pt x="699805" y="-865"/>
                    <a:pt x="793284" y="38965"/>
                  </a:cubicBezTo>
                  <a:cubicBezTo>
                    <a:pt x="958296" y="108059"/>
                    <a:pt x="2329602" y="705515"/>
                    <a:pt x="2378374" y="718521"/>
                  </a:cubicBezTo>
                  <a:cubicBezTo>
                    <a:pt x="2463725" y="741281"/>
                    <a:pt x="2544198" y="732340"/>
                    <a:pt x="2618982" y="686006"/>
                  </a:cubicBezTo>
                  <a:cubicBezTo>
                    <a:pt x="2686450" y="644550"/>
                    <a:pt x="2940877" y="472223"/>
                    <a:pt x="2981520" y="451901"/>
                  </a:cubicBezTo>
                  <a:cubicBezTo>
                    <a:pt x="3014035" y="434831"/>
                    <a:pt x="3044111" y="448650"/>
                    <a:pt x="3070936" y="466533"/>
                  </a:cubicBezTo>
                  <a:cubicBezTo>
                    <a:pt x="3113205" y="494983"/>
                    <a:pt x="3117269" y="534001"/>
                    <a:pt x="3110766" y="584398"/>
                  </a:cubicBezTo>
                  <a:cubicBezTo>
                    <a:pt x="3109140" y="595778"/>
                    <a:pt x="2696204" y="842077"/>
                    <a:pt x="2629549" y="885159"/>
                  </a:cubicBezTo>
                  <a:cubicBezTo>
                    <a:pt x="2539321" y="942059"/>
                    <a:pt x="2442590" y="951001"/>
                    <a:pt x="2345859" y="911983"/>
                  </a:cubicBezTo>
                  <a:cubicBezTo>
                    <a:pt x="2209297" y="856708"/>
                    <a:pt x="1185086" y="411258"/>
                    <a:pt x="807916" y="249497"/>
                  </a:cubicBezTo>
                  <a:cubicBezTo>
                    <a:pt x="704682" y="204790"/>
                    <a:pt x="598196" y="190971"/>
                    <a:pt x="488459" y="225111"/>
                  </a:cubicBezTo>
                  <a:cubicBezTo>
                    <a:pt x="436436" y="241369"/>
                    <a:pt x="242161" y="353544"/>
                    <a:pt x="191763" y="383620"/>
                  </a:cubicBezTo>
                  <a:cubicBezTo>
                    <a:pt x="182009" y="393375"/>
                    <a:pt x="171441" y="390123"/>
                    <a:pt x="160874" y="385246"/>
                  </a:cubicBezTo>
                  <a:cubicBezTo>
                    <a:pt x="111289" y="362486"/>
                    <a:pt x="62517" y="336474"/>
                    <a:pt x="13745" y="312088"/>
                  </a:cubicBezTo>
                  <a:cubicBezTo>
                    <a:pt x="3991" y="306398"/>
                    <a:pt x="-3325" y="301521"/>
                    <a:pt x="1552" y="290141"/>
                  </a:cubicBezTo>
                  <a:lnTo>
                    <a:pt x="1552" y="2901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22">
              <a:extLst>
                <a:ext uri="{FF2B5EF4-FFF2-40B4-BE49-F238E27FC236}">
                  <a16:creationId xmlns="" xmlns:a16="http://schemas.microsoft.com/office/drawing/2014/main" id="{896A2332-3AFB-46F1-9A74-DB81B7370784}"/>
                </a:ext>
              </a:extLst>
            </p:cNvPr>
            <p:cNvSpPr/>
            <p:nvPr/>
          </p:nvSpPr>
          <p:spPr>
            <a:xfrm>
              <a:off x="9695923" y="3268459"/>
              <a:ext cx="48771" cy="40643"/>
            </a:xfrm>
            <a:custGeom>
              <a:avLst/>
              <a:gdLst>
                <a:gd name="connsiteX0" fmla="*/ 0 w 48771"/>
                <a:gd name="connsiteY0" fmla="*/ 40643 h 40643"/>
                <a:gd name="connsiteX1" fmla="*/ 48772 w 48771"/>
                <a:gd name="connsiteY1" fmla="*/ 0 h 40643"/>
                <a:gd name="connsiteX2" fmla="*/ 0 w 48771"/>
                <a:gd name="connsiteY2" fmla="*/ 40643 h 40643"/>
                <a:gd name="connsiteX3" fmla="*/ 0 w 48771"/>
                <a:gd name="connsiteY3" fmla="*/ 40643 h 4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71" h="40643">
                  <a:moveTo>
                    <a:pt x="0" y="40643"/>
                  </a:moveTo>
                  <a:cubicBezTo>
                    <a:pt x="9754" y="19509"/>
                    <a:pt x="26011" y="6503"/>
                    <a:pt x="48772" y="0"/>
                  </a:cubicBezTo>
                  <a:cubicBezTo>
                    <a:pt x="32515" y="13006"/>
                    <a:pt x="16257" y="26825"/>
                    <a:pt x="0" y="40643"/>
                  </a:cubicBezTo>
                  <a:lnTo>
                    <a:pt x="0" y="40643"/>
                  </a:lnTo>
                  <a:close/>
                </a:path>
              </a:pathLst>
            </a:custGeom>
            <a:solidFill>
              <a:srgbClr val="797979"/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23">
              <a:extLst>
                <a:ext uri="{FF2B5EF4-FFF2-40B4-BE49-F238E27FC236}">
                  <a16:creationId xmlns="" xmlns:a16="http://schemas.microsoft.com/office/drawing/2014/main" id="{B0C640AC-029E-414B-8FE8-1C64EE798B90}"/>
                </a:ext>
              </a:extLst>
            </p:cNvPr>
            <p:cNvSpPr/>
            <p:nvPr/>
          </p:nvSpPr>
          <p:spPr>
            <a:xfrm>
              <a:off x="8841637" y="5193326"/>
              <a:ext cx="349502" cy="569197"/>
            </a:xfrm>
            <a:custGeom>
              <a:avLst/>
              <a:gdLst>
                <a:gd name="connsiteX0" fmla="*/ 97507 w 349502"/>
                <a:gd name="connsiteY0" fmla="*/ 10567 h 569197"/>
                <a:gd name="connsiteX1" fmla="*/ 19472 w 349502"/>
                <a:gd name="connsiteY1" fmla="*/ 250363 h 569197"/>
                <a:gd name="connsiteX2" fmla="*/ 8905 w 349502"/>
                <a:gd name="connsiteY2" fmla="*/ 388550 h 569197"/>
                <a:gd name="connsiteX3" fmla="*/ 31665 w 349502"/>
                <a:gd name="connsiteY3" fmla="*/ 490159 h 569197"/>
                <a:gd name="connsiteX4" fmla="*/ 179607 w 349502"/>
                <a:gd name="connsiteY4" fmla="*/ 541369 h 569197"/>
                <a:gd name="connsiteX5" fmla="*/ 338929 w 349502"/>
                <a:gd name="connsiteY5" fmla="*/ 409685 h 569197"/>
                <a:gd name="connsiteX6" fmla="*/ 347870 w 349502"/>
                <a:gd name="connsiteY6" fmla="*/ 400743 h 569197"/>
                <a:gd name="connsiteX7" fmla="*/ 337303 w 349502"/>
                <a:gd name="connsiteY7" fmla="*/ 425129 h 569197"/>
                <a:gd name="connsiteX8" fmla="*/ 193426 w 349502"/>
                <a:gd name="connsiteY8" fmla="*/ 548685 h 569197"/>
                <a:gd name="connsiteX9" fmla="*/ 110513 w 349502"/>
                <a:gd name="connsiteY9" fmla="*/ 569006 h 569197"/>
                <a:gd name="connsiteX10" fmla="*/ 24349 w 349502"/>
                <a:gd name="connsiteY10" fmla="*/ 505603 h 569197"/>
                <a:gd name="connsiteX11" fmla="*/ 1589 w 349502"/>
                <a:gd name="connsiteY11" fmla="*/ 340591 h 569197"/>
                <a:gd name="connsiteX12" fmla="*/ 25975 w 349502"/>
                <a:gd name="connsiteY12" fmla="*/ 184521 h 569197"/>
                <a:gd name="connsiteX13" fmla="*/ 92630 w 349502"/>
                <a:gd name="connsiteY13" fmla="*/ 0 h 569197"/>
                <a:gd name="connsiteX14" fmla="*/ 97507 w 349502"/>
                <a:gd name="connsiteY14" fmla="*/ 10567 h 569197"/>
                <a:gd name="connsiteX15" fmla="*/ 97507 w 349502"/>
                <a:gd name="connsiteY15" fmla="*/ 10567 h 56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9502" h="569197">
                  <a:moveTo>
                    <a:pt x="97507" y="10567"/>
                  </a:moveTo>
                  <a:cubicBezTo>
                    <a:pt x="63367" y="87790"/>
                    <a:pt x="35730" y="167451"/>
                    <a:pt x="19472" y="250363"/>
                  </a:cubicBezTo>
                  <a:cubicBezTo>
                    <a:pt x="10531" y="295884"/>
                    <a:pt x="8092" y="342217"/>
                    <a:pt x="8905" y="388550"/>
                  </a:cubicBezTo>
                  <a:cubicBezTo>
                    <a:pt x="10531" y="424316"/>
                    <a:pt x="15408" y="458457"/>
                    <a:pt x="31665" y="490159"/>
                  </a:cubicBezTo>
                  <a:cubicBezTo>
                    <a:pt x="64180" y="553562"/>
                    <a:pt x="115391" y="569006"/>
                    <a:pt x="179607" y="541369"/>
                  </a:cubicBezTo>
                  <a:cubicBezTo>
                    <a:pt x="245449" y="512919"/>
                    <a:pt x="294221" y="463334"/>
                    <a:pt x="338929" y="409685"/>
                  </a:cubicBezTo>
                  <a:cubicBezTo>
                    <a:pt x="341367" y="406433"/>
                    <a:pt x="344619" y="403182"/>
                    <a:pt x="347870" y="400743"/>
                  </a:cubicBezTo>
                  <a:cubicBezTo>
                    <a:pt x="353560" y="412936"/>
                    <a:pt x="342993" y="418626"/>
                    <a:pt x="337303" y="425129"/>
                  </a:cubicBezTo>
                  <a:cubicBezTo>
                    <a:pt x="295034" y="472275"/>
                    <a:pt x="251139" y="519422"/>
                    <a:pt x="193426" y="548685"/>
                  </a:cubicBezTo>
                  <a:cubicBezTo>
                    <a:pt x="167414" y="561691"/>
                    <a:pt x="139777" y="570632"/>
                    <a:pt x="110513" y="569006"/>
                  </a:cubicBezTo>
                  <a:cubicBezTo>
                    <a:pt x="68244" y="566568"/>
                    <a:pt x="41420" y="541369"/>
                    <a:pt x="24349" y="505603"/>
                  </a:cubicBezTo>
                  <a:cubicBezTo>
                    <a:pt x="-37" y="453580"/>
                    <a:pt x="-2475" y="396679"/>
                    <a:pt x="1589" y="340591"/>
                  </a:cubicBezTo>
                  <a:cubicBezTo>
                    <a:pt x="4841" y="287755"/>
                    <a:pt x="15408" y="236544"/>
                    <a:pt x="25975" y="184521"/>
                  </a:cubicBezTo>
                  <a:cubicBezTo>
                    <a:pt x="43858" y="121930"/>
                    <a:pt x="66619" y="60152"/>
                    <a:pt x="92630" y="0"/>
                  </a:cubicBezTo>
                  <a:cubicBezTo>
                    <a:pt x="95069" y="4877"/>
                    <a:pt x="96695" y="8129"/>
                    <a:pt x="97507" y="10567"/>
                  </a:cubicBezTo>
                  <a:lnTo>
                    <a:pt x="97507" y="10567"/>
                  </a:lnTo>
                  <a:close/>
                </a:path>
              </a:pathLst>
            </a:custGeom>
            <a:solidFill>
              <a:srgbClr val="FEFEFE"/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24">
              <a:extLst>
                <a:ext uri="{FF2B5EF4-FFF2-40B4-BE49-F238E27FC236}">
                  <a16:creationId xmlns="" xmlns:a16="http://schemas.microsoft.com/office/drawing/2014/main" id="{FB8B668A-2373-4C13-A1D6-8D09EAD31770}"/>
                </a:ext>
              </a:extLst>
            </p:cNvPr>
            <p:cNvSpPr/>
            <p:nvPr/>
          </p:nvSpPr>
          <p:spPr>
            <a:xfrm>
              <a:off x="7184948" y="3122217"/>
              <a:ext cx="1438617" cy="553309"/>
            </a:xfrm>
            <a:custGeom>
              <a:avLst/>
              <a:gdLst>
                <a:gd name="connsiteX0" fmla="*/ 1426612 w 1438617"/>
                <a:gd name="connsiteY0" fmla="*/ 443752 h 553309"/>
                <a:gd name="connsiteX1" fmla="*/ 1320126 w 1438617"/>
                <a:gd name="connsiteY1" fmla="*/ 494149 h 553309"/>
                <a:gd name="connsiteX2" fmla="*/ 1142921 w 1438617"/>
                <a:gd name="connsiteY2" fmla="*/ 481143 h 553309"/>
                <a:gd name="connsiteX3" fmla="*/ 1142921 w 1438617"/>
                <a:gd name="connsiteY3" fmla="*/ 481143 h 553309"/>
                <a:gd name="connsiteX4" fmla="*/ 1142921 w 1438617"/>
                <a:gd name="connsiteY4" fmla="*/ 481143 h 553309"/>
                <a:gd name="connsiteX5" fmla="*/ 31733 w 1438617"/>
                <a:gd name="connsiteY5" fmla="*/ 3178 h 553309"/>
                <a:gd name="connsiteX6" fmla="*/ 7347 w 1438617"/>
                <a:gd name="connsiteY6" fmla="*/ 10494 h 553309"/>
                <a:gd name="connsiteX7" fmla="*/ 11411 w 1438617"/>
                <a:gd name="connsiteY7" fmla="*/ 50324 h 553309"/>
                <a:gd name="connsiteX8" fmla="*/ 1125038 w 1438617"/>
                <a:gd name="connsiteY8" fmla="*/ 529103 h 553309"/>
                <a:gd name="connsiteX9" fmla="*/ 1125038 w 1438617"/>
                <a:gd name="connsiteY9" fmla="*/ 529103 h 553309"/>
                <a:gd name="connsiteX10" fmla="*/ 1315249 w 1438617"/>
                <a:gd name="connsiteY10" fmla="*/ 546173 h 553309"/>
                <a:gd name="connsiteX11" fmla="*/ 1315249 w 1438617"/>
                <a:gd name="connsiteY11" fmla="*/ 546173 h 553309"/>
                <a:gd name="connsiteX12" fmla="*/ 1399787 w 1438617"/>
                <a:gd name="connsiteY12" fmla="*/ 517722 h 553309"/>
                <a:gd name="connsiteX13" fmla="*/ 1437992 w 1438617"/>
                <a:gd name="connsiteY13" fmla="*/ 451067 h 553309"/>
                <a:gd name="connsiteX14" fmla="*/ 1426612 w 1438617"/>
                <a:gd name="connsiteY14" fmla="*/ 443752 h 553309"/>
                <a:gd name="connsiteX15" fmla="*/ 1426612 w 1438617"/>
                <a:gd name="connsiteY15" fmla="*/ 443752 h 5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8617" h="553309">
                  <a:moveTo>
                    <a:pt x="1426612" y="443752"/>
                  </a:moveTo>
                  <a:cubicBezTo>
                    <a:pt x="1392471" y="464886"/>
                    <a:pt x="1358331" y="485208"/>
                    <a:pt x="1320126" y="494149"/>
                  </a:cubicBezTo>
                  <a:cubicBezTo>
                    <a:pt x="1246155" y="512032"/>
                    <a:pt x="1195758" y="503904"/>
                    <a:pt x="1142921" y="481143"/>
                  </a:cubicBezTo>
                  <a:lnTo>
                    <a:pt x="1142921" y="481143"/>
                  </a:lnTo>
                  <a:lnTo>
                    <a:pt x="1142921" y="481143"/>
                  </a:lnTo>
                  <a:cubicBezTo>
                    <a:pt x="1106342" y="466512"/>
                    <a:pt x="65061" y="17810"/>
                    <a:pt x="31733" y="3178"/>
                  </a:cubicBezTo>
                  <a:cubicBezTo>
                    <a:pt x="21166" y="-886"/>
                    <a:pt x="12224" y="-3325"/>
                    <a:pt x="7347" y="10494"/>
                  </a:cubicBezTo>
                  <a:cubicBezTo>
                    <a:pt x="3283" y="24313"/>
                    <a:pt x="-8910" y="41383"/>
                    <a:pt x="11411" y="50324"/>
                  </a:cubicBezTo>
                  <a:cubicBezTo>
                    <a:pt x="46365" y="66582"/>
                    <a:pt x="1086021" y="520161"/>
                    <a:pt x="1125038" y="529103"/>
                  </a:cubicBezTo>
                  <a:lnTo>
                    <a:pt x="1125038" y="529103"/>
                  </a:lnTo>
                  <a:cubicBezTo>
                    <a:pt x="1216079" y="563243"/>
                    <a:pt x="1259161" y="553489"/>
                    <a:pt x="1315249" y="546173"/>
                  </a:cubicBezTo>
                  <a:lnTo>
                    <a:pt x="1315249" y="546173"/>
                  </a:lnTo>
                  <a:cubicBezTo>
                    <a:pt x="1351828" y="538044"/>
                    <a:pt x="1372149" y="529103"/>
                    <a:pt x="1399787" y="517722"/>
                  </a:cubicBezTo>
                  <a:cubicBezTo>
                    <a:pt x="1429863" y="504717"/>
                    <a:pt x="1432302" y="477079"/>
                    <a:pt x="1437992" y="451067"/>
                  </a:cubicBezTo>
                  <a:cubicBezTo>
                    <a:pt x="1440430" y="443752"/>
                    <a:pt x="1435553" y="438874"/>
                    <a:pt x="1426612" y="443752"/>
                  </a:cubicBezTo>
                  <a:lnTo>
                    <a:pt x="1426612" y="44375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25">
              <a:extLst>
                <a:ext uri="{FF2B5EF4-FFF2-40B4-BE49-F238E27FC236}">
                  <a16:creationId xmlns="" xmlns:a16="http://schemas.microsoft.com/office/drawing/2014/main" id="{E6F51F56-FA0B-4D1F-89F6-A03FA740E499}"/>
                </a:ext>
              </a:extLst>
            </p:cNvPr>
            <p:cNvSpPr/>
            <p:nvPr/>
          </p:nvSpPr>
          <p:spPr>
            <a:xfrm>
              <a:off x="6381093" y="2896280"/>
              <a:ext cx="421889" cy="96181"/>
            </a:xfrm>
            <a:custGeom>
              <a:avLst/>
              <a:gdLst>
                <a:gd name="connsiteX0" fmla="*/ 417774 w 421889"/>
                <a:gd name="connsiteY0" fmla="*/ 79547 h 96181"/>
                <a:gd name="connsiteX1" fmla="*/ 380382 w 421889"/>
                <a:gd name="connsiteY1" fmla="*/ 45407 h 96181"/>
                <a:gd name="connsiteX2" fmla="*/ 66616 w 421889"/>
                <a:gd name="connsiteY2" fmla="*/ 24272 h 96181"/>
                <a:gd name="connsiteX3" fmla="*/ 6464 w 421889"/>
                <a:gd name="connsiteY3" fmla="*/ 64103 h 96181"/>
                <a:gd name="connsiteX4" fmla="*/ 2400 w 421889"/>
                <a:gd name="connsiteY4" fmla="*/ 84424 h 96181"/>
                <a:gd name="connsiteX5" fmla="*/ 20283 w 421889"/>
                <a:gd name="connsiteY5" fmla="*/ 81173 h 96181"/>
                <a:gd name="connsiteX6" fmla="*/ 123517 w 421889"/>
                <a:gd name="connsiteY6" fmla="*/ 39717 h 96181"/>
                <a:gd name="connsiteX7" fmla="*/ 244634 w 421889"/>
                <a:gd name="connsiteY7" fmla="*/ 40530 h 96181"/>
                <a:gd name="connsiteX8" fmla="*/ 349494 w 421889"/>
                <a:gd name="connsiteY8" fmla="*/ 67354 h 96181"/>
                <a:gd name="connsiteX9" fmla="*/ 349494 w 421889"/>
                <a:gd name="connsiteY9" fmla="*/ 67354 h 96181"/>
                <a:gd name="connsiteX10" fmla="*/ 408833 w 421889"/>
                <a:gd name="connsiteY10" fmla="*/ 93366 h 96181"/>
                <a:gd name="connsiteX11" fmla="*/ 421026 w 421889"/>
                <a:gd name="connsiteY11" fmla="*/ 93366 h 96181"/>
                <a:gd name="connsiteX12" fmla="*/ 417774 w 421889"/>
                <a:gd name="connsiteY12" fmla="*/ 79547 h 96181"/>
                <a:gd name="connsiteX13" fmla="*/ 417774 w 421889"/>
                <a:gd name="connsiteY13" fmla="*/ 79547 h 96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1889" h="96181">
                  <a:moveTo>
                    <a:pt x="417774" y="79547"/>
                  </a:moveTo>
                  <a:cubicBezTo>
                    <a:pt x="403956" y="58413"/>
                    <a:pt x="385260" y="47845"/>
                    <a:pt x="380382" y="45407"/>
                  </a:cubicBezTo>
                  <a:cubicBezTo>
                    <a:pt x="277961" y="-8242"/>
                    <a:pt x="169037" y="-13120"/>
                    <a:pt x="66616" y="24272"/>
                  </a:cubicBezTo>
                  <a:cubicBezTo>
                    <a:pt x="39792" y="34027"/>
                    <a:pt x="20283" y="41342"/>
                    <a:pt x="6464" y="64103"/>
                  </a:cubicBezTo>
                  <a:cubicBezTo>
                    <a:pt x="2400" y="70606"/>
                    <a:pt x="-3290" y="77921"/>
                    <a:pt x="2400" y="84424"/>
                  </a:cubicBezTo>
                  <a:cubicBezTo>
                    <a:pt x="8090" y="90927"/>
                    <a:pt x="14593" y="83611"/>
                    <a:pt x="20283" y="81173"/>
                  </a:cubicBezTo>
                  <a:cubicBezTo>
                    <a:pt x="48733" y="67354"/>
                    <a:pt x="81248" y="48658"/>
                    <a:pt x="123517" y="39717"/>
                  </a:cubicBezTo>
                  <a:cubicBezTo>
                    <a:pt x="163347" y="31588"/>
                    <a:pt x="203991" y="34840"/>
                    <a:pt x="244634" y="40530"/>
                  </a:cubicBezTo>
                  <a:cubicBezTo>
                    <a:pt x="282026" y="45407"/>
                    <a:pt x="318605" y="55974"/>
                    <a:pt x="349494" y="67354"/>
                  </a:cubicBezTo>
                  <a:lnTo>
                    <a:pt x="349494" y="67354"/>
                  </a:lnTo>
                  <a:cubicBezTo>
                    <a:pt x="360061" y="72231"/>
                    <a:pt x="397453" y="86050"/>
                    <a:pt x="408833" y="93366"/>
                  </a:cubicBezTo>
                  <a:cubicBezTo>
                    <a:pt x="412897" y="95804"/>
                    <a:pt x="417774" y="98243"/>
                    <a:pt x="421026" y="93366"/>
                  </a:cubicBezTo>
                  <a:cubicBezTo>
                    <a:pt x="423464" y="89302"/>
                    <a:pt x="420213" y="83611"/>
                    <a:pt x="417774" y="79547"/>
                  </a:cubicBezTo>
                  <a:lnTo>
                    <a:pt x="417774" y="795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26">
              <a:extLst>
                <a:ext uri="{FF2B5EF4-FFF2-40B4-BE49-F238E27FC236}">
                  <a16:creationId xmlns="" xmlns:a16="http://schemas.microsoft.com/office/drawing/2014/main" id="{8D946201-DB33-4261-BBAF-52C7146C5282}"/>
                </a:ext>
              </a:extLst>
            </p:cNvPr>
            <p:cNvSpPr/>
            <p:nvPr/>
          </p:nvSpPr>
          <p:spPr>
            <a:xfrm>
              <a:off x="9207391" y="2017174"/>
              <a:ext cx="1797247" cy="1283339"/>
            </a:xfrm>
            <a:custGeom>
              <a:avLst/>
              <a:gdLst>
                <a:gd name="connsiteX0" fmla="*/ 1485920 w 1797247"/>
                <a:gd name="connsiteY0" fmla="*/ 195372 h 1283339"/>
                <a:gd name="connsiteX1" fmla="*/ 1512745 w 1797247"/>
                <a:gd name="connsiteY1" fmla="*/ 178302 h 1283339"/>
                <a:gd name="connsiteX2" fmla="*/ 1766358 w 1797247"/>
                <a:gd name="connsiteY2" fmla="*/ 10851 h 1283339"/>
                <a:gd name="connsiteX3" fmla="*/ 1797248 w 1797247"/>
                <a:gd name="connsiteY3" fmla="*/ 1097 h 1283339"/>
                <a:gd name="connsiteX4" fmla="*/ 1720838 w 1797247"/>
                <a:gd name="connsiteY4" fmla="*/ 57997 h 1283339"/>
                <a:gd name="connsiteX5" fmla="*/ 1494861 w 1797247"/>
                <a:gd name="connsiteY5" fmla="*/ 209190 h 1283339"/>
                <a:gd name="connsiteX6" fmla="*/ 1417639 w 1797247"/>
                <a:gd name="connsiteY6" fmla="*/ 299419 h 1283339"/>
                <a:gd name="connsiteX7" fmla="*/ 1375370 w 1797247"/>
                <a:gd name="connsiteY7" fmla="*/ 349816 h 1283339"/>
                <a:gd name="connsiteX8" fmla="*/ 1315218 w 1797247"/>
                <a:gd name="connsiteY8" fmla="*/ 417284 h 1283339"/>
                <a:gd name="connsiteX9" fmla="*/ 1237995 w 1797247"/>
                <a:gd name="connsiteY9" fmla="*/ 482314 h 1283339"/>
                <a:gd name="connsiteX10" fmla="*/ 604773 w 1797247"/>
                <a:gd name="connsiteY10" fmla="*/ 952963 h 1283339"/>
                <a:gd name="connsiteX11" fmla="*/ 582825 w 1797247"/>
                <a:gd name="connsiteY11" fmla="*/ 971659 h 1283339"/>
                <a:gd name="connsiteX12" fmla="*/ 466585 w 1797247"/>
                <a:gd name="connsiteY12" fmla="*/ 1055384 h 1283339"/>
                <a:gd name="connsiteX13" fmla="*/ 444638 w 1797247"/>
                <a:gd name="connsiteY13" fmla="*/ 1069203 h 1283339"/>
                <a:gd name="connsiteX14" fmla="*/ 121117 w 1797247"/>
                <a:gd name="connsiteY14" fmla="*/ 1232589 h 1283339"/>
                <a:gd name="connsiteX15" fmla="*/ 37392 w 1797247"/>
                <a:gd name="connsiteY15" fmla="*/ 1276484 h 1283339"/>
                <a:gd name="connsiteX16" fmla="*/ 0 w 1797247"/>
                <a:gd name="connsiteY16" fmla="*/ 1278922 h 1283339"/>
                <a:gd name="connsiteX17" fmla="*/ 29263 w 1797247"/>
                <a:gd name="connsiteY17" fmla="*/ 1261852 h 1283339"/>
                <a:gd name="connsiteX18" fmla="*/ 73158 w 1797247"/>
                <a:gd name="connsiteY18" fmla="*/ 1239905 h 1283339"/>
                <a:gd name="connsiteX19" fmla="*/ 433258 w 1797247"/>
                <a:gd name="connsiteY19" fmla="*/ 1058636 h 1283339"/>
                <a:gd name="connsiteX20" fmla="*/ 454392 w 1797247"/>
                <a:gd name="connsiteY20" fmla="*/ 1046443 h 1283339"/>
                <a:gd name="connsiteX21" fmla="*/ 503164 w 1797247"/>
                <a:gd name="connsiteY21" fmla="*/ 1010677 h 1283339"/>
                <a:gd name="connsiteX22" fmla="*/ 1021773 w 1797247"/>
                <a:gd name="connsiteY22" fmla="*/ 625378 h 1283339"/>
                <a:gd name="connsiteX23" fmla="*/ 1218487 w 1797247"/>
                <a:gd name="connsiteY23" fmla="*/ 479875 h 1283339"/>
                <a:gd name="connsiteX24" fmla="*/ 1234744 w 1797247"/>
                <a:gd name="connsiteY24" fmla="*/ 465243 h 1283339"/>
                <a:gd name="connsiteX25" fmla="*/ 1265633 w 1797247"/>
                <a:gd name="connsiteY25" fmla="*/ 442483 h 1283339"/>
                <a:gd name="connsiteX26" fmla="*/ 1348545 w 1797247"/>
                <a:gd name="connsiteY26" fmla="*/ 355506 h 1283339"/>
                <a:gd name="connsiteX27" fmla="*/ 1485920 w 1797247"/>
                <a:gd name="connsiteY27" fmla="*/ 195372 h 1283339"/>
                <a:gd name="connsiteX28" fmla="*/ 1485920 w 1797247"/>
                <a:gd name="connsiteY28" fmla="*/ 195372 h 128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97247" h="1283339">
                  <a:moveTo>
                    <a:pt x="1485920" y="195372"/>
                  </a:moveTo>
                  <a:cubicBezTo>
                    <a:pt x="1496487" y="192120"/>
                    <a:pt x="1503803" y="183992"/>
                    <a:pt x="1512745" y="178302"/>
                  </a:cubicBezTo>
                  <a:cubicBezTo>
                    <a:pt x="1597282" y="122214"/>
                    <a:pt x="1681821" y="66126"/>
                    <a:pt x="1766358" y="10851"/>
                  </a:cubicBezTo>
                  <a:cubicBezTo>
                    <a:pt x="1774487" y="5161"/>
                    <a:pt x="1783429" y="-2968"/>
                    <a:pt x="1797248" y="1097"/>
                  </a:cubicBezTo>
                  <a:cubicBezTo>
                    <a:pt x="1776926" y="28734"/>
                    <a:pt x="1746850" y="40114"/>
                    <a:pt x="1720838" y="57997"/>
                  </a:cubicBezTo>
                  <a:cubicBezTo>
                    <a:pt x="1645242" y="109208"/>
                    <a:pt x="1568019" y="157167"/>
                    <a:pt x="1494861" y="209190"/>
                  </a:cubicBezTo>
                  <a:cubicBezTo>
                    <a:pt x="1463159" y="231951"/>
                    <a:pt x="1442838" y="268530"/>
                    <a:pt x="1417639" y="299419"/>
                  </a:cubicBezTo>
                  <a:cubicBezTo>
                    <a:pt x="1403820" y="316489"/>
                    <a:pt x="1385937" y="330308"/>
                    <a:pt x="1375370" y="349816"/>
                  </a:cubicBezTo>
                  <a:cubicBezTo>
                    <a:pt x="1351797" y="368512"/>
                    <a:pt x="1334727" y="393711"/>
                    <a:pt x="1315218" y="417284"/>
                  </a:cubicBezTo>
                  <a:cubicBezTo>
                    <a:pt x="1293271" y="444109"/>
                    <a:pt x="1264820" y="461992"/>
                    <a:pt x="1237995" y="482314"/>
                  </a:cubicBezTo>
                  <a:cubicBezTo>
                    <a:pt x="1026650" y="639197"/>
                    <a:pt x="816118" y="796080"/>
                    <a:pt x="604773" y="952963"/>
                  </a:cubicBezTo>
                  <a:cubicBezTo>
                    <a:pt x="597457" y="958653"/>
                    <a:pt x="590141" y="965156"/>
                    <a:pt x="582825" y="971659"/>
                  </a:cubicBezTo>
                  <a:cubicBezTo>
                    <a:pt x="543808" y="999296"/>
                    <a:pt x="505603" y="1027747"/>
                    <a:pt x="466585" y="1055384"/>
                  </a:cubicBezTo>
                  <a:cubicBezTo>
                    <a:pt x="459269" y="1061074"/>
                    <a:pt x="451954" y="1065139"/>
                    <a:pt x="444638" y="1069203"/>
                  </a:cubicBezTo>
                  <a:cubicBezTo>
                    <a:pt x="337340" y="1123665"/>
                    <a:pt x="229228" y="1178127"/>
                    <a:pt x="121117" y="1232589"/>
                  </a:cubicBezTo>
                  <a:cubicBezTo>
                    <a:pt x="92667" y="1246408"/>
                    <a:pt x="65029" y="1261039"/>
                    <a:pt x="37392" y="1276484"/>
                  </a:cubicBezTo>
                  <a:cubicBezTo>
                    <a:pt x="25199" y="1283800"/>
                    <a:pt x="13006" y="1286238"/>
                    <a:pt x="0" y="1278922"/>
                  </a:cubicBezTo>
                  <a:cubicBezTo>
                    <a:pt x="9754" y="1273232"/>
                    <a:pt x="20322" y="1267542"/>
                    <a:pt x="29263" y="1261852"/>
                  </a:cubicBezTo>
                  <a:cubicBezTo>
                    <a:pt x="45521" y="1256162"/>
                    <a:pt x="60152" y="1249659"/>
                    <a:pt x="73158" y="1239905"/>
                  </a:cubicBezTo>
                  <a:cubicBezTo>
                    <a:pt x="193462" y="1179753"/>
                    <a:pt x="312954" y="1118788"/>
                    <a:pt x="433258" y="1058636"/>
                  </a:cubicBezTo>
                  <a:cubicBezTo>
                    <a:pt x="440574" y="1055384"/>
                    <a:pt x="447076" y="1050507"/>
                    <a:pt x="454392" y="1046443"/>
                  </a:cubicBezTo>
                  <a:cubicBezTo>
                    <a:pt x="470650" y="1034250"/>
                    <a:pt x="486907" y="1022870"/>
                    <a:pt x="503164" y="1010677"/>
                  </a:cubicBezTo>
                  <a:cubicBezTo>
                    <a:pt x="675492" y="882244"/>
                    <a:pt x="848633" y="753811"/>
                    <a:pt x="1021773" y="625378"/>
                  </a:cubicBezTo>
                  <a:cubicBezTo>
                    <a:pt x="1087615" y="576606"/>
                    <a:pt x="1152644" y="528647"/>
                    <a:pt x="1218487" y="479875"/>
                  </a:cubicBezTo>
                  <a:cubicBezTo>
                    <a:pt x="1224177" y="475811"/>
                    <a:pt x="1229867" y="470121"/>
                    <a:pt x="1234744" y="465243"/>
                  </a:cubicBezTo>
                  <a:cubicBezTo>
                    <a:pt x="1246937" y="459553"/>
                    <a:pt x="1256692" y="452237"/>
                    <a:pt x="1265633" y="442483"/>
                  </a:cubicBezTo>
                  <a:cubicBezTo>
                    <a:pt x="1302212" y="421349"/>
                    <a:pt x="1321721" y="385582"/>
                    <a:pt x="1348545" y="355506"/>
                  </a:cubicBezTo>
                  <a:cubicBezTo>
                    <a:pt x="1394879" y="302670"/>
                    <a:pt x="1440399" y="249021"/>
                    <a:pt x="1485920" y="195372"/>
                  </a:cubicBezTo>
                  <a:lnTo>
                    <a:pt x="1485920" y="19537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27">
              <a:extLst>
                <a:ext uri="{FF2B5EF4-FFF2-40B4-BE49-F238E27FC236}">
                  <a16:creationId xmlns="" xmlns:a16="http://schemas.microsoft.com/office/drawing/2014/main" id="{5B0DF728-EE28-4511-9CD5-97B96E002FB6}"/>
                </a:ext>
              </a:extLst>
            </p:cNvPr>
            <p:cNvSpPr/>
            <p:nvPr/>
          </p:nvSpPr>
          <p:spPr>
            <a:xfrm>
              <a:off x="8655763" y="3015658"/>
              <a:ext cx="581703" cy="278000"/>
            </a:xfrm>
            <a:custGeom>
              <a:avLst/>
              <a:gdLst>
                <a:gd name="connsiteX0" fmla="*/ 581704 w 581703"/>
                <a:gd name="connsiteY0" fmla="*/ 261743 h 278000"/>
                <a:gd name="connsiteX1" fmla="*/ 567885 w 581703"/>
                <a:gd name="connsiteY1" fmla="*/ 243860 h 278000"/>
                <a:gd name="connsiteX2" fmla="*/ 311019 w 581703"/>
                <a:gd name="connsiteY2" fmla="*/ 95105 h 278000"/>
                <a:gd name="connsiteX3" fmla="*/ 183399 w 581703"/>
                <a:gd name="connsiteY3" fmla="*/ 21135 h 278000"/>
                <a:gd name="connsiteX4" fmla="*/ 172019 w 581703"/>
                <a:gd name="connsiteY4" fmla="*/ 0 h 278000"/>
                <a:gd name="connsiteX5" fmla="*/ 171206 w 581703"/>
                <a:gd name="connsiteY5" fmla="*/ 813 h 278000"/>
                <a:gd name="connsiteX6" fmla="*/ 22452 w 581703"/>
                <a:gd name="connsiteY6" fmla="*/ 136562 h 278000"/>
                <a:gd name="connsiteX7" fmla="*/ 1317 w 581703"/>
                <a:gd name="connsiteY7" fmla="*/ 199965 h 278000"/>
                <a:gd name="connsiteX8" fmla="*/ 72037 w 581703"/>
                <a:gd name="connsiteY8" fmla="*/ 266620 h 278000"/>
                <a:gd name="connsiteX9" fmla="*/ 146007 w 581703"/>
                <a:gd name="connsiteY9" fmla="*/ 269872 h 278000"/>
                <a:gd name="connsiteX10" fmla="*/ 552441 w 581703"/>
                <a:gd name="connsiteY10" fmla="*/ 278000 h 278000"/>
                <a:gd name="connsiteX11" fmla="*/ 581704 w 581703"/>
                <a:gd name="connsiteY11" fmla="*/ 261743 h 27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1703" h="278000">
                  <a:moveTo>
                    <a:pt x="581704" y="261743"/>
                  </a:moveTo>
                  <a:cubicBezTo>
                    <a:pt x="580078" y="253614"/>
                    <a:pt x="576014" y="247924"/>
                    <a:pt x="567885" y="243860"/>
                  </a:cubicBezTo>
                  <a:cubicBezTo>
                    <a:pt x="481721" y="194275"/>
                    <a:pt x="396370" y="144690"/>
                    <a:pt x="311019" y="95105"/>
                  </a:cubicBezTo>
                  <a:cubicBezTo>
                    <a:pt x="267937" y="70719"/>
                    <a:pt x="225669" y="45521"/>
                    <a:pt x="183399" y="21135"/>
                  </a:cubicBezTo>
                  <a:cubicBezTo>
                    <a:pt x="174458" y="16257"/>
                    <a:pt x="169581" y="10567"/>
                    <a:pt x="172019" y="0"/>
                  </a:cubicBezTo>
                  <a:cubicBezTo>
                    <a:pt x="172019" y="0"/>
                    <a:pt x="171206" y="813"/>
                    <a:pt x="171206" y="813"/>
                  </a:cubicBezTo>
                  <a:cubicBezTo>
                    <a:pt x="121621" y="46333"/>
                    <a:pt x="72850" y="91854"/>
                    <a:pt x="22452" y="136562"/>
                  </a:cubicBezTo>
                  <a:cubicBezTo>
                    <a:pt x="2130" y="154445"/>
                    <a:pt x="-2747" y="175579"/>
                    <a:pt x="1317" y="199965"/>
                  </a:cubicBezTo>
                  <a:cubicBezTo>
                    <a:pt x="7820" y="240608"/>
                    <a:pt x="37083" y="257679"/>
                    <a:pt x="72037" y="266620"/>
                  </a:cubicBezTo>
                  <a:cubicBezTo>
                    <a:pt x="97235" y="273936"/>
                    <a:pt x="119996" y="269872"/>
                    <a:pt x="146007" y="269872"/>
                  </a:cubicBezTo>
                  <a:cubicBezTo>
                    <a:pt x="210224" y="269872"/>
                    <a:pt x="552441" y="278000"/>
                    <a:pt x="552441" y="278000"/>
                  </a:cubicBezTo>
                  <a:cubicBezTo>
                    <a:pt x="562195" y="272310"/>
                    <a:pt x="571949" y="267433"/>
                    <a:pt x="581704" y="26174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28">
              <a:extLst>
                <a:ext uri="{FF2B5EF4-FFF2-40B4-BE49-F238E27FC236}">
                  <a16:creationId xmlns="" xmlns:a16="http://schemas.microsoft.com/office/drawing/2014/main" id="{9213D245-0D0D-4DD1-A89B-4577B1FA6012}"/>
                </a:ext>
              </a:extLst>
            </p:cNvPr>
            <p:cNvSpPr/>
            <p:nvPr/>
          </p:nvSpPr>
          <p:spPr>
            <a:xfrm>
              <a:off x="9361835" y="2279201"/>
              <a:ext cx="1085176" cy="751088"/>
            </a:xfrm>
            <a:custGeom>
              <a:avLst/>
              <a:gdLst>
                <a:gd name="connsiteX0" fmla="*/ 0 w 1085176"/>
                <a:gd name="connsiteY0" fmla="*/ 560878 h 751088"/>
                <a:gd name="connsiteX1" fmla="*/ 324334 w 1085176"/>
                <a:gd name="connsiteY1" fmla="*/ 745398 h 751088"/>
                <a:gd name="connsiteX2" fmla="*/ 346281 w 1085176"/>
                <a:gd name="connsiteY2" fmla="*/ 751088 h 751088"/>
                <a:gd name="connsiteX3" fmla="*/ 347094 w 1085176"/>
                <a:gd name="connsiteY3" fmla="*/ 750276 h 751088"/>
                <a:gd name="connsiteX4" fmla="*/ 1085177 w 1085176"/>
                <a:gd name="connsiteY4" fmla="*/ 201591 h 751088"/>
                <a:gd name="connsiteX5" fmla="*/ 1081112 w 1085176"/>
                <a:gd name="connsiteY5" fmla="*/ 201591 h 751088"/>
                <a:gd name="connsiteX6" fmla="*/ 771410 w 1085176"/>
                <a:gd name="connsiteY6" fmla="*/ 21947 h 751088"/>
                <a:gd name="connsiteX7" fmla="*/ 755153 w 1085176"/>
                <a:gd name="connsiteY7" fmla="*/ 813 h 751088"/>
                <a:gd name="connsiteX8" fmla="*/ 755966 w 1085176"/>
                <a:gd name="connsiteY8" fmla="*/ 0 h 751088"/>
                <a:gd name="connsiteX9" fmla="*/ 742147 w 1085176"/>
                <a:gd name="connsiteY9" fmla="*/ 8942 h 751088"/>
                <a:gd name="connsiteX10" fmla="*/ 0 w 1085176"/>
                <a:gd name="connsiteY10" fmla="*/ 560878 h 75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5176" h="751088">
                  <a:moveTo>
                    <a:pt x="0" y="560878"/>
                  </a:moveTo>
                  <a:cubicBezTo>
                    <a:pt x="35766" y="573071"/>
                    <a:pt x="249550" y="701504"/>
                    <a:pt x="324334" y="745398"/>
                  </a:cubicBezTo>
                  <a:cubicBezTo>
                    <a:pt x="331649" y="749463"/>
                    <a:pt x="338965" y="748650"/>
                    <a:pt x="346281" y="751088"/>
                  </a:cubicBezTo>
                  <a:cubicBezTo>
                    <a:pt x="346281" y="751088"/>
                    <a:pt x="347094" y="751088"/>
                    <a:pt x="347094" y="750276"/>
                  </a:cubicBezTo>
                  <a:cubicBezTo>
                    <a:pt x="519422" y="621843"/>
                    <a:pt x="1082738" y="202404"/>
                    <a:pt x="1085177" y="201591"/>
                  </a:cubicBezTo>
                  <a:cubicBezTo>
                    <a:pt x="1083551" y="201591"/>
                    <a:pt x="1082738" y="201591"/>
                    <a:pt x="1081112" y="201591"/>
                  </a:cubicBezTo>
                  <a:cubicBezTo>
                    <a:pt x="1045346" y="171515"/>
                    <a:pt x="834814" y="57714"/>
                    <a:pt x="771410" y="21947"/>
                  </a:cubicBezTo>
                  <a:cubicBezTo>
                    <a:pt x="763282" y="17883"/>
                    <a:pt x="753527" y="13819"/>
                    <a:pt x="755153" y="813"/>
                  </a:cubicBezTo>
                  <a:cubicBezTo>
                    <a:pt x="755153" y="813"/>
                    <a:pt x="755966" y="813"/>
                    <a:pt x="755966" y="0"/>
                  </a:cubicBezTo>
                  <a:cubicBezTo>
                    <a:pt x="751089" y="3251"/>
                    <a:pt x="746211" y="5690"/>
                    <a:pt x="742147" y="8942"/>
                  </a:cubicBezTo>
                  <a:cubicBezTo>
                    <a:pt x="658422" y="70719"/>
                    <a:pt x="78848" y="501539"/>
                    <a:pt x="0" y="560878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29">
              <a:extLst>
                <a:ext uri="{FF2B5EF4-FFF2-40B4-BE49-F238E27FC236}">
                  <a16:creationId xmlns="" xmlns:a16="http://schemas.microsoft.com/office/drawing/2014/main" id="{88228A4D-2FA2-4678-AD56-A4713E115CD6}"/>
                </a:ext>
              </a:extLst>
            </p:cNvPr>
            <p:cNvSpPr/>
            <p:nvPr/>
          </p:nvSpPr>
          <p:spPr>
            <a:xfrm>
              <a:off x="8857858" y="2867716"/>
              <a:ext cx="803111" cy="392614"/>
            </a:xfrm>
            <a:custGeom>
              <a:avLst/>
              <a:gdLst>
                <a:gd name="connsiteX0" fmla="*/ 19509 w 803111"/>
                <a:gd name="connsiteY0" fmla="*/ 149567 h 392614"/>
                <a:gd name="connsiteX1" fmla="*/ 393427 w 803111"/>
                <a:gd name="connsiteY1" fmla="*/ 367416 h 392614"/>
                <a:gd name="connsiteX2" fmla="*/ 420252 w 803111"/>
                <a:gd name="connsiteY2" fmla="*/ 392614 h 392614"/>
                <a:gd name="connsiteX3" fmla="*/ 421878 w 803111"/>
                <a:gd name="connsiteY3" fmla="*/ 391802 h 392614"/>
                <a:gd name="connsiteX4" fmla="*/ 781977 w 803111"/>
                <a:gd name="connsiteY4" fmla="*/ 210532 h 392614"/>
                <a:gd name="connsiteX5" fmla="*/ 803112 w 803111"/>
                <a:gd name="connsiteY5" fmla="*/ 198339 h 392614"/>
                <a:gd name="connsiteX6" fmla="*/ 803112 w 803111"/>
                <a:gd name="connsiteY6" fmla="*/ 198339 h 392614"/>
                <a:gd name="connsiteX7" fmla="*/ 736457 w 803111"/>
                <a:gd name="connsiteY7" fmla="*/ 155258 h 392614"/>
                <a:gd name="connsiteX8" fmla="*/ 486907 w 803111"/>
                <a:gd name="connsiteY8" fmla="*/ 11380 h 392614"/>
                <a:gd name="connsiteX9" fmla="*/ 456831 w 803111"/>
                <a:gd name="connsiteY9" fmla="*/ 0 h 392614"/>
                <a:gd name="connsiteX10" fmla="*/ 454392 w 803111"/>
                <a:gd name="connsiteY10" fmla="*/ 813 h 392614"/>
                <a:gd name="connsiteX11" fmla="*/ 0 w 803111"/>
                <a:gd name="connsiteY11" fmla="*/ 129246 h 392614"/>
                <a:gd name="connsiteX12" fmla="*/ 19509 w 803111"/>
                <a:gd name="connsiteY12" fmla="*/ 149567 h 39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3111" h="392614">
                  <a:moveTo>
                    <a:pt x="19509" y="149567"/>
                  </a:moveTo>
                  <a:cubicBezTo>
                    <a:pt x="143877" y="221913"/>
                    <a:pt x="268246" y="294258"/>
                    <a:pt x="393427" y="367416"/>
                  </a:cubicBezTo>
                  <a:cubicBezTo>
                    <a:pt x="403995" y="373918"/>
                    <a:pt x="416188" y="379609"/>
                    <a:pt x="420252" y="392614"/>
                  </a:cubicBezTo>
                  <a:cubicBezTo>
                    <a:pt x="421065" y="392614"/>
                    <a:pt x="421065" y="391802"/>
                    <a:pt x="421878" y="391802"/>
                  </a:cubicBezTo>
                  <a:cubicBezTo>
                    <a:pt x="542182" y="331649"/>
                    <a:pt x="661673" y="270685"/>
                    <a:pt x="781977" y="210532"/>
                  </a:cubicBezTo>
                  <a:cubicBezTo>
                    <a:pt x="789293" y="207281"/>
                    <a:pt x="795796" y="202404"/>
                    <a:pt x="803112" y="198339"/>
                  </a:cubicBezTo>
                  <a:cubicBezTo>
                    <a:pt x="803112" y="198339"/>
                    <a:pt x="803112" y="198339"/>
                    <a:pt x="803112" y="198339"/>
                  </a:cubicBezTo>
                  <a:cubicBezTo>
                    <a:pt x="785229" y="178018"/>
                    <a:pt x="759217" y="168263"/>
                    <a:pt x="736457" y="155258"/>
                  </a:cubicBezTo>
                  <a:cubicBezTo>
                    <a:pt x="653545" y="106486"/>
                    <a:pt x="570632" y="59339"/>
                    <a:pt x="486907" y="11380"/>
                  </a:cubicBezTo>
                  <a:cubicBezTo>
                    <a:pt x="477153" y="5690"/>
                    <a:pt x="467398" y="2439"/>
                    <a:pt x="456831" y="0"/>
                  </a:cubicBezTo>
                  <a:cubicBezTo>
                    <a:pt x="456018" y="0"/>
                    <a:pt x="455205" y="813"/>
                    <a:pt x="454392" y="813"/>
                  </a:cubicBezTo>
                  <a:cubicBezTo>
                    <a:pt x="302386" y="40643"/>
                    <a:pt x="151193" y="85351"/>
                    <a:pt x="0" y="129246"/>
                  </a:cubicBezTo>
                  <a:cubicBezTo>
                    <a:pt x="2439" y="139000"/>
                    <a:pt x="10567" y="143877"/>
                    <a:pt x="19509" y="14956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30">
              <a:extLst>
                <a:ext uri="{FF2B5EF4-FFF2-40B4-BE49-F238E27FC236}">
                  <a16:creationId xmlns="" xmlns:a16="http://schemas.microsoft.com/office/drawing/2014/main" id="{6F9EB30B-5FE2-4644-99DF-1CA7A39148CB}"/>
                </a:ext>
              </a:extLst>
            </p:cNvPr>
            <p:cNvSpPr/>
            <p:nvPr/>
          </p:nvSpPr>
          <p:spPr>
            <a:xfrm>
              <a:off x="10149503" y="2030259"/>
              <a:ext cx="543807" cy="430210"/>
            </a:xfrm>
            <a:custGeom>
              <a:avLst/>
              <a:gdLst>
                <a:gd name="connsiteX0" fmla="*/ 53649 w 543807"/>
                <a:gd name="connsiteY0" fmla="*/ 263573 h 430210"/>
                <a:gd name="connsiteX1" fmla="*/ 308076 w 543807"/>
                <a:gd name="connsiteY1" fmla="*/ 407451 h 430210"/>
                <a:gd name="connsiteX2" fmla="*/ 324333 w 543807"/>
                <a:gd name="connsiteY2" fmla="*/ 427772 h 430210"/>
                <a:gd name="connsiteX3" fmla="*/ 323521 w 543807"/>
                <a:gd name="connsiteY3" fmla="*/ 430211 h 430210"/>
                <a:gd name="connsiteX4" fmla="*/ 404807 w 543807"/>
                <a:gd name="connsiteY4" fmla="*/ 344047 h 430210"/>
                <a:gd name="connsiteX5" fmla="*/ 541369 w 543807"/>
                <a:gd name="connsiteY5" fmla="*/ 183099 h 430210"/>
                <a:gd name="connsiteX6" fmla="*/ 542995 w 543807"/>
                <a:gd name="connsiteY6" fmla="*/ 182287 h 430210"/>
                <a:gd name="connsiteX7" fmla="*/ 543807 w 543807"/>
                <a:gd name="connsiteY7" fmla="*/ 180661 h 430210"/>
                <a:gd name="connsiteX8" fmla="*/ 541369 w 543807"/>
                <a:gd name="connsiteY8" fmla="*/ 179848 h 430210"/>
                <a:gd name="connsiteX9" fmla="*/ 461708 w 543807"/>
                <a:gd name="connsiteY9" fmla="*/ 140830 h 430210"/>
                <a:gd name="connsiteX10" fmla="*/ 241421 w 543807"/>
                <a:gd name="connsiteY10" fmla="*/ 13210 h 430210"/>
                <a:gd name="connsiteX11" fmla="*/ 199965 w 543807"/>
                <a:gd name="connsiteY11" fmla="*/ 1017 h 430210"/>
                <a:gd name="connsiteX12" fmla="*/ 195088 w 543807"/>
                <a:gd name="connsiteY12" fmla="*/ 5895 h 430210"/>
                <a:gd name="connsiteX13" fmla="*/ 165012 w 543807"/>
                <a:gd name="connsiteY13" fmla="*/ 37596 h 430210"/>
                <a:gd name="connsiteX14" fmla="*/ 813 w 543807"/>
                <a:gd name="connsiteY14" fmla="*/ 223743 h 430210"/>
                <a:gd name="connsiteX15" fmla="*/ 0 w 543807"/>
                <a:gd name="connsiteY15" fmla="*/ 226181 h 430210"/>
                <a:gd name="connsiteX16" fmla="*/ 53649 w 543807"/>
                <a:gd name="connsiteY16" fmla="*/ 263573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3807" h="430210">
                  <a:moveTo>
                    <a:pt x="53649" y="263573"/>
                  </a:moveTo>
                  <a:cubicBezTo>
                    <a:pt x="138187" y="312345"/>
                    <a:pt x="222725" y="359491"/>
                    <a:pt x="308076" y="407451"/>
                  </a:cubicBezTo>
                  <a:cubicBezTo>
                    <a:pt x="316205" y="412328"/>
                    <a:pt x="320269" y="419644"/>
                    <a:pt x="324333" y="427772"/>
                  </a:cubicBezTo>
                  <a:cubicBezTo>
                    <a:pt x="324333" y="428585"/>
                    <a:pt x="323521" y="429398"/>
                    <a:pt x="323521" y="430211"/>
                  </a:cubicBezTo>
                  <a:cubicBezTo>
                    <a:pt x="358474" y="409076"/>
                    <a:pt x="378796" y="373310"/>
                    <a:pt x="404807" y="344047"/>
                  </a:cubicBezTo>
                  <a:cubicBezTo>
                    <a:pt x="450328" y="290398"/>
                    <a:pt x="495848" y="236749"/>
                    <a:pt x="541369" y="183099"/>
                  </a:cubicBezTo>
                  <a:cubicBezTo>
                    <a:pt x="542182" y="183099"/>
                    <a:pt x="542182" y="182287"/>
                    <a:pt x="542995" y="182287"/>
                  </a:cubicBezTo>
                  <a:cubicBezTo>
                    <a:pt x="542995" y="181474"/>
                    <a:pt x="543807" y="181474"/>
                    <a:pt x="543807" y="180661"/>
                  </a:cubicBezTo>
                  <a:cubicBezTo>
                    <a:pt x="542995" y="180661"/>
                    <a:pt x="542182" y="180661"/>
                    <a:pt x="541369" y="179848"/>
                  </a:cubicBezTo>
                  <a:cubicBezTo>
                    <a:pt x="510480" y="175784"/>
                    <a:pt x="486907" y="155462"/>
                    <a:pt x="461708" y="140830"/>
                  </a:cubicBezTo>
                  <a:cubicBezTo>
                    <a:pt x="387737" y="99374"/>
                    <a:pt x="315392" y="55479"/>
                    <a:pt x="241421" y="13210"/>
                  </a:cubicBezTo>
                  <a:cubicBezTo>
                    <a:pt x="228415" y="5895"/>
                    <a:pt x="215410" y="-3047"/>
                    <a:pt x="199965" y="1017"/>
                  </a:cubicBezTo>
                  <a:cubicBezTo>
                    <a:pt x="198339" y="2643"/>
                    <a:pt x="196714" y="3456"/>
                    <a:pt x="195088" y="5895"/>
                  </a:cubicBezTo>
                  <a:cubicBezTo>
                    <a:pt x="185333" y="17275"/>
                    <a:pt x="174766" y="27029"/>
                    <a:pt x="165012" y="37596"/>
                  </a:cubicBezTo>
                  <a:cubicBezTo>
                    <a:pt x="110550" y="99374"/>
                    <a:pt x="55275" y="161965"/>
                    <a:pt x="813" y="223743"/>
                  </a:cubicBezTo>
                  <a:cubicBezTo>
                    <a:pt x="813" y="224556"/>
                    <a:pt x="0" y="225369"/>
                    <a:pt x="0" y="226181"/>
                  </a:cubicBezTo>
                  <a:cubicBezTo>
                    <a:pt x="13006" y="246503"/>
                    <a:pt x="34953" y="253006"/>
                    <a:pt x="53649" y="26357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31">
              <a:extLst>
                <a:ext uri="{FF2B5EF4-FFF2-40B4-BE49-F238E27FC236}">
                  <a16:creationId xmlns="" xmlns:a16="http://schemas.microsoft.com/office/drawing/2014/main" id="{3CD6362A-19F3-431C-86F1-D0B136AD48E3}"/>
                </a:ext>
              </a:extLst>
            </p:cNvPr>
            <p:cNvSpPr/>
            <p:nvPr/>
          </p:nvSpPr>
          <p:spPr>
            <a:xfrm>
              <a:off x="8823905" y="2996149"/>
              <a:ext cx="454204" cy="285316"/>
            </a:xfrm>
            <a:custGeom>
              <a:avLst/>
              <a:gdLst>
                <a:gd name="connsiteX0" fmla="*/ 427380 w 454204"/>
                <a:gd name="connsiteY0" fmla="*/ 238983 h 285316"/>
                <a:gd name="connsiteX1" fmla="*/ 53462 w 454204"/>
                <a:gd name="connsiteY1" fmla="*/ 21135 h 285316"/>
                <a:gd name="connsiteX2" fmla="*/ 33140 w 454204"/>
                <a:gd name="connsiteY2" fmla="*/ 0 h 285316"/>
                <a:gd name="connsiteX3" fmla="*/ 31514 w 454204"/>
                <a:gd name="connsiteY3" fmla="*/ 813 h 285316"/>
                <a:gd name="connsiteX4" fmla="*/ 28263 w 454204"/>
                <a:gd name="connsiteY4" fmla="*/ 1626 h 285316"/>
                <a:gd name="connsiteX5" fmla="*/ 626 w 454204"/>
                <a:gd name="connsiteY5" fmla="*/ 23573 h 285316"/>
                <a:gd name="connsiteX6" fmla="*/ 12006 w 454204"/>
                <a:gd name="connsiteY6" fmla="*/ 44708 h 285316"/>
                <a:gd name="connsiteX7" fmla="*/ 139626 w 454204"/>
                <a:gd name="connsiteY7" fmla="*/ 118679 h 285316"/>
                <a:gd name="connsiteX8" fmla="*/ 396491 w 454204"/>
                <a:gd name="connsiteY8" fmla="*/ 267433 h 285316"/>
                <a:gd name="connsiteX9" fmla="*/ 410310 w 454204"/>
                <a:gd name="connsiteY9" fmla="*/ 285316 h 285316"/>
                <a:gd name="connsiteX10" fmla="*/ 411123 w 454204"/>
                <a:gd name="connsiteY10" fmla="*/ 284503 h 285316"/>
                <a:gd name="connsiteX11" fmla="*/ 448515 w 454204"/>
                <a:gd name="connsiteY11" fmla="*/ 267433 h 285316"/>
                <a:gd name="connsiteX12" fmla="*/ 454205 w 454204"/>
                <a:gd name="connsiteY12" fmla="*/ 263369 h 285316"/>
                <a:gd name="connsiteX13" fmla="*/ 427380 w 454204"/>
                <a:gd name="connsiteY13" fmla="*/ 238983 h 28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4204" h="285316">
                  <a:moveTo>
                    <a:pt x="427380" y="238983"/>
                  </a:moveTo>
                  <a:cubicBezTo>
                    <a:pt x="303012" y="166638"/>
                    <a:pt x="178643" y="93480"/>
                    <a:pt x="53462" y="21135"/>
                  </a:cubicBezTo>
                  <a:cubicBezTo>
                    <a:pt x="44520" y="15444"/>
                    <a:pt x="36392" y="10567"/>
                    <a:pt x="33140" y="0"/>
                  </a:cubicBezTo>
                  <a:cubicBezTo>
                    <a:pt x="32327" y="0"/>
                    <a:pt x="31514" y="0"/>
                    <a:pt x="31514" y="813"/>
                  </a:cubicBezTo>
                  <a:cubicBezTo>
                    <a:pt x="30702" y="813"/>
                    <a:pt x="29076" y="1626"/>
                    <a:pt x="28263" y="1626"/>
                  </a:cubicBezTo>
                  <a:cubicBezTo>
                    <a:pt x="16070" y="4877"/>
                    <a:pt x="8754" y="15444"/>
                    <a:pt x="626" y="23573"/>
                  </a:cubicBezTo>
                  <a:cubicBezTo>
                    <a:pt x="-1813" y="33328"/>
                    <a:pt x="3064" y="39830"/>
                    <a:pt x="12006" y="44708"/>
                  </a:cubicBezTo>
                  <a:cubicBezTo>
                    <a:pt x="55088" y="69094"/>
                    <a:pt x="97357" y="94293"/>
                    <a:pt x="139626" y="118679"/>
                  </a:cubicBezTo>
                  <a:cubicBezTo>
                    <a:pt x="225789" y="168263"/>
                    <a:pt x="311140" y="218661"/>
                    <a:pt x="396491" y="267433"/>
                  </a:cubicBezTo>
                  <a:cubicBezTo>
                    <a:pt x="403807" y="271497"/>
                    <a:pt x="408684" y="277187"/>
                    <a:pt x="410310" y="285316"/>
                  </a:cubicBezTo>
                  <a:cubicBezTo>
                    <a:pt x="410310" y="285316"/>
                    <a:pt x="411123" y="285316"/>
                    <a:pt x="411123" y="284503"/>
                  </a:cubicBezTo>
                  <a:cubicBezTo>
                    <a:pt x="424129" y="280439"/>
                    <a:pt x="437135" y="274749"/>
                    <a:pt x="448515" y="267433"/>
                  </a:cubicBezTo>
                  <a:cubicBezTo>
                    <a:pt x="450141" y="265807"/>
                    <a:pt x="452579" y="264994"/>
                    <a:pt x="454205" y="263369"/>
                  </a:cubicBezTo>
                  <a:cubicBezTo>
                    <a:pt x="449328" y="251176"/>
                    <a:pt x="437948" y="245486"/>
                    <a:pt x="427380" y="23898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32">
              <a:extLst>
                <a:ext uri="{FF2B5EF4-FFF2-40B4-BE49-F238E27FC236}">
                  <a16:creationId xmlns="" xmlns:a16="http://schemas.microsoft.com/office/drawing/2014/main" id="{A53ABD0F-DE73-420A-9965-925857EFC4E1}"/>
                </a:ext>
              </a:extLst>
            </p:cNvPr>
            <p:cNvSpPr/>
            <p:nvPr/>
          </p:nvSpPr>
          <p:spPr>
            <a:xfrm>
              <a:off x="9312250" y="2839266"/>
              <a:ext cx="394240" cy="225163"/>
            </a:xfrm>
            <a:custGeom>
              <a:avLst/>
              <a:gdLst>
                <a:gd name="connsiteX0" fmla="*/ 373919 w 394240"/>
                <a:gd name="connsiteY0" fmla="*/ 185334 h 225163"/>
                <a:gd name="connsiteX1" fmla="*/ 146316 w 394240"/>
                <a:gd name="connsiteY1" fmla="*/ 53649 h 225163"/>
                <a:gd name="connsiteX2" fmla="*/ 48772 w 394240"/>
                <a:gd name="connsiteY2" fmla="*/ 813 h 225163"/>
                <a:gd name="connsiteX3" fmla="*/ 47146 w 394240"/>
                <a:gd name="connsiteY3" fmla="*/ 0 h 225163"/>
                <a:gd name="connsiteX4" fmla="*/ 45520 w 394240"/>
                <a:gd name="connsiteY4" fmla="*/ 813 h 225163"/>
                <a:gd name="connsiteX5" fmla="*/ 7316 w 394240"/>
                <a:gd name="connsiteY5" fmla="*/ 23573 h 225163"/>
                <a:gd name="connsiteX6" fmla="*/ 0 w 394240"/>
                <a:gd name="connsiteY6" fmla="*/ 26825 h 225163"/>
                <a:gd name="connsiteX7" fmla="*/ 30076 w 394240"/>
                <a:gd name="connsiteY7" fmla="*/ 38205 h 225163"/>
                <a:gd name="connsiteX8" fmla="*/ 279626 w 394240"/>
                <a:gd name="connsiteY8" fmla="*/ 182082 h 225163"/>
                <a:gd name="connsiteX9" fmla="*/ 346281 w 394240"/>
                <a:gd name="connsiteY9" fmla="*/ 225164 h 225163"/>
                <a:gd name="connsiteX10" fmla="*/ 353597 w 394240"/>
                <a:gd name="connsiteY10" fmla="*/ 219474 h 225163"/>
                <a:gd name="connsiteX11" fmla="*/ 380421 w 394240"/>
                <a:gd name="connsiteY11" fmla="*/ 199965 h 225163"/>
                <a:gd name="connsiteX12" fmla="*/ 394240 w 394240"/>
                <a:gd name="connsiteY12" fmla="*/ 190211 h 225163"/>
                <a:gd name="connsiteX13" fmla="*/ 373919 w 394240"/>
                <a:gd name="connsiteY13" fmla="*/ 185334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4240" h="225163">
                  <a:moveTo>
                    <a:pt x="373919" y="185334"/>
                  </a:moveTo>
                  <a:cubicBezTo>
                    <a:pt x="298322" y="141439"/>
                    <a:pt x="222725" y="96731"/>
                    <a:pt x="146316" y="53649"/>
                  </a:cubicBezTo>
                  <a:cubicBezTo>
                    <a:pt x="113801" y="35766"/>
                    <a:pt x="84538" y="12193"/>
                    <a:pt x="48772" y="813"/>
                  </a:cubicBezTo>
                  <a:cubicBezTo>
                    <a:pt x="47959" y="813"/>
                    <a:pt x="47959" y="813"/>
                    <a:pt x="47146" y="0"/>
                  </a:cubicBezTo>
                  <a:cubicBezTo>
                    <a:pt x="46333" y="0"/>
                    <a:pt x="46333" y="813"/>
                    <a:pt x="45520" y="813"/>
                  </a:cubicBezTo>
                  <a:cubicBezTo>
                    <a:pt x="34140" y="10567"/>
                    <a:pt x="21134" y="17883"/>
                    <a:pt x="7316" y="23573"/>
                  </a:cubicBezTo>
                  <a:cubicBezTo>
                    <a:pt x="4877" y="24386"/>
                    <a:pt x="2438" y="26012"/>
                    <a:pt x="0" y="26825"/>
                  </a:cubicBezTo>
                  <a:cubicBezTo>
                    <a:pt x="10567" y="29263"/>
                    <a:pt x="20322" y="32515"/>
                    <a:pt x="30076" y="38205"/>
                  </a:cubicBezTo>
                  <a:cubicBezTo>
                    <a:pt x="112988" y="86164"/>
                    <a:pt x="196713" y="133310"/>
                    <a:pt x="279626" y="182082"/>
                  </a:cubicBezTo>
                  <a:cubicBezTo>
                    <a:pt x="302386" y="195901"/>
                    <a:pt x="328398" y="204842"/>
                    <a:pt x="346281" y="225164"/>
                  </a:cubicBezTo>
                  <a:cubicBezTo>
                    <a:pt x="348719" y="223538"/>
                    <a:pt x="351158" y="221913"/>
                    <a:pt x="353597" y="219474"/>
                  </a:cubicBezTo>
                  <a:cubicBezTo>
                    <a:pt x="362538" y="212971"/>
                    <a:pt x="371480" y="206468"/>
                    <a:pt x="380421" y="199965"/>
                  </a:cubicBezTo>
                  <a:cubicBezTo>
                    <a:pt x="385298" y="196714"/>
                    <a:pt x="389363" y="193462"/>
                    <a:pt x="394240" y="190211"/>
                  </a:cubicBezTo>
                  <a:cubicBezTo>
                    <a:pt x="389363" y="188585"/>
                    <a:pt x="381234" y="189398"/>
                    <a:pt x="373919" y="185334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33">
              <a:extLst>
                <a:ext uri="{FF2B5EF4-FFF2-40B4-BE49-F238E27FC236}">
                  <a16:creationId xmlns="" xmlns:a16="http://schemas.microsoft.com/office/drawing/2014/main" id="{BED54BF8-0EA1-4708-B3A4-6C1FFDE1354C}"/>
                </a:ext>
              </a:extLst>
            </p:cNvPr>
            <p:cNvSpPr/>
            <p:nvPr/>
          </p:nvSpPr>
          <p:spPr>
            <a:xfrm>
              <a:off x="10115996" y="2254815"/>
              <a:ext cx="357840" cy="225976"/>
            </a:xfrm>
            <a:custGeom>
              <a:avLst/>
              <a:gdLst>
                <a:gd name="connsiteX0" fmla="*/ 341583 w 357840"/>
                <a:gd name="connsiteY0" fmla="*/ 182895 h 225976"/>
                <a:gd name="connsiteX1" fmla="*/ 87156 w 357840"/>
                <a:gd name="connsiteY1" fmla="*/ 39018 h 225976"/>
                <a:gd name="connsiteX2" fmla="*/ 33507 w 357840"/>
                <a:gd name="connsiteY2" fmla="*/ 2439 h 225976"/>
                <a:gd name="connsiteX3" fmla="*/ 31881 w 357840"/>
                <a:gd name="connsiteY3" fmla="*/ 0 h 225976"/>
                <a:gd name="connsiteX4" fmla="*/ 13185 w 357840"/>
                <a:gd name="connsiteY4" fmla="*/ 13819 h 225976"/>
                <a:gd name="connsiteX5" fmla="*/ 992 w 357840"/>
                <a:gd name="connsiteY5" fmla="*/ 24386 h 225976"/>
                <a:gd name="connsiteX6" fmla="*/ 179 w 357840"/>
                <a:gd name="connsiteY6" fmla="*/ 25199 h 225976"/>
                <a:gd name="connsiteX7" fmla="*/ 16436 w 357840"/>
                <a:gd name="connsiteY7" fmla="*/ 46333 h 225976"/>
                <a:gd name="connsiteX8" fmla="*/ 207460 w 357840"/>
                <a:gd name="connsiteY8" fmla="*/ 154445 h 225976"/>
                <a:gd name="connsiteX9" fmla="*/ 326139 w 357840"/>
                <a:gd name="connsiteY9" fmla="*/ 225977 h 225976"/>
                <a:gd name="connsiteX10" fmla="*/ 330203 w 357840"/>
                <a:gd name="connsiteY10" fmla="*/ 225977 h 225976"/>
                <a:gd name="connsiteX11" fmla="*/ 332642 w 357840"/>
                <a:gd name="connsiteY11" fmla="*/ 224351 h 225976"/>
                <a:gd name="connsiteX12" fmla="*/ 352963 w 357840"/>
                <a:gd name="connsiteY12" fmla="*/ 208907 h 225976"/>
                <a:gd name="connsiteX13" fmla="*/ 355402 w 357840"/>
                <a:gd name="connsiteY13" fmla="*/ 206468 h 225976"/>
                <a:gd name="connsiteX14" fmla="*/ 357028 w 357840"/>
                <a:gd name="connsiteY14" fmla="*/ 205655 h 225976"/>
                <a:gd name="connsiteX15" fmla="*/ 357840 w 357840"/>
                <a:gd name="connsiteY15" fmla="*/ 203217 h 225976"/>
                <a:gd name="connsiteX16" fmla="*/ 341583 w 357840"/>
                <a:gd name="connsiteY16" fmla="*/ 182895 h 22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7840" h="225976">
                  <a:moveTo>
                    <a:pt x="341583" y="182895"/>
                  </a:moveTo>
                  <a:cubicBezTo>
                    <a:pt x="257045" y="134936"/>
                    <a:pt x="171694" y="87790"/>
                    <a:pt x="87156" y="39018"/>
                  </a:cubicBezTo>
                  <a:cubicBezTo>
                    <a:pt x="68460" y="28450"/>
                    <a:pt x="45700" y="21135"/>
                    <a:pt x="33507" y="2439"/>
                  </a:cubicBezTo>
                  <a:cubicBezTo>
                    <a:pt x="32694" y="1626"/>
                    <a:pt x="32694" y="813"/>
                    <a:pt x="31881" y="0"/>
                  </a:cubicBezTo>
                  <a:cubicBezTo>
                    <a:pt x="30255" y="1626"/>
                    <a:pt x="23752" y="5690"/>
                    <a:pt x="13185" y="13819"/>
                  </a:cubicBezTo>
                  <a:cubicBezTo>
                    <a:pt x="9121" y="17070"/>
                    <a:pt x="5057" y="21135"/>
                    <a:pt x="992" y="24386"/>
                  </a:cubicBezTo>
                  <a:cubicBezTo>
                    <a:pt x="992" y="24386"/>
                    <a:pt x="179" y="24386"/>
                    <a:pt x="179" y="25199"/>
                  </a:cubicBezTo>
                  <a:cubicBezTo>
                    <a:pt x="-1446" y="38205"/>
                    <a:pt x="8308" y="41456"/>
                    <a:pt x="16436" y="46333"/>
                  </a:cubicBezTo>
                  <a:cubicBezTo>
                    <a:pt x="79840" y="82912"/>
                    <a:pt x="144057" y="117866"/>
                    <a:pt x="207460" y="154445"/>
                  </a:cubicBezTo>
                  <a:cubicBezTo>
                    <a:pt x="247291" y="178018"/>
                    <a:pt x="291186" y="196714"/>
                    <a:pt x="326139" y="225977"/>
                  </a:cubicBezTo>
                  <a:cubicBezTo>
                    <a:pt x="327765" y="225977"/>
                    <a:pt x="329390" y="225977"/>
                    <a:pt x="330203" y="225977"/>
                  </a:cubicBezTo>
                  <a:cubicBezTo>
                    <a:pt x="331016" y="225164"/>
                    <a:pt x="331829" y="225164"/>
                    <a:pt x="332642" y="224351"/>
                  </a:cubicBezTo>
                  <a:cubicBezTo>
                    <a:pt x="339958" y="220287"/>
                    <a:pt x="346461" y="214597"/>
                    <a:pt x="352963" y="208907"/>
                  </a:cubicBezTo>
                  <a:cubicBezTo>
                    <a:pt x="353776" y="208094"/>
                    <a:pt x="354589" y="207281"/>
                    <a:pt x="355402" y="206468"/>
                  </a:cubicBezTo>
                  <a:cubicBezTo>
                    <a:pt x="356215" y="206468"/>
                    <a:pt x="356215" y="205655"/>
                    <a:pt x="357028" y="205655"/>
                  </a:cubicBezTo>
                  <a:cubicBezTo>
                    <a:pt x="357028" y="204842"/>
                    <a:pt x="357840" y="204029"/>
                    <a:pt x="357840" y="203217"/>
                  </a:cubicBezTo>
                  <a:cubicBezTo>
                    <a:pt x="353776" y="195088"/>
                    <a:pt x="349712" y="187772"/>
                    <a:pt x="341583" y="182895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34">
              <a:extLst>
                <a:ext uri="{FF2B5EF4-FFF2-40B4-BE49-F238E27FC236}">
                  <a16:creationId xmlns="" xmlns:a16="http://schemas.microsoft.com/office/drawing/2014/main" id="{CFD60CAA-762D-4EF0-AF2A-910317ED98CD}"/>
                </a:ext>
              </a:extLst>
            </p:cNvPr>
            <p:cNvSpPr/>
            <p:nvPr/>
          </p:nvSpPr>
          <p:spPr>
            <a:xfrm>
              <a:off x="10344591" y="2002826"/>
              <a:ext cx="371479" cy="209719"/>
            </a:xfrm>
            <a:custGeom>
              <a:avLst/>
              <a:gdLst>
                <a:gd name="connsiteX0" fmla="*/ 301573 w 371479"/>
                <a:gd name="connsiteY0" fmla="*/ 152819 h 209719"/>
                <a:gd name="connsiteX1" fmla="*/ 39830 w 371479"/>
                <a:gd name="connsiteY1" fmla="*/ 813 h 209719"/>
                <a:gd name="connsiteX2" fmla="*/ 38205 w 371479"/>
                <a:gd name="connsiteY2" fmla="*/ 0 h 209719"/>
                <a:gd name="connsiteX3" fmla="*/ 0 w 371479"/>
                <a:gd name="connsiteY3" fmla="*/ 30889 h 209719"/>
                <a:gd name="connsiteX4" fmla="*/ 4064 w 371479"/>
                <a:gd name="connsiteY4" fmla="*/ 29263 h 209719"/>
                <a:gd name="connsiteX5" fmla="*/ 45520 w 371479"/>
                <a:gd name="connsiteY5" fmla="*/ 41456 h 209719"/>
                <a:gd name="connsiteX6" fmla="*/ 265807 w 371479"/>
                <a:gd name="connsiteY6" fmla="*/ 169076 h 209719"/>
                <a:gd name="connsiteX7" fmla="*/ 345468 w 371479"/>
                <a:gd name="connsiteY7" fmla="*/ 208094 h 209719"/>
                <a:gd name="connsiteX8" fmla="*/ 347907 w 371479"/>
                <a:gd name="connsiteY8" fmla="*/ 208907 h 209719"/>
                <a:gd name="connsiteX9" fmla="*/ 349533 w 371479"/>
                <a:gd name="connsiteY9" fmla="*/ 209719 h 209719"/>
                <a:gd name="connsiteX10" fmla="*/ 366603 w 371479"/>
                <a:gd name="connsiteY10" fmla="*/ 198339 h 209719"/>
                <a:gd name="connsiteX11" fmla="*/ 370667 w 371479"/>
                <a:gd name="connsiteY11" fmla="*/ 195088 h 209719"/>
                <a:gd name="connsiteX12" fmla="*/ 371480 w 371479"/>
                <a:gd name="connsiteY12" fmla="*/ 191836 h 209719"/>
                <a:gd name="connsiteX13" fmla="*/ 301573 w 371479"/>
                <a:gd name="connsiteY13" fmla="*/ 152819 h 20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1479" h="209719">
                  <a:moveTo>
                    <a:pt x="301573" y="152819"/>
                  </a:moveTo>
                  <a:cubicBezTo>
                    <a:pt x="214596" y="102421"/>
                    <a:pt x="126807" y="51211"/>
                    <a:pt x="39830" y="813"/>
                  </a:cubicBezTo>
                  <a:cubicBezTo>
                    <a:pt x="39017" y="813"/>
                    <a:pt x="39017" y="0"/>
                    <a:pt x="38205" y="0"/>
                  </a:cubicBezTo>
                  <a:cubicBezTo>
                    <a:pt x="22760" y="7316"/>
                    <a:pt x="9754" y="16257"/>
                    <a:pt x="0" y="30889"/>
                  </a:cubicBezTo>
                  <a:cubicBezTo>
                    <a:pt x="1626" y="30076"/>
                    <a:pt x="2438" y="30076"/>
                    <a:pt x="4064" y="29263"/>
                  </a:cubicBezTo>
                  <a:cubicBezTo>
                    <a:pt x="19508" y="25199"/>
                    <a:pt x="32515" y="34140"/>
                    <a:pt x="45520" y="41456"/>
                  </a:cubicBezTo>
                  <a:cubicBezTo>
                    <a:pt x="118678" y="83725"/>
                    <a:pt x="191836" y="127620"/>
                    <a:pt x="265807" y="169076"/>
                  </a:cubicBezTo>
                  <a:cubicBezTo>
                    <a:pt x="291006" y="183708"/>
                    <a:pt x="314579" y="204029"/>
                    <a:pt x="345468" y="208094"/>
                  </a:cubicBezTo>
                  <a:cubicBezTo>
                    <a:pt x="346281" y="208094"/>
                    <a:pt x="347094" y="208907"/>
                    <a:pt x="347907" y="208907"/>
                  </a:cubicBezTo>
                  <a:cubicBezTo>
                    <a:pt x="348719" y="208907"/>
                    <a:pt x="349533" y="208907"/>
                    <a:pt x="349533" y="209719"/>
                  </a:cubicBezTo>
                  <a:cubicBezTo>
                    <a:pt x="356035" y="207281"/>
                    <a:pt x="361726" y="202404"/>
                    <a:pt x="366603" y="198339"/>
                  </a:cubicBezTo>
                  <a:cubicBezTo>
                    <a:pt x="368228" y="197527"/>
                    <a:pt x="369854" y="195901"/>
                    <a:pt x="370667" y="195088"/>
                  </a:cubicBezTo>
                  <a:cubicBezTo>
                    <a:pt x="370667" y="194275"/>
                    <a:pt x="371480" y="193462"/>
                    <a:pt x="371480" y="191836"/>
                  </a:cubicBezTo>
                  <a:cubicBezTo>
                    <a:pt x="347094" y="182082"/>
                    <a:pt x="325147" y="165825"/>
                    <a:pt x="301573" y="152819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04470" y="18989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-1029324" y="-285780"/>
            <a:ext cx="17092824" cy="2774636"/>
            <a:chOff x="-1029324" y="-285780"/>
            <a:chExt cx="17092824" cy="2774636"/>
          </a:xfrm>
        </p:grpSpPr>
        <p:grpSp>
          <p:nvGrpSpPr>
            <p:cNvPr id="62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1600061" y="450763"/>
              <a:ext cx="14463439" cy="1088830"/>
              <a:chOff x="-2271080" y="26513"/>
              <a:chExt cx="14847494" cy="1824922"/>
            </a:xfrm>
          </p:grpSpPr>
          <p:sp>
            <p:nvSpPr>
              <p:cNvPr id="63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1080" y="26513"/>
                <a:ext cx="14847494" cy="182492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69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535084" y="228873"/>
                <a:ext cx="12970141" cy="13927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12 – 2 : </a:t>
                </a:r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تصنيف المجسمات: يتدحرج, يتراص, ينزلق</a:t>
                </a:r>
                <a:endParaRPr lang="ar-SA" sz="5400" spc="-84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grpSp>
          <p:nvGrpSpPr>
            <p:cNvPr id="3" name="مجموعة 2"/>
            <p:cNvGrpSpPr/>
            <p:nvPr/>
          </p:nvGrpSpPr>
          <p:grpSpPr>
            <a:xfrm>
              <a:off x="-1029324" y="-285780"/>
              <a:ext cx="4807340" cy="2774636"/>
              <a:chOff x="115320" y="73398"/>
              <a:chExt cx="2403670" cy="1387318"/>
            </a:xfrm>
          </p:grpSpPr>
          <p:pic>
            <p:nvPicPr>
              <p:cNvPr id="70" name="Google Shape;181;p29"/>
              <p:cNvPicPr preferRelativeResize="0"/>
              <p:nvPr/>
            </p:nvPicPr>
            <p:blipFill rotWithShape="1">
              <a:blip r:embed="rId6">
                <a:alphaModFix/>
                <a:duotone>
                  <a:prstClr val="black"/>
                  <a:srgbClr val="CC99FF">
                    <a:tint val="45000"/>
                    <a:satMod val="400000"/>
                  </a:srgbClr>
                </a:duotone>
              </a:blip>
              <a:srcRect t="16970" r="8892" b="21025"/>
              <a:stretch/>
            </p:blipFill>
            <p:spPr>
              <a:xfrm flipH="1">
                <a:off x="115320" y="621521"/>
                <a:ext cx="2403670" cy="8391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" name="Google Shape;182;p29"/>
              <p:cNvPicPr preferRelativeResize="0"/>
              <p:nvPr/>
            </p:nvPicPr>
            <p:blipFill rotWithShape="1">
              <a:blip r:embed="rId7">
                <a:alphaModFix/>
                <a:duotone>
                  <a:prstClr val="black"/>
                  <a:srgbClr val="CC99FF">
                    <a:tint val="45000"/>
                    <a:satMod val="400000"/>
                  </a:srgbClr>
                </a:duotone>
              </a:blip>
              <a:srcRect t="16734" r="8892" b="18300"/>
              <a:stretch/>
            </p:blipFill>
            <p:spPr>
              <a:xfrm flipH="1">
                <a:off x="115320" y="73398"/>
                <a:ext cx="2403670" cy="87623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6" name="Rectangle 1">
                <a:extLst>
                  <a:ext uri="{FF2B5EF4-FFF2-40B4-BE49-F238E27FC236}">
                    <a16:creationId xmlns:a16="http://schemas.microsoft.com/office/drawing/2014/main" xmlns="" id="{96B18D14-EF10-4F53-A9D0-D16136FA3422}"/>
                  </a:ext>
                </a:extLst>
              </p:cNvPr>
              <p:cNvSpPr/>
              <p:nvPr/>
            </p:nvSpPr>
            <p:spPr>
              <a:xfrm>
                <a:off x="825154" y="238303"/>
                <a:ext cx="1023895" cy="436015"/>
              </a:xfrm>
              <a:prstGeom prst="rect">
                <a:avLst/>
              </a:prstGeom>
              <a:noFill/>
            </p:spPr>
            <p:txBody>
              <a:bodyPr wrap="square" lIns="40635" tIns="20318" rIns="40635" bIns="20318">
                <a:spAutoFit/>
              </a:bodyPr>
              <a:lstStyle/>
              <a:p>
                <a:pPr algn="ctr"/>
                <a:r>
                  <a:rPr lang="ar-SA" sz="5400" dirty="0" smtClean="0">
                    <a:ln w="0"/>
                    <a:solidFill>
                      <a:srgbClr val="FFFF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118 </a:t>
                </a:r>
                <a:endParaRPr lang="en-US" sz="54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77" name="Rectangle 22">
                <a:extLst>
                  <a:ext uri="{FF2B5EF4-FFF2-40B4-BE49-F238E27FC236}">
                    <a16:creationId xmlns:a16="http://schemas.microsoft.com/office/drawing/2014/main" xmlns="" id="{6E4E3FB3-A538-4746-A2ED-B65F45765AFA}"/>
                  </a:ext>
                </a:extLst>
              </p:cNvPr>
              <p:cNvSpPr/>
              <p:nvPr/>
            </p:nvSpPr>
            <p:spPr>
              <a:xfrm>
                <a:off x="570628" y="816090"/>
                <a:ext cx="1499800" cy="335988"/>
              </a:xfrm>
              <a:prstGeom prst="rect">
                <a:avLst/>
              </a:prstGeom>
              <a:noFill/>
            </p:spPr>
            <p:txBody>
              <a:bodyPr wrap="square" lIns="40635" tIns="20318" rIns="40635" bIns="20318">
                <a:spAutoFit/>
              </a:bodyPr>
              <a:lstStyle/>
              <a:p>
                <a:pPr algn="ctr"/>
                <a:r>
                  <a:rPr lang="ar-SA" sz="4100" dirty="0" smtClean="0">
                    <a:ln w="0"/>
                    <a:solidFill>
                      <a:srgbClr val="FFFF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15-10-1443هـ</a:t>
                </a:r>
                <a:endParaRPr lang="en-US" sz="41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sp>
        <p:nvSpPr>
          <p:cNvPr id="41" name="مستطيل 40"/>
          <p:cNvSpPr/>
          <p:nvPr/>
        </p:nvSpPr>
        <p:spPr>
          <a:xfrm>
            <a:off x="9070379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1" anchor="ctr"/>
          <a:lstStyle/>
          <a:p>
            <a:pPr algn="ctr"/>
            <a:r>
              <a:rPr lang="ar-SA" sz="10100" dirty="0" smtClean="0">
                <a:solidFill>
                  <a:srgbClr val="FF0000"/>
                </a:solidFill>
                <a:cs typeface="PT Bold Heading" pitchFamily="2" charset="-78"/>
              </a:rPr>
              <a:t>15 - 10</a:t>
            </a:r>
            <a:endParaRPr lang="ar-SA" sz="101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pic>
        <p:nvPicPr>
          <p:cNvPr id="7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040" y="2346234"/>
            <a:ext cx="1173360" cy="127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oogle Shape;2917;p71"/>
          <p:cNvGrpSpPr/>
          <p:nvPr/>
        </p:nvGrpSpPr>
        <p:grpSpPr>
          <a:xfrm rot="2206275" flipH="1">
            <a:off x="1640685" y="8805629"/>
            <a:ext cx="1743890" cy="757144"/>
            <a:chOff x="1654700" y="2715707"/>
            <a:chExt cx="856150" cy="255275"/>
          </a:xfrm>
        </p:grpSpPr>
        <p:sp>
          <p:nvSpPr>
            <p:cNvPr id="106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" name="Google Shape;2917;p71"/>
          <p:cNvGrpSpPr/>
          <p:nvPr/>
        </p:nvGrpSpPr>
        <p:grpSpPr>
          <a:xfrm rot="2206275" flipH="1">
            <a:off x="8282733" y="8790542"/>
            <a:ext cx="1743890" cy="757144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699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717578" y="2070389"/>
            <a:ext cx="17230969" cy="779751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6000"/>
            </a:schemeClr>
          </a:solidFill>
          <a:ln w="3175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3" name="圆角矩形 7">
            <a:extLst>
              <a:ext uri="{FF2B5EF4-FFF2-40B4-BE49-F238E27FC236}">
                <a16:creationId xmlns="" xmlns:a16="http://schemas.microsoft.com/office/drawing/2014/main" id="{04710C77-F487-413A-9B53-4D2D5229733A}"/>
              </a:ext>
            </a:extLst>
          </p:cNvPr>
          <p:cNvSpPr/>
          <p:nvPr/>
        </p:nvSpPr>
        <p:spPr>
          <a:xfrm>
            <a:off x="1834592" y="3201970"/>
            <a:ext cx="15546713" cy="6526676"/>
          </a:xfrm>
          <a:prstGeom prst="roundRect">
            <a:avLst>
              <a:gd name="adj" fmla="val 6016"/>
            </a:avLst>
          </a:prstGeom>
          <a:solidFill>
            <a:schemeClr val="bg1"/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 sz="3600" dirty="0">
              <a:cs typeface="+mn-ea"/>
              <a:sym typeface="+mn-lt"/>
            </a:endParaRPr>
          </a:p>
        </p:txBody>
      </p:sp>
      <p:grpSp>
        <p:nvGrpSpPr>
          <p:cNvPr id="32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937730" y="128254"/>
            <a:ext cx="10567591" cy="1762837"/>
            <a:chOff x="-2270880" y="73499"/>
            <a:chExt cx="9557445" cy="1824923"/>
          </a:xfrm>
        </p:grpSpPr>
        <p:sp>
          <p:nvSpPr>
            <p:cNvPr id="37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2270880" y="73499"/>
              <a:ext cx="9557445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38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342383" y="216821"/>
              <a:ext cx="7370695" cy="8602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altLang="zh-CN" sz="5400" u="sng" dirty="0" smtClean="0">
                  <a:solidFill>
                    <a:srgbClr val="CC3399"/>
                  </a:solidFill>
                  <a:latin typeface="Elsie" panose="02000000000000000000" charset="0"/>
                  <a:ea typeface="Elsie" panose="02000000000000000000" charset="0"/>
                  <a:cs typeface="PT Bold Heading" pitchFamily="2" charset="-78"/>
                </a:rPr>
                <a:t>12– 10 </a:t>
              </a:r>
              <a:r>
                <a:rPr lang="ar-SA" altLang="zh-CN" sz="5400" b="1" dirty="0" smtClean="0">
                  <a:solidFill>
                    <a:srgbClr val="9259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lsie" panose="02000000000000000000" charset="0"/>
                  <a:ea typeface="Elsie" panose="02000000000000000000" charset="0"/>
                  <a:cs typeface="PT Bold Heading" pitchFamily="2" charset="-78"/>
                </a:rPr>
                <a:t> تصنيف المجسمات</a:t>
              </a:r>
            </a:p>
          </p:txBody>
        </p:sp>
      </p:grpSp>
      <p:pic>
        <p:nvPicPr>
          <p:cNvPr id="41" name="Picture 2" descr="Pin on Cartoon Gifs 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8908" y="150189"/>
            <a:ext cx="2226784" cy="180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H_Other_1"/>
          <p:cNvSpPr/>
          <p:nvPr>
            <p:custDataLst>
              <p:tags r:id="rId2"/>
            </p:custDataLst>
          </p:nvPr>
        </p:nvSpPr>
        <p:spPr>
          <a:xfrm rot="832938">
            <a:off x="142350" y="2505942"/>
            <a:ext cx="3749660" cy="229595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MH_Other_3"/>
          <p:cNvSpPr/>
          <p:nvPr>
            <p:custDataLst>
              <p:tags r:id="rId3"/>
            </p:custDataLst>
          </p:nvPr>
        </p:nvSpPr>
        <p:spPr>
          <a:xfrm rot="21092484" flipH="1">
            <a:off x="315917" y="2996752"/>
            <a:ext cx="5345896" cy="34420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MH_Other_4"/>
          <p:cNvSpPr/>
          <p:nvPr>
            <p:custDataLst>
              <p:tags r:id="rId4"/>
            </p:custDataLst>
          </p:nvPr>
        </p:nvSpPr>
        <p:spPr>
          <a:xfrm rot="928" flipH="1">
            <a:off x="4357304" y="2161650"/>
            <a:ext cx="1509750" cy="1181672"/>
          </a:xfrm>
          <a:custGeom>
            <a:avLst/>
            <a:gdLst>
              <a:gd name="connsiteX0" fmla="*/ 0 w 1206500"/>
              <a:gd name="connsiteY0" fmla="*/ 463550 h 1003300"/>
              <a:gd name="connsiteX1" fmla="*/ 965200 w 1206500"/>
              <a:gd name="connsiteY1" fmla="*/ 0 h 1003300"/>
              <a:gd name="connsiteX2" fmla="*/ 920750 w 1206500"/>
              <a:gd name="connsiteY2" fmla="*/ 139700 h 1003300"/>
              <a:gd name="connsiteX3" fmla="*/ 984250 w 1206500"/>
              <a:gd name="connsiteY3" fmla="*/ 177800 h 1003300"/>
              <a:gd name="connsiteX4" fmla="*/ 977900 w 1206500"/>
              <a:gd name="connsiteY4" fmla="*/ 254000 h 1003300"/>
              <a:gd name="connsiteX5" fmla="*/ 1054100 w 1206500"/>
              <a:gd name="connsiteY5" fmla="*/ 254000 h 1003300"/>
              <a:gd name="connsiteX6" fmla="*/ 1143000 w 1206500"/>
              <a:gd name="connsiteY6" fmla="*/ 228600 h 1003300"/>
              <a:gd name="connsiteX7" fmla="*/ 1155700 w 1206500"/>
              <a:gd name="connsiteY7" fmla="*/ 361950 h 1003300"/>
              <a:gd name="connsiteX8" fmla="*/ 1041400 w 1206500"/>
              <a:gd name="connsiteY8" fmla="*/ 482600 h 1003300"/>
              <a:gd name="connsiteX9" fmla="*/ 1187450 w 1206500"/>
              <a:gd name="connsiteY9" fmla="*/ 400050 h 1003300"/>
              <a:gd name="connsiteX10" fmla="*/ 1085850 w 1206500"/>
              <a:gd name="connsiteY10" fmla="*/ 552450 h 1003300"/>
              <a:gd name="connsiteX11" fmla="*/ 1206500 w 1206500"/>
              <a:gd name="connsiteY11" fmla="*/ 520700 h 1003300"/>
              <a:gd name="connsiteX12" fmla="*/ 171450 w 1206500"/>
              <a:gd name="connsiteY12" fmla="*/ 1003300 h 1003300"/>
              <a:gd name="connsiteX13" fmla="*/ 209550 w 1206500"/>
              <a:gd name="connsiteY13" fmla="*/ 946150 h 1003300"/>
              <a:gd name="connsiteX14" fmla="*/ 292100 w 1206500"/>
              <a:gd name="connsiteY14" fmla="*/ 876300 h 1003300"/>
              <a:gd name="connsiteX15" fmla="*/ 133350 w 1206500"/>
              <a:gd name="connsiteY15" fmla="*/ 863600 h 1003300"/>
              <a:gd name="connsiteX16" fmla="*/ 222250 w 1206500"/>
              <a:gd name="connsiteY16" fmla="*/ 774700 h 1003300"/>
              <a:gd name="connsiteX17" fmla="*/ 101600 w 1206500"/>
              <a:gd name="connsiteY17" fmla="*/ 762000 h 1003300"/>
              <a:gd name="connsiteX18" fmla="*/ 190500 w 1206500"/>
              <a:gd name="connsiteY18" fmla="*/ 647700 h 1003300"/>
              <a:gd name="connsiteX19" fmla="*/ 57150 w 1206500"/>
              <a:gd name="connsiteY19" fmla="*/ 615950 h 1003300"/>
              <a:gd name="connsiteX20" fmla="*/ 57150 w 1206500"/>
              <a:gd name="connsiteY20" fmla="*/ 565150 h 1003300"/>
              <a:gd name="connsiteX21" fmla="*/ 133350 w 1206500"/>
              <a:gd name="connsiteY21" fmla="*/ 514350 h 1003300"/>
              <a:gd name="connsiteX22" fmla="*/ 0 w 1206500"/>
              <a:gd name="connsiteY22" fmla="*/ 46355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06500" h="1003300">
                <a:moveTo>
                  <a:pt x="0" y="463550"/>
                </a:moveTo>
                <a:lnTo>
                  <a:pt x="965200" y="0"/>
                </a:lnTo>
                <a:lnTo>
                  <a:pt x="920750" y="139700"/>
                </a:lnTo>
                <a:lnTo>
                  <a:pt x="984250" y="177800"/>
                </a:lnTo>
                <a:lnTo>
                  <a:pt x="977900" y="254000"/>
                </a:lnTo>
                <a:lnTo>
                  <a:pt x="1054100" y="254000"/>
                </a:lnTo>
                <a:lnTo>
                  <a:pt x="1143000" y="228600"/>
                </a:lnTo>
                <a:lnTo>
                  <a:pt x="1155700" y="361950"/>
                </a:lnTo>
                <a:lnTo>
                  <a:pt x="1041400" y="482600"/>
                </a:lnTo>
                <a:lnTo>
                  <a:pt x="1187450" y="400050"/>
                </a:lnTo>
                <a:lnTo>
                  <a:pt x="1085850" y="552450"/>
                </a:lnTo>
                <a:lnTo>
                  <a:pt x="1206500" y="520700"/>
                </a:lnTo>
                <a:lnTo>
                  <a:pt x="171450" y="1003300"/>
                </a:lnTo>
                <a:lnTo>
                  <a:pt x="209550" y="946150"/>
                </a:lnTo>
                <a:lnTo>
                  <a:pt x="292100" y="876300"/>
                </a:lnTo>
                <a:lnTo>
                  <a:pt x="133350" y="863600"/>
                </a:lnTo>
                <a:lnTo>
                  <a:pt x="222250" y="774700"/>
                </a:lnTo>
                <a:lnTo>
                  <a:pt x="101600" y="762000"/>
                </a:lnTo>
                <a:lnTo>
                  <a:pt x="190500" y="647700"/>
                </a:lnTo>
                <a:lnTo>
                  <a:pt x="57150" y="615950"/>
                </a:lnTo>
                <a:lnTo>
                  <a:pt x="57150" y="565150"/>
                </a:lnTo>
                <a:lnTo>
                  <a:pt x="133350" y="514350"/>
                </a:lnTo>
                <a:lnTo>
                  <a:pt x="0" y="463550"/>
                </a:lnTo>
                <a:close/>
              </a:path>
            </a:pathLst>
          </a:custGeom>
          <a:solidFill>
            <a:srgbClr val="BFBFB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0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31" y="1798239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圆角矩形 23"/>
          <p:cNvSpPr/>
          <p:nvPr/>
        </p:nvSpPr>
        <p:spPr>
          <a:xfrm>
            <a:off x="7586761" y="2005386"/>
            <a:ext cx="7952614" cy="1048054"/>
          </a:xfrm>
          <a:prstGeom prst="roundRect">
            <a:avLst/>
          </a:prstGeom>
          <a:solidFill>
            <a:srgbClr val="A557DF">
              <a:alpha val="22000"/>
            </a:srgbClr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r>
              <a:rPr lang="ar-SA" altLang="zh-CN" sz="3600" dirty="0" smtClean="0">
                <a:solidFill>
                  <a:schemeClr val="tx1"/>
                </a:solidFill>
                <a:cs typeface="PT Bold Heading" pitchFamily="2" charset="-78"/>
              </a:rPr>
              <a:t>مفهوم :  </a:t>
            </a:r>
            <a:r>
              <a:rPr lang="ar-SA" altLang="zh-CN" sz="3600" dirty="0" smtClean="0">
                <a:solidFill>
                  <a:srgbClr val="009900"/>
                </a:solidFill>
                <a:cs typeface="PT Bold Heading" pitchFamily="2" charset="-78"/>
              </a:rPr>
              <a:t>يتدحرج</a:t>
            </a:r>
            <a:r>
              <a:rPr lang="ar-SA" altLang="zh-CN" sz="3600" dirty="0" smtClean="0">
                <a:solidFill>
                  <a:srgbClr val="CC0066"/>
                </a:solidFill>
                <a:cs typeface="PT Bold Heading" pitchFamily="2" charset="-78"/>
              </a:rPr>
              <a:t> , </a:t>
            </a:r>
            <a:r>
              <a:rPr lang="ar-SA" altLang="zh-CN" sz="3600" dirty="0" smtClean="0">
                <a:solidFill>
                  <a:srgbClr val="FF0000"/>
                </a:solidFill>
                <a:cs typeface="PT Bold Heading" pitchFamily="2" charset="-78"/>
              </a:rPr>
              <a:t>ينزلق</a:t>
            </a:r>
            <a:r>
              <a:rPr lang="ar-SA" altLang="zh-CN" sz="3600" dirty="0" smtClean="0">
                <a:solidFill>
                  <a:srgbClr val="CC0066"/>
                </a:solidFill>
                <a:cs typeface="PT Bold Heading" pitchFamily="2" charset="-78"/>
              </a:rPr>
              <a:t> , </a:t>
            </a:r>
            <a:r>
              <a:rPr lang="ar-SA" altLang="zh-CN" sz="3600" dirty="0" err="1" smtClean="0">
                <a:solidFill>
                  <a:srgbClr val="0000FF"/>
                </a:solidFill>
                <a:cs typeface="PT Bold Heading" pitchFamily="2" charset="-78"/>
              </a:rPr>
              <a:t>يترص</a:t>
            </a:r>
            <a:endParaRPr lang="ar-SA" altLang="zh-CN" sz="3600" dirty="0">
              <a:solidFill>
                <a:srgbClr val="0000FF"/>
              </a:solidFill>
              <a:cs typeface="PT Bold Heading" pitchFamily="2" charset="-78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4294967295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9201">
            <a:off x="703286" y="3110282"/>
            <a:ext cx="4551456" cy="2706916"/>
          </a:xfrm>
        </p:spPr>
      </p:pic>
      <p:sp>
        <p:nvSpPr>
          <p:cNvPr id="48" name="文本框 1"/>
          <p:cNvSpPr txBox="1"/>
          <p:nvPr/>
        </p:nvSpPr>
        <p:spPr>
          <a:xfrm>
            <a:off x="8326343" y="9632161"/>
            <a:ext cx="3408457" cy="769139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32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ص </a:t>
            </a:r>
            <a:r>
              <a:rPr lang="ar-SA" altLang="zh-CN" sz="3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118</a:t>
            </a:r>
            <a:endParaRPr lang="en-US" altLang="zh-CN" sz="32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grpSp>
        <p:nvGrpSpPr>
          <p:cNvPr id="52" name="مجموعة 51"/>
          <p:cNvGrpSpPr/>
          <p:nvPr/>
        </p:nvGrpSpPr>
        <p:grpSpPr>
          <a:xfrm>
            <a:off x="-377617" y="773470"/>
            <a:ext cx="4111417" cy="1703030"/>
            <a:chOff x="5156310" y="-586671"/>
            <a:chExt cx="2740944" cy="1135353"/>
          </a:xfrm>
        </p:grpSpPr>
        <p:pic>
          <p:nvPicPr>
            <p:cNvPr id="53" name="Google Shape;181;p29"/>
            <p:cNvPicPr preferRelativeResize="0"/>
            <p:nvPr/>
          </p:nvPicPr>
          <p:blipFill rotWithShape="1">
            <a:blip r:embed="rId11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0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970" r="8892" b="21025"/>
            <a:stretch/>
          </p:blipFill>
          <p:spPr>
            <a:xfrm flipH="1">
              <a:off x="5156310" y="-586671"/>
              <a:ext cx="2740944" cy="11353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5156310" y="-328293"/>
              <a:ext cx="2664489" cy="446841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b="1" dirty="0" smtClean="0">
                  <a:ln w="0"/>
                  <a:solidFill>
                    <a:srgbClr val="FFFFFF"/>
                  </a:solidFill>
                  <a:cs typeface="PT Bold Heading" pitchFamily="2" charset="-78"/>
                </a:rPr>
                <a:t>15-10-1443هـ</a:t>
              </a:r>
              <a:endParaRPr lang="en-US" sz="4000" b="1" dirty="0">
                <a:ln w="0"/>
                <a:solidFill>
                  <a:srgbClr val="FFFFFF"/>
                </a:solidFill>
                <a:cs typeface="PT Bold Heading" pitchFamily="2" charset="-78"/>
              </a:endParaRPr>
            </a:p>
          </p:txBody>
        </p:sp>
      </p:grpSp>
      <p:pic>
        <p:nvPicPr>
          <p:cNvPr id="68" name="صورة 6">
            <a:extLst>
              <a:ext uri="{FF2B5EF4-FFF2-40B4-BE49-F238E27FC236}">
                <a16:creationId xmlns:a16="http://schemas.microsoft.com/office/drawing/2014/main" xmlns="" id="{8A046FF0-7F45-C0B0-353E-DCF4F184E1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726" b="40573" l="3077" r="68889">
                        <a14:foregroundMark x1="65299" y1="36173" x2="65299" y2="36173"/>
                        <a14:foregroundMark x1="58205" y1="36802" x2="58205" y2="36802"/>
                        <a14:foregroundMark x1="52650" y1="38408" x2="52650" y2="38408"/>
                        <a14:foregroundMark x1="55897" y1="37291" x2="55897" y2="37291"/>
                        <a14:foregroundMark x1="57094" y1="33520" x2="57094" y2="33520"/>
                        <a14:foregroundMark x1="37179" y1="37779" x2="37179" y2="37779"/>
                        <a14:foregroundMark x1="50598" y1="37291" x2="50598" y2="37291"/>
                        <a14:foregroundMark x1="32222" y1="37011" x2="32222" y2="37011"/>
                        <a14:foregroundMark x1="36838" y1="36034" x2="36838" y2="36034"/>
                        <a14:foregroundMark x1="35641" y1="37430" x2="35641" y2="37430"/>
                        <a14:foregroundMark x1="30855" y1="33729" x2="30855" y2="33729"/>
                        <a14:foregroundMark x1="20769" y1="37430" x2="20769" y2="37430"/>
                        <a14:foregroundMark x1="14017" y1="37640" x2="14017" y2="37640"/>
                        <a14:foregroundMark x1="57607" y1="20391" x2="57607" y2="2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52" t="31804" r="74670" b="57741"/>
          <a:stretch/>
        </p:blipFill>
        <p:spPr>
          <a:xfrm>
            <a:off x="6228347" y="6378721"/>
            <a:ext cx="1847918" cy="1606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" name="صورة 6">
            <a:extLst>
              <a:ext uri="{FF2B5EF4-FFF2-40B4-BE49-F238E27FC236}">
                <a16:creationId xmlns:a16="http://schemas.microsoft.com/office/drawing/2014/main" xmlns="" id="{EE3E07FE-1407-A4A1-E3F2-ECAD8D6EEA6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5" t="25151" r="36514" b="69008"/>
          <a:stretch/>
        </p:blipFill>
        <p:spPr>
          <a:xfrm>
            <a:off x="14352036" y="3226032"/>
            <a:ext cx="1876926" cy="1302780"/>
          </a:xfrm>
          <a:prstGeom prst="rect">
            <a:avLst/>
          </a:prstGeom>
        </p:spPr>
      </p:pic>
      <p:pic>
        <p:nvPicPr>
          <p:cNvPr id="70" name="صورة 6">
            <a:extLst>
              <a:ext uri="{FF2B5EF4-FFF2-40B4-BE49-F238E27FC236}">
                <a16:creationId xmlns:a16="http://schemas.microsoft.com/office/drawing/2014/main" xmlns="" id="{49864B12-DE9C-60D1-A3FD-4892AC23BD3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5" t="25504" r="55256" b="70101"/>
          <a:stretch/>
        </p:blipFill>
        <p:spPr>
          <a:xfrm>
            <a:off x="11157972" y="3201970"/>
            <a:ext cx="1852864" cy="980333"/>
          </a:xfrm>
          <a:prstGeom prst="rect">
            <a:avLst/>
          </a:prstGeom>
        </p:spPr>
      </p:pic>
      <p:pic>
        <p:nvPicPr>
          <p:cNvPr id="71" name="صورة 70">
            <a:extLst>
              <a:ext uri="{FF2B5EF4-FFF2-40B4-BE49-F238E27FC236}">
                <a16:creationId xmlns:a16="http://schemas.microsoft.com/office/drawing/2014/main" xmlns="" id="{DBF66B2B-4475-A0B3-96E9-55ECB60F6D5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t="26081" r="76412" b="68655"/>
          <a:stretch/>
        </p:blipFill>
        <p:spPr>
          <a:xfrm>
            <a:off x="6269403" y="3201970"/>
            <a:ext cx="1782799" cy="1173963"/>
          </a:xfrm>
          <a:prstGeom prst="rect">
            <a:avLst/>
          </a:prstGeom>
        </p:spPr>
      </p:pic>
      <p:pic>
        <p:nvPicPr>
          <p:cNvPr id="72" name="صورة 6">
            <a:extLst>
              <a:ext uri="{FF2B5EF4-FFF2-40B4-BE49-F238E27FC236}">
                <a16:creationId xmlns:a16="http://schemas.microsoft.com/office/drawing/2014/main" xmlns="" id="{EE3E07FE-1407-A4A1-E3F2-ECAD8D6EEA6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084" b="30377" l="52650" r="65214">
                        <a14:foregroundMark x1="55812" y1="17458" x2="55812" y2="17458"/>
                        <a14:foregroundMark x1="57521" y1="17249" x2="55726" y2="17807"/>
                        <a14:foregroundMark x1="55299" y1="17388" x2="55470" y2="1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14" t="14598" r="35808" b="75244"/>
          <a:stretch/>
        </p:blipFill>
        <p:spPr>
          <a:xfrm>
            <a:off x="14352036" y="4199761"/>
            <a:ext cx="2389930" cy="2265547"/>
          </a:xfrm>
          <a:prstGeom prst="rect">
            <a:avLst/>
          </a:prstGeom>
        </p:spPr>
      </p:pic>
      <p:pic>
        <p:nvPicPr>
          <p:cNvPr id="73" name="صورة 6">
            <a:extLst>
              <a:ext uri="{FF2B5EF4-FFF2-40B4-BE49-F238E27FC236}">
                <a16:creationId xmlns:a16="http://schemas.microsoft.com/office/drawing/2014/main" xmlns="" id="{49864B12-DE9C-60D1-A3FD-4892AC23BD3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293" b="30656" l="31795" r="44359">
                        <a14:foregroundMark x1="43248" y1="22626" x2="40000" y2="24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49" t="14898" r="54026" b="75035"/>
          <a:stretch/>
        </p:blipFill>
        <p:spPr>
          <a:xfrm>
            <a:off x="10605246" y="3997824"/>
            <a:ext cx="2873662" cy="2245109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xmlns="" id="{DBF66B2B-4475-A0B3-96E9-55ECB60F6D5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547" b="29888" l="13077" r="25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14149" r="72711" b="72271"/>
          <a:stretch/>
        </p:blipFill>
        <p:spPr>
          <a:xfrm>
            <a:off x="5880551" y="3970420"/>
            <a:ext cx="2873662" cy="3028612"/>
          </a:xfrm>
          <a:prstGeom prst="rect">
            <a:avLst/>
          </a:prstGeom>
        </p:spPr>
      </p:pic>
      <p:pic>
        <p:nvPicPr>
          <p:cNvPr id="75" name="صورة 6">
            <a:extLst>
              <a:ext uri="{FF2B5EF4-FFF2-40B4-BE49-F238E27FC236}">
                <a16:creationId xmlns:a16="http://schemas.microsoft.com/office/drawing/2014/main" xmlns="" id="{8A046FF0-7F45-C0B0-353E-DCF4F184E1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726" b="40573" l="3077" r="68889">
                        <a14:foregroundMark x1="65299" y1="36173" x2="65299" y2="36173"/>
                        <a14:foregroundMark x1="58205" y1="36802" x2="58205" y2="36802"/>
                        <a14:foregroundMark x1="52650" y1="38408" x2="52650" y2="38408"/>
                        <a14:foregroundMark x1="55897" y1="37291" x2="55897" y2="37291"/>
                        <a14:foregroundMark x1="57094" y1="33520" x2="57094" y2="33520"/>
                        <a14:foregroundMark x1="37179" y1="37779" x2="37179" y2="37779"/>
                        <a14:foregroundMark x1="50598" y1="37291" x2="50598" y2="37291"/>
                        <a14:foregroundMark x1="32222" y1="37011" x2="32222" y2="37011"/>
                        <a14:foregroundMark x1="36838" y1="36034" x2="36838" y2="36034"/>
                        <a14:foregroundMark x1="35641" y1="37430" x2="35641" y2="37430"/>
                        <a14:foregroundMark x1="30855" y1="33729" x2="30855" y2="33729"/>
                        <a14:foregroundMark x1="20769" y1="37430" x2="20769" y2="37430"/>
                        <a14:foregroundMark x1="14017" y1="37640" x2="14017" y2="37640"/>
                        <a14:foregroundMark x1="57607" y1="20391" x2="57607" y2="2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27" t="28284" r="30009" b="57741"/>
          <a:stretch/>
        </p:blipFill>
        <p:spPr>
          <a:xfrm>
            <a:off x="13624653" y="5594174"/>
            <a:ext cx="3331691" cy="2146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صورة 6">
            <a:extLst>
              <a:ext uri="{FF2B5EF4-FFF2-40B4-BE49-F238E27FC236}">
                <a16:creationId xmlns:a16="http://schemas.microsoft.com/office/drawing/2014/main" xmlns="" id="{8A046FF0-7F45-C0B0-353E-DCF4F184E1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726" b="40573" l="3077" r="68889">
                        <a14:foregroundMark x1="65299" y1="36173" x2="65299" y2="36173"/>
                        <a14:foregroundMark x1="58205" y1="36802" x2="58205" y2="36802"/>
                        <a14:foregroundMark x1="52650" y1="38408" x2="52650" y2="38408"/>
                        <a14:foregroundMark x1="55897" y1="37291" x2="55897" y2="37291"/>
                        <a14:foregroundMark x1="57094" y1="33520" x2="57094" y2="33520"/>
                        <a14:foregroundMark x1="37179" y1="37779" x2="37179" y2="37779"/>
                        <a14:foregroundMark x1="50598" y1="37291" x2="50598" y2="37291"/>
                        <a14:foregroundMark x1="32222" y1="37011" x2="32222" y2="37011"/>
                        <a14:foregroundMark x1="36838" y1="36034" x2="36838" y2="36034"/>
                        <a14:foregroundMark x1="35641" y1="37430" x2="35641" y2="37430"/>
                        <a14:foregroundMark x1="30855" y1="33729" x2="30855" y2="33729"/>
                        <a14:foregroundMark x1="20769" y1="37430" x2="20769" y2="37430"/>
                        <a14:foregroundMark x1="14017" y1="37640" x2="14017" y2="37640"/>
                        <a14:foregroundMark x1="57607" y1="20391" x2="57607" y2="2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04" t="28284" r="56512" b="57741"/>
          <a:stretch/>
        </p:blipFill>
        <p:spPr>
          <a:xfrm>
            <a:off x="10668895" y="5475287"/>
            <a:ext cx="2213811" cy="2146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12" descr="Popbo Blocs™"/>
          <p:cNvPicPr>
            <a:picLocks noChangeAspect="1" noChangeArrowheads="1" noCrop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589" y="7822351"/>
            <a:ext cx="2722211" cy="204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4" descr="Wood GIFs - Get the best gif on GIFER"/>
          <p:cNvPicPr>
            <a:picLocks noChangeAspect="1" noChangeArrowheads="1" noCrop="1"/>
          </p:cNvPicPr>
          <p:nvPr/>
        </p:nvPicPr>
        <p:blipFill>
          <a:blip r:embed="rId20" cstate="print">
            <a:clrChange>
              <a:clrFrom>
                <a:srgbClr val="2A3365"/>
              </a:clrFrom>
              <a:clrTo>
                <a:srgbClr val="2A336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6826" y="8081735"/>
            <a:ext cx="1800110" cy="18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0" descr="Learn Translational and Rotational Motion in 3 minutes."/>
          <p:cNvPicPr>
            <a:picLocks noChangeAspect="1" noChangeArrowheads="1" noCrop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507" y="7737944"/>
            <a:ext cx="3123493" cy="235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ambria Mortgage Sticker for iOS &amp; Android | GIPHY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7114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peech Bubble: Rectangle with Corners Rounded 3">
            <a:extLst>
              <a:ext uri="{FF2B5EF4-FFF2-40B4-BE49-F238E27FC236}">
                <a16:creationId xmlns:a16="http://schemas.microsoft.com/office/drawing/2014/main" xmlns="" id="{C885C0CA-4863-4BBC-B943-53D54FE10852}"/>
              </a:ext>
            </a:extLst>
          </p:cNvPr>
          <p:cNvSpPr/>
          <p:nvPr/>
        </p:nvSpPr>
        <p:spPr>
          <a:xfrm>
            <a:off x="16459200" y="4182304"/>
            <a:ext cx="1714500" cy="2732836"/>
          </a:xfrm>
          <a:prstGeom prst="wedgeRoundRectCallout">
            <a:avLst>
              <a:gd name="adj1" fmla="val -96521"/>
              <a:gd name="adj2" fmla="val 102756"/>
              <a:gd name="adj3" fmla="val 16667"/>
            </a:avLst>
          </a:prstGeom>
          <a:solidFill>
            <a:srgbClr val="FFFF00">
              <a:alpha val="15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يتدحرج يعني ينقلب </a:t>
            </a:r>
            <a:r>
              <a:rPr lang="en-US" sz="2000" dirty="0" smtClean="0">
                <a:solidFill>
                  <a:srgbClr val="CC0066"/>
                </a:solidFill>
                <a:cs typeface="PT Bold Heading" pitchFamily="2" charset="-78"/>
              </a:rPr>
              <a:t> </a:t>
            </a:r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 المجسم بالتتابع كتدحرج الكرة في الملعب</a:t>
            </a:r>
          </a:p>
        </p:txBody>
      </p:sp>
      <p:sp>
        <p:nvSpPr>
          <p:cNvPr id="36" name="Speech Bubble: Rectangle with Corners Rounded 3">
            <a:extLst>
              <a:ext uri="{FF2B5EF4-FFF2-40B4-BE49-F238E27FC236}">
                <a16:creationId xmlns:a16="http://schemas.microsoft.com/office/drawing/2014/main" xmlns="" id="{C885C0CA-4863-4BBC-B943-53D54FE10852}"/>
              </a:ext>
            </a:extLst>
          </p:cNvPr>
          <p:cNvSpPr/>
          <p:nvPr/>
        </p:nvSpPr>
        <p:spPr>
          <a:xfrm>
            <a:off x="9067800" y="4693342"/>
            <a:ext cx="1695862" cy="2583758"/>
          </a:xfrm>
          <a:prstGeom prst="wedgeRoundRectCallout">
            <a:avLst>
              <a:gd name="adj1" fmla="val 93161"/>
              <a:gd name="adj2" fmla="val 101037"/>
              <a:gd name="adj3" fmla="val 16667"/>
            </a:avLst>
          </a:prstGeom>
          <a:solidFill>
            <a:srgbClr val="FFFF00">
              <a:alpha val="15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ينزلق يعني ينزلق او يتزحلق المجسم اذا وضع على سطح مائل كما نلعب في </a:t>
            </a:r>
            <a:r>
              <a:rPr lang="ar-SA" sz="2000" dirty="0" err="1" smtClean="0">
                <a:solidFill>
                  <a:srgbClr val="CC0066"/>
                </a:solidFill>
                <a:cs typeface="PT Bold Heading" pitchFamily="2" charset="-78"/>
              </a:rPr>
              <a:t>الزحليقة</a:t>
            </a:r>
            <a:endParaRPr lang="en-US" sz="20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42" name="Speech Bubble: Rectangle with Corners Rounded 3">
            <a:extLst>
              <a:ext uri="{FF2B5EF4-FFF2-40B4-BE49-F238E27FC236}">
                <a16:creationId xmlns:a16="http://schemas.microsoft.com/office/drawing/2014/main" xmlns="" id="{C885C0CA-4863-4BBC-B943-53D54FE10852}"/>
              </a:ext>
            </a:extLst>
          </p:cNvPr>
          <p:cNvSpPr/>
          <p:nvPr/>
        </p:nvSpPr>
        <p:spPr>
          <a:xfrm>
            <a:off x="2133600" y="7181773"/>
            <a:ext cx="2966784" cy="1080148"/>
          </a:xfrm>
          <a:prstGeom prst="wedgeRoundRectCallout">
            <a:avLst>
              <a:gd name="adj1" fmla="val 72567"/>
              <a:gd name="adj2" fmla="val 68144"/>
              <a:gd name="adj3" fmla="val 16667"/>
            </a:avLst>
          </a:prstGeom>
          <a:solidFill>
            <a:srgbClr val="FFFF00">
              <a:alpha val="15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يتراص يعني وضع المجسم بعضها فوق بعض </a:t>
            </a:r>
          </a:p>
        </p:txBody>
      </p:sp>
      <p:pic>
        <p:nvPicPr>
          <p:cNvPr id="44" name="صورة 6">
            <a:extLst>
              <a:ext uri="{FF2B5EF4-FFF2-40B4-BE49-F238E27FC236}">
                <a16:creationId xmlns:a16="http://schemas.microsoft.com/office/drawing/2014/main" xmlns="" id="{8A046FF0-7F45-C0B0-353E-DCF4F184E1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726" b="40573" l="3077" r="68889">
                        <a14:foregroundMark x1="65299" y1="36173" x2="65299" y2="36173"/>
                        <a14:foregroundMark x1="58205" y1="36802" x2="58205" y2="36802"/>
                        <a14:foregroundMark x1="52650" y1="38408" x2="52650" y2="38408"/>
                        <a14:foregroundMark x1="55897" y1="37291" x2="55897" y2="37291"/>
                        <a14:foregroundMark x1="57094" y1="33520" x2="57094" y2="33520"/>
                        <a14:foregroundMark x1="37179" y1="37779" x2="37179" y2="37779"/>
                        <a14:foregroundMark x1="50598" y1="37291" x2="50598" y2="37291"/>
                        <a14:foregroundMark x1="32222" y1="37011" x2="32222" y2="37011"/>
                        <a14:foregroundMark x1="36838" y1="36034" x2="36838" y2="36034"/>
                        <a14:foregroundMark x1="35641" y1="37430" x2="35641" y2="37430"/>
                        <a14:foregroundMark x1="30855" y1="33729" x2="30855" y2="33729"/>
                        <a14:foregroundMark x1="20769" y1="37430" x2="20769" y2="37430"/>
                        <a14:foregroundMark x1="14017" y1="37640" x2="14017" y2="37640"/>
                        <a14:foregroundMark x1="57607" y1="20391" x2="57607" y2="2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02" t="28284" r="30009" b="57741"/>
          <a:stretch/>
        </p:blipFill>
        <p:spPr>
          <a:xfrm>
            <a:off x="12381551" y="5540842"/>
            <a:ext cx="1182049" cy="2146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695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" grpId="0" animBg="1"/>
      <p:bldP spid="11" grpId="0" animBg="1"/>
      <p:bldP spid="13" grpId="0" animBg="1"/>
      <p:bldP spid="29" grpId="0" animBg="1"/>
      <p:bldP spid="48" grpId="0"/>
      <p:bldP spid="35" grpId="0" animBg="1"/>
      <p:bldP spid="36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504497" y="800101"/>
            <a:ext cx="17170906" cy="882432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44000"/>
            </a:schemeClr>
          </a:solidFill>
          <a:ln w="2222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2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7" name="صورة 41">
            <a:extLst>
              <a:ext uri="{FF2B5EF4-FFF2-40B4-BE49-F238E27FC236}">
                <a16:creationId xmlns:a16="http://schemas.microsoft.com/office/drawing/2014/main" xmlns="" id="{CD5E07E3-E620-4B43-8BCA-3D0F4C009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19300"/>
            <a:ext cx="12585523" cy="758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文本框 1"/>
          <p:cNvSpPr txBox="1"/>
          <p:nvPr/>
        </p:nvSpPr>
        <p:spPr>
          <a:xfrm>
            <a:off x="10750083" y="9487959"/>
            <a:ext cx="5169834" cy="839353"/>
          </a:xfrm>
          <a:prstGeom prst="rect">
            <a:avLst/>
          </a:prstGeom>
          <a:noFill/>
        </p:spPr>
        <p:txBody>
          <a:bodyPr wrap="square" lIns="205756" tIns="102880" rIns="205756" bIns="10288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3600" dirty="0" smtClean="0">
                <a:solidFill>
                  <a:srgbClr val="CC3399"/>
                </a:solidFill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ص 118</a:t>
            </a:r>
            <a:endParaRPr lang="en-US" altLang="zh-CN" sz="3600" dirty="0">
              <a:solidFill>
                <a:srgbClr val="CC3399"/>
              </a:solidFill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grpSp>
        <p:nvGrpSpPr>
          <p:cNvPr id="39" name="Google Shape;2325;p60"/>
          <p:cNvGrpSpPr/>
          <p:nvPr/>
        </p:nvGrpSpPr>
        <p:grpSpPr>
          <a:xfrm>
            <a:off x="3420647" y="4319709"/>
            <a:ext cx="1532353" cy="2652591"/>
            <a:chOff x="2140513" y="1520234"/>
            <a:chExt cx="2517219" cy="2945851"/>
          </a:xfrm>
        </p:grpSpPr>
        <p:sp>
          <p:nvSpPr>
            <p:cNvPr id="40" name="Google Shape;2326;p60"/>
            <p:cNvSpPr/>
            <p:nvPr/>
          </p:nvSpPr>
          <p:spPr>
            <a:xfrm rot="-5400000">
              <a:off x="3017609" y="2135874"/>
              <a:ext cx="763025" cy="2517219"/>
            </a:xfrm>
            <a:custGeom>
              <a:avLst/>
              <a:gdLst/>
              <a:ahLst/>
              <a:cxnLst/>
              <a:rect l="l" t="t" r="r" b="b"/>
              <a:pathLst>
                <a:path w="32124" h="105977" extrusionOk="0">
                  <a:moveTo>
                    <a:pt x="29255" y="1"/>
                  </a:moveTo>
                  <a:lnTo>
                    <a:pt x="29255" y="52371"/>
                  </a:lnTo>
                  <a:cubicBezTo>
                    <a:pt x="29255" y="53706"/>
                    <a:pt x="28588" y="55841"/>
                    <a:pt x="27387" y="56741"/>
                  </a:cubicBezTo>
                  <a:lnTo>
                    <a:pt x="5038" y="73987"/>
                  </a:lnTo>
                  <a:cubicBezTo>
                    <a:pt x="2436" y="76022"/>
                    <a:pt x="1" y="78223"/>
                    <a:pt x="1" y="82126"/>
                  </a:cubicBezTo>
                  <a:lnTo>
                    <a:pt x="1" y="105976"/>
                  </a:lnTo>
                  <a:lnTo>
                    <a:pt x="32124" y="105976"/>
                  </a:lnTo>
                  <a:lnTo>
                    <a:pt x="32124" y="78824"/>
                  </a:lnTo>
                  <a:lnTo>
                    <a:pt x="32124" y="74921"/>
                  </a:lnTo>
                  <a:lnTo>
                    <a:pt x="32124" y="70684"/>
                  </a:lnTo>
                  <a:lnTo>
                    <a:pt x="32124" y="69717"/>
                  </a:lnTo>
                  <a:lnTo>
                    <a:pt x="32124" y="55307"/>
                  </a:lnTo>
                  <a:lnTo>
                    <a:pt x="32124" y="1"/>
                  </a:lnTo>
                  <a:lnTo>
                    <a:pt x="292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327;p60"/>
            <p:cNvSpPr/>
            <p:nvPr/>
          </p:nvSpPr>
          <p:spPr>
            <a:xfrm rot="-5400000">
              <a:off x="2716535" y="2524889"/>
              <a:ext cx="1365175" cy="2517219"/>
            </a:xfrm>
            <a:custGeom>
              <a:avLst/>
              <a:gdLst/>
              <a:ahLst/>
              <a:cxnLst/>
              <a:rect l="l" t="t" r="r" b="b"/>
              <a:pathLst>
                <a:path w="57475" h="105977" extrusionOk="0">
                  <a:moveTo>
                    <a:pt x="57475" y="1"/>
                  </a:moveTo>
                  <a:lnTo>
                    <a:pt x="54639" y="1"/>
                  </a:lnTo>
                  <a:lnTo>
                    <a:pt x="54639" y="52004"/>
                  </a:lnTo>
                  <a:cubicBezTo>
                    <a:pt x="54639" y="54006"/>
                    <a:pt x="53405" y="55774"/>
                    <a:pt x="51570" y="56508"/>
                  </a:cubicBezTo>
                  <a:lnTo>
                    <a:pt x="6572" y="74287"/>
                  </a:lnTo>
                  <a:cubicBezTo>
                    <a:pt x="2869" y="75855"/>
                    <a:pt x="0" y="79090"/>
                    <a:pt x="0" y="83861"/>
                  </a:cubicBezTo>
                  <a:lnTo>
                    <a:pt x="0" y="105976"/>
                  </a:lnTo>
                  <a:lnTo>
                    <a:pt x="26919" y="105976"/>
                  </a:lnTo>
                  <a:lnTo>
                    <a:pt x="26919" y="82126"/>
                  </a:lnTo>
                  <a:cubicBezTo>
                    <a:pt x="26919" y="78257"/>
                    <a:pt x="29288" y="75821"/>
                    <a:pt x="31956" y="73987"/>
                  </a:cubicBezTo>
                  <a:lnTo>
                    <a:pt x="55507" y="56741"/>
                  </a:lnTo>
                  <a:cubicBezTo>
                    <a:pt x="56741" y="55841"/>
                    <a:pt x="57475" y="53939"/>
                    <a:pt x="57475" y="523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328;p60"/>
            <p:cNvSpPr/>
            <p:nvPr/>
          </p:nvSpPr>
          <p:spPr>
            <a:xfrm rot="-5400000">
              <a:off x="2716535" y="944212"/>
              <a:ext cx="1365175" cy="2517219"/>
            </a:xfrm>
            <a:custGeom>
              <a:avLst/>
              <a:gdLst/>
              <a:ahLst/>
              <a:cxnLst/>
              <a:rect l="l" t="t" r="r" b="b"/>
              <a:pathLst>
                <a:path w="57475" h="105977" extrusionOk="0">
                  <a:moveTo>
                    <a:pt x="1" y="1"/>
                  </a:moveTo>
                  <a:lnTo>
                    <a:pt x="2836" y="1"/>
                  </a:lnTo>
                  <a:lnTo>
                    <a:pt x="2836" y="52004"/>
                  </a:lnTo>
                  <a:cubicBezTo>
                    <a:pt x="2836" y="54006"/>
                    <a:pt x="4070" y="55774"/>
                    <a:pt x="5905" y="56508"/>
                  </a:cubicBezTo>
                  <a:lnTo>
                    <a:pt x="50904" y="74287"/>
                  </a:lnTo>
                  <a:cubicBezTo>
                    <a:pt x="54606" y="75855"/>
                    <a:pt x="57475" y="79090"/>
                    <a:pt x="57475" y="83861"/>
                  </a:cubicBezTo>
                  <a:lnTo>
                    <a:pt x="57475" y="105976"/>
                  </a:lnTo>
                  <a:lnTo>
                    <a:pt x="30556" y="105976"/>
                  </a:lnTo>
                  <a:lnTo>
                    <a:pt x="30556" y="82126"/>
                  </a:lnTo>
                  <a:cubicBezTo>
                    <a:pt x="30556" y="78257"/>
                    <a:pt x="28188" y="75821"/>
                    <a:pt x="25519" y="73987"/>
                  </a:cubicBezTo>
                  <a:lnTo>
                    <a:pt x="2002" y="56741"/>
                  </a:lnTo>
                  <a:cubicBezTo>
                    <a:pt x="735" y="55841"/>
                    <a:pt x="1" y="53939"/>
                    <a:pt x="1" y="523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329;p60"/>
            <p:cNvSpPr/>
            <p:nvPr/>
          </p:nvSpPr>
          <p:spPr>
            <a:xfrm rot="-5400000">
              <a:off x="3018013" y="1328066"/>
              <a:ext cx="762218" cy="2517219"/>
            </a:xfrm>
            <a:custGeom>
              <a:avLst/>
              <a:gdLst/>
              <a:ahLst/>
              <a:cxnLst/>
              <a:rect l="l" t="t" r="r" b="b"/>
              <a:pathLst>
                <a:path w="32090" h="105977" extrusionOk="0">
                  <a:moveTo>
                    <a:pt x="2836" y="1"/>
                  </a:moveTo>
                  <a:lnTo>
                    <a:pt x="2836" y="52371"/>
                  </a:lnTo>
                  <a:cubicBezTo>
                    <a:pt x="2836" y="53706"/>
                    <a:pt x="3536" y="55841"/>
                    <a:pt x="4704" y="56741"/>
                  </a:cubicBezTo>
                  <a:lnTo>
                    <a:pt x="27053" y="73987"/>
                  </a:lnTo>
                  <a:cubicBezTo>
                    <a:pt x="29688" y="76022"/>
                    <a:pt x="32090" y="78223"/>
                    <a:pt x="32090" y="82126"/>
                  </a:cubicBezTo>
                  <a:lnTo>
                    <a:pt x="32090" y="105976"/>
                  </a:lnTo>
                  <a:lnTo>
                    <a:pt x="0" y="105976"/>
                  </a:lnTo>
                  <a:lnTo>
                    <a:pt x="0" y="78824"/>
                  </a:lnTo>
                  <a:lnTo>
                    <a:pt x="0" y="74921"/>
                  </a:lnTo>
                  <a:lnTo>
                    <a:pt x="0" y="70684"/>
                  </a:lnTo>
                  <a:lnTo>
                    <a:pt x="0" y="69717"/>
                  </a:lnTo>
                  <a:lnTo>
                    <a:pt x="0" y="55307"/>
                  </a:lnTo>
                  <a:lnTo>
                    <a:pt x="0" y="1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9" name="Google Shape;2344;p60"/>
          <p:cNvGrpSpPr/>
          <p:nvPr/>
        </p:nvGrpSpPr>
        <p:grpSpPr>
          <a:xfrm>
            <a:off x="1524000" y="4999442"/>
            <a:ext cx="1885240" cy="1365859"/>
            <a:chOff x="978375" y="2424673"/>
            <a:chExt cx="1867529" cy="1190861"/>
          </a:xfrm>
        </p:grpSpPr>
        <p:sp>
          <p:nvSpPr>
            <p:cNvPr id="80" name="Google Shape;2345;p60"/>
            <p:cNvSpPr/>
            <p:nvPr/>
          </p:nvSpPr>
          <p:spPr>
            <a:xfrm rot="-5400000">
              <a:off x="1052863" y="2350191"/>
              <a:ext cx="1190855" cy="1339831"/>
            </a:xfrm>
            <a:custGeom>
              <a:avLst/>
              <a:gdLst/>
              <a:ahLst/>
              <a:cxnLst/>
              <a:rect l="l" t="t" r="r" b="b"/>
              <a:pathLst>
                <a:path w="50136" h="56408" extrusionOk="0">
                  <a:moveTo>
                    <a:pt x="25585" y="1"/>
                  </a:moveTo>
                  <a:cubicBezTo>
                    <a:pt x="25018" y="1"/>
                    <a:pt x="3136" y="167"/>
                    <a:pt x="1134" y="21316"/>
                  </a:cubicBezTo>
                  <a:cubicBezTo>
                    <a:pt x="0" y="33058"/>
                    <a:pt x="4136" y="38095"/>
                    <a:pt x="7772" y="42531"/>
                  </a:cubicBezTo>
                  <a:cubicBezTo>
                    <a:pt x="10341" y="45600"/>
                    <a:pt x="12509" y="48268"/>
                    <a:pt x="12843" y="53105"/>
                  </a:cubicBezTo>
                  <a:cubicBezTo>
                    <a:pt x="12976" y="54940"/>
                    <a:pt x="14544" y="56374"/>
                    <a:pt x="16412" y="56374"/>
                  </a:cubicBezTo>
                  <a:lnTo>
                    <a:pt x="34592" y="56408"/>
                  </a:lnTo>
                  <a:cubicBezTo>
                    <a:pt x="36460" y="56408"/>
                    <a:pt x="38027" y="54973"/>
                    <a:pt x="38161" y="53105"/>
                  </a:cubicBezTo>
                  <a:cubicBezTo>
                    <a:pt x="38494" y="48302"/>
                    <a:pt x="40696" y="45633"/>
                    <a:pt x="43231" y="42564"/>
                  </a:cubicBezTo>
                  <a:cubicBezTo>
                    <a:pt x="46500" y="38628"/>
                    <a:pt x="50136" y="34225"/>
                    <a:pt x="50136" y="25018"/>
                  </a:cubicBezTo>
                  <a:cubicBezTo>
                    <a:pt x="50136" y="23884"/>
                    <a:pt x="50103" y="22683"/>
                    <a:pt x="49969" y="21383"/>
                  </a:cubicBezTo>
                  <a:cubicBezTo>
                    <a:pt x="48035" y="234"/>
                    <a:pt x="29088" y="1"/>
                    <a:pt x="25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346;p60"/>
            <p:cNvSpPr/>
            <p:nvPr/>
          </p:nvSpPr>
          <p:spPr>
            <a:xfrm rot="-5400000">
              <a:off x="1292538" y="2139038"/>
              <a:ext cx="740033" cy="1311304"/>
            </a:xfrm>
            <a:custGeom>
              <a:avLst/>
              <a:gdLst/>
              <a:ahLst/>
              <a:cxnLst/>
              <a:rect l="l" t="t" r="r" b="b"/>
              <a:pathLst>
                <a:path w="31156" h="55207" extrusionOk="0">
                  <a:moveTo>
                    <a:pt x="15378" y="0"/>
                  </a:moveTo>
                  <a:lnTo>
                    <a:pt x="15378" y="0"/>
                  </a:lnTo>
                  <a:cubicBezTo>
                    <a:pt x="16312" y="12676"/>
                    <a:pt x="16179" y="39796"/>
                    <a:pt x="0" y="55173"/>
                  </a:cubicBezTo>
                  <a:lnTo>
                    <a:pt x="15612" y="55207"/>
                  </a:lnTo>
                  <a:cubicBezTo>
                    <a:pt x="17480" y="55207"/>
                    <a:pt x="19047" y="53772"/>
                    <a:pt x="19181" y="51938"/>
                  </a:cubicBezTo>
                  <a:cubicBezTo>
                    <a:pt x="19514" y="47101"/>
                    <a:pt x="21716" y="44432"/>
                    <a:pt x="24251" y="41363"/>
                  </a:cubicBezTo>
                  <a:cubicBezTo>
                    <a:pt x="27520" y="37427"/>
                    <a:pt x="31156" y="33024"/>
                    <a:pt x="31156" y="23817"/>
                  </a:cubicBezTo>
                  <a:cubicBezTo>
                    <a:pt x="31156" y="22683"/>
                    <a:pt x="31123" y="21482"/>
                    <a:pt x="30989" y="20182"/>
                  </a:cubicBezTo>
                  <a:cubicBezTo>
                    <a:pt x="29755" y="6972"/>
                    <a:pt x="21949" y="1935"/>
                    <a:pt x="153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347;p60"/>
            <p:cNvSpPr/>
            <p:nvPr/>
          </p:nvSpPr>
          <p:spPr>
            <a:xfrm rot="-5400000">
              <a:off x="2337613" y="2745155"/>
              <a:ext cx="488874" cy="527709"/>
            </a:xfrm>
            <a:custGeom>
              <a:avLst/>
              <a:gdLst/>
              <a:ahLst/>
              <a:cxnLst/>
              <a:rect l="l" t="t" r="r" b="b"/>
              <a:pathLst>
                <a:path w="20582" h="22217" extrusionOk="0">
                  <a:moveTo>
                    <a:pt x="10308" y="1"/>
                  </a:moveTo>
                  <a:cubicBezTo>
                    <a:pt x="4604" y="1"/>
                    <a:pt x="0" y="4604"/>
                    <a:pt x="0" y="10308"/>
                  </a:cubicBezTo>
                  <a:lnTo>
                    <a:pt x="0" y="11909"/>
                  </a:lnTo>
                  <a:cubicBezTo>
                    <a:pt x="0" y="17613"/>
                    <a:pt x="4604" y="22217"/>
                    <a:pt x="10308" y="22217"/>
                  </a:cubicBezTo>
                  <a:cubicBezTo>
                    <a:pt x="15978" y="22217"/>
                    <a:pt x="20582" y="17580"/>
                    <a:pt x="20582" y="11909"/>
                  </a:cubicBezTo>
                  <a:lnTo>
                    <a:pt x="20582" y="10308"/>
                  </a:lnTo>
                  <a:cubicBezTo>
                    <a:pt x="20582" y="4604"/>
                    <a:pt x="15978" y="1"/>
                    <a:pt x="10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348;p60"/>
            <p:cNvSpPr/>
            <p:nvPr/>
          </p:nvSpPr>
          <p:spPr>
            <a:xfrm rot="-5400000">
              <a:off x="1958083" y="2942433"/>
              <a:ext cx="698846" cy="132349"/>
            </a:xfrm>
            <a:custGeom>
              <a:avLst/>
              <a:gdLst/>
              <a:ahLst/>
              <a:cxnLst/>
              <a:rect l="l" t="t" r="r" b="b"/>
              <a:pathLst>
                <a:path w="29422" h="5572" extrusionOk="0">
                  <a:moveTo>
                    <a:pt x="2269" y="1"/>
                  </a:moveTo>
                  <a:cubicBezTo>
                    <a:pt x="1001" y="1"/>
                    <a:pt x="0" y="1035"/>
                    <a:pt x="0" y="2303"/>
                  </a:cubicBezTo>
                  <a:lnTo>
                    <a:pt x="0" y="3270"/>
                  </a:lnTo>
                  <a:cubicBezTo>
                    <a:pt x="0" y="4538"/>
                    <a:pt x="1001" y="5572"/>
                    <a:pt x="2269" y="5572"/>
                  </a:cubicBezTo>
                  <a:lnTo>
                    <a:pt x="27120" y="5572"/>
                  </a:lnTo>
                  <a:cubicBezTo>
                    <a:pt x="28387" y="5572"/>
                    <a:pt x="29421" y="4538"/>
                    <a:pt x="29421" y="3270"/>
                  </a:cubicBezTo>
                  <a:lnTo>
                    <a:pt x="29421" y="2303"/>
                  </a:lnTo>
                  <a:cubicBezTo>
                    <a:pt x="29421" y="1035"/>
                    <a:pt x="28387" y="1"/>
                    <a:pt x="27120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349;p60"/>
            <p:cNvSpPr/>
            <p:nvPr/>
          </p:nvSpPr>
          <p:spPr>
            <a:xfrm rot="-5400000">
              <a:off x="2090005" y="2942836"/>
              <a:ext cx="698846" cy="131541"/>
            </a:xfrm>
            <a:custGeom>
              <a:avLst/>
              <a:gdLst/>
              <a:ahLst/>
              <a:cxnLst/>
              <a:rect l="l" t="t" r="r" b="b"/>
              <a:pathLst>
                <a:path w="29422" h="5538" extrusionOk="0">
                  <a:moveTo>
                    <a:pt x="2269" y="1"/>
                  </a:moveTo>
                  <a:cubicBezTo>
                    <a:pt x="1001" y="1"/>
                    <a:pt x="0" y="1001"/>
                    <a:pt x="0" y="2269"/>
                  </a:cubicBezTo>
                  <a:lnTo>
                    <a:pt x="0" y="3270"/>
                  </a:lnTo>
                  <a:cubicBezTo>
                    <a:pt x="0" y="4537"/>
                    <a:pt x="1001" y="5538"/>
                    <a:pt x="2269" y="5538"/>
                  </a:cubicBezTo>
                  <a:lnTo>
                    <a:pt x="27120" y="5538"/>
                  </a:lnTo>
                  <a:cubicBezTo>
                    <a:pt x="28387" y="5538"/>
                    <a:pt x="29421" y="4537"/>
                    <a:pt x="29421" y="3270"/>
                  </a:cubicBezTo>
                  <a:lnTo>
                    <a:pt x="29421" y="2269"/>
                  </a:lnTo>
                  <a:cubicBezTo>
                    <a:pt x="29421" y="1001"/>
                    <a:pt x="28387" y="1"/>
                    <a:pt x="27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350;p60"/>
            <p:cNvSpPr/>
            <p:nvPr/>
          </p:nvSpPr>
          <p:spPr>
            <a:xfrm rot="-5400000">
              <a:off x="2221928" y="2942433"/>
              <a:ext cx="698846" cy="132349"/>
            </a:xfrm>
            <a:custGeom>
              <a:avLst/>
              <a:gdLst/>
              <a:ahLst/>
              <a:cxnLst/>
              <a:rect l="l" t="t" r="r" b="b"/>
              <a:pathLst>
                <a:path w="29422" h="5572" extrusionOk="0">
                  <a:moveTo>
                    <a:pt x="2269" y="1"/>
                  </a:moveTo>
                  <a:cubicBezTo>
                    <a:pt x="1001" y="1"/>
                    <a:pt x="0" y="1035"/>
                    <a:pt x="0" y="2303"/>
                  </a:cubicBezTo>
                  <a:lnTo>
                    <a:pt x="0" y="3270"/>
                  </a:lnTo>
                  <a:cubicBezTo>
                    <a:pt x="0" y="4537"/>
                    <a:pt x="1001" y="5572"/>
                    <a:pt x="2269" y="5572"/>
                  </a:cubicBezTo>
                  <a:lnTo>
                    <a:pt x="27120" y="5572"/>
                  </a:lnTo>
                  <a:cubicBezTo>
                    <a:pt x="28387" y="5572"/>
                    <a:pt x="29421" y="4537"/>
                    <a:pt x="29421" y="3270"/>
                  </a:cubicBezTo>
                  <a:lnTo>
                    <a:pt x="29421" y="2303"/>
                  </a:lnTo>
                  <a:cubicBezTo>
                    <a:pt x="29421" y="1035"/>
                    <a:pt x="28387" y="1"/>
                    <a:pt x="27120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351;p60"/>
            <p:cNvSpPr/>
            <p:nvPr/>
          </p:nvSpPr>
          <p:spPr>
            <a:xfrm rot="-5400000">
              <a:off x="1043541" y="2916485"/>
              <a:ext cx="644168" cy="619251"/>
            </a:xfrm>
            <a:custGeom>
              <a:avLst/>
              <a:gdLst/>
              <a:ahLst/>
              <a:cxnLst/>
              <a:rect l="l" t="t" r="r" b="b"/>
              <a:pathLst>
                <a:path w="27120" h="26071" extrusionOk="0">
                  <a:moveTo>
                    <a:pt x="16501" y="1"/>
                  </a:moveTo>
                  <a:cubicBezTo>
                    <a:pt x="12493" y="1"/>
                    <a:pt x="8081" y="2202"/>
                    <a:pt x="4904" y="6206"/>
                  </a:cubicBezTo>
                  <a:cubicBezTo>
                    <a:pt x="67" y="12344"/>
                    <a:pt x="1" y="20349"/>
                    <a:pt x="4804" y="24119"/>
                  </a:cubicBezTo>
                  <a:cubicBezTo>
                    <a:pt x="6464" y="25442"/>
                    <a:pt x="8487" y="26070"/>
                    <a:pt x="10625" y="26070"/>
                  </a:cubicBezTo>
                  <a:cubicBezTo>
                    <a:pt x="14631" y="26070"/>
                    <a:pt x="19041" y="23863"/>
                    <a:pt x="22216" y="19882"/>
                  </a:cubicBezTo>
                  <a:cubicBezTo>
                    <a:pt x="27053" y="13745"/>
                    <a:pt x="27120" y="5739"/>
                    <a:pt x="22316" y="1936"/>
                  </a:cubicBezTo>
                  <a:cubicBezTo>
                    <a:pt x="20658" y="626"/>
                    <a:pt x="18637" y="1"/>
                    <a:pt x="16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0" name="Google Shape;2239;p58"/>
          <p:cNvGrpSpPr/>
          <p:nvPr/>
        </p:nvGrpSpPr>
        <p:grpSpPr>
          <a:xfrm>
            <a:off x="16256610" y="2288617"/>
            <a:ext cx="913922" cy="1374442"/>
            <a:chOff x="5937163" y="667975"/>
            <a:chExt cx="1233400" cy="2196575"/>
          </a:xfrm>
        </p:grpSpPr>
        <p:sp>
          <p:nvSpPr>
            <p:cNvPr id="111" name="Google Shape;2240;p58"/>
            <p:cNvSpPr/>
            <p:nvPr/>
          </p:nvSpPr>
          <p:spPr>
            <a:xfrm>
              <a:off x="6541738" y="667975"/>
              <a:ext cx="24225" cy="660475"/>
            </a:xfrm>
            <a:custGeom>
              <a:avLst/>
              <a:gdLst/>
              <a:ahLst/>
              <a:cxnLst/>
              <a:rect l="l" t="t" r="r" b="b"/>
              <a:pathLst>
                <a:path w="969" h="26419" extrusionOk="0">
                  <a:moveTo>
                    <a:pt x="935" y="16979"/>
                  </a:moveTo>
                  <a:lnTo>
                    <a:pt x="935" y="16979"/>
                  </a:lnTo>
                  <a:cubicBezTo>
                    <a:pt x="902" y="12609"/>
                    <a:pt x="868" y="11742"/>
                    <a:pt x="868" y="7372"/>
                  </a:cubicBezTo>
                  <a:cubicBezTo>
                    <a:pt x="835" y="6671"/>
                    <a:pt x="802" y="1034"/>
                    <a:pt x="802" y="334"/>
                  </a:cubicBezTo>
                  <a:cubicBezTo>
                    <a:pt x="768" y="234"/>
                    <a:pt x="768" y="467"/>
                    <a:pt x="768" y="334"/>
                  </a:cubicBezTo>
                  <a:cubicBezTo>
                    <a:pt x="735" y="167"/>
                    <a:pt x="601" y="334"/>
                    <a:pt x="468" y="334"/>
                  </a:cubicBezTo>
                  <a:cubicBezTo>
                    <a:pt x="335" y="334"/>
                    <a:pt x="201" y="133"/>
                    <a:pt x="168" y="334"/>
                  </a:cubicBezTo>
                  <a:cubicBezTo>
                    <a:pt x="168" y="500"/>
                    <a:pt x="134" y="200"/>
                    <a:pt x="134" y="334"/>
                  </a:cubicBezTo>
                  <a:cubicBezTo>
                    <a:pt x="134" y="701"/>
                    <a:pt x="101" y="0"/>
                    <a:pt x="101" y="334"/>
                  </a:cubicBezTo>
                  <a:cubicBezTo>
                    <a:pt x="68" y="3970"/>
                    <a:pt x="34" y="10141"/>
                    <a:pt x="34" y="13777"/>
                  </a:cubicBezTo>
                  <a:cubicBezTo>
                    <a:pt x="1" y="19214"/>
                    <a:pt x="1" y="17646"/>
                    <a:pt x="1" y="23083"/>
                  </a:cubicBezTo>
                  <a:cubicBezTo>
                    <a:pt x="1" y="23850"/>
                    <a:pt x="34" y="24584"/>
                    <a:pt x="68" y="25352"/>
                  </a:cubicBezTo>
                  <a:cubicBezTo>
                    <a:pt x="101" y="25652"/>
                    <a:pt x="201" y="25952"/>
                    <a:pt x="301" y="26252"/>
                  </a:cubicBezTo>
                  <a:cubicBezTo>
                    <a:pt x="301" y="26286"/>
                    <a:pt x="401" y="26352"/>
                    <a:pt x="468" y="26386"/>
                  </a:cubicBezTo>
                  <a:cubicBezTo>
                    <a:pt x="568" y="26419"/>
                    <a:pt x="635" y="26319"/>
                    <a:pt x="668" y="26219"/>
                  </a:cubicBezTo>
                  <a:cubicBezTo>
                    <a:pt x="735" y="25952"/>
                    <a:pt x="835" y="25685"/>
                    <a:pt x="868" y="25385"/>
                  </a:cubicBezTo>
                  <a:cubicBezTo>
                    <a:pt x="935" y="24784"/>
                    <a:pt x="935" y="24184"/>
                    <a:pt x="968" y="23584"/>
                  </a:cubicBezTo>
                  <a:cubicBezTo>
                    <a:pt x="935" y="19047"/>
                    <a:pt x="935" y="21549"/>
                    <a:pt x="935" y="169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241;p58"/>
            <p:cNvSpPr/>
            <p:nvPr/>
          </p:nvSpPr>
          <p:spPr>
            <a:xfrm>
              <a:off x="6114788" y="1629325"/>
              <a:ext cx="883975" cy="1014875"/>
            </a:xfrm>
            <a:custGeom>
              <a:avLst/>
              <a:gdLst/>
              <a:ahLst/>
              <a:cxnLst/>
              <a:rect l="l" t="t" r="r" b="b"/>
              <a:pathLst>
                <a:path w="35359" h="40595" extrusionOk="0">
                  <a:moveTo>
                    <a:pt x="14815" y="1"/>
                  </a:moveTo>
                  <a:cubicBezTo>
                    <a:pt x="13968" y="1"/>
                    <a:pt x="13122" y="103"/>
                    <a:pt x="12276" y="307"/>
                  </a:cubicBezTo>
                  <a:cubicBezTo>
                    <a:pt x="11708" y="474"/>
                    <a:pt x="11241" y="774"/>
                    <a:pt x="10808" y="1141"/>
                  </a:cubicBezTo>
                  <a:cubicBezTo>
                    <a:pt x="10741" y="1208"/>
                    <a:pt x="10641" y="1341"/>
                    <a:pt x="10608" y="1441"/>
                  </a:cubicBezTo>
                  <a:cubicBezTo>
                    <a:pt x="10441" y="2075"/>
                    <a:pt x="10241" y="2709"/>
                    <a:pt x="10241" y="3376"/>
                  </a:cubicBezTo>
                  <a:cubicBezTo>
                    <a:pt x="10241" y="3476"/>
                    <a:pt x="10207" y="3576"/>
                    <a:pt x="10207" y="3676"/>
                  </a:cubicBezTo>
                  <a:cubicBezTo>
                    <a:pt x="9974" y="4844"/>
                    <a:pt x="9507" y="5911"/>
                    <a:pt x="8973" y="6945"/>
                  </a:cubicBezTo>
                  <a:cubicBezTo>
                    <a:pt x="8773" y="7346"/>
                    <a:pt x="8540" y="7712"/>
                    <a:pt x="8339" y="8113"/>
                  </a:cubicBezTo>
                  <a:cubicBezTo>
                    <a:pt x="8006" y="8847"/>
                    <a:pt x="7539" y="9514"/>
                    <a:pt x="7038" y="10148"/>
                  </a:cubicBezTo>
                  <a:cubicBezTo>
                    <a:pt x="6104" y="11348"/>
                    <a:pt x="5170" y="12483"/>
                    <a:pt x="4236" y="13650"/>
                  </a:cubicBezTo>
                  <a:cubicBezTo>
                    <a:pt x="4036" y="13917"/>
                    <a:pt x="3870" y="14150"/>
                    <a:pt x="3636" y="14351"/>
                  </a:cubicBezTo>
                  <a:cubicBezTo>
                    <a:pt x="3102" y="14717"/>
                    <a:pt x="2702" y="15251"/>
                    <a:pt x="2268" y="15718"/>
                  </a:cubicBezTo>
                  <a:cubicBezTo>
                    <a:pt x="2035" y="15952"/>
                    <a:pt x="1835" y="16252"/>
                    <a:pt x="1668" y="16552"/>
                  </a:cubicBezTo>
                  <a:cubicBezTo>
                    <a:pt x="1301" y="17253"/>
                    <a:pt x="934" y="17986"/>
                    <a:pt x="634" y="18687"/>
                  </a:cubicBezTo>
                  <a:cubicBezTo>
                    <a:pt x="467" y="19021"/>
                    <a:pt x="400" y="19354"/>
                    <a:pt x="334" y="19688"/>
                  </a:cubicBezTo>
                  <a:cubicBezTo>
                    <a:pt x="234" y="20321"/>
                    <a:pt x="67" y="20922"/>
                    <a:pt x="134" y="21589"/>
                  </a:cubicBezTo>
                  <a:cubicBezTo>
                    <a:pt x="134" y="21622"/>
                    <a:pt x="100" y="21689"/>
                    <a:pt x="100" y="21756"/>
                  </a:cubicBezTo>
                  <a:cubicBezTo>
                    <a:pt x="0" y="22089"/>
                    <a:pt x="0" y="22456"/>
                    <a:pt x="0" y="22823"/>
                  </a:cubicBezTo>
                  <a:cubicBezTo>
                    <a:pt x="0" y="23791"/>
                    <a:pt x="0" y="24725"/>
                    <a:pt x="33" y="25659"/>
                  </a:cubicBezTo>
                  <a:cubicBezTo>
                    <a:pt x="33" y="25825"/>
                    <a:pt x="33" y="25959"/>
                    <a:pt x="67" y="26092"/>
                  </a:cubicBezTo>
                  <a:cubicBezTo>
                    <a:pt x="200" y="26626"/>
                    <a:pt x="234" y="27193"/>
                    <a:pt x="267" y="27727"/>
                  </a:cubicBezTo>
                  <a:cubicBezTo>
                    <a:pt x="267" y="28127"/>
                    <a:pt x="334" y="28594"/>
                    <a:pt x="601" y="28928"/>
                  </a:cubicBezTo>
                  <a:cubicBezTo>
                    <a:pt x="834" y="29261"/>
                    <a:pt x="967" y="29661"/>
                    <a:pt x="1068" y="30062"/>
                  </a:cubicBezTo>
                  <a:cubicBezTo>
                    <a:pt x="1201" y="30429"/>
                    <a:pt x="1301" y="30796"/>
                    <a:pt x="1434" y="31163"/>
                  </a:cubicBezTo>
                  <a:cubicBezTo>
                    <a:pt x="1501" y="31463"/>
                    <a:pt x="1668" y="31730"/>
                    <a:pt x="1868" y="31963"/>
                  </a:cubicBezTo>
                  <a:cubicBezTo>
                    <a:pt x="2068" y="32163"/>
                    <a:pt x="2202" y="32397"/>
                    <a:pt x="2302" y="32630"/>
                  </a:cubicBezTo>
                  <a:cubicBezTo>
                    <a:pt x="2469" y="33097"/>
                    <a:pt x="2735" y="33531"/>
                    <a:pt x="2969" y="33931"/>
                  </a:cubicBezTo>
                  <a:cubicBezTo>
                    <a:pt x="3436" y="34698"/>
                    <a:pt x="3970" y="35366"/>
                    <a:pt x="4670" y="35933"/>
                  </a:cubicBezTo>
                  <a:cubicBezTo>
                    <a:pt x="5437" y="36533"/>
                    <a:pt x="6305" y="37000"/>
                    <a:pt x="7072" y="37634"/>
                  </a:cubicBezTo>
                  <a:cubicBezTo>
                    <a:pt x="7139" y="37701"/>
                    <a:pt x="7272" y="37734"/>
                    <a:pt x="7372" y="37801"/>
                  </a:cubicBezTo>
                  <a:cubicBezTo>
                    <a:pt x="7939" y="38101"/>
                    <a:pt x="8573" y="38401"/>
                    <a:pt x="9140" y="38735"/>
                  </a:cubicBezTo>
                  <a:cubicBezTo>
                    <a:pt x="10074" y="39268"/>
                    <a:pt x="11075" y="39702"/>
                    <a:pt x="12109" y="39969"/>
                  </a:cubicBezTo>
                  <a:cubicBezTo>
                    <a:pt x="12342" y="40036"/>
                    <a:pt x="12609" y="40036"/>
                    <a:pt x="12843" y="40102"/>
                  </a:cubicBezTo>
                  <a:cubicBezTo>
                    <a:pt x="13476" y="40202"/>
                    <a:pt x="14077" y="40202"/>
                    <a:pt x="14711" y="40236"/>
                  </a:cubicBezTo>
                  <a:cubicBezTo>
                    <a:pt x="15011" y="40236"/>
                    <a:pt x="15311" y="40269"/>
                    <a:pt x="15611" y="40336"/>
                  </a:cubicBezTo>
                  <a:cubicBezTo>
                    <a:pt x="16012" y="40436"/>
                    <a:pt x="16412" y="40469"/>
                    <a:pt x="16812" y="40469"/>
                  </a:cubicBezTo>
                  <a:lnTo>
                    <a:pt x="18080" y="40469"/>
                  </a:lnTo>
                  <a:cubicBezTo>
                    <a:pt x="18280" y="40469"/>
                    <a:pt x="18480" y="40469"/>
                    <a:pt x="18647" y="40503"/>
                  </a:cubicBezTo>
                  <a:cubicBezTo>
                    <a:pt x="19080" y="40569"/>
                    <a:pt x="19514" y="40594"/>
                    <a:pt x="19944" y="40594"/>
                  </a:cubicBezTo>
                  <a:cubicBezTo>
                    <a:pt x="20373" y="40594"/>
                    <a:pt x="20798" y="40569"/>
                    <a:pt x="21215" y="40536"/>
                  </a:cubicBezTo>
                  <a:cubicBezTo>
                    <a:pt x="21582" y="40536"/>
                    <a:pt x="21949" y="40436"/>
                    <a:pt x="22249" y="40236"/>
                  </a:cubicBezTo>
                  <a:cubicBezTo>
                    <a:pt x="22383" y="40136"/>
                    <a:pt x="22516" y="40102"/>
                    <a:pt x="22650" y="40102"/>
                  </a:cubicBezTo>
                  <a:cubicBezTo>
                    <a:pt x="22783" y="40069"/>
                    <a:pt x="22916" y="40036"/>
                    <a:pt x="23017" y="40002"/>
                  </a:cubicBezTo>
                  <a:cubicBezTo>
                    <a:pt x="24117" y="39735"/>
                    <a:pt x="25151" y="39335"/>
                    <a:pt x="26085" y="38768"/>
                  </a:cubicBezTo>
                  <a:cubicBezTo>
                    <a:pt x="26219" y="38701"/>
                    <a:pt x="26352" y="38635"/>
                    <a:pt x="26486" y="38568"/>
                  </a:cubicBezTo>
                  <a:cubicBezTo>
                    <a:pt x="27086" y="38234"/>
                    <a:pt x="27687" y="37901"/>
                    <a:pt x="28320" y="37567"/>
                  </a:cubicBezTo>
                  <a:cubicBezTo>
                    <a:pt x="28420" y="37534"/>
                    <a:pt x="28487" y="37467"/>
                    <a:pt x="28587" y="37400"/>
                  </a:cubicBezTo>
                  <a:cubicBezTo>
                    <a:pt x="28887" y="37167"/>
                    <a:pt x="29188" y="36933"/>
                    <a:pt x="29488" y="36700"/>
                  </a:cubicBezTo>
                  <a:cubicBezTo>
                    <a:pt x="29655" y="36566"/>
                    <a:pt x="29821" y="36400"/>
                    <a:pt x="29921" y="36233"/>
                  </a:cubicBezTo>
                  <a:cubicBezTo>
                    <a:pt x="30055" y="35966"/>
                    <a:pt x="30255" y="35799"/>
                    <a:pt x="30522" y="35666"/>
                  </a:cubicBezTo>
                  <a:cubicBezTo>
                    <a:pt x="31056" y="35332"/>
                    <a:pt x="31456" y="34865"/>
                    <a:pt x="31756" y="34331"/>
                  </a:cubicBezTo>
                  <a:cubicBezTo>
                    <a:pt x="31856" y="34165"/>
                    <a:pt x="31990" y="33965"/>
                    <a:pt x="32123" y="33864"/>
                  </a:cubicBezTo>
                  <a:cubicBezTo>
                    <a:pt x="32390" y="33631"/>
                    <a:pt x="32523" y="33331"/>
                    <a:pt x="32690" y="33064"/>
                  </a:cubicBezTo>
                  <a:cubicBezTo>
                    <a:pt x="32890" y="32697"/>
                    <a:pt x="33090" y="32363"/>
                    <a:pt x="33357" y="32063"/>
                  </a:cubicBezTo>
                  <a:cubicBezTo>
                    <a:pt x="33591" y="31763"/>
                    <a:pt x="33791" y="31429"/>
                    <a:pt x="33891" y="31062"/>
                  </a:cubicBezTo>
                  <a:cubicBezTo>
                    <a:pt x="34091" y="30462"/>
                    <a:pt x="34258" y="29895"/>
                    <a:pt x="34458" y="29295"/>
                  </a:cubicBezTo>
                  <a:cubicBezTo>
                    <a:pt x="34491" y="29128"/>
                    <a:pt x="34525" y="28961"/>
                    <a:pt x="34625" y="28828"/>
                  </a:cubicBezTo>
                  <a:cubicBezTo>
                    <a:pt x="34958" y="28327"/>
                    <a:pt x="35125" y="27760"/>
                    <a:pt x="35159" y="27160"/>
                  </a:cubicBezTo>
                  <a:cubicBezTo>
                    <a:pt x="35159" y="27093"/>
                    <a:pt x="35159" y="26993"/>
                    <a:pt x="35192" y="26926"/>
                  </a:cubicBezTo>
                  <a:cubicBezTo>
                    <a:pt x="35359" y="26526"/>
                    <a:pt x="35359" y="26092"/>
                    <a:pt x="35359" y="25659"/>
                  </a:cubicBezTo>
                  <a:cubicBezTo>
                    <a:pt x="35325" y="24891"/>
                    <a:pt x="35259" y="24124"/>
                    <a:pt x="35292" y="23390"/>
                  </a:cubicBezTo>
                  <a:cubicBezTo>
                    <a:pt x="35359" y="22456"/>
                    <a:pt x="35125" y="21556"/>
                    <a:pt x="35092" y="20622"/>
                  </a:cubicBezTo>
                  <a:cubicBezTo>
                    <a:pt x="35092" y="20522"/>
                    <a:pt x="35058" y="20422"/>
                    <a:pt x="35058" y="20355"/>
                  </a:cubicBezTo>
                  <a:cubicBezTo>
                    <a:pt x="35025" y="20221"/>
                    <a:pt x="34992" y="20088"/>
                    <a:pt x="34992" y="19988"/>
                  </a:cubicBezTo>
                  <a:cubicBezTo>
                    <a:pt x="34958" y="19454"/>
                    <a:pt x="34825" y="18987"/>
                    <a:pt x="34591" y="18520"/>
                  </a:cubicBezTo>
                  <a:cubicBezTo>
                    <a:pt x="34325" y="17986"/>
                    <a:pt x="34058" y="17486"/>
                    <a:pt x="33824" y="16952"/>
                  </a:cubicBezTo>
                  <a:cubicBezTo>
                    <a:pt x="33357" y="15985"/>
                    <a:pt x="32623" y="15251"/>
                    <a:pt x="31890" y="14517"/>
                  </a:cubicBezTo>
                  <a:cubicBezTo>
                    <a:pt x="31589" y="14250"/>
                    <a:pt x="31289" y="13984"/>
                    <a:pt x="31056" y="13683"/>
                  </a:cubicBezTo>
                  <a:cubicBezTo>
                    <a:pt x="30155" y="12549"/>
                    <a:pt x="29254" y="11415"/>
                    <a:pt x="28354" y="10314"/>
                  </a:cubicBezTo>
                  <a:cubicBezTo>
                    <a:pt x="27753" y="9547"/>
                    <a:pt x="27220" y="8780"/>
                    <a:pt x="26853" y="7913"/>
                  </a:cubicBezTo>
                  <a:cubicBezTo>
                    <a:pt x="26719" y="7679"/>
                    <a:pt x="26619" y="7446"/>
                    <a:pt x="26486" y="7245"/>
                  </a:cubicBezTo>
                  <a:cubicBezTo>
                    <a:pt x="25985" y="6411"/>
                    <a:pt x="25618" y="5511"/>
                    <a:pt x="25318" y="4610"/>
                  </a:cubicBezTo>
                  <a:cubicBezTo>
                    <a:pt x="25218" y="4210"/>
                    <a:pt x="25085" y="3810"/>
                    <a:pt x="25051" y="3443"/>
                  </a:cubicBezTo>
                  <a:cubicBezTo>
                    <a:pt x="25018" y="2742"/>
                    <a:pt x="24851" y="2108"/>
                    <a:pt x="24684" y="1475"/>
                  </a:cubicBezTo>
                  <a:cubicBezTo>
                    <a:pt x="24651" y="1341"/>
                    <a:pt x="24551" y="1241"/>
                    <a:pt x="24484" y="1141"/>
                  </a:cubicBezTo>
                  <a:cubicBezTo>
                    <a:pt x="24084" y="807"/>
                    <a:pt x="23684" y="507"/>
                    <a:pt x="23183" y="374"/>
                  </a:cubicBezTo>
                  <a:cubicBezTo>
                    <a:pt x="22916" y="274"/>
                    <a:pt x="22650" y="240"/>
                    <a:pt x="22383" y="174"/>
                  </a:cubicBezTo>
                  <a:cubicBezTo>
                    <a:pt x="21816" y="40"/>
                    <a:pt x="21249" y="7"/>
                    <a:pt x="20648" y="7"/>
                  </a:cubicBezTo>
                  <a:lnTo>
                    <a:pt x="15178" y="7"/>
                  </a:lnTo>
                  <a:cubicBezTo>
                    <a:pt x="15057" y="3"/>
                    <a:pt x="14936" y="1"/>
                    <a:pt x="14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242;p58"/>
            <p:cNvSpPr/>
            <p:nvPr/>
          </p:nvSpPr>
          <p:spPr>
            <a:xfrm>
              <a:off x="6411663" y="1547850"/>
              <a:ext cx="287725" cy="73325"/>
            </a:xfrm>
            <a:custGeom>
              <a:avLst/>
              <a:gdLst/>
              <a:ahLst/>
              <a:cxnLst/>
              <a:rect l="l" t="t" r="r" b="b"/>
              <a:pathLst>
                <a:path w="11509" h="2933" extrusionOk="0">
                  <a:moveTo>
                    <a:pt x="5471" y="0"/>
                  </a:moveTo>
                  <a:cubicBezTo>
                    <a:pt x="4904" y="0"/>
                    <a:pt x="4337" y="27"/>
                    <a:pt x="3770" y="64"/>
                  </a:cubicBezTo>
                  <a:cubicBezTo>
                    <a:pt x="3403" y="64"/>
                    <a:pt x="3036" y="64"/>
                    <a:pt x="2669" y="30"/>
                  </a:cubicBezTo>
                  <a:cubicBezTo>
                    <a:pt x="2514" y="10"/>
                    <a:pt x="2362" y="2"/>
                    <a:pt x="2212" y="2"/>
                  </a:cubicBezTo>
                  <a:cubicBezTo>
                    <a:pt x="1879" y="2"/>
                    <a:pt x="1557" y="41"/>
                    <a:pt x="1234" y="64"/>
                  </a:cubicBezTo>
                  <a:cubicBezTo>
                    <a:pt x="934" y="397"/>
                    <a:pt x="667" y="664"/>
                    <a:pt x="367" y="964"/>
                  </a:cubicBezTo>
                  <a:cubicBezTo>
                    <a:pt x="234" y="1098"/>
                    <a:pt x="67" y="1264"/>
                    <a:pt x="67" y="1498"/>
                  </a:cubicBezTo>
                  <a:cubicBezTo>
                    <a:pt x="34" y="1865"/>
                    <a:pt x="34" y="2232"/>
                    <a:pt x="0" y="2599"/>
                  </a:cubicBezTo>
                  <a:cubicBezTo>
                    <a:pt x="0" y="2699"/>
                    <a:pt x="67" y="2799"/>
                    <a:pt x="100" y="2932"/>
                  </a:cubicBezTo>
                  <a:cubicBezTo>
                    <a:pt x="267" y="2899"/>
                    <a:pt x="401" y="2899"/>
                    <a:pt x="534" y="2866"/>
                  </a:cubicBezTo>
                  <a:cubicBezTo>
                    <a:pt x="1201" y="2632"/>
                    <a:pt x="1902" y="2565"/>
                    <a:pt x="2602" y="2565"/>
                  </a:cubicBezTo>
                  <a:cubicBezTo>
                    <a:pt x="3603" y="2582"/>
                    <a:pt x="4604" y="2590"/>
                    <a:pt x="5608" y="2590"/>
                  </a:cubicBezTo>
                  <a:cubicBezTo>
                    <a:pt x="6613" y="2590"/>
                    <a:pt x="7622" y="2582"/>
                    <a:pt x="8640" y="2565"/>
                  </a:cubicBezTo>
                  <a:cubicBezTo>
                    <a:pt x="9474" y="2565"/>
                    <a:pt x="10274" y="2599"/>
                    <a:pt x="11075" y="2899"/>
                  </a:cubicBezTo>
                  <a:cubicBezTo>
                    <a:pt x="11108" y="2910"/>
                    <a:pt x="11145" y="2914"/>
                    <a:pt x="11186" y="2914"/>
                  </a:cubicBezTo>
                  <a:cubicBezTo>
                    <a:pt x="11268" y="2914"/>
                    <a:pt x="11364" y="2899"/>
                    <a:pt x="11475" y="2899"/>
                  </a:cubicBezTo>
                  <a:cubicBezTo>
                    <a:pt x="11475" y="2732"/>
                    <a:pt x="11508" y="2599"/>
                    <a:pt x="11508" y="2465"/>
                  </a:cubicBezTo>
                  <a:cubicBezTo>
                    <a:pt x="11508" y="2165"/>
                    <a:pt x="11475" y="1898"/>
                    <a:pt x="11442" y="1598"/>
                  </a:cubicBezTo>
                  <a:cubicBezTo>
                    <a:pt x="11442" y="1164"/>
                    <a:pt x="11175" y="898"/>
                    <a:pt x="10775" y="764"/>
                  </a:cubicBezTo>
                  <a:cubicBezTo>
                    <a:pt x="10374" y="631"/>
                    <a:pt x="9941" y="497"/>
                    <a:pt x="9507" y="431"/>
                  </a:cubicBezTo>
                  <a:cubicBezTo>
                    <a:pt x="8640" y="264"/>
                    <a:pt x="7772" y="197"/>
                    <a:pt x="6872" y="64"/>
                  </a:cubicBezTo>
                  <a:cubicBezTo>
                    <a:pt x="6405" y="18"/>
                    <a:pt x="5938" y="0"/>
                    <a:pt x="5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243;p58"/>
            <p:cNvSpPr/>
            <p:nvPr/>
          </p:nvSpPr>
          <p:spPr>
            <a:xfrm>
              <a:off x="6437513" y="1471150"/>
              <a:ext cx="236025" cy="74975"/>
            </a:xfrm>
            <a:custGeom>
              <a:avLst/>
              <a:gdLst/>
              <a:ahLst/>
              <a:cxnLst/>
              <a:rect l="l" t="t" r="r" b="b"/>
              <a:pathLst>
                <a:path w="9441" h="2999" extrusionOk="0">
                  <a:moveTo>
                    <a:pt x="2790" y="1"/>
                  </a:moveTo>
                  <a:cubicBezTo>
                    <a:pt x="2263" y="1"/>
                    <a:pt x="1741" y="40"/>
                    <a:pt x="1235" y="63"/>
                  </a:cubicBezTo>
                  <a:cubicBezTo>
                    <a:pt x="667" y="96"/>
                    <a:pt x="434" y="530"/>
                    <a:pt x="67" y="830"/>
                  </a:cubicBezTo>
                  <a:cubicBezTo>
                    <a:pt x="34" y="830"/>
                    <a:pt x="34" y="897"/>
                    <a:pt x="34" y="930"/>
                  </a:cubicBezTo>
                  <a:cubicBezTo>
                    <a:pt x="34" y="1230"/>
                    <a:pt x="0" y="1597"/>
                    <a:pt x="67" y="1897"/>
                  </a:cubicBezTo>
                  <a:cubicBezTo>
                    <a:pt x="167" y="2231"/>
                    <a:pt x="267" y="2598"/>
                    <a:pt x="267" y="2998"/>
                  </a:cubicBezTo>
                  <a:cubicBezTo>
                    <a:pt x="501" y="2931"/>
                    <a:pt x="701" y="2898"/>
                    <a:pt x="868" y="2865"/>
                  </a:cubicBezTo>
                  <a:cubicBezTo>
                    <a:pt x="1435" y="2731"/>
                    <a:pt x="2002" y="2565"/>
                    <a:pt x="2569" y="2498"/>
                  </a:cubicBezTo>
                  <a:cubicBezTo>
                    <a:pt x="3229" y="2406"/>
                    <a:pt x="3889" y="2355"/>
                    <a:pt x="4548" y="2355"/>
                  </a:cubicBezTo>
                  <a:cubicBezTo>
                    <a:pt x="5089" y="2355"/>
                    <a:pt x="5630" y="2389"/>
                    <a:pt x="6171" y="2464"/>
                  </a:cubicBezTo>
                  <a:cubicBezTo>
                    <a:pt x="7105" y="2598"/>
                    <a:pt x="8039" y="2665"/>
                    <a:pt x="8973" y="2898"/>
                  </a:cubicBezTo>
                  <a:lnTo>
                    <a:pt x="9140" y="2898"/>
                  </a:lnTo>
                  <a:cubicBezTo>
                    <a:pt x="9174" y="2665"/>
                    <a:pt x="9207" y="2398"/>
                    <a:pt x="9274" y="2198"/>
                  </a:cubicBezTo>
                  <a:cubicBezTo>
                    <a:pt x="9440" y="1797"/>
                    <a:pt x="9440" y="1397"/>
                    <a:pt x="9374" y="963"/>
                  </a:cubicBezTo>
                  <a:cubicBezTo>
                    <a:pt x="9307" y="930"/>
                    <a:pt x="9274" y="863"/>
                    <a:pt x="9207" y="863"/>
                  </a:cubicBezTo>
                  <a:cubicBezTo>
                    <a:pt x="8973" y="763"/>
                    <a:pt x="8740" y="663"/>
                    <a:pt x="8540" y="630"/>
                  </a:cubicBezTo>
                  <a:cubicBezTo>
                    <a:pt x="7139" y="230"/>
                    <a:pt x="5704" y="63"/>
                    <a:pt x="4270" y="29"/>
                  </a:cubicBezTo>
                  <a:lnTo>
                    <a:pt x="3503" y="29"/>
                  </a:lnTo>
                  <a:cubicBezTo>
                    <a:pt x="3265" y="9"/>
                    <a:pt x="3027" y="1"/>
                    <a:pt x="2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244;p58"/>
            <p:cNvSpPr/>
            <p:nvPr/>
          </p:nvSpPr>
          <p:spPr>
            <a:xfrm>
              <a:off x="6458363" y="1370125"/>
              <a:ext cx="195150" cy="102600"/>
            </a:xfrm>
            <a:custGeom>
              <a:avLst/>
              <a:gdLst/>
              <a:ahLst/>
              <a:cxnLst/>
              <a:rect l="l" t="t" r="r" b="b"/>
              <a:pathLst>
                <a:path w="7806" h="4104" extrusionOk="0">
                  <a:moveTo>
                    <a:pt x="4103" y="1"/>
                  </a:moveTo>
                  <a:cubicBezTo>
                    <a:pt x="3636" y="34"/>
                    <a:pt x="3203" y="1"/>
                    <a:pt x="2736" y="168"/>
                  </a:cubicBezTo>
                  <a:cubicBezTo>
                    <a:pt x="2702" y="184"/>
                    <a:pt x="2660" y="184"/>
                    <a:pt x="2615" y="184"/>
                  </a:cubicBezTo>
                  <a:cubicBezTo>
                    <a:pt x="2569" y="184"/>
                    <a:pt x="2519" y="184"/>
                    <a:pt x="2469" y="201"/>
                  </a:cubicBezTo>
                  <a:cubicBezTo>
                    <a:pt x="1968" y="334"/>
                    <a:pt x="1435" y="434"/>
                    <a:pt x="1068" y="835"/>
                  </a:cubicBezTo>
                  <a:cubicBezTo>
                    <a:pt x="901" y="1035"/>
                    <a:pt x="701" y="1202"/>
                    <a:pt x="501" y="1335"/>
                  </a:cubicBezTo>
                  <a:cubicBezTo>
                    <a:pt x="167" y="1569"/>
                    <a:pt x="67" y="1869"/>
                    <a:pt x="67" y="2236"/>
                  </a:cubicBezTo>
                  <a:cubicBezTo>
                    <a:pt x="67" y="2669"/>
                    <a:pt x="67" y="3103"/>
                    <a:pt x="67" y="3570"/>
                  </a:cubicBezTo>
                  <a:cubicBezTo>
                    <a:pt x="67" y="3670"/>
                    <a:pt x="0" y="3770"/>
                    <a:pt x="134" y="3870"/>
                  </a:cubicBezTo>
                  <a:cubicBezTo>
                    <a:pt x="200" y="3837"/>
                    <a:pt x="300" y="3837"/>
                    <a:pt x="367" y="3804"/>
                  </a:cubicBezTo>
                  <a:cubicBezTo>
                    <a:pt x="901" y="3637"/>
                    <a:pt x="1401" y="3570"/>
                    <a:pt x="1935" y="3570"/>
                  </a:cubicBezTo>
                  <a:cubicBezTo>
                    <a:pt x="2435" y="3570"/>
                    <a:pt x="2936" y="3570"/>
                    <a:pt x="3403" y="3537"/>
                  </a:cubicBezTo>
                  <a:cubicBezTo>
                    <a:pt x="3523" y="3532"/>
                    <a:pt x="3644" y="3530"/>
                    <a:pt x="3765" y="3530"/>
                  </a:cubicBezTo>
                  <a:cubicBezTo>
                    <a:pt x="4578" y="3530"/>
                    <a:pt x="5391" y="3625"/>
                    <a:pt x="6205" y="3770"/>
                  </a:cubicBezTo>
                  <a:cubicBezTo>
                    <a:pt x="6705" y="3837"/>
                    <a:pt x="7239" y="3970"/>
                    <a:pt x="7806" y="4104"/>
                  </a:cubicBezTo>
                  <a:cubicBezTo>
                    <a:pt x="7772" y="3870"/>
                    <a:pt x="7739" y="3670"/>
                    <a:pt x="7739" y="3503"/>
                  </a:cubicBezTo>
                  <a:cubicBezTo>
                    <a:pt x="7772" y="3103"/>
                    <a:pt x="7539" y="2936"/>
                    <a:pt x="7239" y="2836"/>
                  </a:cubicBezTo>
                  <a:cubicBezTo>
                    <a:pt x="7105" y="2769"/>
                    <a:pt x="7005" y="2736"/>
                    <a:pt x="6872" y="2703"/>
                  </a:cubicBezTo>
                  <a:cubicBezTo>
                    <a:pt x="6138" y="2503"/>
                    <a:pt x="5437" y="2369"/>
                    <a:pt x="4670" y="2369"/>
                  </a:cubicBezTo>
                  <a:cubicBezTo>
                    <a:pt x="4203" y="2369"/>
                    <a:pt x="3736" y="2369"/>
                    <a:pt x="3269" y="2302"/>
                  </a:cubicBezTo>
                  <a:cubicBezTo>
                    <a:pt x="2909" y="2242"/>
                    <a:pt x="2549" y="2194"/>
                    <a:pt x="2188" y="2194"/>
                  </a:cubicBezTo>
                  <a:cubicBezTo>
                    <a:pt x="1948" y="2194"/>
                    <a:pt x="1708" y="2216"/>
                    <a:pt x="1468" y="2269"/>
                  </a:cubicBezTo>
                  <a:cubicBezTo>
                    <a:pt x="1435" y="2269"/>
                    <a:pt x="1401" y="2273"/>
                    <a:pt x="1369" y="2273"/>
                  </a:cubicBezTo>
                  <a:cubicBezTo>
                    <a:pt x="1305" y="2273"/>
                    <a:pt x="1246" y="2258"/>
                    <a:pt x="1201" y="2169"/>
                  </a:cubicBezTo>
                  <a:cubicBezTo>
                    <a:pt x="1234" y="2036"/>
                    <a:pt x="1335" y="2036"/>
                    <a:pt x="1435" y="2036"/>
                  </a:cubicBezTo>
                  <a:cubicBezTo>
                    <a:pt x="1868" y="1969"/>
                    <a:pt x="2269" y="1902"/>
                    <a:pt x="2669" y="1835"/>
                  </a:cubicBezTo>
                  <a:cubicBezTo>
                    <a:pt x="3002" y="1769"/>
                    <a:pt x="3269" y="1702"/>
                    <a:pt x="3603" y="1702"/>
                  </a:cubicBezTo>
                  <a:cubicBezTo>
                    <a:pt x="3903" y="1702"/>
                    <a:pt x="4170" y="1702"/>
                    <a:pt x="4470" y="1669"/>
                  </a:cubicBezTo>
                  <a:cubicBezTo>
                    <a:pt x="5504" y="1669"/>
                    <a:pt x="6538" y="1835"/>
                    <a:pt x="7539" y="2169"/>
                  </a:cubicBezTo>
                  <a:cubicBezTo>
                    <a:pt x="7572" y="2202"/>
                    <a:pt x="7606" y="2202"/>
                    <a:pt x="7672" y="2202"/>
                  </a:cubicBezTo>
                  <a:cubicBezTo>
                    <a:pt x="7739" y="2002"/>
                    <a:pt x="7739" y="1802"/>
                    <a:pt x="7606" y="1669"/>
                  </a:cubicBezTo>
                  <a:cubicBezTo>
                    <a:pt x="7172" y="1202"/>
                    <a:pt x="6705" y="735"/>
                    <a:pt x="6105" y="434"/>
                  </a:cubicBezTo>
                  <a:cubicBezTo>
                    <a:pt x="6071" y="401"/>
                    <a:pt x="6005" y="401"/>
                    <a:pt x="5938" y="368"/>
                  </a:cubicBezTo>
                  <a:cubicBezTo>
                    <a:pt x="5604" y="301"/>
                    <a:pt x="5237" y="234"/>
                    <a:pt x="4904" y="134"/>
                  </a:cubicBezTo>
                  <a:cubicBezTo>
                    <a:pt x="4637" y="34"/>
                    <a:pt x="4370" y="1"/>
                    <a:pt x="4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245;p58"/>
            <p:cNvSpPr/>
            <p:nvPr/>
          </p:nvSpPr>
          <p:spPr>
            <a:xfrm>
              <a:off x="6496713" y="1324275"/>
              <a:ext cx="117600" cy="40875"/>
            </a:xfrm>
            <a:custGeom>
              <a:avLst/>
              <a:gdLst/>
              <a:ahLst/>
              <a:cxnLst/>
              <a:rect l="l" t="t" r="r" b="b"/>
              <a:pathLst>
                <a:path w="4704" h="1635" extrusionOk="0">
                  <a:moveTo>
                    <a:pt x="2436" y="0"/>
                  </a:moveTo>
                  <a:cubicBezTo>
                    <a:pt x="2102" y="0"/>
                    <a:pt x="1802" y="67"/>
                    <a:pt x="1468" y="100"/>
                  </a:cubicBezTo>
                  <a:cubicBezTo>
                    <a:pt x="1368" y="134"/>
                    <a:pt x="1235" y="134"/>
                    <a:pt x="1135" y="134"/>
                  </a:cubicBezTo>
                  <a:cubicBezTo>
                    <a:pt x="1035" y="167"/>
                    <a:pt x="935" y="200"/>
                    <a:pt x="835" y="267"/>
                  </a:cubicBezTo>
                  <a:cubicBezTo>
                    <a:pt x="401" y="601"/>
                    <a:pt x="67" y="1001"/>
                    <a:pt x="1" y="1635"/>
                  </a:cubicBezTo>
                  <a:cubicBezTo>
                    <a:pt x="534" y="1501"/>
                    <a:pt x="1001" y="1401"/>
                    <a:pt x="1435" y="1268"/>
                  </a:cubicBezTo>
                  <a:cubicBezTo>
                    <a:pt x="1568" y="1268"/>
                    <a:pt x="1702" y="1234"/>
                    <a:pt x="1835" y="1234"/>
                  </a:cubicBezTo>
                  <a:lnTo>
                    <a:pt x="2903" y="1234"/>
                  </a:lnTo>
                  <a:cubicBezTo>
                    <a:pt x="3036" y="1234"/>
                    <a:pt x="3136" y="1268"/>
                    <a:pt x="3236" y="1268"/>
                  </a:cubicBezTo>
                  <a:cubicBezTo>
                    <a:pt x="3670" y="1401"/>
                    <a:pt x="4104" y="1501"/>
                    <a:pt x="4571" y="1635"/>
                  </a:cubicBezTo>
                  <a:cubicBezTo>
                    <a:pt x="4604" y="1635"/>
                    <a:pt x="4671" y="1601"/>
                    <a:pt x="4704" y="1601"/>
                  </a:cubicBezTo>
                  <a:cubicBezTo>
                    <a:pt x="4637" y="1134"/>
                    <a:pt x="4437" y="734"/>
                    <a:pt x="4070" y="434"/>
                  </a:cubicBezTo>
                  <a:cubicBezTo>
                    <a:pt x="3903" y="234"/>
                    <a:pt x="3670" y="134"/>
                    <a:pt x="3403" y="134"/>
                  </a:cubicBezTo>
                  <a:cubicBezTo>
                    <a:pt x="3070" y="100"/>
                    <a:pt x="2769" y="0"/>
                    <a:pt x="24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246;p58"/>
            <p:cNvSpPr/>
            <p:nvPr/>
          </p:nvSpPr>
          <p:spPr>
            <a:xfrm>
              <a:off x="6141463" y="1647325"/>
              <a:ext cx="851475" cy="979575"/>
            </a:xfrm>
            <a:custGeom>
              <a:avLst/>
              <a:gdLst/>
              <a:ahLst/>
              <a:cxnLst/>
              <a:rect l="l" t="t" r="r" b="b"/>
              <a:pathLst>
                <a:path w="34059" h="39183" extrusionOk="0">
                  <a:moveTo>
                    <a:pt x="12393" y="1"/>
                  </a:moveTo>
                  <a:cubicBezTo>
                    <a:pt x="11664" y="1"/>
                    <a:pt x="10996" y="224"/>
                    <a:pt x="10408" y="988"/>
                  </a:cubicBezTo>
                  <a:cubicBezTo>
                    <a:pt x="9207" y="2556"/>
                    <a:pt x="8907" y="4624"/>
                    <a:pt x="8273" y="6459"/>
                  </a:cubicBezTo>
                  <a:cubicBezTo>
                    <a:pt x="7339" y="9027"/>
                    <a:pt x="5538" y="11095"/>
                    <a:pt x="3803" y="13164"/>
                  </a:cubicBezTo>
                  <a:cubicBezTo>
                    <a:pt x="2336" y="14898"/>
                    <a:pt x="1668" y="16366"/>
                    <a:pt x="1068" y="18567"/>
                  </a:cubicBezTo>
                  <a:cubicBezTo>
                    <a:pt x="434" y="20836"/>
                    <a:pt x="1" y="22804"/>
                    <a:pt x="1" y="25205"/>
                  </a:cubicBezTo>
                  <a:cubicBezTo>
                    <a:pt x="1" y="27474"/>
                    <a:pt x="668" y="29175"/>
                    <a:pt x="1735" y="31176"/>
                  </a:cubicBezTo>
                  <a:cubicBezTo>
                    <a:pt x="2836" y="33245"/>
                    <a:pt x="4270" y="34712"/>
                    <a:pt x="6072" y="36180"/>
                  </a:cubicBezTo>
                  <a:cubicBezTo>
                    <a:pt x="7773" y="37614"/>
                    <a:pt x="9541" y="38915"/>
                    <a:pt x="11842" y="39115"/>
                  </a:cubicBezTo>
                  <a:cubicBezTo>
                    <a:pt x="12388" y="39161"/>
                    <a:pt x="12925" y="39182"/>
                    <a:pt x="13457" y="39182"/>
                  </a:cubicBezTo>
                  <a:cubicBezTo>
                    <a:pt x="15265" y="39182"/>
                    <a:pt x="17009" y="38935"/>
                    <a:pt x="18814" y="38548"/>
                  </a:cubicBezTo>
                  <a:cubicBezTo>
                    <a:pt x="21282" y="38048"/>
                    <a:pt x="23517" y="37748"/>
                    <a:pt x="25619" y="36247"/>
                  </a:cubicBezTo>
                  <a:cubicBezTo>
                    <a:pt x="29188" y="33712"/>
                    <a:pt x="31290" y="29809"/>
                    <a:pt x="32991" y="25839"/>
                  </a:cubicBezTo>
                  <a:cubicBezTo>
                    <a:pt x="33725" y="24071"/>
                    <a:pt x="34058" y="21670"/>
                    <a:pt x="33691" y="19735"/>
                  </a:cubicBezTo>
                  <a:cubicBezTo>
                    <a:pt x="33324" y="17800"/>
                    <a:pt x="32123" y="16599"/>
                    <a:pt x="30756" y="15265"/>
                  </a:cubicBezTo>
                  <a:cubicBezTo>
                    <a:pt x="28988" y="13564"/>
                    <a:pt x="26886" y="11829"/>
                    <a:pt x="26019" y="9461"/>
                  </a:cubicBezTo>
                  <a:cubicBezTo>
                    <a:pt x="25185" y="7159"/>
                    <a:pt x="24885" y="4791"/>
                    <a:pt x="23517" y="2689"/>
                  </a:cubicBezTo>
                  <a:cubicBezTo>
                    <a:pt x="22216" y="655"/>
                    <a:pt x="20182" y="221"/>
                    <a:pt x="17880" y="87"/>
                  </a:cubicBezTo>
                  <a:cubicBezTo>
                    <a:pt x="17761" y="81"/>
                    <a:pt x="17640" y="78"/>
                    <a:pt x="17516" y="78"/>
                  </a:cubicBezTo>
                  <a:cubicBezTo>
                    <a:pt x="16599" y="78"/>
                    <a:pt x="15556" y="242"/>
                    <a:pt x="14572" y="242"/>
                  </a:cubicBezTo>
                  <a:cubicBezTo>
                    <a:pt x="14382" y="242"/>
                    <a:pt x="14195" y="235"/>
                    <a:pt x="14011" y="221"/>
                  </a:cubicBezTo>
                  <a:cubicBezTo>
                    <a:pt x="13446" y="111"/>
                    <a:pt x="12905" y="1"/>
                    <a:pt x="123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247;p58"/>
            <p:cNvSpPr/>
            <p:nvPr/>
          </p:nvSpPr>
          <p:spPr>
            <a:xfrm>
              <a:off x="6491638" y="1330875"/>
              <a:ext cx="117675" cy="45050"/>
            </a:xfrm>
            <a:custGeom>
              <a:avLst/>
              <a:gdLst/>
              <a:ahLst/>
              <a:cxnLst/>
              <a:rect l="l" t="t" r="r" b="b"/>
              <a:pathLst>
                <a:path w="4707" h="1802" extrusionOk="0">
                  <a:moveTo>
                    <a:pt x="2745" y="0"/>
                  </a:moveTo>
                  <a:cubicBezTo>
                    <a:pt x="2560" y="0"/>
                    <a:pt x="2370" y="29"/>
                    <a:pt x="2205" y="70"/>
                  </a:cubicBezTo>
                  <a:cubicBezTo>
                    <a:pt x="1571" y="170"/>
                    <a:pt x="1004" y="437"/>
                    <a:pt x="471" y="804"/>
                  </a:cubicBezTo>
                  <a:cubicBezTo>
                    <a:pt x="0" y="1108"/>
                    <a:pt x="287" y="1802"/>
                    <a:pt x="722" y="1802"/>
                  </a:cubicBezTo>
                  <a:cubicBezTo>
                    <a:pt x="812" y="1802"/>
                    <a:pt x="907" y="1773"/>
                    <a:pt x="1004" y="1704"/>
                  </a:cubicBezTo>
                  <a:cubicBezTo>
                    <a:pt x="1471" y="1371"/>
                    <a:pt x="1972" y="1137"/>
                    <a:pt x="2539" y="1070"/>
                  </a:cubicBezTo>
                  <a:cubicBezTo>
                    <a:pt x="2580" y="1065"/>
                    <a:pt x="2621" y="1062"/>
                    <a:pt x="2663" y="1062"/>
                  </a:cubicBezTo>
                  <a:cubicBezTo>
                    <a:pt x="3122" y="1062"/>
                    <a:pt x="3581" y="1376"/>
                    <a:pt x="4040" y="1437"/>
                  </a:cubicBezTo>
                  <a:cubicBezTo>
                    <a:pt x="4060" y="1439"/>
                    <a:pt x="4080" y="1440"/>
                    <a:pt x="4099" y="1440"/>
                  </a:cubicBezTo>
                  <a:cubicBezTo>
                    <a:pt x="4706" y="1440"/>
                    <a:pt x="4687" y="435"/>
                    <a:pt x="4040" y="370"/>
                  </a:cubicBezTo>
                  <a:cubicBezTo>
                    <a:pt x="3706" y="337"/>
                    <a:pt x="3406" y="136"/>
                    <a:pt x="3072" y="36"/>
                  </a:cubicBezTo>
                  <a:cubicBezTo>
                    <a:pt x="2970" y="11"/>
                    <a:pt x="2859" y="0"/>
                    <a:pt x="2745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248;p58"/>
            <p:cNvSpPr/>
            <p:nvPr/>
          </p:nvSpPr>
          <p:spPr>
            <a:xfrm>
              <a:off x="6465863" y="1381475"/>
              <a:ext cx="181100" cy="53350"/>
            </a:xfrm>
            <a:custGeom>
              <a:avLst/>
              <a:gdLst/>
              <a:ahLst/>
              <a:cxnLst/>
              <a:rect l="l" t="t" r="r" b="b"/>
              <a:pathLst>
                <a:path w="7244" h="2134" extrusionOk="0">
                  <a:moveTo>
                    <a:pt x="2995" y="0"/>
                  </a:moveTo>
                  <a:cubicBezTo>
                    <a:pt x="2100" y="0"/>
                    <a:pt x="465" y="453"/>
                    <a:pt x="101" y="1181"/>
                  </a:cubicBezTo>
                  <a:cubicBezTo>
                    <a:pt x="0" y="1381"/>
                    <a:pt x="0" y="1648"/>
                    <a:pt x="167" y="1815"/>
                  </a:cubicBezTo>
                  <a:cubicBezTo>
                    <a:pt x="201" y="1815"/>
                    <a:pt x="201" y="1815"/>
                    <a:pt x="201" y="1848"/>
                  </a:cubicBezTo>
                  <a:cubicBezTo>
                    <a:pt x="319" y="1946"/>
                    <a:pt x="445" y="1987"/>
                    <a:pt x="565" y="1987"/>
                  </a:cubicBezTo>
                  <a:cubicBezTo>
                    <a:pt x="813" y="1987"/>
                    <a:pt x="1034" y="1807"/>
                    <a:pt x="1101" y="1582"/>
                  </a:cubicBezTo>
                  <a:cubicBezTo>
                    <a:pt x="1472" y="1272"/>
                    <a:pt x="2647" y="1078"/>
                    <a:pt x="3135" y="1078"/>
                  </a:cubicBezTo>
                  <a:cubicBezTo>
                    <a:pt x="3173" y="1078"/>
                    <a:pt x="3207" y="1079"/>
                    <a:pt x="3236" y="1081"/>
                  </a:cubicBezTo>
                  <a:cubicBezTo>
                    <a:pt x="3803" y="1148"/>
                    <a:pt x="5871" y="1281"/>
                    <a:pt x="6138" y="1848"/>
                  </a:cubicBezTo>
                  <a:cubicBezTo>
                    <a:pt x="6223" y="2050"/>
                    <a:pt x="6375" y="2133"/>
                    <a:pt x="6533" y="2133"/>
                  </a:cubicBezTo>
                  <a:cubicBezTo>
                    <a:pt x="6874" y="2133"/>
                    <a:pt x="7244" y="1747"/>
                    <a:pt x="7039" y="1315"/>
                  </a:cubicBezTo>
                  <a:cubicBezTo>
                    <a:pt x="6572" y="247"/>
                    <a:pt x="4237" y="147"/>
                    <a:pt x="3236" y="14"/>
                  </a:cubicBezTo>
                  <a:cubicBezTo>
                    <a:pt x="3164" y="5"/>
                    <a:pt x="3083" y="0"/>
                    <a:pt x="2995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249;p58"/>
            <p:cNvSpPr/>
            <p:nvPr/>
          </p:nvSpPr>
          <p:spPr>
            <a:xfrm>
              <a:off x="6451688" y="1429225"/>
              <a:ext cx="190150" cy="40225"/>
            </a:xfrm>
            <a:custGeom>
              <a:avLst/>
              <a:gdLst/>
              <a:ahLst/>
              <a:cxnLst/>
              <a:rect l="l" t="t" r="r" b="b"/>
              <a:pathLst>
                <a:path w="7606" h="1609" extrusionOk="0">
                  <a:moveTo>
                    <a:pt x="3297" y="0"/>
                  </a:moveTo>
                  <a:cubicBezTo>
                    <a:pt x="2330" y="0"/>
                    <a:pt x="1382" y="141"/>
                    <a:pt x="434" y="472"/>
                  </a:cubicBezTo>
                  <a:cubicBezTo>
                    <a:pt x="201" y="572"/>
                    <a:pt x="0" y="739"/>
                    <a:pt x="34" y="1006"/>
                  </a:cubicBezTo>
                  <a:cubicBezTo>
                    <a:pt x="34" y="1039"/>
                    <a:pt x="34" y="1073"/>
                    <a:pt x="34" y="1073"/>
                  </a:cubicBezTo>
                  <a:cubicBezTo>
                    <a:pt x="75" y="1425"/>
                    <a:pt x="361" y="1597"/>
                    <a:pt x="628" y="1597"/>
                  </a:cubicBezTo>
                  <a:cubicBezTo>
                    <a:pt x="790" y="1597"/>
                    <a:pt x="946" y="1533"/>
                    <a:pt x="1034" y="1406"/>
                  </a:cubicBezTo>
                  <a:cubicBezTo>
                    <a:pt x="1814" y="1172"/>
                    <a:pt x="2593" y="1040"/>
                    <a:pt x="3404" y="1040"/>
                  </a:cubicBezTo>
                  <a:cubicBezTo>
                    <a:pt x="3634" y="1040"/>
                    <a:pt x="3867" y="1050"/>
                    <a:pt x="4103" y="1073"/>
                  </a:cubicBezTo>
                  <a:cubicBezTo>
                    <a:pt x="4637" y="1139"/>
                    <a:pt x="6138" y="1073"/>
                    <a:pt x="6605" y="1373"/>
                  </a:cubicBezTo>
                  <a:cubicBezTo>
                    <a:pt x="6712" y="1526"/>
                    <a:pt x="6896" y="1608"/>
                    <a:pt x="7074" y="1608"/>
                  </a:cubicBezTo>
                  <a:cubicBezTo>
                    <a:pt x="7284" y="1608"/>
                    <a:pt x="7485" y="1492"/>
                    <a:pt x="7539" y="1239"/>
                  </a:cubicBezTo>
                  <a:cubicBezTo>
                    <a:pt x="7572" y="1206"/>
                    <a:pt x="7572" y="1206"/>
                    <a:pt x="7572" y="1206"/>
                  </a:cubicBezTo>
                  <a:cubicBezTo>
                    <a:pt x="7606" y="1006"/>
                    <a:pt x="7572" y="806"/>
                    <a:pt x="7439" y="672"/>
                  </a:cubicBezTo>
                  <a:cubicBezTo>
                    <a:pt x="6839" y="139"/>
                    <a:pt x="5538" y="172"/>
                    <a:pt x="4804" y="105"/>
                  </a:cubicBezTo>
                  <a:cubicBezTo>
                    <a:pt x="4295" y="37"/>
                    <a:pt x="3794" y="0"/>
                    <a:pt x="3297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250;p58"/>
            <p:cNvSpPr/>
            <p:nvPr/>
          </p:nvSpPr>
          <p:spPr>
            <a:xfrm>
              <a:off x="6440013" y="1495200"/>
              <a:ext cx="225375" cy="59725"/>
            </a:xfrm>
            <a:custGeom>
              <a:avLst/>
              <a:gdLst/>
              <a:ahLst/>
              <a:cxnLst/>
              <a:rect l="l" t="t" r="r" b="b"/>
              <a:pathLst>
                <a:path w="9015" h="2389" extrusionOk="0">
                  <a:moveTo>
                    <a:pt x="4917" y="1"/>
                  </a:moveTo>
                  <a:cubicBezTo>
                    <a:pt x="3624" y="1"/>
                    <a:pt x="2346" y="115"/>
                    <a:pt x="1068" y="268"/>
                  </a:cubicBezTo>
                  <a:lnTo>
                    <a:pt x="1034" y="268"/>
                  </a:lnTo>
                  <a:cubicBezTo>
                    <a:pt x="1001" y="268"/>
                    <a:pt x="934" y="268"/>
                    <a:pt x="901" y="302"/>
                  </a:cubicBezTo>
                  <a:cubicBezTo>
                    <a:pt x="601" y="335"/>
                    <a:pt x="501" y="535"/>
                    <a:pt x="501" y="769"/>
                  </a:cubicBezTo>
                  <a:cubicBezTo>
                    <a:pt x="0" y="935"/>
                    <a:pt x="67" y="1803"/>
                    <a:pt x="668" y="1803"/>
                  </a:cubicBezTo>
                  <a:cubicBezTo>
                    <a:pt x="1968" y="1769"/>
                    <a:pt x="3269" y="1703"/>
                    <a:pt x="4570" y="1669"/>
                  </a:cubicBezTo>
                  <a:cubicBezTo>
                    <a:pt x="5805" y="1669"/>
                    <a:pt x="7005" y="2036"/>
                    <a:pt x="8206" y="2370"/>
                  </a:cubicBezTo>
                  <a:cubicBezTo>
                    <a:pt x="8255" y="2383"/>
                    <a:pt x="8302" y="2389"/>
                    <a:pt x="8347" y="2389"/>
                  </a:cubicBezTo>
                  <a:cubicBezTo>
                    <a:pt x="8766" y="2389"/>
                    <a:pt x="9014" y="1867"/>
                    <a:pt x="8773" y="1536"/>
                  </a:cubicBezTo>
                  <a:cubicBezTo>
                    <a:pt x="8873" y="1369"/>
                    <a:pt x="8907" y="1102"/>
                    <a:pt x="8707" y="902"/>
                  </a:cubicBezTo>
                  <a:cubicBezTo>
                    <a:pt x="8073" y="202"/>
                    <a:pt x="7005" y="101"/>
                    <a:pt x="6105" y="35"/>
                  </a:cubicBezTo>
                  <a:cubicBezTo>
                    <a:pt x="5707" y="11"/>
                    <a:pt x="5311" y="1"/>
                    <a:pt x="4917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251;p58"/>
            <p:cNvSpPr/>
            <p:nvPr/>
          </p:nvSpPr>
          <p:spPr>
            <a:xfrm>
              <a:off x="6423338" y="1553500"/>
              <a:ext cx="276550" cy="70225"/>
            </a:xfrm>
            <a:custGeom>
              <a:avLst/>
              <a:gdLst/>
              <a:ahLst/>
              <a:cxnLst/>
              <a:rect l="l" t="t" r="r" b="b"/>
              <a:pathLst>
                <a:path w="11062" h="2809" extrusionOk="0">
                  <a:moveTo>
                    <a:pt x="6636" y="1"/>
                  </a:moveTo>
                  <a:cubicBezTo>
                    <a:pt x="5829" y="1"/>
                    <a:pt x="5066" y="60"/>
                    <a:pt x="4537" y="71"/>
                  </a:cubicBezTo>
                  <a:cubicBezTo>
                    <a:pt x="4428" y="71"/>
                    <a:pt x="4237" y="68"/>
                    <a:pt x="3996" y="68"/>
                  </a:cubicBezTo>
                  <a:cubicBezTo>
                    <a:pt x="2762" y="68"/>
                    <a:pt x="210" y="161"/>
                    <a:pt x="601" y="1305"/>
                  </a:cubicBezTo>
                  <a:cubicBezTo>
                    <a:pt x="501" y="1339"/>
                    <a:pt x="434" y="1405"/>
                    <a:pt x="367" y="1439"/>
                  </a:cubicBezTo>
                  <a:cubicBezTo>
                    <a:pt x="34" y="1639"/>
                    <a:pt x="0" y="2339"/>
                    <a:pt x="501" y="2406"/>
                  </a:cubicBezTo>
                  <a:cubicBezTo>
                    <a:pt x="2435" y="2673"/>
                    <a:pt x="4370" y="2740"/>
                    <a:pt x="6338" y="2806"/>
                  </a:cubicBezTo>
                  <a:cubicBezTo>
                    <a:pt x="6547" y="2806"/>
                    <a:pt x="6759" y="2808"/>
                    <a:pt x="6974" y="2808"/>
                  </a:cubicBezTo>
                  <a:cubicBezTo>
                    <a:pt x="7618" y="2808"/>
                    <a:pt x="8281" y="2790"/>
                    <a:pt x="8907" y="2640"/>
                  </a:cubicBezTo>
                  <a:cubicBezTo>
                    <a:pt x="9062" y="2640"/>
                    <a:pt x="9218" y="2654"/>
                    <a:pt x="9364" y="2654"/>
                  </a:cubicBezTo>
                  <a:cubicBezTo>
                    <a:pt x="9437" y="2654"/>
                    <a:pt x="9507" y="2651"/>
                    <a:pt x="9574" y="2640"/>
                  </a:cubicBezTo>
                  <a:cubicBezTo>
                    <a:pt x="9707" y="2640"/>
                    <a:pt x="9774" y="2606"/>
                    <a:pt x="9841" y="2573"/>
                  </a:cubicBezTo>
                  <a:cubicBezTo>
                    <a:pt x="9874" y="2573"/>
                    <a:pt x="9907" y="2606"/>
                    <a:pt x="9907" y="2606"/>
                  </a:cubicBezTo>
                  <a:cubicBezTo>
                    <a:pt x="10028" y="2712"/>
                    <a:pt x="10158" y="2756"/>
                    <a:pt x="10283" y="2756"/>
                  </a:cubicBezTo>
                  <a:cubicBezTo>
                    <a:pt x="10709" y="2756"/>
                    <a:pt x="11062" y="2234"/>
                    <a:pt x="10675" y="1872"/>
                  </a:cubicBezTo>
                  <a:cubicBezTo>
                    <a:pt x="10608" y="1806"/>
                    <a:pt x="10541" y="1739"/>
                    <a:pt x="10441" y="1706"/>
                  </a:cubicBezTo>
                  <a:cubicBezTo>
                    <a:pt x="10474" y="1606"/>
                    <a:pt x="10441" y="1505"/>
                    <a:pt x="10408" y="1372"/>
                  </a:cubicBezTo>
                  <a:cubicBezTo>
                    <a:pt x="9861" y="214"/>
                    <a:pt x="8170" y="1"/>
                    <a:pt x="663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252;p58"/>
            <p:cNvSpPr/>
            <p:nvPr/>
          </p:nvSpPr>
          <p:spPr>
            <a:xfrm>
              <a:off x="6093938" y="1305925"/>
              <a:ext cx="924000" cy="1356000"/>
            </a:xfrm>
            <a:custGeom>
              <a:avLst/>
              <a:gdLst/>
              <a:ahLst/>
              <a:cxnLst/>
              <a:rect l="l" t="t" r="r" b="b"/>
              <a:pathLst>
                <a:path w="36960" h="54240" extrusionOk="0">
                  <a:moveTo>
                    <a:pt x="24785" y="12843"/>
                  </a:moveTo>
                  <a:cubicBezTo>
                    <a:pt x="25085" y="12976"/>
                    <a:pt x="25385" y="13176"/>
                    <a:pt x="25719" y="13210"/>
                  </a:cubicBezTo>
                  <a:cubicBezTo>
                    <a:pt x="25852" y="13243"/>
                    <a:pt x="26019" y="13310"/>
                    <a:pt x="26052" y="13377"/>
                  </a:cubicBezTo>
                  <a:cubicBezTo>
                    <a:pt x="26252" y="13710"/>
                    <a:pt x="26552" y="14044"/>
                    <a:pt x="26552" y="14444"/>
                  </a:cubicBezTo>
                  <a:cubicBezTo>
                    <a:pt x="26552" y="14611"/>
                    <a:pt x="26552" y="14744"/>
                    <a:pt x="26552" y="14878"/>
                  </a:cubicBezTo>
                  <a:cubicBezTo>
                    <a:pt x="26552" y="15144"/>
                    <a:pt x="26586" y="15378"/>
                    <a:pt x="26719" y="15611"/>
                  </a:cubicBezTo>
                  <a:cubicBezTo>
                    <a:pt x="26819" y="15745"/>
                    <a:pt x="26819" y="15912"/>
                    <a:pt x="26853" y="16078"/>
                  </a:cubicBezTo>
                  <a:cubicBezTo>
                    <a:pt x="26853" y="16212"/>
                    <a:pt x="26853" y="16345"/>
                    <a:pt x="26853" y="16479"/>
                  </a:cubicBezTo>
                  <a:cubicBezTo>
                    <a:pt x="26786" y="17113"/>
                    <a:pt x="27019" y="17646"/>
                    <a:pt x="27286" y="18180"/>
                  </a:cubicBezTo>
                  <a:cubicBezTo>
                    <a:pt x="27320" y="18313"/>
                    <a:pt x="27386" y="18447"/>
                    <a:pt x="27453" y="18580"/>
                  </a:cubicBezTo>
                  <a:cubicBezTo>
                    <a:pt x="27553" y="18880"/>
                    <a:pt x="27687" y="19181"/>
                    <a:pt x="27820" y="19481"/>
                  </a:cubicBezTo>
                  <a:cubicBezTo>
                    <a:pt x="27887" y="19648"/>
                    <a:pt x="27987" y="19815"/>
                    <a:pt x="28087" y="19881"/>
                  </a:cubicBezTo>
                  <a:cubicBezTo>
                    <a:pt x="28420" y="20115"/>
                    <a:pt x="28554" y="20448"/>
                    <a:pt x="28687" y="20782"/>
                  </a:cubicBezTo>
                  <a:cubicBezTo>
                    <a:pt x="28754" y="20949"/>
                    <a:pt x="28854" y="21082"/>
                    <a:pt x="28921" y="21216"/>
                  </a:cubicBezTo>
                  <a:cubicBezTo>
                    <a:pt x="28988" y="21316"/>
                    <a:pt x="29088" y="21382"/>
                    <a:pt x="29121" y="21482"/>
                  </a:cubicBezTo>
                  <a:cubicBezTo>
                    <a:pt x="29388" y="21983"/>
                    <a:pt x="29755" y="22350"/>
                    <a:pt x="30155" y="22750"/>
                  </a:cubicBezTo>
                  <a:cubicBezTo>
                    <a:pt x="30288" y="22850"/>
                    <a:pt x="30389" y="22983"/>
                    <a:pt x="30455" y="23117"/>
                  </a:cubicBezTo>
                  <a:cubicBezTo>
                    <a:pt x="30622" y="23384"/>
                    <a:pt x="30755" y="23684"/>
                    <a:pt x="30922" y="23951"/>
                  </a:cubicBezTo>
                  <a:cubicBezTo>
                    <a:pt x="31156" y="24384"/>
                    <a:pt x="31456" y="24751"/>
                    <a:pt x="31856" y="25118"/>
                  </a:cubicBezTo>
                  <a:cubicBezTo>
                    <a:pt x="32623" y="25886"/>
                    <a:pt x="33391" y="26686"/>
                    <a:pt x="34091" y="27520"/>
                  </a:cubicBezTo>
                  <a:cubicBezTo>
                    <a:pt x="34625" y="28154"/>
                    <a:pt x="35092" y="28888"/>
                    <a:pt x="35526" y="29655"/>
                  </a:cubicBezTo>
                  <a:cubicBezTo>
                    <a:pt x="35792" y="30122"/>
                    <a:pt x="35959" y="30689"/>
                    <a:pt x="36159" y="31189"/>
                  </a:cubicBezTo>
                  <a:cubicBezTo>
                    <a:pt x="36326" y="31623"/>
                    <a:pt x="36460" y="32023"/>
                    <a:pt x="36593" y="32424"/>
                  </a:cubicBezTo>
                  <a:cubicBezTo>
                    <a:pt x="36726" y="32790"/>
                    <a:pt x="36826" y="33157"/>
                    <a:pt x="36793" y="33558"/>
                  </a:cubicBezTo>
                  <a:cubicBezTo>
                    <a:pt x="36793" y="34058"/>
                    <a:pt x="36793" y="34592"/>
                    <a:pt x="36793" y="35092"/>
                  </a:cubicBezTo>
                  <a:cubicBezTo>
                    <a:pt x="36793" y="35492"/>
                    <a:pt x="36760" y="35893"/>
                    <a:pt x="36826" y="36293"/>
                  </a:cubicBezTo>
                  <a:cubicBezTo>
                    <a:pt x="36960" y="37294"/>
                    <a:pt x="36927" y="38294"/>
                    <a:pt x="36860" y="39295"/>
                  </a:cubicBezTo>
                  <a:cubicBezTo>
                    <a:pt x="36793" y="40062"/>
                    <a:pt x="36626" y="40830"/>
                    <a:pt x="36393" y="41563"/>
                  </a:cubicBezTo>
                  <a:cubicBezTo>
                    <a:pt x="36193" y="42231"/>
                    <a:pt x="35926" y="42864"/>
                    <a:pt x="35626" y="43498"/>
                  </a:cubicBezTo>
                  <a:cubicBezTo>
                    <a:pt x="35259" y="44265"/>
                    <a:pt x="34792" y="44966"/>
                    <a:pt x="34525" y="45733"/>
                  </a:cubicBezTo>
                  <a:cubicBezTo>
                    <a:pt x="34491" y="45766"/>
                    <a:pt x="34491" y="45800"/>
                    <a:pt x="34458" y="45833"/>
                  </a:cubicBezTo>
                  <a:cubicBezTo>
                    <a:pt x="34125" y="46333"/>
                    <a:pt x="33791" y="46834"/>
                    <a:pt x="33457" y="47334"/>
                  </a:cubicBezTo>
                  <a:cubicBezTo>
                    <a:pt x="33391" y="47434"/>
                    <a:pt x="33324" y="47501"/>
                    <a:pt x="33257" y="47601"/>
                  </a:cubicBezTo>
                  <a:cubicBezTo>
                    <a:pt x="32657" y="48668"/>
                    <a:pt x="31790" y="49469"/>
                    <a:pt x="30822" y="50236"/>
                  </a:cubicBezTo>
                  <a:cubicBezTo>
                    <a:pt x="30555" y="50470"/>
                    <a:pt x="30255" y="50670"/>
                    <a:pt x="29988" y="50903"/>
                  </a:cubicBezTo>
                  <a:cubicBezTo>
                    <a:pt x="29855" y="51003"/>
                    <a:pt x="29721" y="51104"/>
                    <a:pt x="29588" y="51204"/>
                  </a:cubicBezTo>
                  <a:cubicBezTo>
                    <a:pt x="28954" y="51537"/>
                    <a:pt x="28287" y="51871"/>
                    <a:pt x="27653" y="52238"/>
                  </a:cubicBezTo>
                  <a:cubicBezTo>
                    <a:pt x="27286" y="52438"/>
                    <a:pt x="26886" y="52638"/>
                    <a:pt x="26486" y="52838"/>
                  </a:cubicBezTo>
                  <a:cubicBezTo>
                    <a:pt x="25685" y="53272"/>
                    <a:pt x="24818" y="53505"/>
                    <a:pt x="23951" y="53739"/>
                  </a:cubicBezTo>
                  <a:cubicBezTo>
                    <a:pt x="23817" y="53772"/>
                    <a:pt x="23684" y="53772"/>
                    <a:pt x="23550" y="53805"/>
                  </a:cubicBezTo>
                  <a:cubicBezTo>
                    <a:pt x="23484" y="53805"/>
                    <a:pt x="23417" y="53805"/>
                    <a:pt x="23350" y="53839"/>
                  </a:cubicBezTo>
                  <a:cubicBezTo>
                    <a:pt x="22783" y="54172"/>
                    <a:pt x="22183" y="54206"/>
                    <a:pt x="21549" y="54206"/>
                  </a:cubicBezTo>
                  <a:cubicBezTo>
                    <a:pt x="20014" y="54239"/>
                    <a:pt x="18480" y="54206"/>
                    <a:pt x="16946" y="54239"/>
                  </a:cubicBezTo>
                  <a:cubicBezTo>
                    <a:pt x="16645" y="54239"/>
                    <a:pt x="16312" y="54172"/>
                    <a:pt x="15978" y="54072"/>
                  </a:cubicBezTo>
                  <a:cubicBezTo>
                    <a:pt x="15645" y="53972"/>
                    <a:pt x="15244" y="53906"/>
                    <a:pt x="14877" y="53872"/>
                  </a:cubicBezTo>
                  <a:cubicBezTo>
                    <a:pt x="14644" y="53872"/>
                    <a:pt x="14444" y="53839"/>
                    <a:pt x="14210" y="53839"/>
                  </a:cubicBezTo>
                  <a:cubicBezTo>
                    <a:pt x="14044" y="53805"/>
                    <a:pt x="13877" y="53772"/>
                    <a:pt x="13743" y="53805"/>
                  </a:cubicBezTo>
                  <a:cubicBezTo>
                    <a:pt x="13343" y="53839"/>
                    <a:pt x="13009" y="53772"/>
                    <a:pt x="12643" y="53672"/>
                  </a:cubicBezTo>
                  <a:cubicBezTo>
                    <a:pt x="11608" y="53372"/>
                    <a:pt x="10608" y="52972"/>
                    <a:pt x="9674" y="52438"/>
                  </a:cubicBezTo>
                  <a:cubicBezTo>
                    <a:pt x="9073" y="52071"/>
                    <a:pt x="8440" y="51771"/>
                    <a:pt x="7806" y="51437"/>
                  </a:cubicBezTo>
                  <a:cubicBezTo>
                    <a:pt x="7472" y="51270"/>
                    <a:pt x="7172" y="51070"/>
                    <a:pt x="6905" y="50837"/>
                  </a:cubicBezTo>
                  <a:cubicBezTo>
                    <a:pt x="6672" y="50637"/>
                    <a:pt x="6405" y="50436"/>
                    <a:pt x="6171" y="50270"/>
                  </a:cubicBezTo>
                  <a:cubicBezTo>
                    <a:pt x="5404" y="49703"/>
                    <a:pt x="4737" y="49035"/>
                    <a:pt x="4136" y="48302"/>
                  </a:cubicBezTo>
                  <a:cubicBezTo>
                    <a:pt x="4003" y="48101"/>
                    <a:pt x="3870" y="47901"/>
                    <a:pt x="3736" y="47701"/>
                  </a:cubicBezTo>
                  <a:cubicBezTo>
                    <a:pt x="3703" y="47668"/>
                    <a:pt x="3703" y="47601"/>
                    <a:pt x="3669" y="47568"/>
                  </a:cubicBezTo>
                  <a:cubicBezTo>
                    <a:pt x="3236" y="47167"/>
                    <a:pt x="3036" y="46634"/>
                    <a:pt x="2702" y="46167"/>
                  </a:cubicBezTo>
                  <a:cubicBezTo>
                    <a:pt x="2569" y="46033"/>
                    <a:pt x="2469" y="45833"/>
                    <a:pt x="2402" y="45666"/>
                  </a:cubicBezTo>
                  <a:cubicBezTo>
                    <a:pt x="2268" y="45266"/>
                    <a:pt x="2068" y="44932"/>
                    <a:pt x="1868" y="44599"/>
                  </a:cubicBezTo>
                  <a:cubicBezTo>
                    <a:pt x="1201" y="43265"/>
                    <a:pt x="534" y="41964"/>
                    <a:pt x="267" y="40496"/>
                  </a:cubicBezTo>
                  <a:cubicBezTo>
                    <a:pt x="67" y="39529"/>
                    <a:pt x="0" y="38528"/>
                    <a:pt x="34" y="37561"/>
                  </a:cubicBezTo>
                  <a:cubicBezTo>
                    <a:pt x="67" y="37060"/>
                    <a:pt x="134" y="36560"/>
                    <a:pt x="167" y="36093"/>
                  </a:cubicBezTo>
                  <a:cubicBezTo>
                    <a:pt x="167" y="35826"/>
                    <a:pt x="200" y="35526"/>
                    <a:pt x="200" y="35259"/>
                  </a:cubicBezTo>
                  <a:cubicBezTo>
                    <a:pt x="167" y="34759"/>
                    <a:pt x="167" y="34258"/>
                    <a:pt x="134" y="33724"/>
                  </a:cubicBezTo>
                  <a:cubicBezTo>
                    <a:pt x="134" y="33224"/>
                    <a:pt x="234" y="32757"/>
                    <a:pt x="400" y="32290"/>
                  </a:cubicBezTo>
                  <a:cubicBezTo>
                    <a:pt x="701" y="31590"/>
                    <a:pt x="934" y="30889"/>
                    <a:pt x="1201" y="30189"/>
                  </a:cubicBezTo>
                  <a:cubicBezTo>
                    <a:pt x="1234" y="30055"/>
                    <a:pt x="1301" y="29888"/>
                    <a:pt x="1368" y="29755"/>
                  </a:cubicBezTo>
                  <a:cubicBezTo>
                    <a:pt x="1835" y="28921"/>
                    <a:pt x="2335" y="28120"/>
                    <a:pt x="2969" y="27387"/>
                  </a:cubicBezTo>
                  <a:cubicBezTo>
                    <a:pt x="3603" y="26686"/>
                    <a:pt x="4270" y="25986"/>
                    <a:pt x="4937" y="25285"/>
                  </a:cubicBezTo>
                  <a:cubicBezTo>
                    <a:pt x="5004" y="25218"/>
                    <a:pt x="5070" y="25152"/>
                    <a:pt x="5137" y="25085"/>
                  </a:cubicBezTo>
                  <a:cubicBezTo>
                    <a:pt x="5504" y="24851"/>
                    <a:pt x="5704" y="24485"/>
                    <a:pt x="5938" y="24151"/>
                  </a:cubicBezTo>
                  <a:cubicBezTo>
                    <a:pt x="6138" y="23817"/>
                    <a:pt x="6271" y="23450"/>
                    <a:pt x="6505" y="23150"/>
                  </a:cubicBezTo>
                  <a:cubicBezTo>
                    <a:pt x="6605" y="22950"/>
                    <a:pt x="6738" y="22783"/>
                    <a:pt x="6905" y="22650"/>
                  </a:cubicBezTo>
                  <a:cubicBezTo>
                    <a:pt x="7539" y="22016"/>
                    <a:pt x="8039" y="21282"/>
                    <a:pt x="8406" y="20448"/>
                  </a:cubicBezTo>
                  <a:cubicBezTo>
                    <a:pt x="8440" y="20348"/>
                    <a:pt x="8506" y="20215"/>
                    <a:pt x="8606" y="20148"/>
                  </a:cubicBezTo>
                  <a:cubicBezTo>
                    <a:pt x="9040" y="19815"/>
                    <a:pt x="9240" y="19314"/>
                    <a:pt x="9440" y="18814"/>
                  </a:cubicBezTo>
                  <a:cubicBezTo>
                    <a:pt x="9640" y="18380"/>
                    <a:pt x="9774" y="17913"/>
                    <a:pt x="9974" y="17446"/>
                  </a:cubicBezTo>
                  <a:cubicBezTo>
                    <a:pt x="10041" y="17246"/>
                    <a:pt x="10074" y="17079"/>
                    <a:pt x="10074" y="16879"/>
                  </a:cubicBezTo>
                  <a:cubicBezTo>
                    <a:pt x="10074" y="16646"/>
                    <a:pt x="10074" y="16412"/>
                    <a:pt x="10107" y="16179"/>
                  </a:cubicBezTo>
                  <a:cubicBezTo>
                    <a:pt x="10107" y="15978"/>
                    <a:pt x="10141" y="15778"/>
                    <a:pt x="10207" y="15645"/>
                  </a:cubicBezTo>
                  <a:cubicBezTo>
                    <a:pt x="10374" y="15411"/>
                    <a:pt x="10408" y="15144"/>
                    <a:pt x="10374" y="14911"/>
                  </a:cubicBezTo>
                  <a:cubicBezTo>
                    <a:pt x="10308" y="14377"/>
                    <a:pt x="10541" y="13944"/>
                    <a:pt x="10775" y="13510"/>
                  </a:cubicBezTo>
                  <a:cubicBezTo>
                    <a:pt x="10875" y="13343"/>
                    <a:pt x="11041" y="13243"/>
                    <a:pt x="11208" y="13243"/>
                  </a:cubicBezTo>
                  <a:cubicBezTo>
                    <a:pt x="11575" y="13210"/>
                    <a:pt x="11842" y="12943"/>
                    <a:pt x="12209" y="12876"/>
                  </a:cubicBezTo>
                  <a:cubicBezTo>
                    <a:pt x="12042" y="12309"/>
                    <a:pt x="12042" y="11742"/>
                    <a:pt x="11975" y="11175"/>
                  </a:cubicBezTo>
                  <a:cubicBezTo>
                    <a:pt x="11942" y="10708"/>
                    <a:pt x="12075" y="10308"/>
                    <a:pt x="12409" y="9974"/>
                  </a:cubicBezTo>
                  <a:cubicBezTo>
                    <a:pt x="12609" y="9774"/>
                    <a:pt x="12843" y="9607"/>
                    <a:pt x="12976" y="9340"/>
                  </a:cubicBezTo>
                  <a:cubicBezTo>
                    <a:pt x="12976" y="9274"/>
                    <a:pt x="12976" y="9240"/>
                    <a:pt x="12943" y="9207"/>
                  </a:cubicBezTo>
                  <a:cubicBezTo>
                    <a:pt x="12609" y="8606"/>
                    <a:pt x="12676" y="7939"/>
                    <a:pt x="12676" y="7306"/>
                  </a:cubicBezTo>
                  <a:cubicBezTo>
                    <a:pt x="12709" y="7005"/>
                    <a:pt x="12843" y="6738"/>
                    <a:pt x="13110" y="6572"/>
                  </a:cubicBezTo>
                  <a:cubicBezTo>
                    <a:pt x="13176" y="6538"/>
                    <a:pt x="13243" y="6472"/>
                    <a:pt x="13276" y="6438"/>
                  </a:cubicBezTo>
                  <a:cubicBezTo>
                    <a:pt x="13443" y="6338"/>
                    <a:pt x="13543" y="6171"/>
                    <a:pt x="13510" y="5971"/>
                  </a:cubicBezTo>
                  <a:cubicBezTo>
                    <a:pt x="13510" y="5704"/>
                    <a:pt x="13510" y="5438"/>
                    <a:pt x="13510" y="5171"/>
                  </a:cubicBezTo>
                  <a:cubicBezTo>
                    <a:pt x="13510" y="4937"/>
                    <a:pt x="13510" y="4670"/>
                    <a:pt x="13543" y="4437"/>
                  </a:cubicBezTo>
                  <a:cubicBezTo>
                    <a:pt x="13610" y="3870"/>
                    <a:pt x="13843" y="3403"/>
                    <a:pt x="14344" y="3103"/>
                  </a:cubicBezTo>
                  <a:cubicBezTo>
                    <a:pt x="14711" y="2902"/>
                    <a:pt x="15078" y="2702"/>
                    <a:pt x="15445" y="2502"/>
                  </a:cubicBezTo>
                  <a:cubicBezTo>
                    <a:pt x="15478" y="2302"/>
                    <a:pt x="15545" y="2068"/>
                    <a:pt x="15578" y="1835"/>
                  </a:cubicBezTo>
                  <a:cubicBezTo>
                    <a:pt x="15745" y="1101"/>
                    <a:pt x="16178" y="601"/>
                    <a:pt x="16812" y="234"/>
                  </a:cubicBezTo>
                  <a:cubicBezTo>
                    <a:pt x="17046" y="100"/>
                    <a:pt x="17313" y="34"/>
                    <a:pt x="17579" y="34"/>
                  </a:cubicBezTo>
                  <a:cubicBezTo>
                    <a:pt x="17880" y="67"/>
                    <a:pt x="18180" y="67"/>
                    <a:pt x="18480" y="34"/>
                  </a:cubicBezTo>
                  <a:cubicBezTo>
                    <a:pt x="18980" y="0"/>
                    <a:pt x="19481" y="100"/>
                    <a:pt x="19981" y="267"/>
                  </a:cubicBezTo>
                  <a:cubicBezTo>
                    <a:pt x="20682" y="467"/>
                    <a:pt x="21082" y="968"/>
                    <a:pt x="21315" y="1635"/>
                  </a:cubicBezTo>
                  <a:cubicBezTo>
                    <a:pt x="21415" y="1902"/>
                    <a:pt x="21449" y="2202"/>
                    <a:pt x="21516" y="2502"/>
                  </a:cubicBezTo>
                  <a:cubicBezTo>
                    <a:pt x="21849" y="2669"/>
                    <a:pt x="22183" y="2869"/>
                    <a:pt x="22516" y="3036"/>
                  </a:cubicBezTo>
                  <a:cubicBezTo>
                    <a:pt x="23150" y="3369"/>
                    <a:pt x="23417" y="3970"/>
                    <a:pt x="23450" y="4637"/>
                  </a:cubicBezTo>
                  <a:cubicBezTo>
                    <a:pt x="23450" y="4937"/>
                    <a:pt x="23450" y="5204"/>
                    <a:pt x="23450" y="5471"/>
                  </a:cubicBezTo>
                  <a:cubicBezTo>
                    <a:pt x="23450" y="5604"/>
                    <a:pt x="23450" y="5738"/>
                    <a:pt x="23417" y="5838"/>
                  </a:cubicBezTo>
                  <a:cubicBezTo>
                    <a:pt x="23417" y="6138"/>
                    <a:pt x="23517" y="6372"/>
                    <a:pt x="23784" y="6538"/>
                  </a:cubicBezTo>
                  <a:cubicBezTo>
                    <a:pt x="24151" y="6738"/>
                    <a:pt x="24284" y="7039"/>
                    <a:pt x="24251" y="7439"/>
                  </a:cubicBezTo>
                  <a:cubicBezTo>
                    <a:pt x="24251" y="7672"/>
                    <a:pt x="24251" y="7873"/>
                    <a:pt x="24251" y="8106"/>
                  </a:cubicBezTo>
                  <a:cubicBezTo>
                    <a:pt x="24284" y="8440"/>
                    <a:pt x="24217" y="8773"/>
                    <a:pt x="24051" y="9040"/>
                  </a:cubicBezTo>
                  <a:cubicBezTo>
                    <a:pt x="23951" y="9274"/>
                    <a:pt x="23984" y="9440"/>
                    <a:pt x="24151" y="9607"/>
                  </a:cubicBezTo>
                  <a:cubicBezTo>
                    <a:pt x="24318" y="9741"/>
                    <a:pt x="24451" y="9907"/>
                    <a:pt x="24618" y="10074"/>
                  </a:cubicBezTo>
                  <a:cubicBezTo>
                    <a:pt x="24918" y="10374"/>
                    <a:pt x="25018" y="10741"/>
                    <a:pt x="24985" y="11175"/>
                  </a:cubicBezTo>
                  <a:cubicBezTo>
                    <a:pt x="24918" y="11709"/>
                    <a:pt x="24851" y="12276"/>
                    <a:pt x="24785" y="12843"/>
                  </a:cubicBezTo>
                  <a:close/>
                  <a:moveTo>
                    <a:pt x="18480" y="12943"/>
                  </a:moveTo>
                  <a:cubicBezTo>
                    <a:pt x="18480" y="12943"/>
                    <a:pt x="18480" y="12943"/>
                    <a:pt x="18480" y="12943"/>
                  </a:cubicBezTo>
                  <a:cubicBezTo>
                    <a:pt x="17679" y="12943"/>
                    <a:pt x="16846" y="12943"/>
                    <a:pt x="16012" y="12943"/>
                  </a:cubicBezTo>
                  <a:cubicBezTo>
                    <a:pt x="15044" y="12943"/>
                    <a:pt x="14077" y="13010"/>
                    <a:pt x="13110" y="13243"/>
                  </a:cubicBezTo>
                  <a:cubicBezTo>
                    <a:pt x="12542" y="13410"/>
                    <a:pt x="12075" y="13710"/>
                    <a:pt x="11642" y="14077"/>
                  </a:cubicBezTo>
                  <a:cubicBezTo>
                    <a:pt x="11575" y="14144"/>
                    <a:pt x="11475" y="14277"/>
                    <a:pt x="11442" y="14377"/>
                  </a:cubicBezTo>
                  <a:cubicBezTo>
                    <a:pt x="11275" y="15011"/>
                    <a:pt x="11075" y="15645"/>
                    <a:pt x="11075" y="16312"/>
                  </a:cubicBezTo>
                  <a:cubicBezTo>
                    <a:pt x="11075" y="16412"/>
                    <a:pt x="11041" y="16512"/>
                    <a:pt x="11041" y="16646"/>
                  </a:cubicBezTo>
                  <a:cubicBezTo>
                    <a:pt x="10808" y="17780"/>
                    <a:pt x="10341" y="18847"/>
                    <a:pt x="9807" y="19881"/>
                  </a:cubicBezTo>
                  <a:cubicBezTo>
                    <a:pt x="9607" y="20282"/>
                    <a:pt x="9374" y="20648"/>
                    <a:pt x="9173" y="21049"/>
                  </a:cubicBezTo>
                  <a:cubicBezTo>
                    <a:pt x="8840" y="21783"/>
                    <a:pt x="8373" y="22450"/>
                    <a:pt x="7872" y="23117"/>
                  </a:cubicBezTo>
                  <a:cubicBezTo>
                    <a:pt x="6938" y="24284"/>
                    <a:pt x="6004" y="25452"/>
                    <a:pt x="5070" y="26586"/>
                  </a:cubicBezTo>
                  <a:cubicBezTo>
                    <a:pt x="4870" y="26853"/>
                    <a:pt x="4704" y="27120"/>
                    <a:pt x="4470" y="27287"/>
                  </a:cubicBezTo>
                  <a:cubicBezTo>
                    <a:pt x="3936" y="27653"/>
                    <a:pt x="3536" y="28187"/>
                    <a:pt x="3102" y="28654"/>
                  </a:cubicBezTo>
                  <a:cubicBezTo>
                    <a:pt x="2869" y="28888"/>
                    <a:pt x="2669" y="29188"/>
                    <a:pt x="2502" y="29488"/>
                  </a:cubicBezTo>
                  <a:cubicBezTo>
                    <a:pt x="2135" y="30189"/>
                    <a:pt x="1768" y="30922"/>
                    <a:pt x="1468" y="31623"/>
                  </a:cubicBezTo>
                  <a:cubicBezTo>
                    <a:pt x="1301" y="31957"/>
                    <a:pt x="1234" y="32290"/>
                    <a:pt x="1168" y="32624"/>
                  </a:cubicBezTo>
                  <a:cubicBezTo>
                    <a:pt x="1068" y="33257"/>
                    <a:pt x="901" y="33858"/>
                    <a:pt x="968" y="34525"/>
                  </a:cubicBezTo>
                  <a:cubicBezTo>
                    <a:pt x="968" y="34592"/>
                    <a:pt x="934" y="34625"/>
                    <a:pt x="934" y="34692"/>
                  </a:cubicBezTo>
                  <a:cubicBezTo>
                    <a:pt x="834" y="35025"/>
                    <a:pt x="834" y="35392"/>
                    <a:pt x="834" y="35759"/>
                  </a:cubicBezTo>
                  <a:cubicBezTo>
                    <a:pt x="834" y="36727"/>
                    <a:pt x="834" y="37661"/>
                    <a:pt x="867" y="38595"/>
                  </a:cubicBezTo>
                  <a:cubicBezTo>
                    <a:pt x="867" y="38761"/>
                    <a:pt x="867" y="38895"/>
                    <a:pt x="901" y="39028"/>
                  </a:cubicBezTo>
                  <a:cubicBezTo>
                    <a:pt x="1034" y="39562"/>
                    <a:pt x="1068" y="40129"/>
                    <a:pt x="1101" y="40663"/>
                  </a:cubicBezTo>
                  <a:cubicBezTo>
                    <a:pt x="1101" y="41063"/>
                    <a:pt x="1168" y="41530"/>
                    <a:pt x="1435" y="41864"/>
                  </a:cubicBezTo>
                  <a:cubicBezTo>
                    <a:pt x="1668" y="42197"/>
                    <a:pt x="1801" y="42597"/>
                    <a:pt x="1902" y="42998"/>
                  </a:cubicBezTo>
                  <a:cubicBezTo>
                    <a:pt x="2035" y="43365"/>
                    <a:pt x="2135" y="43732"/>
                    <a:pt x="2268" y="44099"/>
                  </a:cubicBezTo>
                  <a:cubicBezTo>
                    <a:pt x="2335" y="44399"/>
                    <a:pt x="2502" y="44666"/>
                    <a:pt x="2702" y="44899"/>
                  </a:cubicBezTo>
                  <a:cubicBezTo>
                    <a:pt x="2902" y="45099"/>
                    <a:pt x="3036" y="45333"/>
                    <a:pt x="3136" y="45566"/>
                  </a:cubicBezTo>
                  <a:cubicBezTo>
                    <a:pt x="3303" y="46033"/>
                    <a:pt x="3569" y="46467"/>
                    <a:pt x="3803" y="46867"/>
                  </a:cubicBezTo>
                  <a:cubicBezTo>
                    <a:pt x="4270" y="47634"/>
                    <a:pt x="4804" y="48302"/>
                    <a:pt x="5504" y="48869"/>
                  </a:cubicBezTo>
                  <a:cubicBezTo>
                    <a:pt x="6271" y="49469"/>
                    <a:pt x="7139" y="49936"/>
                    <a:pt x="7906" y="50570"/>
                  </a:cubicBezTo>
                  <a:cubicBezTo>
                    <a:pt x="7973" y="50637"/>
                    <a:pt x="8106" y="50670"/>
                    <a:pt x="8206" y="50737"/>
                  </a:cubicBezTo>
                  <a:cubicBezTo>
                    <a:pt x="8773" y="51037"/>
                    <a:pt x="9407" y="51337"/>
                    <a:pt x="9974" y="51671"/>
                  </a:cubicBezTo>
                  <a:cubicBezTo>
                    <a:pt x="10908" y="52204"/>
                    <a:pt x="11909" y="52638"/>
                    <a:pt x="12943" y="52905"/>
                  </a:cubicBezTo>
                  <a:cubicBezTo>
                    <a:pt x="13176" y="52972"/>
                    <a:pt x="13443" y="52972"/>
                    <a:pt x="13677" y="53038"/>
                  </a:cubicBezTo>
                  <a:cubicBezTo>
                    <a:pt x="14310" y="53138"/>
                    <a:pt x="14911" y="53138"/>
                    <a:pt x="15545" y="53172"/>
                  </a:cubicBezTo>
                  <a:cubicBezTo>
                    <a:pt x="15845" y="53172"/>
                    <a:pt x="16145" y="53205"/>
                    <a:pt x="16445" y="53272"/>
                  </a:cubicBezTo>
                  <a:cubicBezTo>
                    <a:pt x="16846" y="53372"/>
                    <a:pt x="17246" y="53405"/>
                    <a:pt x="17646" y="53405"/>
                  </a:cubicBezTo>
                  <a:cubicBezTo>
                    <a:pt x="18046" y="53405"/>
                    <a:pt x="18480" y="53405"/>
                    <a:pt x="18914" y="53405"/>
                  </a:cubicBezTo>
                  <a:cubicBezTo>
                    <a:pt x="19114" y="53405"/>
                    <a:pt x="19314" y="53405"/>
                    <a:pt x="19481" y="53439"/>
                  </a:cubicBezTo>
                  <a:cubicBezTo>
                    <a:pt x="20348" y="53572"/>
                    <a:pt x="21215" y="53539"/>
                    <a:pt x="22049" y="53472"/>
                  </a:cubicBezTo>
                  <a:cubicBezTo>
                    <a:pt x="22416" y="53472"/>
                    <a:pt x="22783" y="53372"/>
                    <a:pt x="23083" y="53172"/>
                  </a:cubicBezTo>
                  <a:cubicBezTo>
                    <a:pt x="23217" y="53072"/>
                    <a:pt x="23350" y="53038"/>
                    <a:pt x="23484" y="53038"/>
                  </a:cubicBezTo>
                  <a:cubicBezTo>
                    <a:pt x="23617" y="53005"/>
                    <a:pt x="23717" y="52972"/>
                    <a:pt x="23851" y="52938"/>
                  </a:cubicBezTo>
                  <a:cubicBezTo>
                    <a:pt x="24918" y="52671"/>
                    <a:pt x="25952" y="52271"/>
                    <a:pt x="26919" y="51704"/>
                  </a:cubicBezTo>
                  <a:cubicBezTo>
                    <a:pt x="27053" y="51637"/>
                    <a:pt x="27186" y="51571"/>
                    <a:pt x="27320" y="51504"/>
                  </a:cubicBezTo>
                  <a:cubicBezTo>
                    <a:pt x="27920" y="51170"/>
                    <a:pt x="28521" y="50837"/>
                    <a:pt x="29154" y="50503"/>
                  </a:cubicBezTo>
                  <a:cubicBezTo>
                    <a:pt x="29221" y="50470"/>
                    <a:pt x="29321" y="50403"/>
                    <a:pt x="29421" y="50336"/>
                  </a:cubicBezTo>
                  <a:cubicBezTo>
                    <a:pt x="29721" y="50103"/>
                    <a:pt x="30022" y="49869"/>
                    <a:pt x="30322" y="49636"/>
                  </a:cubicBezTo>
                  <a:cubicBezTo>
                    <a:pt x="30489" y="49502"/>
                    <a:pt x="30655" y="49336"/>
                    <a:pt x="30755" y="49169"/>
                  </a:cubicBezTo>
                  <a:cubicBezTo>
                    <a:pt x="30889" y="48902"/>
                    <a:pt x="31089" y="48735"/>
                    <a:pt x="31323" y="48602"/>
                  </a:cubicBezTo>
                  <a:cubicBezTo>
                    <a:pt x="31890" y="48268"/>
                    <a:pt x="32290" y="47801"/>
                    <a:pt x="32590" y="47267"/>
                  </a:cubicBezTo>
                  <a:cubicBezTo>
                    <a:pt x="32690" y="47101"/>
                    <a:pt x="32824" y="46901"/>
                    <a:pt x="32957" y="46800"/>
                  </a:cubicBezTo>
                  <a:cubicBezTo>
                    <a:pt x="33191" y="46567"/>
                    <a:pt x="33357" y="46267"/>
                    <a:pt x="33524" y="46000"/>
                  </a:cubicBezTo>
                  <a:cubicBezTo>
                    <a:pt x="33724" y="45633"/>
                    <a:pt x="33924" y="45299"/>
                    <a:pt x="34191" y="44999"/>
                  </a:cubicBezTo>
                  <a:cubicBezTo>
                    <a:pt x="34425" y="44699"/>
                    <a:pt x="34625" y="44365"/>
                    <a:pt x="34725" y="43998"/>
                  </a:cubicBezTo>
                  <a:cubicBezTo>
                    <a:pt x="34925" y="43398"/>
                    <a:pt x="35092" y="42831"/>
                    <a:pt x="35292" y="42231"/>
                  </a:cubicBezTo>
                  <a:cubicBezTo>
                    <a:pt x="35325" y="42064"/>
                    <a:pt x="35359" y="41897"/>
                    <a:pt x="35459" y="41764"/>
                  </a:cubicBezTo>
                  <a:cubicBezTo>
                    <a:pt x="35792" y="41263"/>
                    <a:pt x="35959" y="40696"/>
                    <a:pt x="35993" y="40096"/>
                  </a:cubicBezTo>
                  <a:cubicBezTo>
                    <a:pt x="35993" y="40029"/>
                    <a:pt x="35993" y="39929"/>
                    <a:pt x="36026" y="39862"/>
                  </a:cubicBezTo>
                  <a:cubicBezTo>
                    <a:pt x="36193" y="39462"/>
                    <a:pt x="36193" y="39028"/>
                    <a:pt x="36159" y="38595"/>
                  </a:cubicBezTo>
                  <a:cubicBezTo>
                    <a:pt x="36159" y="37827"/>
                    <a:pt x="36093" y="37094"/>
                    <a:pt x="36126" y="36360"/>
                  </a:cubicBezTo>
                  <a:cubicBezTo>
                    <a:pt x="36193" y="35426"/>
                    <a:pt x="35959" y="34492"/>
                    <a:pt x="35959" y="33558"/>
                  </a:cubicBezTo>
                  <a:cubicBezTo>
                    <a:pt x="35959" y="33491"/>
                    <a:pt x="35892" y="33391"/>
                    <a:pt x="35892" y="33291"/>
                  </a:cubicBezTo>
                  <a:cubicBezTo>
                    <a:pt x="35859" y="33191"/>
                    <a:pt x="35826" y="33057"/>
                    <a:pt x="35826" y="32924"/>
                  </a:cubicBezTo>
                  <a:cubicBezTo>
                    <a:pt x="35792" y="32424"/>
                    <a:pt x="35659" y="31923"/>
                    <a:pt x="35425" y="31456"/>
                  </a:cubicBezTo>
                  <a:cubicBezTo>
                    <a:pt x="35159" y="30956"/>
                    <a:pt x="34892" y="30422"/>
                    <a:pt x="34658" y="29888"/>
                  </a:cubicBezTo>
                  <a:cubicBezTo>
                    <a:pt x="34191" y="28921"/>
                    <a:pt x="33491" y="28187"/>
                    <a:pt x="32724" y="27487"/>
                  </a:cubicBezTo>
                  <a:cubicBezTo>
                    <a:pt x="32423" y="27220"/>
                    <a:pt x="32156" y="26953"/>
                    <a:pt x="31890" y="26619"/>
                  </a:cubicBezTo>
                  <a:cubicBezTo>
                    <a:pt x="30989" y="25519"/>
                    <a:pt x="30088" y="24384"/>
                    <a:pt x="29188" y="23250"/>
                  </a:cubicBezTo>
                  <a:cubicBezTo>
                    <a:pt x="28621" y="22516"/>
                    <a:pt x="28087" y="21749"/>
                    <a:pt x="27687" y="20882"/>
                  </a:cubicBezTo>
                  <a:cubicBezTo>
                    <a:pt x="27587" y="20648"/>
                    <a:pt x="27453" y="20415"/>
                    <a:pt x="27320" y="20181"/>
                  </a:cubicBezTo>
                  <a:cubicBezTo>
                    <a:pt x="26853" y="19347"/>
                    <a:pt x="26452" y="18480"/>
                    <a:pt x="26152" y="17546"/>
                  </a:cubicBezTo>
                  <a:cubicBezTo>
                    <a:pt x="26052" y="17179"/>
                    <a:pt x="25919" y="16779"/>
                    <a:pt x="25885" y="16379"/>
                  </a:cubicBezTo>
                  <a:cubicBezTo>
                    <a:pt x="25885" y="15712"/>
                    <a:pt x="25685" y="15078"/>
                    <a:pt x="25518" y="14411"/>
                  </a:cubicBezTo>
                  <a:cubicBezTo>
                    <a:pt x="25485" y="14311"/>
                    <a:pt x="25418" y="14177"/>
                    <a:pt x="25318" y="14110"/>
                  </a:cubicBezTo>
                  <a:cubicBezTo>
                    <a:pt x="24951" y="13743"/>
                    <a:pt x="24518" y="13477"/>
                    <a:pt x="24017" y="13343"/>
                  </a:cubicBezTo>
                  <a:cubicBezTo>
                    <a:pt x="23750" y="13243"/>
                    <a:pt x="23484" y="13210"/>
                    <a:pt x="23217" y="13143"/>
                  </a:cubicBezTo>
                  <a:cubicBezTo>
                    <a:pt x="22650" y="13010"/>
                    <a:pt x="22083" y="12976"/>
                    <a:pt x="21482" y="12976"/>
                  </a:cubicBezTo>
                  <a:cubicBezTo>
                    <a:pt x="20481" y="12943"/>
                    <a:pt x="19481" y="12943"/>
                    <a:pt x="18480" y="12943"/>
                  </a:cubicBezTo>
                  <a:close/>
                  <a:moveTo>
                    <a:pt x="13943" y="9741"/>
                  </a:moveTo>
                  <a:cubicBezTo>
                    <a:pt x="13643" y="10074"/>
                    <a:pt x="13376" y="10341"/>
                    <a:pt x="13076" y="10641"/>
                  </a:cubicBezTo>
                  <a:cubicBezTo>
                    <a:pt x="12943" y="10775"/>
                    <a:pt x="12809" y="10941"/>
                    <a:pt x="12776" y="11175"/>
                  </a:cubicBezTo>
                  <a:cubicBezTo>
                    <a:pt x="12743" y="11542"/>
                    <a:pt x="12743" y="11909"/>
                    <a:pt x="12743" y="12276"/>
                  </a:cubicBezTo>
                  <a:cubicBezTo>
                    <a:pt x="12743" y="12376"/>
                    <a:pt x="12776" y="12476"/>
                    <a:pt x="12809" y="12609"/>
                  </a:cubicBezTo>
                  <a:cubicBezTo>
                    <a:pt x="12976" y="12576"/>
                    <a:pt x="13110" y="12576"/>
                    <a:pt x="13243" y="12509"/>
                  </a:cubicBezTo>
                  <a:cubicBezTo>
                    <a:pt x="13910" y="12309"/>
                    <a:pt x="14577" y="12242"/>
                    <a:pt x="15278" y="12242"/>
                  </a:cubicBezTo>
                  <a:cubicBezTo>
                    <a:pt x="17313" y="12276"/>
                    <a:pt x="19314" y="12242"/>
                    <a:pt x="21349" y="12242"/>
                  </a:cubicBezTo>
                  <a:cubicBezTo>
                    <a:pt x="22183" y="12242"/>
                    <a:pt x="22983" y="12276"/>
                    <a:pt x="23784" y="12543"/>
                  </a:cubicBezTo>
                  <a:cubicBezTo>
                    <a:pt x="23884" y="12609"/>
                    <a:pt x="24017" y="12576"/>
                    <a:pt x="24151" y="12576"/>
                  </a:cubicBezTo>
                  <a:cubicBezTo>
                    <a:pt x="24184" y="12409"/>
                    <a:pt x="24217" y="12276"/>
                    <a:pt x="24217" y="12142"/>
                  </a:cubicBezTo>
                  <a:cubicBezTo>
                    <a:pt x="24217" y="11842"/>
                    <a:pt x="24184" y="11542"/>
                    <a:pt x="24151" y="11275"/>
                  </a:cubicBezTo>
                  <a:cubicBezTo>
                    <a:pt x="24117" y="10841"/>
                    <a:pt x="23884" y="10541"/>
                    <a:pt x="23484" y="10408"/>
                  </a:cubicBezTo>
                  <a:cubicBezTo>
                    <a:pt x="23083" y="10274"/>
                    <a:pt x="22650" y="10141"/>
                    <a:pt x="22216" y="10074"/>
                  </a:cubicBezTo>
                  <a:cubicBezTo>
                    <a:pt x="21349" y="9941"/>
                    <a:pt x="20448" y="9841"/>
                    <a:pt x="19581" y="9741"/>
                  </a:cubicBezTo>
                  <a:cubicBezTo>
                    <a:pt x="18547" y="9607"/>
                    <a:pt x="17513" y="9674"/>
                    <a:pt x="16479" y="9741"/>
                  </a:cubicBezTo>
                  <a:cubicBezTo>
                    <a:pt x="16112" y="9741"/>
                    <a:pt x="15745" y="9741"/>
                    <a:pt x="15378" y="9707"/>
                  </a:cubicBezTo>
                  <a:cubicBezTo>
                    <a:pt x="14877" y="9641"/>
                    <a:pt x="14410" y="9707"/>
                    <a:pt x="13943" y="9741"/>
                  </a:cubicBezTo>
                  <a:close/>
                  <a:moveTo>
                    <a:pt x="23150" y="7572"/>
                  </a:moveTo>
                  <a:cubicBezTo>
                    <a:pt x="23083" y="7539"/>
                    <a:pt x="23017" y="7472"/>
                    <a:pt x="22950" y="7472"/>
                  </a:cubicBezTo>
                  <a:cubicBezTo>
                    <a:pt x="22716" y="7372"/>
                    <a:pt x="22516" y="7306"/>
                    <a:pt x="22283" y="7239"/>
                  </a:cubicBezTo>
                  <a:cubicBezTo>
                    <a:pt x="20882" y="6839"/>
                    <a:pt x="19447" y="6672"/>
                    <a:pt x="18013" y="6638"/>
                  </a:cubicBezTo>
                  <a:cubicBezTo>
                    <a:pt x="17780" y="6638"/>
                    <a:pt x="17513" y="6672"/>
                    <a:pt x="17246" y="6638"/>
                  </a:cubicBezTo>
                  <a:cubicBezTo>
                    <a:pt x="16479" y="6572"/>
                    <a:pt x="15745" y="6638"/>
                    <a:pt x="14978" y="6672"/>
                  </a:cubicBezTo>
                  <a:cubicBezTo>
                    <a:pt x="14410" y="6705"/>
                    <a:pt x="14177" y="7139"/>
                    <a:pt x="13810" y="7439"/>
                  </a:cubicBezTo>
                  <a:cubicBezTo>
                    <a:pt x="13810" y="7439"/>
                    <a:pt x="13777" y="7506"/>
                    <a:pt x="13777" y="7539"/>
                  </a:cubicBezTo>
                  <a:cubicBezTo>
                    <a:pt x="13777" y="7839"/>
                    <a:pt x="13743" y="8206"/>
                    <a:pt x="13810" y="8506"/>
                  </a:cubicBezTo>
                  <a:cubicBezTo>
                    <a:pt x="13910" y="8840"/>
                    <a:pt x="14010" y="9207"/>
                    <a:pt x="14010" y="9607"/>
                  </a:cubicBezTo>
                  <a:cubicBezTo>
                    <a:pt x="14244" y="9540"/>
                    <a:pt x="14444" y="9507"/>
                    <a:pt x="14611" y="9474"/>
                  </a:cubicBezTo>
                  <a:cubicBezTo>
                    <a:pt x="15178" y="9340"/>
                    <a:pt x="15745" y="9174"/>
                    <a:pt x="16312" y="9107"/>
                  </a:cubicBezTo>
                  <a:cubicBezTo>
                    <a:pt x="17513" y="8940"/>
                    <a:pt x="18714" y="8907"/>
                    <a:pt x="19914" y="9073"/>
                  </a:cubicBezTo>
                  <a:cubicBezTo>
                    <a:pt x="20848" y="9207"/>
                    <a:pt x="21782" y="9274"/>
                    <a:pt x="22716" y="9507"/>
                  </a:cubicBezTo>
                  <a:cubicBezTo>
                    <a:pt x="22783" y="9507"/>
                    <a:pt x="22816" y="9507"/>
                    <a:pt x="22883" y="9507"/>
                  </a:cubicBezTo>
                  <a:cubicBezTo>
                    <a:pt x="22917" y="9274"/>
                    <a:pt x="22950" y="9007"/>
                    <a:pt x="23017" y="8807"/>
                  </a:cubicBezTo>
                  <a:cubicBezTo>
                    <a:pt x="23217" y="8406"/>
                    <a:pt x="23183" y="8006"/>
                    <a:pt x="23150" y="7572"/>
                  </a:cubicBezTo>
                  <a:close/>
                  <a:moveTo>
                    <a:pt x="22383" y="6672"/>
                  </a:moveTo>
                  <a:cubicBezTo>
                    <a:pt x="22349" y="6438"/>
                    <a:pt x="22316" y="6238"/>
                    <a:pt x="22316" y="6071"/>
                  </a:cubicBezTo>
                  <a:cubicBezTo>
                    <a:pt x="22349" y="5671"/>
                    <a:pt x="22116" y="5504"/>
                    <a:pt x="21816" y="5371"/>
                  </a:cubicBezTo>
                  <a:cubicBezTo>
                    <a:pt x="21682" y="5337"/>
                    <a:pt x="21582" y="5304"/>
                    <a:pt x="21449" y="5271"/>
                  </a:cubicBezTo>
                  <a:cubicBezTo>
                    <a:pt x="20715" y="5071"/>
                    <a:pt x="20014" y="4937"/>
                    <a:pt x="19247" y="4937"/>
                  </a:cubicBezTo>
                  <a:cubicBezTo>
                    <a:pt x="18780" y="4937"/>
                    <a:pt x="18280" y="4937"/>
                    <a:pt x="17813" y="4870"/>
                  </a:cubicBezTo>
                  <a:cubicBezTo>
                    <a:pt x="17246" y="4770"/>
                    <a:pt x="16645" y="4704"/>
                    <a:pt x="16045" y="4804"/>
                  </a:cubicBezTo>
                  <a:cubicBezTo>
                    <a:pt x="15945" y="4837"/>
                    <a:pt x="15845" y="4870"/>
                    <a:pt x="15778" y="4737"/>
                  </a:cubicBezTo>
                  <a:cubicBezTo>
                    <a:pt x="15811" y="4604"/>
                    <a:pt x="15912" y="4604"/>
                    <a:pt x="16012" y="4604"/>
                  </a:cubicBezTo>
                  <a:cubicBezTo>
                    <a:pt x="16445" y="4537"/>
                    <a:pt x="16846" y="4470"/>
                    <a:pt x="17246" y="4403"/>
                  </a:cubicBezTo>
                  <a:cubicBezTo>
                    <a:pt x="17546" y="4303"/>
                    <a:pt x="17846" y="4270"/>
                    <a:pt x="18180" y="4270"/>
                  </a:cubicBezTo>
                  <a:cubicBezTo>
                    <a:pt x="18480" y="4270"/>
                    <a:pt x="18747" y="4237"/>
                    <a:pt x="19047" y="4237"/>
                  </a:cubicBezTo>
                  <a:cubicBezTo>
                    <a:pt x="20081" y="4203"/>
                    <a:pt x="21115" y="4370"/>
                    <a:pt x="22083" y="4737"/>
                  </a:cubicBezTo>
                  <a:cubicBezTo>
                    <a:pt x="22149" y="4770"/>
                    <a:pt x="22183" y="4770"/>
                    <a:pt x="22249" y="4770"/>
                  </a:cubicBezTo>
                  <a:cubicBezTo>
                    <a:pt x="22316" y="4570"/>
                    <a:pt x="22316" y="4370"/>
                    <a:pt x="22183" y="4237"/>
                  </a:cubicBezTo>
                  <a:cubicBezTo>
                    <a:pt x="21716" y="3770"/>
                    <a:pt x="21282" y="3303"/>
                    <a:pt x="20682" y="3002"/>
                  </a:cubicBezTo>
                  <a:cubicBezTo>
                    <a:pt x="20648" y="2969"/>
                    <a:pt x="20582" y="2969"/>
                    <a:pt x="20515" y="2936"/>
                  </a:cubicBezTo>
                  <a:cubicBezTo>
                    <a:pt x="20181" y="2869"/>
                    <a:pt x="19814" y="2802"/>
                    <a:pt x="19481" y="2669"/>
                  </a:cubicBezTo>
                  <a:cubicBezTo>
                    <a:pt x="19214" y="2602"/>
                    <a:pt x="18947" y="2569"/>
                    <a:pt x="18680" y="2569"/>
                  </a:cubicBezTo>
                  <a:cubicBezTo>
                    <a:pt x="18213" y="2569"/>
                    <a:pt x="17746" y="2535"/>
                    <a:pt x="17313" y="2736"/>
                  </a:cubicBezTo>
                  <a:cubicBezTo>
                    <a:pt x="17246" y="2769"/>
                    <a:pt x="17146" y="2736"/>
                    <a:pt x="17046" y="2769"/>
                  </a:cubicBezTo>
                  <a:cubicBezTo>
                    <a:pt x="16545" y="2902"/>
                    <a:pt x="16012" y="3002"/>
                    <a:pt x="15645" y="3403"/>
                  </a:cubicBezTo>
                  <a:cubicBezTo>
                    <a:pt x="15478" y="3603"/>
                    <a:pt x="15278" y="3770"/>
                    <a:pt x="15078" y="3903"/>
                  </a:cubicBezTo>
                  <a:cubicBezTo>
                    <a:pt x="14744" y="4137"/>
                    <a:pt x="14644" y="4437"/>
                    <a:pt x="14644" y="4804"/>
                  </a:cubicBezTo>
                  <a:cubicBezTo>
                    <a:pt x="14644" y="5237"/>
                    <a:pt x="14644" y="5671"/>
                    <a:pt x="14644" y="6105"/>
                  </a:cubicBezTo>
                  <a:cubicBezTo>
                    <a:pt x="14644" y="6205"/>
                    <a:pt x="14577" y="6338"/>
                    <a:pt x="14711" y="6438"/>
                  </a:cubicBezTo>
                  <a:cubicBezTo>
                    <a:pt x="14777" y="6405"/>
                    <a:pt x="14877" y="6372"/>
                    <a:pt x="14978" y="6372"/>
                  </a:cubicBezTo>
                  <a:cubicBezTo>
                    <a:pt x="15478" y="6171"/>
                    <a:pt x="15978" y="6138"/>
                    <a:pt x="16512" y="6138"/>
                  </a:cubicBezTo>
                  <a:cubicBezTo>
                    <a:pt x="17012" y="6138"/>
                    <a:pt x="17513" y="6138"/>
                    <a:pt x="18013" y="6105"/>
                  </a:cubicBezTo>
                  <a:cubicBezTo>
                    <a:pt x="18947" y="6071"/>
                    <a:pt x="19848" y="6171"/>
                    <a:pt x="20782" y="6338"/>
                  </a:cubicBezTo>
                  <a:cubicBezTo>
                    <a:pt x="21282" y="6405"/>
                    <a:pt x="21782" y="6538"/>
                    <a:pt x="22383" y="6672"/>
                  </a:cubicBezTo>
                  <a:close/>
                  <a:moveTo>
                    <a:pt x="16112" y="2402"/>
                  </a:moveTo>
                  <a:cubicBezTo>
                    <a:pt x="16645" y="2269"/>
                    <a:pt x="17112" y="2135"/>
                    <a:pt x="17546" y="2002"/>
                  </a:cubicBezTo>
                  <a:cubicBezTo>
                    <a:pt x="17679" y="2002"/>
                    <a:pt x="17813" y="1968"/>
                    <a:pt x="17946" y="1968"/>
                  </a:cubicBezTo>
                  <a:cubicBezTo>
                    <a:pt x="18280" y="1968"/>
                    <a:pt x="18647" y="1968"/>
                    <a:pt x="19014" y="1968"/>
                  </a:cubicBezTo>
                  <a:cubicBezTo>
                    <a:pt x="19147" y="1968"/>
                    <a:pt x="19247" y="2002"/>
                    <a:pt x="19347" y="2002"/>
                  </a:cubicBezTo>
                  <a:cubicBezTo>
                    <a:pt x="19781" y="2135"/>
                    <a:pt x="20215" y="2235"/>
                    <a:pt x="20682" y="2369"/>
                  </a:cubicBezTo>
                  <a:cubicBezTo>
                    <a:pt x="20715" y="2369"/>
                    <a:pt x="20782" y="2335"/>
                    <a:pt x="20815" y="2335"/>
                  </a:cubicBezTo>
                  <a:cubicBezTo>
                    <a:pt x="20748" y="1868"/>
                    <a:pt x="20548" y="1468"/>
                    <a:pt x="20181" y="1168"/>
                  </a:cubicBezTo>
                  <a:cubicBezTo>
                    <a:pt x="20014" y="968"/>
                    <a:pt x="19781" y="868"/>
                    <a:pt x="19514" y="868"/>
                  </a:cubicBezTo>
                  <a:cubicBezTo>
                    <a:pt x="19181" y="834"/>
                    <a:pt x="18880" y="734"/>
                    <a:pt x="18547" y="734"/>
                  </a:cubicBezTo>
                  <a:cubicBezTo>
                    <a:pt x="18213" y="734"/>
                    <a:pt x="17913" y="801"/>
                    <a:pt x="17579" y="834"/>
                  </a:cubicBezTo>
                  <a:cubicBezTo>
                    <a:pt x="17479" y="868"/>
                    <a:pt x="17346" y="868"/>
                    <a:pt x="17246" y="868"/>
                  </a:cubicBezTo>
                  <a:cubicBezTo>
                    <a:pt x="17146" y="901"/>
                    <a:pt x="17046" y="934"/>
                    <a:pt x="16946" y="1001"/>
                  </a:cubicBezTo>
                  <a:cubicBezTo>
                    <a:pt x="16512" y="1335"/>
                    <a:pt x="16178" y="1768"/>
                    <a:pt x="16112" y="2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253;p58"/>
            <p:cNvSpPr/>
            <p:nvPr/>
          </p:nvSpPr>
          <p:spPr>
            <a:xfrm>
              <a:off x="5984688" y="2467575"/>
              <a:ext cx="120100" cy="67575"/>
            </a:xfrm>
            <a:custGeom>
              <a:avLst/>
              <a:gdLst/>
              <a:ahLst/>
              <a:cxnLst/>
              <a:rect l="l" t="t" r="r" b="b"/>
              <a:pathLst>
                <a:path w="4804" h="2703" extrusionOk="0">
                  <a:moveTo>
                    <a:pt x="4270" y="34"/>
                  </a:moveTo>
                  <a:cubicBezTo>
                    <a:pt x="2902" y="268"/>
                    <a:pt x="1668" y="1302"/>
                    <a:pt x="434" y="1902"/>
                  </a:cubicBezTo>
                  <a:cubicBezTo>
                    <a:pt x="0" y="2102"/>
                    <a:pt x="334" y="2703"/>
                    <a:pt x="734" y="2636"/>
                  </a:cubicBezTo>
                  <a:cubicBezTo>
                    <a:pt x="2102" y="2403"/>
                    <a:pt x="3503" y="1369"/>
                    <a:pt x="4537" y="501"/>
                  </a:cubicBezTo>
                  <a:cubicBezTo>
                    <a:pt x="4804" y="301"/>
                    <a:pt x="4537" y="1"/>
                    <a:pt x="427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254;p58"/>
            <p:cNvSpPr/>
            <p:nvPr/>
          </p:nvSpPr>
          <p:spPr>
            <a:xfrm>
              <a:off x="6222363" y="2659400"/>
              <a:ext cx="56725" cy="101750"/>
            </a:xfrm>
            <a:custGeom>
              <a:avLst/>
              <a:gdLst/>
              <a:ahLst/>
              <a:cxnLst/>
              <a:rect l="l" t="t" r="r" b="b"/>
              <a:pathLst>
                <a:path w="2269" h="4070" extrusionOk="0">
                  <a:moveTo>
                    <a:pt x="1701" y="200"/>
                  </a:moveTo>
                  <a:cubicBezTo>
                    <a:pt x="1201" y="601"/>
                    <a:pt x="901" y="1168"/>
                    <a:pt x="667" y="1735"/>
                  </a:cubicBezTo>
                  <a:cubicBezTo>
                    <a:pt x="434" y="2335"/>
                    <a:pt x="0" y="3102"/>
                    <a:pt x="100" y="3769"/>
                  </a:cubicBezTo>
                  <a:cubicBezTo>
                    <a:pt x="100" y="3936"/>
                    <a:pt x="267" y="4070"/>
                    <a:pt x="434" y="3970"/>
                  </a:cubicBezTo>
                  <a:cubicBezTo>
                    <a:pt x="934" y="3669"/>
                    <a:pt x="1134" y="3036"/>
                    <a:pt x="1368" y="2535"/>
                  </a:cubicBezTo>
                  <a:cubicBezTo>
                    <a:pt x="1668" y="1868"/>
                    <a:pt x="1968" y="1201"/>
                    <a:pt x="2202" y="500"/>
                  </a:cubicBezTo>
                  <a:cubicBezTo>
                    <a:pt x="2268" y="200"/>
                    <a:pt x="1902" y="0"/>
                    <a:pt x="1701" y="2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255;p58"/>
            <p:cNvSpPr/>
            <p:nvPr/>
          </p:nvSpPr>
          <p:spPr>
            <a:xfrm>
              <a:off x="6581788" y="2734450"/>
              <a:ext cx="34200" cy="130100"/>
            </a:xfrm>
            <a:custGeom>
              <a:avLst/>
              <a:gdLst/>
              <a:ahLst/>
              <a:cxnLst/>
              <a:rect l="l" t="t" r="r" b="b"/>
              <a:pathLst>
                <a:path w="1368" h="5204" extrusionOk="0">
                  <a:moveTo>
                    <a:pt x="667" y="267"/>
                  </a:moveTo>
                  <a:cubicBezTo>
                    <a:pt x="534" y="0"/>
                    <a:pt x="134" y="134"/>
                    <a:pt x="134" y="401"/>
                  </a:cubicBezTo>
                  <a:cubicBezTo>
                    <a:pt x="67" y="1601"/>
                    <a:pt x="0" y="2902"/>
                    <a:pt x="100" y="4103"/>
                  </a:cubicBezTo>
                  <a:cubicBezTo>
                    <a:pt x="67" y="4203"/>
                    <a:pt x="67" y="4370"/>
                    <a:pt x="134" y="4470"/>
                  </a:cubicBezTo>
                  <a:cubicBezTo>
                    <a:pt x="134" y="4937"/>
                    <a:pt x="1001" y="5204"/>
                    <a:pt x="1068" y="4470"/>
                  </a:cubicBezTo>
                  <a:cubicBezTo>
                    <a:pt x="1234" y="3102"/>
                    <a:pt x="1368" y="1501"/>
                    <a:pt x="667" y="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256;p58"/>
            <p:cNvSpPr/>
            <p:nvPr/>
          </p:nvSpPr>
          <p:spPr>
            <a:xfrm>
              <a:off x="6861138" y="2660225"/>
              <a:ext cx="97600" cy="79250"/>
            </a:xfrm>
            <a:custGeom>
              <a:avLst/>
              <a:gdLst/>
              <a:ahLst/>
              <a:cxnLst/>
              <a:rect l="l" t="t" r="r" b="b"/>
              <a:pathLst>
                <a:path w="3904" h="3170" extrusionOk="0">
                  <a:moveTo>
                    <a:pt x="2536" y="1135"/>
                  </a:moveTo>
                  <a:cubicBezTo>
                    <a:pt x="1902" y="668"/>
                    <a:pt x="1202" y="267"/>
                    <a:pt x="468" y="67"/>
                  </a:cubicBezTo>
                  <a:cubicBezTo>
                    <a:pt x="134" y="0"/>
                    <a:pt x="1" y="367"/>
                    <a:pt x="168" y="601"/>
                  </a:cubicBezTo>
                  <a:cubicBezTo>
                    <a:pt x="501" y="1035"/>
                    <a:pt x="1001" y="1368"/>
                    <a:pt x="1468" y="1668"/>
                  </a:cubicBezTo>
                  <a:cubicBezTo>
                    <a:pt x="1769" y="1868"/>
                    <a:pt x="2102" y="2069"/>
                    <a:pt x="2369" y="2302"/>
                  </a:cubicBezTo>
                  <a:cubicBezTo>
                    <a:pt x="2469" y="2369"/>
                    <a:pt x="2569" y="2436"/>
                    <a:pt x="2669" y="2502"/>
                  </a:cubicBezTo>
                  <a:cubicBezTo>
                    <a:pt x="2903" y="2702"/>
                    <a:pt x="2736" y="2669"/>
                    <a:pt x="2769" y="2369"/>
                  </a:cubicBezTo>
                  <a:cubicBezTo>
                    <a:pt x="2669" y="2969"/>
                    <a:pt x="3437" y="3169"/>
                    <a:pt x="3637" y="2602"/>
                  </a:cubicBezTo>
                  <a:cubicBezTo>
                    <a:pt x="3904" y="2002"/>
                    <a:pt x="2903" y="1401"/>
                    <a:pt x="2536" y="1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257;p58"/>
            <p:cNvSpPr/>
            <p:nvPr/>
          </p:nvSpPr>
          <p:spPr>
            <a:xfrm>
              <a:off x="7070463" y="2336650"/>
              <a:ext cx="100100" cy="35050"/>
            </a:xfrm>
            <a:custGeom>
              <a:avLst/>
              <a:gdLst/>
              <a:ahLst/>
              <a:cxnLst/>
              <a:rect l="l" t="t" r="r" b="b"/>
              <a:pathLst>
                <a:path w="4004" h="1402" extrusionOk="0">
                  <a:moveTo>
                    <a:pt x="3736" y="701"/>
                  </a:moveTo>
                  <a:cubicBezTo>
                    <a:pt x="3169" y="568"/>
                    <a:pt x="2569" y="468"/>
                    <a:pt x="1968" y="334"/>
                  </a:cubicBezTo>
                  <a:cubicBezTo>
                    <a:pt x="1435" y="201"/>
                    <a:pt x="901" y="1"/>
                    <a:pt x="301" y="1"/>
                  </a:cubicBezTo>
                  <a:cubicBezTo>
                    <a:pt x="67" y="1"/>
                    <a:pt x="0" y="301"/>
                    <a:pt x="201" y="434"/>
                  </a:cubicBezTo>
                  <a:cubicBezTo>
                    <a:pt x="1101" y="1102"/>
                    <a:pt x="2636" y="1402"/>
                    <a:pt x="3736" y="1235"/>
                  </a:cubicBezTo>
                  <a:cubicBezTo>
                    <a:pt x="4003" y="1168"/>
                    <a:pt x="4003" y="735"/>
                    <a:pt x="3736" y="7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258;p58"/>
            <p:cNvSpPr/>
            <p:nvPr/>
          </p:nvSpPr>
          <p:spPr>
            <a:xfrm>
              <a:off x="6982063" y="1898000"/>
              <a:ext cx="81750" cy="67575"/>
            </a:xfrm>
            <a:custGeom>
              <a:avLst/>
              <a:gdLst/>
              <a:ahLst/>
              <a:cxnLst/>
              <a:rect l="l" t="t" r="r" b="b"/>
              <a:pathLst>
                <a:path w="3270" h="2703" extrusionOk="0">
                  <a:moveTo>
                    <a:pt x="2969" y="301"/>
                  </a:moveTo>
                  <a:cubicBezTo>
                    <a:pt x="2702" y="1"/>
                    <a:pt x="2202" y="134"/>
                    <a:pt x="2102" y="535"/>
                  </a:cubicBezTo>
                  <a:cubicBezTo>
                    <a:pt x="2069" y="568"/>
                    <a:pt x="1768" y="802"/>
                    <a:pt x="1702" y="868"/>
                  </a:cubicBezTo>
                  <a:cubicBezTo>
                    <a:pt x="1502" y="1035"/>
                    <a:pt x="1268" y="1202"/>
                    <a:pt x="1035" y="1335"/>
                  </a:cubicBezTo>
                  <a:cubicBezTo>
                    <a:pt x="668" y="1569"/>
                    <a:pt x="201" y="1736"/>
                    <a:pt x="34" y="2169"/>
                  </a:cubicBezTo>
                  <a:cubicBezTo>
                    <a:pt x="1" y="2269"/>
                    <a:pt x="67" y="2436"/>
                    <a:pt x="167" y="2503"/>
                  </a:cubicBezTo>
                  <a:cubicBezTo>
                    <a:pt x="634" y="2703"/>
                    <a:pt x="1101" y="2403"/>
                    <a:pt x="1502" y="2136"/>
                  </a:cubicBezTo>
                  <a:cubicBezTo>
                    <a:pt x="1735" y="1969"/>
                    <a:pt x="1969" y="1802"/>
                    <a:pt x="2202" y="1602"/>
                  </a:cubicBezTo>
                  <a:cubicBezTo>
                    <a:pt x="2336" y="1502"/>
                    <a:pt x="2636" y="1202"/>
                    <a:pt x="2736" y="1168"/>
                  </a:cubicBezTo>
                  <a:cubicBezTo>
                    <a:pt x="3136" y="1068"/>
                    <a:pt x="3270" y="568"/>
                    <a:pt x="2969" y="3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259;p58"/>
            <p:cNvSpPr/>
            <p:nvPr/>
          </p:nvSpPr>
          <p:spPr>
            <a:xfrm>
              <a:off x="6053913" y="1899675"/>
              <a:ext cx="60050" cy="52575"/>
            </a:xfrm>
            <a:custGeom>
              <a:avLst/>
              <a:gdLst/>
              <a:ahLst/>
              <a:cxnLst/>
              <a:rect l="l" t="t" r="r" b="b"/>
              <a:pathLst>
                <a:path w="2402" h="2103" extrusionOk="0">
                  <a:moveTo>
                    <a:pt x="1434" y="634"/>
                  </a:moveTo>
                  <a:cubicBezTo>
                    <a:pt x="1134" y="368"/>
                    <a:pt x="634" y="1"/>
                    <a:pt x="267" y="334"/>
                  </a:cubicBezTo>
                  <a:cubicBezTo>
                    <a:pt x="0" y="568"/>
                    <a:pt x="234" y="935"/>
                    <a:pt x="500" y="935"/>
                  </a:cubicBezTo>
                  <a:cubicBezTo>
                    <a:pt x="534" y="935"/>
                    <a:pt x="534" y="968"/>
                    <a:pt x="534" y="968"/>
                  </a:cubicBezTo>
                  <a:cubicBezTo>
                    <a:pt x="600" y="1001"/>
                    <a:pt x="667" y="1068"/>
                    <a:pt x="734" y="1101"/>
                  </a:cubicBezTo>
                  <a:cubicBezTo>
                    <a:pt x="867" y="1202"/>
                    <a:pt x="1001" y="1335"/>
                    <a:pt x="1134" y="1435"/>
                  </a:cubicBezTo>
                  <a:cubicBezTo>
                    <a:pt x="1368" y="1669"/>
                    <a:pt x="1668" y="2035"/>
                    <a:pt x="2035" y="2069"/>
                  </a:cubicBezTo>
                  <a:cubicBezTo>
                    <a:pt x="2235" y="2102"/>
                    <a:pt x="2402" y="1969"/>
                    <a:pt x="2368" y="1769"/>
                  </a:cubicBezTo>
                  <a:cubicBezTo>
                    <a:pt x="2302" y="1302"/>
                    <a:pt x="1768" y="901"/>
                    <a:pt x="1434" y="6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260;p58"/>
            <p:cNvSpPr/>
            <p:nvPr/>
          </p:nvSpPr>
          <p:spPr>
            <a:xfrm>
              <a:off x="5937163" y="2115675"/>
              <a:ext cx="87575" cy="35050"/>
            </a:xfrm>
            <a:custGeom>
              <a:avLst/>
              <a:gdLst/>
              <a:ahLst/>
              <a:cxnLst/>
              <a:rect l="l" t="t" r="r" b="b"/>
              <a:pathLst>
                <a:path w="3503" h="1402" extrusionOk="0">
                  <a:moveTo>
                    <a:pt x="3402" y="434"/>
                  </a:moveTo>
                  <a:cubicBezTo>
                    <a:pt x="3102" y="167"/>
                    <a:pt x="2602" y="200"/>
                    <a:pt x="2235" y="200"/>
                  </a:cubicBezTo>
                  <a:cubicBezTo>
                    <a:pt x="1968" y="167"/>
                    <a:pt x="1735" y="200"/>
                    <a:pt x="1501" y="200"/>
                  </a:cubicBezTo>
                  <a:cubicBezTo>
                    <a:pt x="1368" y="200"/>
                    <a:pt x="1234" y="200"/>
                    <a:pt x="1134" y="200"/>
                  </a:cubicBezTo>
                  <a:cubicBezTo>
                    <a:pt x="1101" y="200"/>
                    <a:pt x="1101" y="167"/>
                    <a:pt x="1067" y="167"/>
                  </a:cubicBezTo>
                  <a:cubicBezTo>
                    <a:pt x="901" y="0"/>
                    <a:pt x="500" y="0"/>
                    <a:pt x="400" y="334"/>
                  </a:cubicBezTo>
                  <a:cubicBezTo>
                    <a:pt x="0" y="1401"/>
                    <a:pt x="2969" y="1168"/>
                    <a:pt x="3402" y="767"/>
                  </a:cubicBezTo>
                  <a:cubicBezTo>
                    <a:pt x="3503" y="701"/>
                    <a:pt x="3503" y="501"/>
                    <a:pt x="3402" y="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261;p58"/>
            <p:cNvSpPr/>
            <p:nvPr/>
          </p:nvSpPr>
          <p:spPr>
            <a:xfrm>
              <a:off x="6315188" y="1716850"/>
              <a:ext cx="463425" cy="626725"/>
            </a:xfrm>
            <a:custGeom>
              <a:avLst/>
              <a:gdLst/>
              <a:ahLst/>
              <a:cxnLst/>
              <a:rect l="l" t="t" r="r" b="b"/>
              <a:pathLst>
                <a:path w="18537" h="25069" extrusionOk="0">
                  <a:moveTo>
                    <a:pt x="6289" y="16710"/>
                  </a:moveTo>
                  <a:cubicBezTo>
                    <a:pt x="6583" y="16710"/>
                    <a:pt x="6942" y="17004"/>
                    <a:pt x="7362" y="17588"/>
                  </a:cubicBezTo>
                  <a:cubicBezTo>
                    <a:pt x="7362" y="17855"/>
                    <a:pt x="7362" y="18121"/>
                    <a:pt x="7295" y="18422"/>
                  </a:cubicBezTo>
                  <a:cubicBezTo>
                    <a:pt x="7195" y="19389"/>
                    <a:pt x="6961" y="20156"/>
                    <a:pt x="6294" y="20923"/>
                  </a:cubicBezTo>
                  <a:cubicBezTo>
                    <a:pt x="6194" y="21057"/>
                    <a:pt x="6094" y="21190"/>
                    <a:pt x="5961" y="21290"/>
                  </a:cubicBezTo>
                  <a:cubicBezTo>
                    <a:pt x="5327" y="20023"/>
                    <a:pt x="5160" y="18522"/>
                    <a:pt x="5694" y="17321"/>
                  </a:cubicBezTo>
                  <a:cubicBezTo>
                    <a:pt x="5845" y="16912"/>
                    <a:pt x="6044" y="16710"/>
                    <a:pt x="6289" y="16710"/>
                  </a:cubicBezTo>
                  <a:close/>
                  <a:moveTo>
                    <a:pt x="11713" y="17690"/>
                  </a:moveTo>
                  <a:cubicBezTo>
                    <a:pt x="11923" y="17690"/>
                    <a:pt x="12087" y="17867"/>
                    <a:pt x="12199" y="18221"/>
                  </a:cubicBezTo>
                  <a:cubicBezTo>
                    <a:pt x="12499" y="18722"/>
                    <a:pt x="12565" y="19256"/>
                    <a:pt x="12565" y="19856"/>
                  </a:cubicBezTo>
                  <a:cubicBezTo>
                    <a:pt x="12599" y="20590"/>
                    <a:pt x="12265" y="21357"/>
                    <a:pt x="11898" y="22024"/>
                  </a:cubicBezTo>
                  <a:cubicBezTo>
                    <a:pt x="11431" y="21324"/>
                    <a:pt x="11164" y="20490"/>
                    <a:pt x="11064" y="19756"/>
                  </a:cubicBezTo>
                  <a:cubicBezTo>
                    <a:pt x="10998" y="19189"/>
                    <a:pt x="10998" y="18622"/>
                    <a:pt x="11131" y="18021"/>
                  </a:cubicBezTo>
                  <a:cubicBezTo>
                    <a:pt x="11352" y="17801"/>
                    <a:pt x="11547" y="17690"/>
                    <a:pt x="11713" y="17690"/>
                  </a:cubicBezTo>
                  <a:close/>
                  <a:moveTo>
                    <a:pt x="12461" y="1"/>
                  </a:moveTo>
                  <a:cubicBezTo>
                    <a:pt x="12258" y="1"/>
                    <a:pt x="12064" y="113"/>
                    <a:pt x="11998" y="375"/>
                  </a:cubicBezTo>
                  <a:cubicBezTo>
                    <a:pt x="11698" y="1676"/>
                    <a:pt x="11865" y="2910"/>
                    <a:pt x="12065" y="4211"/>
                  </a:cubicBezTo>
                  <a:cubicBezTo>
                    <a:pt x="12332" y="5746"/>
                    <a:pt x="12399" y="7347"/>
                    <a:pt x="12632" y="8881"/>
                  </a:cubicBezTo>
                  <a:cubicBezTo>
                    <a:pt x="12999" y="11550"/>
                    <a:pt x="13833" y="13985"/>
                    <a:pt x="15568" y="16053"/>
                  </a:cubicBezTo>
                  <a:cubicBezTo>
                    <a:pt x="16702" y="17454"/>
                    <a:pt x="17536" y="18422"/>
                    <a:pt x="17102" y="20323"/>
                  </a:cubicBezTo>
                  <a:cubicBezTo>
                    <a:pt x="16768" y="21724"/>
                    <a:pt x="15734" y="23225"/>
                    <a:pt x="14200" y="23358"/>
                  </a:cubicBezTo>
                  <a:cubicBezTo>
                    <a:pt x="14154" y="23361"/>
                    <a:pt x="14109" y="23362"/>
                    <a:pt x="14064" y="23362"/>
                  </a:cubicBezTo>
                  <a:cubicBezTo>
                    <a:pt x="13494" y="23362"/>
                    <a:pt x="13034" y="23167"/>
                    <a:pt x="12632" y="22858"/>
                  </a:cubicBezTo>
                  <a:cubicBezTo>
                    <a:pt x="13366" y="21657"/>
                    <a:pt x="13833" y="20223"/>
                    <a:pt x="13533" y="18822"/>
                  </a:cubicBezTo>
                  <a:cubicBezTo>
                    <a:pt x="13333" y="17754"/>
                    <a:pt x="12599" y="16487"/>
                    <a:pt x="11398" y="16454"/>
                  </a:cubicBezTo>
                  <a:cubicBezTo>
                    <a:pt x="11390" y="16453"/>
                    <a:pt x="11382" y="16453"/>
                    <a:pt x="11374" y="16453"/>
                  </a:cubicBezTo>
                  <a:cubicBezTo>
                    <a:pt x="8739" y="16453"/>
                    <a:pt x="10300" y="21860"/>
                    <a:pt x="11164" y="22825"/>
                  </a:cubicBezTo>
                  <a:cubicBezTo>
                    <a:pt x="11198" y="22891"/>
                    <a:pt x="11231" y="22925"/>
                    <a:pt x="11298" y="22958"/>
                  </a:cubicBezTo>
                  <a:cubicBezTo>
                    <a:pt x="10755" y="23676"/>
                    <a:pt x="10132" y="23999"/>
                    <a:pt x="9450" y="23999"/>
                  </a:cubicBezTo>
                  <a:cubicBezTo>
                    <a:pt x="8960" y="23999"/>
                    <a:pt x="8440" y="23832"/>
                    <a:pt x="7895" y="23525"/>
                  </a:cubicBezTo>
                  <a:cubicBezTo>
                    <a:pt x="7362" y="23225"/>
                    <a:pt x="6895" y="22758"/>
                    <a:pt x="6494" y="22224"/>
                  </a:cubicBezTo>
                  <a:cubicBezTo>
                    <a:pt x="7162" y="21657"/>
                    <a:pt x="7695" y="20957"/>
                    <a:pt x="7962" y="20290"/>
                  </a:cubicBezTo>
                  <a:cubicBezTo>
                    <a:pt x="8362" y="19189"/>
                    <a:pt x="8896" y="17021"/>
                    <a:pt x="8029" y="16020"/>
                  </a:cubicBezTo>
                  <a:cubicBezTo>
                    <a:pt x="7648" y="15576"/>
                    <a:pt x="7207" y="15380"/>
                    <a:pt x="6756" y="15380"/>
                  </a:cubicBezTo>
                  <a:cubicBezTo>
                    <a:pt x="6258" y="15380"/>
                    <a:pt x="5748" y="15618"/>
                    <a:pt x="5294" y="16020"/>
                  </a:cubicBezTo>
                  <a:cubicBezTo>
                    <a:pt x="3926" y="17221"/>
                    <a:pt x="4260" y="19622"/>
                    <a:pt x="4760" y="21124"/>
                  </a:cubicBezTo>
                  <a:cubicBezTo>
                    <a:pt x="4827" y="21390"/>
                    <a:pt x="4960" y="21657"/>
                    <a:pt x="5093" y="21924"/>
                  </a:cubicBezTo>
                  <a:cubicBezTo>
                    <a:pt x="4537" y="22262"/>
                    <a:pt x="3897" y="22505"/>
                    <a:pt x="3294" y="22505"/>
                  </a:cubicBezTo>
                  <a:cubicBezTo>
                    <a:pt x="2886" y="22505"/>
                    <a:pt x="2495" y="22394"/>
                    <a:pt x="2158" y="22124"/>
                  </a:cubicBezTo>
                  <a:cubicBezTo>
                    <a:pt x="1458" y="21524"/>
                    <a:pt x="1324" y="20423"/>
                    <a:pt x="1257" y="19556"/>
                  </a:cubicBezTo>
                  <a:cubicBezTo>
                    <a:pt x="1124" y="17788"/>
                    <a:pt x="1424" y="15953"/>
                    <a:pt x="1858" y="14219"/>
                  </a:cubicBezTo>
                  <a:cubicBezTo>
                    <a:pt x="2291" y="12617"/>
                    <a:pt x="3292" y="11317"/>
                    <a:pt x="3993" y="9849"/>
                  </a:cubicBezTo>
                  <a:cubicBezTo>
                    <a:pt x="5160" y="7514"/>
                    <a:pt x="5994" y="4178"/>
                    <a:pt x="5460" y="1576"/>
                  </a:cubicBezTo>
                  <a:cubicBezTo>
                    <a:pt x="5407" y="1295"/>
                    <a:pt x="5214" y="1175"/>
                    <a:pt x="5011" y="1175"/>
                  </a:cubicBezTo>
                  <a:cubicBezTo>
                    <a:pt x="4707" y="1175"/>
                    <a:pt x="4380" y="1443"/>
                    <a:pt x="4460" y="1843"/>
                  </a:cubicBezTo>
                  <a:cubicBezTo>
                    <a:pt x="4960" y="4378"/>
                    <a:pt x="3959" y="7547"/>
                    <a:pt x="2859" y="9815"/>
                  </a:cubicBezTo>
                  <a:cubicBezTo>
                    <a:pt x="1724" y="12117"/>
                    <a:pt x="724" y="13852"/>
                    <a:pt x="357" y="16454"/>
                  </a:cubicBezTo>
                  <a:cubicBezTo>
                    <a:pt x="0" y="18978"/>
                    <a:pt x="120" y="23616"/>
                    <a:pt x="3233" y="23616"/>
                  </a:cubicBezTo>
                  <a:cubicBezTo>
                    <a:pt x="3617" y="23616"/>
                    <a:pt x="4047" y="23546"/>
                    <a:pt x="4526" y="23392"/>
                  </a:cubicBezTo>
                  <a:cubicBezTo>
                    <a:pt x="4893" y="23292"/>
                    <a:pt x="5294" y="23092"/>
                    <a:pt x="5694" y="22858"/>
                  </a:cubicBezTo>
                  <a:cubicBezTo>
                    <a:pt x="6649" y="24118"/>
                    <a:pt x="8099" y="25068"/>
                    <a:pt x="9509" y="25068"/>
                  </a:cubicBezTo>
                  <a:cubicBezTo>
                    <a:pt x="10414" y="25068"/>
                    <a:pt x="11302" y="24677"/>
                    <a:pt x="12032" y="23725"/>
                  </a:cubicBezTo>
                  <a:cubicBezTo>
                    <a:pt x="12032" y="23692"/>
                    <a:pt x="12065" y="23692"/>
                    <a:pt x="12065" y="23659"/>
                  </a:cubicBezTo>
                  <a:cubicBezTo>
                    <a:pt x="12721" y="24110"/>
                    <a:pt x="13405" y="24318"/>
                    <a:pt x="14072" y="24318"/>
                  </a:cubicBezTo>
                  <a:cubicBezTo>
                    <a:pt x="15576" y="24318"/>
                    <a:pt x="16994" y="23257"/>
                    <a:pt x="17803" y="21524"/>
                  </a:cubicBezTo>
                  <a:cubicBezTo>
                    <a:pt x="18236" y="20623"/>
                    <a:pt x="18536" y="19289"/>
                    <a:pt x="18270" y="18288"/>
                  </a:cubicBezTo>
                  <a:cubicBezTo>
                    <a:pt x="17836" y="16687"/>
                    <a:pt x="16468" y="15620"/>
                    <a:pt x="15534" y="14285"/>
                  </a:cubicBezTo>
                  <a:cubicBezTo>
                    <a:pt x="14200" y="12351"/>
                    <a:pt x="13800" y="9849"/>
                    <a:pt x="13499" y="7581"/>
                  </a:cubicBezTo>
                  <a:cubicBezTo>
                    <a:pt x="13233" y="5479"/>
                    <a:pt x="12532" y="2710"/>
                    <a:pt x="13032" y="676"/>
                  </a:cubicBezTo>
                  <a:cubicBezTo>
                    <a:pt x="13114" y="270"/>
                    <a:pt x="12776" y="1"/>
                    <a:pt x="12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3" name="圆角矩形 23"/>
          <p:cNvSpPr/>
          <p:nvPr/>
        </p:nvSpPr>
        <p:spPr>
          <a:xfrm>
            <a:off x="8618181" y="1120179"/>
            <a:ext cx="3432756" cy="723001"/>
          </a:xfrm>
          <a:prstGeom prst="roundRect">
            <a:avLst/>
          </a:prstGeom>
          <a:solidFill>
            <a:srgbClr val="A557DF">
              <a:alpha val="25000"/>
            </a:srgbClr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ar-SA" altLang="zh-CN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DecoType Naskh Special" pitchFamily="2" charset="-78"/>
              </a:rPr>
              <a:t>أتأكد </a:t>
            </a:r>
            <a:endParaRPr lang="ar-SA" altLang="zh-CN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DecoType Naskh Special" pitchFamily="2" charset="-78"/>
            </a:endParaRPr>
          </a:p>
        </p:txBody>
      </p:sp>
      <p:sp>
        <p:nvSpPr>
          <p:cNvPr id="134" name="KSO_Shape"/>
          <p:cNvSpPr/>
          <p:nvPr/>
        </p:nvSpPr>
        <p:spPr bwMode="auto">
          <a:xfrm flipH="1">
            <a:off x="11056581" y="876300"/>
            <a:ext cx="1080838" cy="1029472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Elsie" panose="02000000000000000000" charset="0"/>
            </a:endParaRPr>
          </a:p>
        </p:txBody>
      </p:sp>
      <p:pic>
        <p:nvPicPr>
          <p:cNvPr id="135" name="Picture 4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213193"/>
            <a:ext cx="777162" cy="1385158"/>
          </a:xfrm>
          <a:prstGeom prst="rect">
            <a:avLst/>
          </a:prstGeom>
        </p:spPr>
      </p:pic>
      <p:grpSp>
        <p:nvGrpSpPr>
          <p:cNvPr id="87" name="Google Shape;2216;p58"/>
          <p:cNvGrpSpPr/>
          <p:nvPr/>
        </p:nvGrpSpPr>
        <p:grpSpPr>
          <a:xfrm>
            <a:off x="4724400" y="2556770"/>
            <a:ext cx="932992" cy="1367530"/>
            <a:chOff x="4176738" y="1584450"/>
            <a:chExt cx="1234225" cy="2190750"/>
          </a:xfrm>
        </p:grpSpPr>
        <p:sp>
          <p:nvSpPr>
            <p:cNvPr id="88" name="Google Shape;2217;p58"/>
            <p:cNvSpPr/>
            <p:nvPr/>
          </p:nvSpPr>
          <p:spPr>
            <a:xfrm>
              <a:off x="4781338" y="1584450"/>
              <a:ext cx="24200" cy="654650"/>
            </a:xfrm>
            <a:custGeom>
              <a:avLst/>
              <a:gdLst/>
              <a:ahLst/>
              <a:cxnLst/>
              <a:rect l="l" t="t" r="r" b="b"/>
              <a:pathLst>
                <a:path w="968" h="26186" extrusionOk="0">
                  <a:moveTo>
                    <a:pt x="967" y="16779"/>
                  </a:moveTo>
                  <a:lnTo>
                    <a:pt x="934" y="16779"/>
                  </a:lnTo>
                  <a:cubicBezTo>
                    <a:pt x="901" y="12376"/>
                    <a:pt x="901" y="11542"/>
                    <a:pt x="867" y="7139"/>
                  </a:cubicBezTo>
                  <a:cubicBezTo>
                    <a:pt x="867" y="6439"/>
                    <a:pt x="801" y="1402"/>
                    <a:pt x="801" y="701"/>
                  </a:cubicBezTo>
                  <a:cubicBezTo>
                    <a:pt x="767" y="568"/>
                    <a:pt x="767" y="434"/>
                    <a:pt x="767" y="334"/>
                  </a:cubicBezTo>
                  <a:cubicBezTo>
                    <a:pt x="734" y="134"/>
                    <a:pt x="600" y="1"/>
                    <a:pt x="467" y="34"/>
                  </a:cubicBezTo>
                  <a:cubicBezTo>
                    <a:pt x="334" y="34"/>
                    <a:pt x="200" y="134"/>
                    <a:pt x="167" y="334"/>
                  </a:cubicBezTo>
                  <a:cubicBezTo>
                    <a:pt x="167" y="468"/>
                    <a:pt x="133" y="634"/>
                    <a:pt x="133" y="768"/>
                  </a:cubicBezTo>
                  <a:cubicBezTo>
                    <a:pt x="133" y="1135"/>
                    <a:pt x="100" y="5805"/>
                    <a:pt x="100" y="6172"/>
                  </a:cubicBezTo>
                  <a:cubicBezTo>
                    <a:pt x="67" y="9808"/>
                    <a:pt x="33" y="9908"/>
                    <a:pt x="33" y="13544"/>
                  </a:cubicBezTo>
                  <a:cubicBezTo>
                    <a:pt x="0" y="19014"/>
                    <a:pt x="0" y="17413"/>
                    <a:pt x="0" y="22884"/>
                  </a:cubicBezTo>
                  <a:cubicBezTo>
                    <a:pt x="0" y="23618"/>
                    <a:pt x="33" y="24385"/>
                    <a:pt x="100" y="25119"/>
                  </a:cubicBezTo>
                  <a:cubicBezTo>
                    <a:pt x="100" y="25419"/>
                    <a:pt x="200" y="25719"/>
                    <a:pt x="300" y="26019"/>
                  </a:cubicBezTo>
                  <a:cubicBezTo>
                    <a:pt x="300" y="26086"/>
                    <a:pt x="400" y="26119"/>
                    <a:pt x="467" y="26153"/>
                  </a:cubicBezTo>
                  <a:cubicBezTo>
                    <a:pt x="567" y="26186"/>
                    <a:pt x="634" y="26119"/>
                    <a:pt x="667" y="25986"/>
                  </a:cubicBezTo>
                  <a:cubicBezTo>
                    <a:pt x="734" y="25719"/>
                    <a:pt x="834" y="25452"/>
                    <a:pt x="867" y="25152"/>
                  </a:cubicBezTo>
                  <a:cubicBezTo>
                    <a:pt x="934" y="24552"/>
                    <a:pt x="934" y="23951"/>
                    <a:pt x="967" y="23351"/>
                  </a:cubicBezTo>
                  <a:cubicBezTo>
                    <a:pt x="967" y="18814"/>
                    <a:pt x="967" y="21316"/>
                    <a:pt x="967" y="16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218;p58"/>
            <p:cNvSpPr/>
            <p:nvPr/>
          </p:nvSpPr>
          <p:spPr>
            <a:xfrm>
              <a:off x="4354363" y="2540125"/>
              <a:ext cx="883975" cy="1014850"/>
            </a:xfrm>
            <a:custGeom>
              <a:avLst/>
              <a:gdLst/>
              <a:ahLst/>
              <a:cxnLst/>
              <a:rect l="l" t="t" r="r" b="b"/>
              <a:pathLst>
                <a:path w="35359" h="40594" extrusionOk="0">
                  <a:moveTo>
                    <a:pt x="15211" y="1"/>
                  </a:moveTo>
                  <a:cubicBezTo>
                    <a:pt x="14210" y="1"/>
                    <a:pt x="13243" y="68"/>
                    <a:pt x="12276" y="335"/>
                  </a:cubicBezTo>
                  <a:cubicBezTo>
                    <a:pt x="11709" y="468"/>
                    <a:pt x="11242" y="768"/>
                    <a:pt x="10841" y="1135"/>
                  </a:cubicBezTo>
                  <a:cubicBezTo>
                    <a:pt x="10741" y="1235"/>
                    <a:pt x="10674" y="1335"/>
                    <a:pt x="10641" y="1469"/>
                  </a:cubicBezTo>
                  <a:cubicBezTo>
                    <a:pt x="10441" y="2069"/>
                    <a:pt x="10241" y="2703"/>
                    <a:pt x="10241" y="3370"/>
                  </a:cubicBezTo>
                  <a:cubicBezTo>
                    <a:pt x="10241" y="3470"/>
                    <a:pt x="10241" y="3604"/>
                    <a:pt x="10207" y="3704"/>
                  </a:cubicBezTo>
                  <a:cubicBezTo>
                    <a:pt x="9974" y="4838"/>
                    <a:pt x="9507" y="5905"/>
                    <a:pt x="8973" y="6939"/>
                  </a:cubicBezTo>
                  <a:cubicBezTo>
                    <a:pt x="8773" y="7340"/>
                    <a:pt x="8540" y="7707"/>
                    <a:pt x="8373" y="8107"/>
                  </a:cubicBezTo>
                  <a:cubicBezTo>
                    <a:pt x="8006" y="8841"/>
                    <a:pt x="7572" y="9541"/>
                    <a:pt x="7039" y="10175"/>
                  </a:cubicBezTo>
                  <a:cubicBezTo>
                    <a:pt x="6138" y="11342"/>
                    <a:pt x="5204" y="12510"/>
                    <a:pt x="4270" y="13677"/>
                  </a:cubicBezTo>
                  <a:cubicBezTo>
                    <a:pt x="4070" y="13911"/>
                    <a:pt x="3870" y="14178"/>
                    <a:pt x="3636" y="14345"/>
                  </a:cubicBezTo>
                  <a:cubicBezTo>
                    <a:pt x="3102" y="14745"/>
                    <a:pt x="2735" y="15245"/>
                    <a:pt x="2302" y="15712"/>
                  </a:cubicBezTo>
                  <a:cubicBezTo>
                    <a:pt x="2068" y="15946"/>
                    <a:pt x="1868" y="16246"/>
                    <a:pt x="1701" y="16546"/>
                  </a:cubicBezTo>
                  <a:cubicBezTo>
                    <a:pt x="1334" y="17247"/>
                    <a:pt x="968" y="17981"/>
                    <a:pt x="634" y="18714"/>
                  </a:cubicBezTo>
                  <a:cubicBezTo>
                    <a:pt x="501" y="19015"/>
                    <a:pt x="400" y="19348"/>
                    <a:pt x="334" y="19682"/>
                  </a:cubicBezTo>
                  <a:cubicBezTo>
                    <a:pt x="267" y="20316"/>
                    <a:pt x="67" y="20949"/>
                    <a:pt x="134" y="21583"/>
                  </a:cubicBezTo>
                  <a:cubicBezTo>
                    <a:pt x="134" y="21650"/>
                    <a:pt x="134" y="21683"/>
                    <a:pt x="100" y="21750"/>
                  </a:cubicBezTo>
                  <a:cubicBezTo>
                    <a:pt x="0" y="22117"/>
                    <a:pt x="0" y="22484"/>
                    <a:pt x="0" y="22851"/>
                  </a:cubicBezTo>
                  <a:lnTo>
                    <a:pt x="34" y="25686"/>
                  </a:lnTo>
                  <a:cubicBezTo>
                    <a:pt x="34" y="25819"/>
                    <a:pt x="34" y="25986"/>
                    <a:pt x="67" y="26120"/>
                  </a:cubicBezTo>
                  <a:cubicBezTo>
                    <a:pt x="200" y="26653"/>
                    <a:pt x="234" y="27187"/>
                    <a:pt x="267" y="27721"/>
                  </a:cubicBezTo>
                  <a:cubicBezTo>
                    <a:pt x="300" y="28154"/>
                    <a:pt x="367" y="28588"/>
                    <a:pt x="601" y="28922"/>
                  </a:cubicBezTo>
                  <a:cubicBezTo>
                    <a:pt x="867" y="29289"/>
                    <a:pt x="968" y="29656"/>
                    <a:pt x="1101" y="30056"/>
                  </a:cubicBezTo>
                  <a:cubicBezTo>
                    <a:pt x="1201" y="30423"/>
                    <a:pt x="1334" y="30790"/>
                    <a:pt x="1435" y="31157"/>
                  </a:cubicBezTo>
                  <a:cubicBezTo>
                    <a:pt x="1501" y="31457"/>
                    <a:pt x="1668" y="31724"/>
                    <a:pt x="1868" y="31957"/>
                  </a:cubicBezTo>
                  <a:cubicBezTo>
                    <a:pt x="2068" y="32157"/>
                    <a:pt x="2202" y="32391"/>
                    <a:pt x="2302" y="32658"/>
                  </a:cubicBezTo>
                  <a:cubicBezTo>
                    <a:pt x="2469" y="33125"/>
                    <a:pt x="2735" y="33525"/>
                    <a:pt x="3002" y="33959"/>
                  </a:cubicBezTo>
                  <a:cubicBezTo>
                    <a:pt x="3469" y="34692"/>
                    <a:pt x="3970" y="35393"/>
                    <a:pt x="4670" y="35927"/>
                  </a:cubicBezTo>
                  <a:cubicBezTo>
                    <a:pt x="5437" y="36560"/>
                    <a:pt x="6305" y="37027"/>
                    <a:pt x="7072" y="37628"/>
                  </a:cubicBezTo>
                  <a:cubicBezTo>
                    <a:pt x="7172" y="37695"/>
                    <a:pt x="7272" y="37761"/>
                    <a:pt x="7372" y="37795"/>
                  </a:cubicBezTo>
                  <a:cubicBezTo>
                    <a:pt x="7973" y="38095"/>
                    <a:pt x="8573" y="38395"/>
                    <a:pt x="9140" y="38729"/>
                  </a:cubicBezTo>
                  <a:cubicBezTo>
                    <a:pt x="10074" y="39296"/>
                    <a:pt x="11075" y="39696"/>
                    <a:pt x="12109" y="39963"/>
                  </a:cubicBezTo>
                  <a:cubicBezTo>
                    <a:pt x="12342" y="40030"/>
                    <a:pt x="12609" y="40063"/>
                    <a:pt x="12876" y="40096"/>
                  </a:cubicBezTo>
                  <a:cubicBezTo>
                    <a:pt x="13476" y="40230"/>
                    <a:pt x="14077" y="40230"/>
                    <a:pt x="14711" y="40230"/>
                  </a:cubicBezTo>
                  <a:cubicBezTo>
                    <a:pt x="15011" y="40230"/>
                    <a:pt x="15344" y="40263"/>
                    <a:pt x="15645" y="40363"/>
                  </a:cubicBezTo>
                  <a:cubicBezTo>
                    <a:pt x="16012" y="40463"/>
                    <a:pt x="16412" y="40463"/>
                    <a:pt x="16812" y="40463"/>
                  </a:cubicBezTo>
                  <a:lnTo>
                    <a:pt x="18080" y="40463"/>
                  </a:lnTo>
                  <a:cubicBezTo>
                    <a:pt x="18280" y="40463"/>
                    <a:pt x="18480" y="40497"/>
                    <a:pt x="18680" y="40497"/>
                  </a:cubicBezTo>
                  <a:cubicBezTo>
                    <a:pt x="19141" y="40570"/>
                    <a:pt x="19612" y="40593"/>
                    <a:pt x="20082" y="40593"/>
                  </a:cubicBezTo>
                  <a:cubicBezTo>
                    <a:pt x="20463" y="40593"/>
                    <a:pt x="20842" y="40578"/>
                    <a:pt x="21215" y="40563"/>
                  </a:cubicBezTo>
                  <a:cubicBezTo>
                    <a:pt x="21582" y="40530"/>
                    <a:pt x="21949" y="40463"/>
                    <a:pt x="22249" y="40230"/>
                  </a:cubicBezTo>
                  <a:cubicBezTo>
                    <a:pt x="22383" y="40130"/>
                    <a:pt x="22516" y="40096"/>
                    <a:pt x="22650" y="40096"/>
                  </a:cubicBezTo>
                  <a:cubicBezTo>
                    <a:pt x="22783" y="40096"/>
                    <a:pt x="22917" y="40063"/>
                    <a:pt x="23017" y="40030"/>
                  </a:cubicBezTo>
                  <a:cubicBezTo>
                    <a:pt x="24117" y="39729"/>
                    <a:pt x="25151" y="39362"/>
                    <a:pt x="26119" y="38762"/>
                  </a:cubicBezTo>
                  <a:cubicBezTo>
                    <a:pt x="26219" y="38695"/>
                    <a:pt x="26352" y="38629"/>
                    <a:pt x="26486" y="38562"/>
                  </a:cubicBezTo>
                  <a:cubicBezTo>
                    <a:pt x="27086" y="38262"/>
                    <a:pt x="27720" y="37928"/>
                    <a:pt x="28320" y="37595"/>
                  </a:cubicBezTo>
                  <a:cubicBezTo>
                    <a:pt x="28420" y="37528"/>
                    <a:pt x="28487" y="37461"/>
                    <a:pt x="28587" y="37394"/>
                  </a:cubicBezTo>
                  <a:cubicBezTo>
                    <a:pt x="28887" y="37161"/>
                    <a:pt x="29188" y="36961"/>
                    <a:pt x="29488" y="36694"/>
                  </a:cubicBezTo>
                  <a:cubicBezTo>
                    <a:pt x="29655" y="36560"/>
                    <a:pt x="29821" y="36427"/>
                    <a:pt x="29922" y="36227"/>
                  </a:cubicBezTo>
                  <a:cubicBezTo>
                    <a:pt x="30088" y="35960"/>
                    <a:pt x="30288" y="35793"/>
                    <a:pt x="30522" y="35660"/>
                  </a:cubicBezTo>
                  <a:cubicBezTo>
                    <a:pt x="31056" y="35326"/>
                    <a:pt x="31456" y="34893"/>
                    <a:pt x="31790" y="34326"/>
                  </a:cubicBezTo>
                  <a:cubicBezTo>
                    <a:pt x="31890" y="34159"/>
                    <a:pt x="31990" y="33992"/>
                    <a:pt x="32123" y="33859"/>
                  </a:cubicBezTo>
                  <a:cubicBezTo>
                    <a:pt x="32390" y="33625"/>
                    <a:pt x="32523" y="33358"/>
                    <a:pt x="32690" y="33058"/>
                  </a:cubicBezTo>
                  <a:cubicBezTo>
                    <a:pt x="32890" y="32724"/>
                    <a:pt x="33090" y="32357"/>
                    <a:pt x="33357" y="32057"/>
                  </a:cubicBezTo>
                  <a:cubicBezTo>
                    <a:pt x="33591" y="31757"/>
                    <a:pt x="33791" y="31457"/>
                    <a:pt x="33924" y="31090"/>
                  </a:cubicBezTo>
                  <a:cubicBezTo>
                    <a:pt x="34091" y="30489"/>
                    <a:pt x="34291" y="29889"/>
                    <a:pt x="34458" y="29289"/>
                  </a:cubicBezTo>
                  <a:cubicBezTo>
                    <a:pt x="34525" y="29155"/>
                    <a:pt x="34558" y="28988"/>
                    <a:pt x="34625" y="28855"/>
                  </a:cubicBezTo>
                  <a:cubicBezTo>
                    <a:pt x="34992" y="28321"/>
                    <a:pt x="35159" y="27754"/>
                    <a:pt x="35159" y="27154"/>
                  </a:cubicBezTo>
                  <a:cubicBezTo>
                    <a:pt x="35159" y="27087"/>
                    <a:pt x="35192" y="27020"/>
                    <a:pt x="35192" y="26954"/>
                  </a:cubicBezTo>
                  <a:cubicBezTo>
                    <a:pt x="35359" y="26520"/>
                    <a:pt x="35359" y="26086"/>
                    <a:pt x="35359" y="25653"/>
                  </a:cubicBezTo>
                  <a:cubicBezTo>
                    <a:pt x="35325" y="24885"/>
                    <a:pt x="35259" y="24152"/>
                    <a:pt x="35292" y="23384"/>
                  </a:cubicBezTo>
                  <a:cubicBezTo>
                    <a:pt x="35359" y="22450"/>
                    <a:pt x="35125" y="21550"/>
                    <a:pt x="35125" y="20616"/>
                  </a:cubicBezTo>
                  <a:cubicBezTo>
                    <a:pt x="35125" y="20516"/>
                    <a:pt x="35092" y="20449"/>
                    <a:pt x="35059" y="20349"/>
                  </a:cubicBezTo>
                  <a:cubicBezTo>
                    <a:pt x="35025" y="20215"/>
                    <a:pt x="34992" y="20115"/>
                    <a:pt x="34992" y="19982"/>
                  </a:cubicBezTo>
                  <a:cubicBezTo>
                    <a:pt x="34958" y="19448"/>
                    <a:pt x="34825" y="18981"/>
                    <a:pt x="34592" y="18514"/>
                  </a:cubicBezTo>
                  <a:cubicBezTo>
                    <a:pt x="34325" y="17981"/>
                    <a:pt x="34058" y="17480"/>
                    <a:pt x="33824" y="16946"/>
                  </a:cubicBezTo>
                  <a:cubicBezTo>
                    <a:pt x="33391" y="15979"/>
                    <a:pt x="32657" y="15245"/>
                    <a:pt x="31890" y="14545"/>
                  </a:cubicBezTo>
                  <a:cubicBezTo>
                    <a:pt x="31589" y="14245"/>
                    <a:pt x="31289" y="13978"/>
                    <a:pt x="31056" y="13677"/>
                  </a:cubicBezTo>
                  <a:cubicBezTo>
                    <a:pt x="30155" y="12543"/>
                    <a:pt x="29254" y="11443"/>
                    <a:pt x="28354" y="10308"/>
                  </a:cubicBezTo>
                  <a:cubicBezTo>
                    <a:pt x="27753" y="9575"/>
                    <a:pt x="27220" y="8774"/>
                    <a:pt x="26853" y="7907"/>
                  </a:cubicBezTo>
                  <a:cubicBezTo>
                    <a:pt x="26753" y="7673"/>
                    <a:pt x="26619" y="7473"/>
                    <a:pt x="26486" y="7240"/>
                  </a:cubicBezTo>
                  <a:cubicBezTo>
                    <a:pt x="26019" y="6406"/>
                    <a:pt x="25618" y="5538"/>
                    <a:pt x="25318" y="4604"/>
                  </a:cubicBezTo>
                  <a:cubicBezTo>
                    <a:pt x="25218" y="4204"/>
                    <a:pt x="25085" y="3837"/>
                    <a:pt x="25051" y="3437"/>
                  </a:cubicBezTo>
                  <a:cubicBezTo>
                    <a:pt x="25051" y="2770"/>
                    <a:pt x="24851" y="2102"/>
                    <a:pt x="24684" y="1469"/>
                  </a:cubicBezTo>
                  <a:cubicBezTo>
                    <a:pt x="24651" y="1369"/>
                    <a:pt x="24584" y="1235"/>
                    <a:pt x="24484" y="1168"/>
                  </a:cubicBezTo>
                  <a:cubicBezTo>
                    <a:pt x="24084" y="802"/>
                    <a:pt x="23684" y="535"/>
                    <a:pt x="23183" y="368"/>
                  </a:cubicBezTo>
                  <a:cubicBezTo>
                    <a:pt x="22917" y="301"/>
                    <a:pt x="22650" y="234"/>
                    <a:pt x="22383" y="168"/>
                  </a:cubicBezTo>
                  <a:cubicBezTo>
                    <a:pt x="21816" y="34"/>
                    <a:pt x="21249" y="1"/>
                    <a:pt x="20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219;p58"/>
            <p:cNvSpPr/>
            <p:nvPr/>
          </p:nvSpPr>
          <p:spPr>
            <a:xfrm>
              <a:off x="4652063" y="2458500"/>
              <a:ext cx="286900" cy="73325"/>
            </a:xfrm>
            <a:custGeom>
              <a:avLst/>
              <a:gdLst/>
              <a:ahLst/>
              <a:cxnLst/>
              <a:rect l="l" t="t" r="r" b="b"/>
              <a:pathLst>
                <a:path w="11476" h="2933" extrusionOk="0">
                  <a:moveTo>
                    <a:pt x="5438" y="1"/>
                  </a:moveTo>
                  <a:cubicBezTo>
                    <a:pt x="4871" y="1"/>
                    <a:pt x="4304" y="27"/>
                    <a:pt x="3737" y="64"/>
                  </a:cubicBezTo>
                  <a:cubicBezTo>
                    <a:pt x="3553" y="64"/>
                    <a:pt x="3370" y="72"/>
                    <a:pt x="3186" y="72"/>
                  </a:cubicBezTo>
                  <a:cubicBezTo>
                    <a:pt x="3003" y="72"/>
                    <a:pt x="2819" y="64"/>
                    <a:pt x="2636" y="30"/>
                  </a:cubicBezTo>
                  <a:cubicBezTo>
                    <a:pt x="2499" y="11"/>
                    <a:pt x="2359" y="3"/>
                    <a:pt x="2219" y="3"/>
                  </a:cubicBezTo>
                  <a:cubicBezTo>
                    <a:pt x="1881" y="3"/>
                    <a:pt x="1542" y="50"/>
                    <a:pt x="1235" y="97"/>
                  </a:cubicBezTo>
                  <a:cubicBezTo>
                    <a:pt x="901" y="397"/>
                    <a:pt x="634" y="697"/>
                    <a:pt x="368" y="964"/>
                  </a:cubicBezTo>
                  <a:cubicBezTo>
                    <a:pt x="201" y="1131"/>
                    <a:pt x="67" y="1298"/>
                    <a:pt x="34" y="1531"/>
                  </a:cubicBezTo>
                  <a:cubicBezTo>
                    <a:pt x="1" y="1898"/>
                    <a:pt x="1" y="2232"/>
                    <a:pt x="1" y="2599"/>
                  </a:cubicBezTo>
                  <a:cubicBezTo>
                    <a:pt x="1" y="2699"/>
                    <a:pt x="34" y="2799"/>
                    <a:pt x="67" y="2932"/>
                  </a:cubicBezTo>
                  <a:cubicBezTo>
                    <a:pt x="234" y="2899"/>
                    <a:pt x="401" y="2899"/>
                    <a:pt x="534" y="2866"/>
                  </a:cubicBezTo>
                  <a:cubicBezTo>
                    <a:pt x="1068" y="2669"/>
                    <a:pt x="1649" y="2591"/>
                    <a:pt x="2237" y="2591"/>
                  </a:cubicBezTo>
                  <a:cubicBezTo>
                    <a:pt x="2347" y="2591"/>
                    <a:pt x="2458" y="2594"/>
                    <a:pt x="2569" y="2599"/>
                  </a:cubicBezTo>
                  <a:lnTo>
                    <a:pt x="8607" y="2599"/>
                  </a:lnTo>
                  <a:cubicBezTo>
                    <a:pt x="8768" y="2592"/>
                    <a:pt x="8929" y="2588"/>
                    <a:pt x="9088" y="2588"/>
                  </a:cubicBezTo>
                  <a:cubicBezTo>
                    <a:pt x="9751" y="2588"/>
                    <a:pt x="10396" y="2657"/>
                    <a:pt x="11042" y="2899"/>
                  </a:cubicBezTo>
                  <a:cubicBezTo>
                    <a:pt x="11092" y="2916"/>
                    <a:pt x="11150" y="2916"/>
                    <a:pt x="11217" y="2916"/>
                  </a:cubicBezTo>
                  <a:cubicBezTo>
                    <a:pt x="11284" y="2916"/>
                    <a:pt x="11359" y="2916"/>
                    <a:pt x="11442" y="2932"/>
                  </a:cubicBezTo>
                  <a:cubicBezTo>
                    <a:pt x="11442" y="2732"/>
                    <a:pt x="11476" y="2599"/>
                    <a:pt x="11476" y="2465"/>
                  </a:cubicBezTo>
                  <a:cubicBezTo>
                    <a:pt x="11476" y="2165"/>
                    <a:pt x="11442" y="1898"/>
                    <a:pt x="11442" y="1598"/>
                  </a:cubicBezTo>
                  <a:cubicBezTo>
                    <a:pt x="11409" y="1164"/>
                    <a:pt x="11142" y="898"/>
                    <a:pt x="10742" y="764"/>
                  </a:cubicBezTo>
                  <a:cubicBezTo>
                    <a:pt x="10341" y="631"/>
                    <a:pt x="9908" y="497"/>
                    <a:pt x="9507" y="431"/>
                  </a:cubicBezTo>
                  <a:cubicBezTo>
                    <a:pt x="8607" y="297"/>
                    <a:pt x="7740" y="197"/>
                    <a:pt x="6839" y="64"/>
                  </a:cubicBezTo>
                  <a:cubicBezTo>
                    <a:pt x="6372" y="19"/>
                    <a:pt x="5905" y="1"/>
                    <a:pt x="5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220;p58"/>
            <p:cNvSpPr/>
            <p:nvPr/>
          </p:nvSpPr>
          <p:spPr>
            <a:xfrm>
              <a:off x="4677088" y="2382300"/>
              <a:ext cx="236850" cy="74475"/>
            </a:xfrm>
            <a:custGeom>
              <a:avLst/>
              <a:gdLst/>
              <a:ahLst/>
              <a:cxnLst/>
              <a:rect l="l" t="t" r="r" b="b"/>
              <a:pathLst>
                <a:path w="9474" h="2979" extrusionOk="0">
                  <a:moveTo>
                    <a:pt x="3079" y="0"/>
                  </a:moveTo>
                  <a:cubicBezTo>
                    <a:pt x="2476" y="0"/>
                    <a:pt x="1855" y="49"/>
                    <a:pt x="1235" y="76"/>
                  </a:cubicBezTo>
                  <a:cubicBezTo>
                    <a:pt x="668" y="76"/>
                    <a:pt x="434" y="543"/>
                    <a:pt x="67" y="810"/>
                  </a:cubicBezTo>
                  <a:cubicBezTo>
                    <a:pt x="67" y="843"/>
                    <a:pt x="34" y="877"/>
                    <a:pt x="34" y="910"/>
                  </a:cubicBezTo>
                  <a:cubicBezTo>
                    <a:pt x="34" y="1244"/>
                    <a:pt x="0" y="1577"/>
                    <a:pt x="67" y="1877"/>
                  </a:cubicBezTo>
                  <a:cubicBezTo>
                    <a:pt x="167" y="2244"/>
                    <a:pt x="267" y="2578"/>
                    <a:pt x="267" y="2978"/>
                  </a:cubicBezTo>
                  <a:cubicBezTo>
                    <a:pt x="501" y="2945"/>
                    <a:pt x="701" y="2878"/>
                    <a:pt x="901" y="2845"/>
                  </a:cubicBezTo>
                  <a:cubicBezTo>
                    <a:pt x="1468" y="2711"/>
                    <a:pt x="2002" y="2545"/>
                    <a:pt x="2602" y="2478"/>
                  </a:cubicBezTo>
                  <a:cubicBezTo>
                    <a:pt x="3244" y="2386"/>
                    <a:pt x="3895" y="2335"/>
                    <a:pt x="4552" y="2335"/>
                  </a:cubicBezTo>
                  <a:cubicBezTo>
                    <a:pt x="5089" y="2335"/>
                    <a:pt x="5630" y="2369"/>
                    <a:pt x="6171" y="2445"/>
                  </a:cubicBezTo>
                  <a:cubicBezTo>
                    <a:pt x="7105" y="2611"/>
                    <a:pt x="8073" y="2645"/>
                    <a:pt x="8973" y="2878"/>
                  </a:cubicBezTo>
                  <a:cubicBezTo>
                    <a:pt x="8996" y="2889"/>
                    <a:pt x="9014" y="2893"/>
                    <a:pt x="9032" y="2893"/>
                  </a:cubicBezTo>
                  <a:cubicBezTo>
                    <a:pt x="9066" y="2893"/>
                    <a:pt x="9096" y="2878"/>
                    <a:pt x="9140" y="2878"/>
                  </a:cubicBezTo>
                  <a:cubicBezTo>
                    <a:pt x="9207" y="2645"/>
                    <a:pt x="9207" y="2411"/>
                    <a:pt x="9307" y="2178"/>
                  </a:cubicBezTo>
                  <a:cubicBezTo>
                    <a:pt x="9474" y="1777"/>
                    <a:pt x="9440" y="1377"/>
                    <a:pt x="9407" y="943"/>
                  </a:cubicBezTo>
                  <a:cubicBezTo>
                    <a:pt x="9340" y="910"/>
                    <a:pt x="9274" y="877"/>
                    <a:pt x="9207" y="843"/>
                  </a:cubicBezTo>
                  <a:cubicBezTo>
                    <a:pt x="8973" y="743"/>
                    <a:pt x="8773" y="677"/>
                    <a:pt x="8540" y="610"/>
                  </a:cubicBezTo>
                  <a:cubicBezTo>
                    <a:pt x="7139" y="243"/>
                    <a:pt x="5738" y="43"/>
                    <a:pt x="4270" y="43"/>
                  </a:cubicBezTo>
                  <a:cubicBezTo>
                    <a:pt x="4037" y="43"/>
                    <a:pt x="3770" y="43"/>
                    <a:pt x="3503" y="9"/>
                  </a:cubicBezTo>
                  <a:cubicBezTo>
                    <a:pt x="3363" y="3"/>
                    <a:pt x="3221" y="0"/>
                    <a:pt x="30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221;p58"/>
            <p:cNvSpPr/>
            <p:nvPr/>
          </p:nvSpPr>
          <p:spPr>
            <a:xfrm>
              <a:off x="4697938" y="2281550"/>
              <a:ext cx="195150" cy="101825"/>
            </a:xfrm>
            <a:custGeom>
              <a:avLst/>
              <a:gdLst/>
              <a:ahLst/>
              <a:cxnLst/>
              <a:rect l="l" t="t" r="r" b="b"/>
              <a:pathLst>
                <a:path w="7806" h="4073" extrusionOk="0">
                  <a:moveTo>
                    <a:pt x="3710" y="1"/>
                  </a:moveTo>
                  <a:cubicBezTo>
                    <a:pt x="3386" y="1"/>
                    <a:pt x="3069" y="18"/>
                    <a:pt x="2736" y="137"/>
                  </a:cubicBezTo>
                  <a:cubicBezTo>
                    <a:pt x="2669" y="170"/>
                    <a:pt x="2569" y="170"/>
                    <a:pt x="2469" y="170"/>
                  </a:cubicBezTo>
                  <a:cubicBezTo>
                    <a:pt x="1968" y="303"/>
                    <a:pt x="1468" y="404"/>
                    <a:pt x="1068" y="837"/>
                  </a:cubicBezTo>
                  <a:cubicBezTo>
                    <a:pt x="901" y="1004"/>
                    <a:pt x="701" y="1171"/>
                    <a:pt x="501" y="1338"/>
                  </a:cubicBezTo>
                  <a:cubicBezTo>
                    <a:pt x="167" y="1571"/>
                    <a:pt x="67" y="1838"/>
                    <a:pt x="67" y="2238"/>
                  </a:cubicBezTo>
                  <a:cubicBezTo>
                    <a:pt x="67" y="2672"/>
                    <a:pt x="67" y="3105"/>
                    <a:pt x="67" y="3539"/>
                  </a:cubicBezTo>
                  <a:cubicBezTo>
                    <a:pt x="67" y="3639"/>
                    <a:pt x="0" y="3739"/>
                    <a:pt x="134" y="3839"/>
                  </a:cubicBezTo>
                  <a:cubicBezTo>
                    <a:pt x="200" y="3806"/>
                    <a:pt x="301" y="3806"/>
                    <a:pt x="401" y="3773"/>
                  </a:cubicBezTo>
                  <a:cubicBezTo>
                    <a:pt x="901" y="3606"/>
                    <a:pt x="1401" y="3539"/>
                    <a:pt x="1935" y="3539"/>
                  </a:cubicBezTo>
                  <a:cubicBezTo>
                    <a:pt x="2435" y="3539"/>
                    <a:pt x="2936" y="3539"/>
                    <a:pt x="3436" y="3506"/>
                  </a:cubicBezTo>
                  <a:cubicBezTo>
                    <a:pt x="3557" y="3501"/>
                    <a:pt x="3677" y="3499"/>
                    <a:pt x="3796" y="3499"/>
                  </a:cubicBezTo>
                  <a:cubicBezTo>
                    <a:pt x="4603" y="3499"/>
                    <a:pt x="5391" y="3594"/>
                    <a:pt x="6205" y="3739"/>
                  </a:cubicBezTo>
                  <a:cubicBezTo>
                    <a:pt x="6705" y="3839"/>
                    <a:pt x="7239" y="3939"/>
                    <a:pt x="7806" y="4073"/>
                  </a:cubicBezTo>
                  <a:cubicBezTo>
                    <a:pt x="7773" y="3839"/>
                    <a:pt x="7739" y="3673"/>
                    <a:pt x="7739" y="3472"/>
                  </a:cubicBezTo>
                  <a:cubicBezTo>
                    <a:pt x="7773" y="3105"/>
                    <a:pt x="7539" y="2939"/>
                    <a:pt x="7239" y="2805"/>
                  </a:cubicBezTo>
                  <a:cubicBezTo>
                    <a:pt x="7139" y="2772"/>
                    <a:pt x="7005" y="2705"/>
                    <a:pt x="6872" y="2672"/>
                  </a:cubicBezTo>
                  <a:cubicBezTo>
                    <a:pt x="6171" y="2505"/>
                    <a:pt x="5438" y="2338"/>
                    <a:pt x="4670" y="2338"/>
                  </a:cubicBezTo>
                  <a:cubicBezTo>
                    <a:pt x="4203" y="2338"/>
                    <a:pt x="3736" y="2338"/>
                    <a:pt x="3269" y="2272"/>
                  </a:cubicBezTo>
                  <a:cubicBezTo>
                    <a:pt x="2885" y="2229"/>
                    <a:pt x="2500" y="2172"/>
                    <a:pt x="2116" y="2172"/>
                  </a:cubicBezTo>
                  <a:cubicBezTo>
                    <a:pt x="1900" y="2172"/>
                    <a:pt x="1684" y="2190"/>
                    <a:pt x="1468" y="2238"/>
                  </a:cubicBezTo>
                  <a:cubicBezTo>
                    <a:pt x="1435" y="2238"/>
                    <a:pt x="1401" y="2242"/>
                    <a:pt x="1369" y="2242"/>
                  </a:cubicBezTo>
                  <a:cubicBezTo>
                    <a:pt x="1305" y="2242"/>
                    <a:pt x="1246" y="2227"/>
                    <a:pt x="1201" y="2138"/>
                  </a:cubicBezTo>
                  <a:cubicBezTo>
                    <a:pt x="1235" y="2005"/>
                    <a:pt x="1335" y="2038"/>
                    <a:pt x="1468" y="2005"/>
                  </a:cubicBezTo>
                  <a:cubicBezTo>
                    <a:pt x="1868" y="1938"/>
                    <a:pt x="2269" y="1905"/>
                    <a:pt x="2702" y="1805"/>
                  </a:cubicBezTo>
                  <a:cubicBezTo>
                    <a:pt x="3002" y="1738"/>
                    <a:pt x="3303" y="1671"/>
                    <a:pt x="3603" y="1671"/>
                  </a:cubicBezTo>
                  <a:lnTo>
                    <a:pt x="4470" y="1671"/>
                  </a:lnTo>
                  <a:cubicBezTo>
                    <a:pt x="4559" y="1668"/>
                    <a:pt x="4648" y="1667"/>
                    <a:pt x="4736" y="1667"/>
                  </a:cubicBezTo>
                  <a:cubicBezTo>
                    <a:pt x="5704" y="1667"/>
                    <a:pt x="6622" y="1835"/>
                    <a:pt x="7539" y="2171"/>
                  </a:cubicBezTo>
                  <a:lnTo>
                    <a:pt x="7706" y="2171"/>
                  </a:lnTo>
                  <a:cubicBezTo>
                    <a:pt x="7739" y="1971"/>
                    <a:pt x="7739" y="1771"/>
                    <a:pt x="7606" y="1638"/>
                  </a:cubicBezTo>
                  <a:cubicBezTo>
                    <a:pt x="7172" y="1171"/>
                    <a:pt x="6705" y="704"/>
                    <a:pt x="6105" y="404"/>
                  </a:cubicBezTo>
                  <a:cubicBezTo>
                    <a:pt x="6071" y="370"/>
                    <a:pt x="6005" y="370"/>
                    <a:pt x="5971" y="370"/>
                  </a:cubicBezTo>
                  <a:cubicBezTo>
                    <a:pt x="5604" y="270"/>
                    <a:pt x="5237" y="203"/>
                    <a:pt x="4904" y="103"/>
                  </a:cubicBezTo>
                  <a:cubicBezTo>
                    <a:pt x="4637" y="3"/>
                    <a:pt x="4370" y="3"/>
                    <a:pt x="4103" y="3"/>
                  </a:cubicBezTo>
                  <a:cubicBezTo>
                    <a:pt x="3970" y="3"/>
                    <a:pt x="3839" y="1"/>
                    <a:pt x="3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222;p58"/>
            <p:cNvSpPr/>
            <p:nvPr/>
          </p:nvSpPr>
          <p:spPr>
            <a:xfrm>
              <a:off x="4737138" y="2234925"/>
              <a:ext cx="117600" cy="41725"/>
            </a:xfrm>
            <a:custGeom>
              <a:avLst/>
              <a:gdLst/>
              <a:ahLst/>
              <a:cxnLst/>
              <a:rect l="l" t="t" r="r" b="b"/>
              <a:pathLst>
                <a:path w="4704" h="1669" extrusionOk="0">
                  <a:moveTo>
                    <a:pt x="2402" y="0"/>
                  </a:moveTo>
                  <a:cubicBezTo>
                    <a:pt x="2102" y="0"/>
                    <a:pt x="1768" y="67"/>
                    <a:pt x="1434" y="134"/>
                  </a:cubicBezTo>
                  <a:cubicBezTo>
                    <a:pt x="1334" y="134"/>
                    <a:pt x="1234" y="134"/>
                    <a:pt x="1134" y="167"/>
                  </a:cubicBezTo>
                  <a:cubicBezTo>
                    <a:pt x="1001" y="167"/>
                    <a:pt x="901" y="200"/>
                    <a:pt x="834" y="267"/>
                  </a:cubicBezTo>
                  <a:cubicBezTo>
                    <a:pt x="367" y="601"/>
                    <a:pt x="67" y="1034"/>
                    <a:pt x="0" y="1668"/>
                  </a:cubicBezTo>
                  <a:cubicBezTo>
                    <a:pt x="500" y="1535"/>
                    <a:pt x="967" y="1401"/>
                    <a:pt x="1434" y="1301"/>
                  </a:cubicBezTo>
                  <a:cubicBezTo>
                    <a:pt x="1535" y="1268"/>
                    <a:pt x="1668" y="1268"/>
                    <a:pt x="1801" y="1268"/>
                  </a:cubicBezTo>
                  <a:cubicBezTo>
                    <a:pt x="1985" y="1251"/>
                    <a:pt x="2168" y="1243"/>
                    <a:pt x="2352" y="1243"/>
                  </a:cubicBezTo>
                  <a:cubicBezTo>
                    <a:pt x="2535" y="1243"/>
                    <a:pt x="2719" y="1251"/>
                    <a:pt x="2902" y="1268"/>
                  </a:cubicBezTo>
                  <a:cubicBezTo>
                    <a:pt x="3002" y="1268"/>
                    <a:pt x="3102" y="1268"/>
                    <a:pt x="3202" y="1301"/>
                  </a:cubicBezTo>
                  <a:cubicBezTo>
                    <a:pt x="3669" y="1401"/>
                    <a:pt x="4103" y="1535"/>
                    <a:pt x="4537" y="1635"/>
                  </a:cubicBezTo>
                  <a:lnTo>
                    <a:pt x="4703" y="1635"/>
                  </a:lnTo>
                  <a:cubicBezTo>
                    <a:pt x="4637" y="1134"/>
                    <a:pt x="4403" y="767"/>
                    <a:pt x="4070" y="434"/>
                  </a:cubicBezTo>
                  <a:cubicBezTo>
                    <a:pt x="3870" y="234"/>
                    <a:pt x="3636" y="167"/>
                    <a:pt x="3369" y="134"/>
                  </a:cubicBezTo>
                  <a:cubicBezTo>
                    <a:pt x="3069" y="100"/>
                    <a:pt x="2735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223;p58"/>
            <p:cNvSpPr/>
            <p:nvPr/>
          </p:nvSpPr>
          <p:spPr>
            <a:xfrm>
              <a:off x="4381038" y="2558225"/>
              <a:ext cx="851475" cy="979425"/>
            </a:xfrm>
            <a:custGeom>
              <a:avLst/>
              <a:gdLst/>
              <a:ahLst/>
              <a:cxnLst/>
              <a:rect l="l" t="t" r="r" b="b"/>
              <a:pathLst>
                <a:path w="34059" h="39177" extrusionOk="0">
                  <a:moveTo>
                    <a:pt x="12438" y="1"/>
                  </a:moveTo>
                  <a:cubicBezTo>
                    <a:pt x="11695" y="1"/>
                    <a:pt x="11004" y="223"/>
                    <a:pt x="10408" y="978"/>
                  </a:cubicBezTo>
                  <a:cubicBezTo>
                    <a:pt x="9207" y="2579"/>
                    <a:pt x="8907" y="4614"/>
                    <a:pt x="8273" y="6449"/>
                  </a:cubicBezTo>
                  <a:cubicBezTo>
                    <a:pt x="7339" y="9017"/>
                    <a:pt x="5538" y="11119"/>
                    <a:pt x="3803" y="13154"/>
                  </a:cubicBezTo>
                  <a:cubicBezTo>
                    <a:pt x="2336" y="14888"/>
                    <a:pt x="1668" y="16356"/>
                    <a:pt x="1068" y="18557"/>
                  </a:cubicBezTo>
                  <a:cubicBezTo>
                    <a:pt x="434" y="20826"/>
                    <a:pt x="34" y="22827"/>
                    <a:pt x="34" y="25196"/>
                  </a:cubicBezTo>
                  <a:cubicBezTo>
                    <a:pt x="1" y="27497"/>
                    <a:pt x="668" y="29198"/>
                    <a:pt x="1735" y="31166"/>
                  </a:cubicBezTo>
                  <a:cubicBezTo>
                    <a:pt x="2836" y="33235"/>
                    <a:pt x="4270" y="34702"/>
                    <a:pt x="6072" y="36203"/>
                  </a:cubicBezTo>
                  <a:cubicBezTo>
                    <a:pt x="7773" y="37604"/>
                    <a:pt x="9574" y="38905"/>
                    <a:pt x="11842" y="39105"/>
                  </a:cubicBezTo>
                  <a:cubicBezTo>
                    <a:pt x="12424" y="39154"/>
                    <a:pt x="12995" y="39177"/>
                    <a:pt x="13561" y="39177"/>
                  </a:cubicBezTo>
                  <a:cubicBezTo>
                    <a:pt x="15334" y="39177"/>
                    <a:pt x="17052" y="38951"/>
                    <a:pt x="18847" y="38572"/>
                  </a:cubicBezTo>
                  <a:cubicBezTo>
                    <a:pt x="21316" y="38038"/>
                    <a:pt x="23517" y="37771"/>
                    <a:pt x="25619" y="36270"/>
                  </a:cubicBezTo>
                  <a:cubicBezTo>
                    <a:pt x="29188" y="33702"/>
                    <a:pt x="31290" y="29799"/>
                    <a:pt x="32991" y="25863"/>
                  </a:cubicBezTo>
                  <a:cubicBezTo>
                    <a:pt x="33758" y="24061"/>
                    <a:pt x="34058" y="21660"/>
                    <a:pt x="33691" y="19758"/>
                  </a:cubicBezTo>
                  <a:cubicBezTo>
                    <a:pt x="33324" y="17790"/>
                    <a:pt x="32124" y="16589"/>
                    <a:pt x="30756" y="15255"/>
                  </a:cubicBezTo>
                  <a:cubicBezTo>
                    <a:pt x="28988" y="13554"/>
                    <a:pt x="26886" y="11853"/>
                    <a:pt x="26019" y="9484"/>
                  </a:cubicBezTo>
                  <a:cubicBezTo>
                    <a:pt x="25185" y="7149"/>
                    <a:pt x="24918" y="4781"/>
                    <a:pt x="23517" y="2679"/>
                  </a:cubicBezTo>
                  <a:cubicBezTo>
                    <a:pt x="22216" y="645"/>
                    <a:pt x="20182" y="211"/>
                    <a:pt x="17913" y="78"/>
                  </a:cubicBezTo>
                  <a:cubicBezTo>
                    <a:pt x="17791" y="71"/>
                    <a:pt x="17667" y="68"/>
                    <a:pt x="17540" y="68"/>
                  </a:cubicBezTo>
                  <a:cubicBezTo>
                    <a:pt x="16603" y="68"/>
                    <a:pt x="15557" y="232"/>
                    <a:pt x="14572" y="232"/>
                  </a:cubicBezTo>
                  <a:cubicBezTo>
                    <a:pt x="14382" y="232"/>
                    <a:pt x="14195" y="226"/>
                    <a:pt x="14011" y="211"/>
                  </a:cubicBezTo>
                  <a:cubicBezTo>
                    <a:pt x="13471" y="103"/>
                    <a:pt x="12943" y="1"/>
                    <a:pt x="12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224;p58"/>
            <p:cNvSpPr/>
            <p:nvPr/>
          </p:nvSpPr>
          <p:spPr>
            <a:xfrm>
              <a:off x="4731913" y="2241675"/>
              <a:ext cx="116975" cy="44925"/>
            </a:xfrm>
            <a:custGeom>
              <a:avLst/>
              <a:gdLst/>
              <a:ahLst/>
              <a:cxnLst/>
              <a:rect l="l" t="t" r="r" b="b"/>
              <a:pathLst>
                <a:path w="4679" h="1797" extrusionOk="0">
                  <a:moveTo>
                    <a:pt x="2655" y="1"/>
                  </a:moveTo>
                  <a:cubicBezTo>
                    <a:pt x="2490" y="1"/>
                    <a:pt x="2324" y="27"/>
                    <a:pt x="2177" y="64"/>
                  </a:cubicBezTo>
                  <a:cubicBezTo>
                    <a:pt x="1577" y="197"/>
                    <a:pt x="976" y="431"/>
                    <a:pt x="443" y="798"/>
                  </a:cubicBezTo>
                  <a:cubicBezTo>
                    <a:pt x="0" y="1102"/>
                    <a:pt x="268" y="1796"/>
                    <a:pt x="696" y="1796"/>
                  </a:cubicBezTo>
                  <a:cubicBezTo>
                    <a:pt x="785" y="1796"/>
                    <a:pt x="879" y="1767"/>
                    <a:pt x="976" y="1698"/>
                  </a:cubicBezTo>
                  <a:cubicBezTo>
                    <a:pt x="1443" y="1398"/>
                    <a:pt x="1944" y="1131"/>
                    <a:pt x="2511" y="1065"/>
                  </a:cubicBezTo>
                  <a:cubicBezTo>
                    <a:pt x="2534" y="1063"/>
                    <a:pt x="2558" y="1062"/>
                    <a:pt x="2582" y="1062"/>
                  </a:cubicBezTo>
                  <a:cubicBezTo>
                    <a:pt x="3059" y="1062"/>
                    <a:pt x="3535" y="1368"/>
                    <a:pt x="4012" y="1431"/>
                  </a:cubicBezTo>
                  <a:cubicBezTo>
                    <a:pt x="4032" y="1433"/>
                    <a:pt x="4052" y="1434"/>
                    <a:pt x="4071" y="1434"/>
                  </a:cubicBezTo>
                  <a:cubicBezTo>
                    <a:pt x="4678" y="1434"/>
                    <a:pt x="4659" y="429"/>
                    <a:pt x="4012" y="364"/>
                  </a:cubicBezTo>
                  <a:cubicBezTo>
                    <a:pt x="3678" y="331"/>
                    <a:pt x="3378" y="131"/>
                    <a:pt x="3044" y="64"/>
                  </a:cubicBezTo>
                  <a:cubicBezTo>
                    <a:pt x="2924" y="19"/>
                    <a:pt x="2790" y="1"/>
                    <a:pt x="265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225;p58"/>
            <p:cNvSpPr/>
            <p:nvPr/>
          </p:nvSpPr>
          <p:spPr>
            <a:xfrm>
              <a:off x="4705438" y="2292950"/>
              <a:ext cx="181375" cy="52525"/>
            </a:xfrm>
            <a:custGeom>
              <a:avLst/>
              <a:gdLst/>
              <a:ahLst/>
              <a:cxnLst/>
              <a:rect l="l" t="t" r="r" b="b"/>
              <a:pathLst>
                <a:path w="7255" h="2101" extrusionOk="0">
                  <a:moveTo>
                    <a:pt x="2979" y="0"/>
                  </a:moveTo>
                  <a:cubicBezTo>
                    <a:pt x="2081" y="0"/>
                    <a:pt x="463" y="424"/>
                    <a:pt x="101" y="1148"/>
                  </a:cubicBezTo>
                  <a:cubicBezTo>
                    <a:pt x="1" y="1349"/>
                    <a:pt x="1" y="1615"/>
                    <a:pt x="201" y="1782"/>
                  </a:cubicBezTo>
                  <a:cubicBezTo>
                    <a:pt x="201" y="1782"/>
                    <a:pt x="201" y="1816"/>
                    <a:pt x="234" y="1816"/>
                  </a:cubicBezTo>
                  <a:cubicBezTo>
                    <a:pt x="342" y="1913"/>
                    <a:pt x="461" y="1954"/>
                    <a:pt x="576" y="1954"/>
                  </a:cubicBezTo>
                  <a:cubicBezTo>
                    <a:pt x="817" y="1954"/>
                    <a:pt x="1044" y="1774"/>
                    <a:pt x="1135" y="1549"/>
                  </a:cubicBezTo>
                  <a:cubicBezTo>
                    <a:pt x="1506" y="1239"/>
                    <a:pt x="2652" y="1045"/>
                    <a:pt x="3135" y="1045"/>
                  </a:cubicBezTo>
                  <a:cubicBezTo>
                    <a:pt x="3173" y="1045"/>
                    <a:pt x="3207" y="1046"/>
                    <a:pt x="3236" y="1048"/>
                  </a:cubicBezTo>
                  <a:cubicBezTo>
                    <a:pt x="3803" y="1115"/>
                    <a:pt x="5905" y="1248"/>
                    <a:pt x="6138" y="1816"/>
                  </a:cubicBezTo>
                  <a:cubicBezTo>
                    <a:pt x="6234" y="2017"/>
                    <a:pt x="6389" y="2100"/>
                    <a:pt x="6549" y="2100"/>
                  </a:cubicBezTo>
                  <a:cubicBezTo>
                    <a:pt x="6893" y="2100"/>
                    <a:pt x="7254" y="1714"/>
                    <a:pt x="7072" y="1282"/>
                  </a:cubicBezTo>
                  <a:cubicBezTo>
                    <a:pt x="6572" y="214"/>
                    <a:pt x="4237" y="114"/>
                    <a:pt x="3236" y="14"/>
                  </a:cubicBezTo>
                  <a:cubicBezTo>
                    <a:pt x="3160" y="5"/>
                    <a:pt x="3074" y="0"/>
                    <a:pt x="297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226;p58"/>
            <p:cNvSpPr/>
            <p:nvPr/>
          </p:nvSpPr>
          <p:spPr>
            <a:xfrm>
              <a:off x="4691263" y="2340275"/>
              <a:ext cx="190150" cy="39825"/>
            </a:xfrm>
            <a:custGeom>
              <a:avLst/>
              <a:gdLst/>
              <a:ahLst/>
              <a:cxnLst/>
              <a:rect l="l" t="t" r="r" b="b"/>
              <a:pathLst>
                <a:path w="7606" h="1593" extrusionOk="0">
                  <a:moveTo>
                    <a:pt x="3323" y="0"/>
                  </a:moveTo>
                  <a:cubicBezTo>
                    <a:pt x="2347" y="0"/>
                    <a:pt x="1390" y="134"/>
                    <a:pt x="434" y="490"/>
                  </a:cubicBezTo>
                  <a:cubicBezTo>
                    <a:pt x="201" y="556"/>
                    <a:pt x="0" y="756"/>
                    <a:pt x="34" y="990"/>
                  </a:cubicBezTo>
                  <a:cubicBezTo>
                    <a:pt x="34" y="1023"/>
                    <a:pt x="34" y="1057"/>
                    <a:pt x="34" y="1090"/>
                  </a:cubicBezTo>
                  <a:cubicBezTo>
                    <a:pt x="75" y="1418"/>
                    <a:pt x="356" y="1583"/>
                    <a:pt x="620" y="1583"/>
                  </a:cubicBezTo>
                  <a:cubicBezTo>
                    <a:pt x="786" y="1583"/>
                    <a:pt x="945" y="1519"/>
                    <a:pt x="1035" y="1390"/>
                  </a:cubicBezTo>
                  <a:cubicBezTo>
                    <a:pt x="1839" y="1149"/>
                    <a:pt x="2643" y="1037"/>
                    <a:pt x="3482" y="1037"/>
                  </a:cubicBezTo>
                  <a:cubicBezTo>
                    <a:pt x="3687" y="1037"/>
                    <a:pt x="3894" y="1044"/>
                    <a:pt x="4103" y="1057"/>
                  </a:cubicBezTo>
                  <a:cubicBezTo>
                    <a:pt x="4637" y="1123"/>
                    <a:pt x="6138" y="1090"/>
                    <a:pt x="6605" y="1357"/>
                  </a:cubicBezTo>
                  <a:cubicBezTo>
                    <a:pt x="6712" y="1510"/>
                    <a:pt x="6896" y="1592"/>
                    <a:pt x="7074" y="1592"/>
                  </a:cubicBezTo>
                  <a:cubicBezTo>
                    <a:pt x="7284" y="1592"/>
                    <a:pt x="7485" y="1477"/>
                    <a:pt x="7539" y="1223"/>
                  </a:cubicBezTo>
                  <a:cubicBezTo>
                    <a:pt x="7573" y="1190"/>
                    <a:pt x="7573" y="1190"/>
                    <a:pt x="7573" y="1190"/>
                  </a:cubicBezTo>
                  <a:cubicBezTo>
                    <a:pt x="7606" y="990"/>
                    <a:pt x="7573" y="790"/>
                    <a:pt x="7439" y="656"/>
                  </a:cubicBezTo>
                  <a:cubicBezTo>
                    <a:pt x="6839" y="123"/>
                    <a:pt x="5538" y="156"/>
                    <a:pt x="4804" y="89"/>
                  </a:cubicBezTo>
                  <a:cubicBezTo>
                    <a:pt x="4304" y="34"/>
                    <a:pt x="3811" y="0"/>
                    <a:pt x="332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227;p58"/>
            <p:cNvSpPr/>
            <p:nvPr/>
          </p:nvSpPr>
          <p:spPr>
            <a:xfrm>
              <a:off x="4679838" y="2406200"/>
              <a:ext cx="225025" cy="59600"/>
            </a:xfrm>
            <a:custGeom>
              <a:avLst/>
              <a:gdLst/>
              <a:ahLst/>
              <a:cxnLst/>
              <a:rect l="l" t="t" r="r" b="b"/>
              <a:pathLst>
                <a:path w="9001" h="2384" extrusionOk="0">
                  <a:moveTo>
                    <a:pt x="5034" y="0"/>
                  </a:moveTo>
                  <a:cubicBezTo>
                    <a:pt x="3697" y="0"/>
                    <a:pt x="2378" y="96"/>
                    <a:pt x="1058" y="254"/>
                  </a:cubicBezTo>
                  <a:lnTo>
                    <a:pt x="1025" y="254"/>
                  </a:lnTo>
                  <a:lnTo>
                    <a:pt x="1025" y="288"/>
                  </a:lnTo>
                  <a:lnTo>
                    <a:pt x="891" y="288"/>
                  </a:lnTo>
                  <a:cubicBezTo>
                    <a:pt x="624" y="321"/>
                    <a:pt x="491" y="555"/>
                    <a:pt x="524" y="755"/>
                  </a:cubicBezTo>
                  <a:cubicBezTo>
                    <a:pt x="0" y="918"/>
                    <a:pt x="55" y="1790"/>
                    <a:pt x="657" y="1790"/>
                  </a:cubicBezTo>
                  <a:cubicBezTo>
                    <a:pt x="668" y="1790"/>
                    <a:pt x="679" y="1789"/>
                    <a:pt x="691" y="1789"/>
                  </a:cubicBezTo>
                  <a:cubicBezTo>
                    <a:pt x="1959" y="1789"/>
                    <a:pt x="3259" y="1689"/>
                    <a:pt x="4560" y="1689"/>
                  </a:cubicBezTo>
                  <a:cubicBezTo>
                    <a:pt x="4609" y="1687"/>
                    <a:pt x="4658" y="1687"/>
                    <a:pt x="4706" y="1687"/>
                  </a:cubicBezTo>
                  <a:cubicBezTo>
                    <a:pt x="5889" y="1687"/>
                    <a:pt x="7043" y="2067"/>
                    <a:pt x="8196" y="2356"/>
                  </a:cubicBezTo>
                  <a:cubicBezTo>
                    <a:pt x="8253" y="2375"/>
                    <a:pt x="8307" y="2383"/>
                    <a:pt x="8359" y="2383"/>
                  </a:cubicBezTo>
                  <a:cubicBezTo>
                    <a:pt x="8764" y="2383"/>
                    <a:pt x="9000" y="1851"/>
                    <a:pt x="8763" y="1555"/>
                  </a:cubicBezTo>
                  <a:cubicBezTo>
                    <a:pt x="8897" y="1355"/>
                    <a:pt x="8897" y="1088"/>
                    <a:pt x="8697" y="888"/>
                  </a:cubicBezTo>
                  <a:cubicBezTo>
                    <a:pt x="8063" y="221"/>
                    <a:pt x="6995" y="88"/>
                    <a:pt x="6095" y="21"/>
                  </a:cubicBezTo>
                  <a:cubicBezTo>
                    <a:pt x="5740" y="7"/>
                    <a:pt x="5386" y="0"/>
                    <a:pt x="5034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228;p58"/>
            <p:cNvSpPr/>
            <p:nvPr/>
          </p:nvSpPr>
          <p:spPr>
            <a:xfrm>
              <a:off x="4663738" y="2464175"/>
              <a:ext cx="275875" cy="70550"/>
            </a:xfrm>
            <a:custGeom>
              <a:avLst/>
              <a:gdLst/>
              <a:ahLst/>
              <a:cxnLst/>
              <a:rect l="l" t="t" r="r" b="b"/>
              <a:pathLst>
                <a:path w="11035" h="2822" extrusionOk="0">
                  <a:moveTo>
                    <a:pt x="6598" y="1"/>
                  </a:moveTo>
                  <a:cubicBezTo>
                    <a:pt x="5798" y="1"/>
                    <a:pt x="5038" y="59"/>
                    <a:pt x="4504" y="70"/>
                  </a:cubicBezTo>
                  <a:cubicBezTo>
                    <a:pt x="4395" y="70"/>
                    <a:pt x="4204" y="67"/>
                    <a:pt x="3963" y="67"/>
                  </a:cubicBezTo>
                  <a:cubicBezTo>
                    <a:pt x="2729" y="67"/>
                    <a:pt x="177" y="160"/>
                    <a:pt x="568" y="1304"/>
                  </a:cubicBezTo>
                  <a:cubicBezTo>
                    <a:pt x="501" y="1338"/>
                    <a:pt x="434" y="1404"/>
                    <a:pt x="334" y="1438"/>
                  </a:cubicBezTo>
                  <a:cubicBezTo>
                    <a:pt x="1" y="1671"/>
                    <a:pt x="1" y="2338"/>
                    <a:pt x="468" y="2405"/>
                  </a:cubicBezTo>
                  <a:cubicBezTo>
                    <a:pt x="2402" y="2672"/>
                    <a:pt x="4337" y="2739"/>
                    <a:pt x="6305" y="2805"/>
                  </a:cubicBezTo>
                  <a:cubicBezTo>
                    <a:pt x="6547" y="2815"/>
                    <a:pt x="6794" y="2822"/>
                    <a:pt x="7045" y="2822"/>
                  </a:cubicBezTo>
                  <a:cubicBezTo>
                    <a:pt x="7658" y="2822"/>
                    <a:pt x="8291" y="2781"/>
                    <a:pt x="8907" y="2639"/>
                  </a:cubicBezTo>
                  <a:cubicBezTo>
                    <a:pt x="9107" y="2672"/>
                    <a:pt x="9341" y="2672"/>
                    <a:pt x="9541" y="2672"/>
                  </a:cubicBezTo>
                  <a:cubicBezTo>
                    <a:pt x="9674" y="2639"/>
                    <a:pt x="9741" y="2605"/>
                    <a:pt x="9841" y="2572"/>
                  </a:cubicBezTo>
                  <a:cubicBezTo>
                    <a:pt x="9841" y="2605"/>
                    <a:pt x="9874" y="2605"/>
                    <a:pt x="9874" y="2639"/>
                  </a:cubicBezTo>
                  <a:cubicBezTo>
                    <a:pt x="9988" y="2731"/>
                    <a:pt x="10112" y="2771"/>
                    <a:pt x="10230" y="2771"/>
                  </a:cubicBezTo>
                  <a:cubicBezTo>
                    <a:pt x="10665" y="2771"/>
                    <a:pt x="11035" y="2239"/>
                    <a:pt x="10642" y="1871"/>
                  </a:cubicBezTo>
                  <a:cubicBezTo>
                    <a:pt x="10575" y="1805"/>
                    <a:pt x="10508" y="1771"/>
                    <a:pt x="10441" y="1705"/>
                  </a:cubicBezTo>
                  <a:cubicBezTo>
                    <a:pt x="10441" y="1605"/>
                    <a:pt x="10441" y="1505"/>
                    <a:pt x="10375" y="1404"/>
                  </a:cubicBezTo>
                  <a:cubicBezTo>
                    <a:pt x="9847" y="217"/>
                    <a:pt x="8146" y="1"/>
                    <a:pt x="6598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229;p58"/>
            <p:cNvSpPr/>
            <p:nvPr/>
          </p:nvSpPr>
          <p:spPr>
            <a:xfrm>
              <a:off x="4333513" y="2216575"/>
              <a:ext cx="923175" cy="1356000"/>
            </a:xfrm>
            <a:custGeom>
              <a:avLst/>
              <a:gdLst/>
              <a:ahLst/>
              <a:cxnLst/>
              <a:rect l="l" t="t" r="r" b="b"/>
              <a:pathLst>
                <a:path w="36927" h="54240" extrusionOk="0">
                  <a:moveTo>
                    <a:pt x="24818" y="12876"/>
                  </a:moveTo>
                  <a:cubicBezTo>
                    <a:pt x="25118" y="12976"/>
                    <a:pt x="25385" y="13176"/>
                    <a:pt x="25752" y="13210"/>
                  </a:cubicBezTo>
                  <a:cubicBezTo>
                    <a:pt x="25852" y="13243"/>
                    <a:pt x="26019" y="13310"/>
                    <a:pt x="26052" y="13410"/>
                  </a:cubicBezTo>
                  <a:cubicBezTo>
                    <a:pt x="26286" y="13744"/>
                    <a:pt x="26553" y="14044"/>
                    <a:pt x="26553" y="14477"/>
                  </a:cubicBezTo>
                  <a:cubicBezTo>
                    <a:pt x="26586" y="14611"/>
                    <a:pt x="26586" y="14744"/>
                    <a:pt x="26586" y="14911"/>
                  </a:cubicBezTo>
                  <a:cubicBezTo>
                    <a:pt x="26553" y="15145"/>
                    <a:pt x="26586" y="15411"/>
                    <a:pt x="26719" y="15645"/>
                  </a:cubicBezTo>
                  <a:cubicBezTo>
                    <a:pt x="26819" y="15745"/>
                    <a:pt x="26819" y="15945"/>
                    <a:pt x="26853" y="16112"/>
                  </a:cubicBezTo>
                  <a:cubicBezTo>
                    <a:pt x="26886" y="16212"/>
                    <a:pt x="26886" y="16345"/>
                    <a:pt x="26853" y="16479"/>
                  </a:cubicBezTo>
                  <a:cubicBezTo>
                    <a:pt x="26786" y="17113"/>
                    <a:pt x="27020" y="17646"/>
                    <a:pt x="27286" y="18213"/>
                  </a:cubicBezTo>
                  <a:cubicBezTo>
                    <a:pt x="27320" y="18347"/>
                    <a:pt x="27386" y="18480"/>
                    <a:pt x="27453" y="18614"/>
                  </a:cubicBezTo>
                  <a:cubicBezTo>
                    <a:pt x="27553" y="18914"/>
                    <a:pt x="27687" y="19214"/>
                    <a:pt x="27820" y="19514"/>
                  </a:cubicBezTo>
                  <a:cubicBezTo>
                    <a:pt x="27887" y="19648"/>
                    <a:pt x="27987" y="19815"/>
                    <a:pt x="28087" y="19915"/>
                  </a:cubicBezTo>
                  <a:cubicBezTo>
                    <a:pt x="28421" y="20148"/>
                    <a:pt x="28554" y="20448"/>
                    <a:pt x="28687" y="20815"/>
                  </a:cubicBezTo>
                  <a:cubicBezTo>
                    <a:pt x="28754" y="20949"/>
                    <a:pt x="28854" y="21082"/>
                    <a:pt x="28921" y="21216"/>
                  </a:cubicBezTo>
                  <a:cubicBezTo>
                    <a:pt x="28988" y="21316"/>
                    <a:pt x="29088" y="21382"/>
                    <a:pt x="29121" y="21482"/>
                  </a:cubicBezTo>
                  <a:cubicBezTo>
                    <a:pt x="29388" y="21983"/>
                    <a:pt x="29755" y="22350"/>
                    <a:pt x="30155" y="22750"/>
                  </a:cubicBezTo>
                  <a:cubicBezTo>
                    <a:pt x="30289" y="22850"/>
                    <a:pt x="30389" y="22984"/>
                    <a:pt x="30455" y="23150"/>
                  </a:cubicBezTo>
                  <a:cubicBezTo>
                    <a:pt x="30622" y="23384"/>
                    <a:pt x="30756" y="23684"/>
                    <a:pt x="30922" y="23951"/>
                  </a:cubicBezTo>
                  <a:cubicBezTo>
                    <a:pt x="31156" y="24385"/>
                    <a:pt x="31456" y="24785"/>
                    <a:pt x="31856" y="25118"/>
                  </a:cubicBezTo>
                  <a:cubicBezTo>
                    <a:pt x="32624" y="25886"/>
                    <a:pt x="33391" y="26686"/>
                    <a:pt x="34091" y="27520"/>
                  </a:cubicBezTo>
                  <a:cubicBezTo>
                    <a:pt x="34625" y="28187"/>
                    <a:pt x="35092" y="28921"/>
                    <a:pt x="35526" y="29655"/>
                  </a:cubicBezTo>
                  <a:cubicBezTo>
                    <a:pt x="35792" y="30122"/>
                    <a:pt x="35959" y="30689"/>
                    <a:pt x="36159" y="31223"/>
                  </a:cubicBezTo>
                  <a:cubicBezTo>
                    <a:pt x="36326" y="31623"/>
                    <a:pt x="36426" y="32023"/>
                    <a:pt x="36593" y="32457"/>
                  </a:cubicBezTo>
                  <a:cubicBezTo>
                    <a:pt x="36726" y="32824"/>
                    <a:pt x="36827" y="33191"/>
                    <a:pt x="36793" y="33558"/>
                  </a:cubicBezTo>
                  <a:cubicBezTo>
                    <a:pt x="36793" y="34091"/>
                    <a:pt x="36793" y="34592"/>
                    <a:pt x="36793" y="35092"/>
                  </a:cubicBezTo>
                  <a:cubicBezTo>
                    <a:pt x="36793" y="35492"/>
                    <a:pt x="36760" y="35893"/>
                    <a:pt x="36827" y="36293"/>
                  </a:cubicBezTo>
                  <a:cubicBezTo>
                    <a:pt x="36927" y="37294"/>
                    <a:pt x="36927" y="38294"/>
                    <a:pt x="36860" y="39295"/>
                  </a:cubicBezTo>
                  <a:cubicBezTo>
                    <a:pt x="36793" y="40062"/>
                    <a:pt x="36626" y="40830"/>
                    <a:pt x="36393" y="41597"/>
                  </a:cubicBezTo>
                  <a:cubicBezTo>
                    <a:pt x="36193" y="42231"/>
                    <a:pt x="35893" y="42864"/>
                    <a:pt x="35626" y="43498"/>
                  </a:cubicBezTo>
                  <a:cubicBezTo>
                    <a:pt x="35259" y="44265"/>
                    <a:pt x="34792" y="44966"/>
                    <a:pt x="34492" y="45766"/>
                  </a:cubicBezTo>
                  <a:cubicBezTo>
                    <a:pt x="34492" y="45800"/>
                    <a:pt x="34492" y="45833"/>
                    <a:pt x="34458" y="45867"/>
                  </a:cubicBezTo>
                  <a:cubicBezTo>
                    <a:pt x="34125" y="46334"/>
                    <a:pt x="33791" y="46834"/>
                    <a:pt x="33457" y="47334"/>
                  </a:cubicBezTo>
                  <a:cubicBezTo>
                    <a:pt x="33391" y="47434"/>
                    <a:pt x="33291" y="47501"/>
                    <a:pt x="33257" y="47601"/>
                  </a:cubicBezTo>
                  <a:cubicBezTo>
                    <a:pt x="32657" y="48669"/>
                    <a:pt x="31790" y="49469"/>
                    <a:pt x="30822" y="50236"/>
                  </a:cubicBezTo>
                  <a:cubicBezTo>
                    <a:pt x="30555" y="50470"/>
                    <a:pt x="30255" y="50670"/>
                    <a:pt x="29955" y="50903"/>
                  </a:cubicBezTo>
                  <a:cubicBezTo>
                    <a:pt x="29822" y="51004"/>
                    <a:pt x="29721" y="51104"/>
                    <a:pt x="29555" y="51204"/>
                  </a:cubicBezTo>
                  <a:cubicBezTo>
                    <a:pt x="28921" y="51537"/>
                    <a:pt x="28287" y="51904"/>
                    <a:pt x="27653" y="52238"/>
                  </a:cubicBezTo>
                  <a:cubicBezTo>
                    <a:pt x="27253" y="52438"/>
                    <a:pt x="26886" y="52638"/>
                    <a:pt x="26486" y="52838"/>
                  </a:cubicBezTo>
                  <a:cubicBezTo>
                    <a:pt x="25685" y="53272"/>
                    <a:pt x="24818" y="53505"/>
                    <a:pt x="23917" y="53772"/>
                  </a:cubicBezTo>
                  <a:cubicBezTo>
                    <a:pt x="23817" y="53806"/>
                    <a:pt x="23684" y="53772"/>
                    <a:pt x="23550" y="53806"/>
                  </a:cubicBezTo>
                  <a:cubicBezTo>
                    <a:pt x="23484" y="53806"/>
                    <a:pt x="23417" y="53806"/>
                    <a:pt x="23350" y="53839"/>
                  </a:cubicBezTo>
                  <a:cubicBezTo>
                    <a:pt x="22783" y="54173"/>
                    <a:pt x="22149" y="54206"/>
                    <a:pt x="21549" y="54206"/>
                  </a:cubicBezTo>
                  <a:cubicBezTo>
                    <a:pt x="20015" y="54239"/>
                    <a:pt x="18480" y="54239"/>
                    <a:pt x="16946" y="54239"/>
                  </a:cubicBezTo>
                  <a:cubicBezTo>
                    <a:pt x="16645" y="54239"/>
                    <a:pt x="16312" y="54173"/>
                    <a:pt x="15978" y="54072"/>
                  </a:cubicBezTo>
                  <a:cubicBezTo>
                    <a:pt x="15645" y="53972"/>
                    <a:pt x="15244" y="53906"/>
                    <a:pt x="14878" y="53906"/>
                  </a:cubicBezTo>
                  <a:cubicBezTo>
                    <a:pt x="14644" y="53872"/>
                    <a:pt x="14444" y="53839"/>
                    <a:pt x="14210" y="53839"/>
                  </a:cubicBezTo>
                  <a:cubicBezTo>
                    <a:pt x="14044" y="53806"/>
                    <a:pt x="13877" y="53772"/>
                    <a:pt x="13743" y="53806"/>
                  </a:cubicBezTo>
                  <a:cubicBezTo>
                    <a:pt x="13343" y="53839"/>
                    <a:pt x="13010" y="53772"/>
                    <a:pt x="12643" y="53672"/>
                  </a:cubicBezTo>
                  <a:cubicBezTo>
                    <a:pt x="11609" y="53372"/>
                    <a:pt x="10608" y="52972"/>
                    <a:pt x="9674" y="52438"/>
                  </a:cubicBezTo>
                  <a:cubicBezTo>
                    <a:pt x="9073" y="52104"/>
                    <a:pt x="8440" y="51771"/>
                    <a:pt x="7806" y="51437"/>
                  </a:cubicBezTo>
                  <a:cubicBezTo>
                    <a:pt x="7472" y="51270"/>
                    <a:pt x="7172" y="51070"/>
                    <a:pt x="6905" y="50837"/>
                  </a:cubicBezTo>
                  <a:cubicBezTo>
                    <a:pt x="6672" y="50637"/>
                    <a:pt x="6405" y="50470"/>
                    <a:pt x="6171" y="50270"/>
                  </a:cubicBezTo>
                  <a:cubicBezTo>
                    <a:pt x="5404" y="49703"/>
                    <a:pt x="4737" y="49035"/>
                    <a:pt x="4137" y="48302"/>
                  </a:cubicBezTo>
                  <a:cubicBezTo>
                    <a:pt x="4003" y="48101"/>
                    <a:pt x="3870" y="47901"/>
                    <a:pt x="3736" y="47701"/>
                  </a:cubicBezTo>
                  <a:cubicBezTo>
                    <a:pt x="3736" y="47668"/>
                    <a:pt x="3703" y="47601"/>
                    <a:pt x="3670" y="47568"/>
                  </a:cubicBezTo>
                  <a:cubicBezTo>
                    <a:pt x="3269" y="47167"/>
                    <a:pt x="3036" y="46634"/>
                    <a:pt x="2702" y="46167"/>
                  </a:cubicBezTo>
                  <a:cubicBezTo>
                    <a:pt x="2569" y="46033"/>
                    <a:pt x="2469" y="45833"/>
                    <a:pt x="2402" y="45666"/>
                  </a:cubicBezTo>
                  <a:cubicBezTo>
                    <a:pt x="2269" y="45266"/>
                    <a:pt x="2068" y="44933"/>
                    <a:pt x="1868" y="44566"/>
                  </a:cubicBezTo>
                  <a:cubicBezTo>
                    <a:pt x="1201" y="43265"/>
                    <a:pt x="534" y="41964"/>
                    <a:pt x="267" y="40496"/>
                  </a:cubicBezTo>
                  <a:cubicBezTo>
                    <a:pt x="67" y="39529"/>
                    <a:pt x="0" y="38528"/>
                    <a:pt x="34" y="37561"/>
                  </a:cubicBezTo>
                  <a:cubicBezTo>
                    <a:pt x="67" y="37060"/>
                    <a:pt x="134" y="36560"/>
                    <a:pt x="167" y="36093"/>
                  </a:cubicBezTo>
                  <a:cubicBezTo>
                    <a:pt x="200" y="35793"/>
                    <a:pt x="200" y="35526"/>
                    <a:pt x="200" y="35259"/>
                  </a:cubicBezTo>
                  <a:cubicBezTo>
                    <a:pt x="200" y="34759"/>
                    <a:pt x="167" y="34258"/>
                    <a:pt x="167" y="33725"/>
                  </a:cubicBezTo>
                  <a:cubicBezTo>
                    <a:pt x="134" y="33224"/>
                    <a:pt x="234" y="32757"/>
                    <a:pt x="401" y="32290"/>
                  </a:cubicBezTo>
                  <a:cubicBezTo>
                    <a:pt x="701" y="31590"/>
                    <a:pt x="934" y="30889"/>
                    <a:pt x="1201" y="30189"/>
                  </a:cubicBezTo>
                  <a:cubicBezTo>
                    <a:pt x="1234" y="30055"/>
                    <a:pt x="1301" y="29888"/>
                    <a:pt x="1368" y="29755"/>
                  </a:cubicBezTo>
                  <a:cubicBezTo>
                    <a:pt x="1835" y="28921"/>
                    <a:pt x="2335" y="28121"/>
                    <a:pt x="2969" y="27387"/>
                  </a:cubicBezTo>
                  <a:cubicBezTo>
                    <a:pt x="3603" y="26653"/>
                    <a:pt x="4270" y="25986"/>
                    <a:pt x="4937" y="25285"/>
                  </a:cubicBezTo>
                  <a:cubicBezTo>
                    <a:pt x="5004" y="25218"/>
                    <a:pt x="5071" y="25118"/>
                    <a:pt x="5137" y="25085"/>
                  </a:cubicBezTo>
                  <a:cubicBezTo>
                    <a:pt x="5504" y="24852"/>
                    <a:pt x="5704" y="24485"/>
                    <a:pt x="5938" y="24118"/>
                  </a:cubicBezTo>
                  <a:cubicBezTo>
                    <a:pt x="6138" y="23817"/>
                    <a:pt x="6305" y="23451"/>
                    <a:pt x="6505" y="23150"/>
                  </a:cubicBezTo>
                  <a:cubicBezTo>
                    <a:pt x="6605" y="22950"/>
                    <a:pt x="6738" y="22783"/>
                    <a:pt x="6905" y="22650"/>
                  </a:cubicBezTo>
                  <a:cubicBezTo>
                    <a:pt x="7539" y="22016"/>
                    <a:pt x="8039" y="21282"/>
                    <a:pt x="8406" y="20448"/>
                  </a:cubicBezTo>
                  <a:cubicBezTo>
                    <a:pt x="8440" y="20348"/>
                    <a:pt x="8506" y="20215"/>
                    <a:pt x="8606" y="20148"/>
                  </a:cubicBezTo>
                  <a:cubicBezTo>
                    <a:pt x="9073" y="19815"/>
                    <a:pt x="9240" y="19314"/>
                    <a:pt x="9440" y="18814"/>
                  </a:cubicBezTo>
                  <a:cubicBezTo>
                    <a:pt x="9640" y="18380"/>
                    <a:pt x="9774" y="17913"/>
                    <a:pt x="9974" y="17446"/>
                  </a:cubicBezTo>
                  <a:cubicBezTo>
                    <a:pt x="10041" y="17246"/>
                    <a:pt x="10107" y="17079"/>
                    <a:pt x="10074" y="16879"/>
                  </a:cubicBezTo>
                  <a:cubicBezTo>
                    <a:pt x="10074" y="16646"/>
                    <a:pt x="10074" y="16379"/>
                    <a:pt x="10107" y="16145"/>
                  </a:cubicBezTo>
                  <a:cubicBezTo>
                    <a:pt x="10107" y="15978"/>
                    <a:pt x="10141" y="15778"/>
                    <a:pt x="10208" y="15645"/>
                  </a:cubicBezTo>
                  <a:cubicBezTo>
                    <a:pt x="10374" y="15411"/>
                    <a:pt x="10408" y="15145"/>
                    <a:pt x="10374" y="14911"/>
                  </a:cubicBezTo>
                  <a:cubicBezTo>
                    <a:pt x="10274" y="14377"/>
                    <a:pt x="10541" y="13944"/>
                    <a:pt x="10775" y="13510"/>
                  </a:cubicBezTo>
                  <a:cubicBezTo>
                    <a:pt x="10875" y="13343"/>
                    <a:pt x="11008" y="13243"/>
                    <a:pt x="11208" y="13210"/>
                  </a:cubicBezTo>
                  <a:cubicBezTo>
                    <a:pt x="11575" y="13210"/>
                    <a:pt x="11842" y="12943"/>
                    <a:pt x="12209" y="12876"/>
                  </a:cubicBezTo>
                  <a:cubicBezTo>
                    <a:pt x="12042" y="12276"/>
                    <a:pt x="12009" y="11742"/>
                    <a:pt x="11975" y="11175"/>
                  </a:cubicBezTo>
                  <a:cubicBezTo>
                    <a:pt x="11942" y="10708"/>
                    <a:pt x="12076" y="10308"/>
                    <a:pt x="12409" y="9974"/>
                  </a:cubicBezTo>
                  <a:cubicBezTo>
                    <a:pt x="12609" y="9774"/>
                    <a:pt x="12843" y="9607"/>
                    <a:pt x="12976" y="9340"/>
                  </a:cubicBezTo>
                  <a:cubicBezTo>
                    <a:pt x="12976" y="9274"/>
                    <a:pt x="12976" y="9240"/>
                    <a:pt x="12943" y="9207"/>
                  </a:cubicBezTo>
                  <a:cubicBezTo>
                    <a:pt x="12609" y="8607"/>
                    <a:pt x="12643" y="7939"/>
                    <a:pt x="12676" y="7306"/>
                  </a:cubicBezTo>
                  <a:cubicBezTo>
                    <a:pt x="12709" y="7005"/>
                    <a:pt x="12843" y="6739"/>
                    <a:pt x="13110" y="6572"/>
                  </a:cubicBezTo>
                  <a:cubicBezTo>
                    <a:pt x="13176" y="6538"/>
                    <a:pt x="13210" y="6472"/>
                    <a:pt x="13276" y="6438"/>
                  </a:cubicBezTo>
                  <a:cubicBezTo>
                    <a:pt x="13443" y="6338"/>
                    <a:pt x="13510" y="6171"/>
                    <a:pt x="13510" y="5971"/>
                  </a:cubicBezTo>
                  <a:cubicBezTo>
                    <a:pt x="13510" y="5704"/>
                    <a:pt x="13510" y="5438"/>
                    <a:pt x="13510" y="5171"/>
                  </a:cubicBezTo>
                  <a:cubicBezTo>
                    <a:pt x="13510" y="4904"/>
                    <a:pt x="13510" y="4670"/>
                    <a:pt x="13510" y="4437"/>
                  </a:cubicBezTo>
                  <a:cubicBezTo>
                    <a:pt x="13577" y="3870"/>
                    <a:pt x="13810" y="3403"/>
                    <a:pt x="14344" y="3103"/>
                  </a:cubicBezTo>
                  <a:cubicBezTo>
                    <a:pt x="14711" y="2902"/>
                    <a:pt x="15078" y="2702"/>
                    <a:pt x="15445" y="2469"/>
                  </a:cubicBezTo>
                  <a:cubicBezTo>
                    <a:pt x="15478" y="2269"/>
                    <a:pt x="15545" y="2069"/>
                    <a:pt x="15578" y="1835"/>
                  </a:cubicBezTo>
                  <a:cubicBezTo>
                    <a:pt x="15745" y="1101"/>
                    <a:pt x="16178" y="601"/>
                    <a:pt x="16812" y="234"/>
                  </a:cubicBezTo>
                  <a:cubicBezTo>
                    <a:pt x="17046" y="100"/>
                    <a:pt x="17313" y="34"/>
                    <a:pt x="17579" y="34"/>
                  </a:cubicBezTo>
                  <a:cubicBezTo>
                    <a:pt x="17880" y="67"/>
                    <a:pt x="18180" y="67"/>
                    <a:pt x="18480" y="34"/>
                  </a:cubicBezTo>
                  <a:cubicBezTo>
                    <a:pt x="18980" y="0"/>
                    <a:pt x="19481" y="100"/>
                    <a:pt x="19981" y="267"/>
                  </a:cubicBezTo>
                  <a:cubicBezTo>
                    <a:pt x="20682" y="467"/>
                    <a:pt x="21082" y="968"/>
                    <a:pt x="21315" y="1635"/>
                  </a:cubicBezTo>
                  <a:cubicBezTo>
                    <a:pt x="21416" y="1902"/>
                    <a:pt x="21449" y="2202"/>
                    <a:pt x="21516" y="2502"/>
                  </a:cubicBezTo>
                  <a:cubicBezTo>
                    <a:pt x="21849" y="2669"/>
                    <a:pt x="22183" y="2836"/>
                    <a:pt x="22483" y="3036"/>
                  </a:cubicBezTo>
                  <a:cubicBezTo>
                    <a:pt x="23150" y="3369"/>
                    <a:pt x="23417" y="3970"/>
                    <a:pt x="23450" y="4637"/>
                  </a:cubicBezTo>
                  <a:cubicBezTo>
                    <a:pt x="23450" y="4937"/>
                    <a:pt x="23450" y="5204"/>
                    <a:pt x="23417" y="5471"/>
                  </a:cubicBezTo>
                  <a:cubicBezTo>
                    <a:pt x="23417" y="5604"/>
                    <a:pt x="23450" y="5738"/>
                    <a:pt x="23417" y="5838"/>
                  </a:cubicBezTo>
                  <a:cubicBezTo>
                    <a:pt x="23417" y="6138"/>
                    <a:pt x="23517" y="6372"/>
                    <a:pt x="23784" y="6538"/>
                  </a:cubicBezTo>
                  <a:cubicBezTo>
                    <a:pt x="24117" y="6739"/>
                    <a:pt x="24284" y="7039"/>
                    <a:pt x="24251" y="7439"/>
                  </a:cubicBezTo>
                  <a:cubicBezTo>
                    <a:pt x="24251" y="7673"/>
                    <a:pt x="24251" y="7873"/>
                    <a:pt x="24251" y="8106"/>
                  </a:cubicBezTo>
                  <a:cubicBezTo>
                    <a:pt x="24284" y="8440"/>
                    <a:pt x="24218" y="8773"/>
                    <a:pt x="24051" y="9040"/>
                  </a:cubicBezTo>
                  <a:cubicBezTo>
                    <a:pt x="23951" y="9274"/>
                    <a:pt x="23984" y="9440"/>
                    <a:pt x="24151" y="9607"/>
                  </a:cubicBezTo>
                  <a:cubicBezTo>
                    <a:pt x="24318" y="9741"/>
                    <a:pt x="24451" y="9907"/>
                    <a:pt x="24618" y="10074"/>
                  </a:cubicBezTo>
                  <a:cubicBezTo>
                    <a:pt x="24918" y="10374"/>
                    <a:pt x="25018" y="10741"/>
                    <a:pt x="24985" y="11175"/>
                  </a:cubicBezTo>
                  <a:cubicBezTo>
                    <a:pt x="24918" y="11709"/>
                    <a:pt x="24851" y="12276"/>
                    <a:pt x="24818" y="12876"/>
                  </a:cubicBezTo>
                  <a:close/>
                  <a:moveTo>
                    <a:pt x="18480" y="12943"/>
                  </a:moveTo>
                  <a:lnTo>
                    <a:pt x="18480" y="12943"/>
                  </a:lnTo>
                  <a:cubicBezTo>
                    <a:pt x="17680" y="12943"/>
                    <a:pt x="16846" y="12976"/>
                    <a:pt x="16045" y="12943"/>
                  </a:cubicBezTo>
                  <a:cubicBezTo>
                    <a:pt x="15044" y="12943"/>
                    <a:pt x="14077" y="13010"/>
                    <a:pt x="13110" y="13277"/>
                  </a:cubicBezTo>
                  <a:cubicBezTo>
                    <a:pt x="12543" y="13410"/>
                    <a:pt x="12076" y="13710"/>
                    <a:pt x="11642" y="14077"/>
                  </a:cubicBezTo>
                  <a:cubicBezTo>
                    <a:pt x="11575" y="14177"/>
                    <a:pt x="11475" y="14277"/>
                    <a:pt x="11442" y="14411"/>
                  </a:cubicBezTo>
                  <a:cubicBezTo>
                    <a:pt x="11275" y="15044"/>
                    <a:pt x="11075" y="15645"/>
                    <a:pt x="11075" y="16312"/>
                  </a:cubicBezTo>
                  <a:cubicBezTo>
                    <a:pt x="11075" y="16412"/>
                    <a:pt x="11075" y="16546"/>
                    <a:pt x="11041" y="16646"/>
                  </a:cubicBezTo>
                  <a:cubicBezTo>
                    <a:pt x="10808" y="17780"/>
                    <a:pt x="10341" y="18847"/>
                    <a:pt x="9807" y="19881"/>
                  </a:cubicBezTo>
                  <a:cubicBezTo>
                    <a:pt x="9607" y="20282"/>
                    <a:pt x="9374" y="20649"/>
                    <a:pt x="9207" y="21049"/>
                  </a:cubicBezTo>
                  <a:cubicBezTo>
                    <a:pt x="8840" y="21783"/>
                    <a:pt x="8373" y="22483"/>
                    <a:pt x="7873" y="23117"/>
                  </a:cubicBezTo>
                  <a:cubicBezTo>
                    <a:pt x="6939" y="24284"/>
                    <a:pt x="6005" y="25452"/>
                    <a:pt x="5071" y="26619"/>
                  </a:cubicBezTo>
                  <a:cubicBezTo>
                    <a:pt x="4904" y="26853"/>
                    <a:pt x="4704" y="27120"/>
                    <a:pt x="4470" y="27287"/>
                  </a:cubicBezTo>
                  <a:cubicBezTo>
                    <a:pt x="3936" y="27687"/>
                    <a:pt x="3536" y="28187"/>
                    <a:pt x="3136" y="28654"/>
                  </a:cubicBezTo>
                  <a:cubicBezTo>
                    <a:pt x="2902" y="28921"/>
                    <a:pt x="2669" y="29188"/>
                    <a:pt x="2535" y="29488"/>
                  </a:cubicBezTo>
                  <a:cubicBezTo>
                    <a:pt x="2135" y="30222"/>
                    <a:pt x="1802" y="30923"/>
                    <a:pt x="1468" y="31656"/>
                  </a:cubicBezTo>
                  <a:cubicBezTo>
                    <a:pt x="1301" y="31957"/>
                    <a:pt x="1234" y="32290"/>
                    <a:pt x="1168" y="32657"/>
                  </a:cubicBezTo>
                  <a:cubicBezTo>
                    <a:pt x="1068" y="33258"/>
                    <a:pt x="901" y="33891"/>
                    <a:pt x="968" y="34525"/>
                  </a:cubicBezTo>
                  <a:cubicBezTo>
                    <a:pt x="968" y="34592"/>
                    <a:pt x="934" y="34659"/>
                    <a:pt x="934" y="34692"/>
                  </a:cubicBezTo>
                  <a:cubicBezTo>
                    <a:pt x="834" y="35059"/>
                    <a:pt x="834" y="35426"/>
                    <a:pt x="834" y="35793"/>
                  </a:cubicBezTo>
                  <a:lnTo>
                    <a:pt x="868" y="38628"/>
                  </a:lnTo>
                  <a:cubicBezTo>
                    <a:pt x="868" y="38761"/>
                    <a:pt x="868" y="38928"/>
                    <a:pt x="901" y="39062"/>
                  </a:cubicBezTo>
                  <a:cubicBezTo>
                    <a:pt x="1034" y="39595"/>
                    <a:pt x="1068" y="40129"/>
                    <a:pt x="1101" y="40663"/>
                  </a:cubicBezTo>
                  <a:cubicBezTo>
                    <a:pt x="1101" y="41096"/>
                    <a:pt x="1168" y="41530"/>
                    <a:pt x="1435" y="41864"/>
                  </a:cubicBezTo>
                  <a:cubicBezTo>
                    <a:pt x="1668" y="42231"/>
                    <a:pt x="1802" y="42631"/>
                    <a:pt x="1902" y="42998"/>
                  </a:cubicBezTo>
                  <a:cubicBezTo>
                    <a:pt x="2035" y="43365"/>
                    <a:pt x="2135" y="43732"/>
                    <a:pt x="2269" y="44099"/>
                  </a:cubicBezTo>
                  <a:cubicBezTo>
                    <a:pt x="2335" y="44399"/>
                    <a:pt x="2502" y="44666"/>
                    <a:pt x="2702" y="44899"/>
                  </a:cubicBezTo>
                  <a:cubicBezTo>
                    <a:pt x="2902" y="45099"/>
                    <a:pt x="3036" y="45333"/>
                    <a:pt x="3136" y="45600"/>
                  </a:cubicBezTo>
                  <a:cubicBezTo>
                    <a:pt x="3303" y="46067"/>
                    <a:pt x="3569" y="46467"/>
                    <a:pt x="3803" y="46901"/>
                  </a:cubicBezTo>
                  <a:cubicBezTo>
                    <a:pt x="4270" y="47634"/>
                    <a:pt x="4804" y="48335"/>
                    <a:pt x="5504" y="48869"/>
                  </a:cubicBezTo>
                  <a:cubicBezTo>
                    <a:pt x="6271" y="49502"/>
                    <a:pt x="7139" y="49969"/>
                    <a:pt x="7906" y="50570"/>
                  </a:cubicBezTo>
                  <a:cubicBezTo>
                    <a:pt x="7973" y="50637"/>
                    <a:pt x="8106" y="50703"/>
                    <a:pt x="8206" y="50737"/>
                  </a:cubicBezTo>
                  <a:cubicBezTo>
                    <a:pt x="8773" y="51037"/>
                    <a:pt x="9407" y="51337"/>
                    <a:pt x="9974" y="51671"/>
                  </a:cubicBezTo>
                  <a:cubicBezTo>
                    <a:pt x="10908" y="52238"/>
                    <a:pt x="11909" y="52638"/>
                    <a:pt x="12943" y="52905"/>
                  </a:cubicBezTo>
                  <a:cubicBezTo>
                    <a:pt x="13176" y="52972"/>
                    <a:pt x="13443" y="53005"/>
                    <a:pt x="13677" y="53038"/>
                  </a:cubicBezTo>
                  <a:cubicBezTo>
                    <a:pt x="14310" y="53172"/>
                    <a:pt x="14911" y="53172"/>
                    <a:pt x="15545" y="53172"/>
                  </a:cubicBezTo>
                  <a:cubicBezTo>
                    <a:pt x="15845" y="53172"/>
                    <a:pt x="16145" y="53205"/>
                    <a:pt x="16445" y="53305"/>
                  </a:cubicBezTo>
                  <a:cubicBezTo>
                    <a:pt x="16846" y="53405"/>
                    <a:pt x="17246" y="53405"/>
                    <a:pt x="17646" y="53405"/>
                  </a:cubicBezTo>
                  <a:cubicBezTo>
                    <a:pt x="18046" y="53405"/>
                    <a:pt x="18480" y="53405"/>
                    <a:pt x="18914" y="53405"/>
                  </a:cubicBezTo>
                  <a:cubicBezTo>
                    <a:pt x="19114" y="53405"/>
                    <a:pt x="19314" y="53439"/>
                    <a:pt x="19481" y="53439"/>
                  </a:cubicBezTo>
                  <a:cubicBezTo>
                    <a:pt x="20348" y="53572"/>
                    <a:pt x="21215" y="53539"/>
                    <a:pt x="22049" y="53505"/>
                  </a:cubicBezTo>
                  <a:cubicBezTo>
                    <a:pt x="22416" y="53472"/>
                    <a:pt x="22783" y="53405"/>
                    <a:pt x="23083" y="53172"/>
                  </a:cubicBezTo>
                  <a:cubicBezTo>
                    <a:pt x="23217" y="53072"/>
                    <a:pt x="23350" y="53038"/>
                    <a:pt x="23484" y="53038"/>
                  </a:cubicBezTo>
                  <a:cubicBezTo>
                    <a:pt x="23617" y="53038"/>
                    <a:pt x="23751" y="53005"/>
                    <a:pt x="23851" y="52972"/>
                  </a:cubicBezTo>
                  <a:cubicBezTo>
                    <a:pt x="24951" y="52671"/>
                    <a:pt x="25985" y="52304"/>
                    <a:pt x="26919" y="51704"/>
                  </a:cubicBezTo>
                  <a:cubicBezTo>
                    <a:pt x="27053" y="51637"/>
                    <a:pt x="27186" y="51571"/>
                    <a:pt x="27320" y="51504"/>
                  </a:cubicBezTo>
                  <a:cubicBezTo>
                    <a:pt x="27920" y="51204"/>
                    <a:pt x="28521" y="50870"/>
                    <a:pt x="29154" y="50537"/>
                  </a:cubicBezTo>
                  <a:cubicBezTo>
                    <a:pt x="29254" y="50470"/>
                    <a:pt x="29321" y="50403"/>
                    <a:pt x="29421" y="50336"/>
                  </a:cubicBezTo>
                  <a:cubicBezTo>
                    <a:pt x="29721" y="50103"/>
                    <a:pt x="30022" y="49903"/>
                    <a:pt x="30322" y="49636"/>
                  </a:cubicBezTo>
                  <a:cubicBezTo>
                    <a:pt x="30489" y="49502"/>
                    <a:pt x="30655" y="49369"/>
                    <a:pt x="30756" y="49169"/>
                  </a:cubicBezTo>
                  <a:cubicBezTo>
                    <a:pt x="30889" y="48902"/>
                    <a:pt x="31089" y="48735"/>
                    <a:pt x="31356" y="48602"/>
                  </a:cubicBezTo>
                  <a:cubicBezTo>
                    <a:pt x="31890" y="48268"/>
                    <a:pt x="32290" y="47835"/>
                    <a:pt x="32624" y="47268"/>
                  </a:cubicBezTo>
                  <a:cubicBezTo>
                    <a:pt x="32724" y="47101"/>
                    <a:pt x="32824" y="46934"/>
                    <a:pt x="32957" y="46801"/>
                  </a:cubicBezTo>
                  <a:cubicBezTo>
                    <a:pt x="33224" y="46567"/>
                    <a:pt x="33357" y="46300"/>
                    <a:pt x="33524" y="46000"/>
                  </a:cubicBezTo>
                  <a:cubicBezTo>
                    <a:pt x="33724" y="45666"/>
                    <a:pt x="33924" y="45299"/>
                    <a:pt x="34191" y="44999"/>
                  </a:cubicBezTo>
                  <a:cubicBezTo>
                    <a:pt x="34425" y="44699"/>
                    <a:pt x="34625" y="44399"/>
                    <a:pt x="34725" y="44032"/>
                  </a:cubicBezTo>
                  <a:cubicBezTo>
                    <a:pt x="34925" y="43431"/>
                    <a:pt x="35092" y="42831"/>
                    <a:pt x="35292" y="42231"/>
                  </a:cubicBezTo>
                  <a:cubicBezTo>
                    <a:pt x="35325" y="42097"/>
                    <a:pt x="35359" y="41930"/>
                    <a:pt x="35459" y="41797"/>
                  </a:cubicBezTo>
                  <a:cubicBezTo>
                    <a:pt x="35826" y="41263"/>
                    <a:pt x="35959" y="40696"/>
                    <a:pt x="35993" y="40096"/>
                  </a:cubicBezTo>
                  <a:cubicBezTo>
                    <a:pt x="35993" y="40029"/>
                    <a:pt x="35993" y="39962"/>
                    <a:pt x="36026" y="39896"/>
                  </a:cubicBezTo>
                  <a:cubicBezTo>
                    <a:pt x="36193" y="39462"/>
                    <a:pt x="36193" y="39028"/>
                    <a:pt x="36193" y="38595"/>
                  </a:cubicBezTo>
                  <a:cubicBezTo>
                    <a:pt x="36159" y="37861"/>
                    <a:pt x="36093" y="37094"/>
                    <a:pt x="36126" y="36360"/>
                  </a:cubicBezTo>
                  <a:cubicBezTo>
                    <a:pt x="36193" y="35426"/>
                    <a:pt x="35959" y="34525"/>
                    <a:pt x="35959" y="33591"/>
                  </a:cubicBezTo>
                  <a:cubicBezTo>
                    <a:pt x="35959" y="33491"/>
                    <a:pt x="35926" y="33391"/>
                    <a:pt x="35893" y="33324"/>
                  </a:cubicBezTo>
                  <a:cubicBezTo>
                    <a:pt x="35859" y="33191"/>
                    <a:pt x="35826" y="33057"/>
                    <a:pt x="35826" y="32957"/>
                  </a:cubicBezTo>
                  <a:cubicBezTo>
                    <a:pt x="35826" y="32424"/>
                    <a:pt x="35659" y="31957"/>
                    <a:pt x="35426" y="31490"/>
                  </a:cubicBezTo>
                  <a:cubicBezTo>
                    <a:pt x="35159" y="30956"/>
                    <a:pt x="34892" y="30456"/>
                    <a:pt x="34658" y="29922"/>
                  </a:cubicBezTo>
                  <a:cubicBezTo>
                    <a:pt x="34225" y="28954"/>
                    <a:pt x="33491" y="28221"/>
                    <a:pt x="32724" y="27487"/>
                  </a:cubicBezTo>
                  <a:cubicBezTo>
                    <a:pt x="32423" y="27220"/>
                    <a:pt x="32157" y="26953"/>
                    <a:pt x="31890" y="26653"/>
                  </a:cubicBezTo>
                  <a:cubicBezTo>
                    <a:pt x="30989" y="25519"/>
                    <a:pt x="30088" y="24385"/>
                    <a:pt x="29188" y="23284"/>
                  </a:cubicBezTo>
                  <a:cubicBezTo>
                    <a:pt x="28621" y="22517"/>
                    <a:pt x="28087" y="21749"/>
                    <a:pt x="27687" y="20882"/>
                  </a:cubicBezTo>
                  <a:cubicBezTo>
                    <a:pt x="27587" y="20649"/>
                    <a:pt x="27453" y="20415"/>
                    <a:pt x="27320" y="20215"/>
                  </a:cubicBezTo>
                  <a:cubicBezTo>
                    <a:pt x="26853" y="19381"/>
                    <a:pt x="26452" y="18480"/>
                    <a:pt x="26152" y="17580"/>
                  </a:cubicBezTo>
                  <a:cubicBezTo>
                    <a:pt x="26052" y="17179"/>
                    <a:pt x="25919" y="16812"/>
                    <a:pt x="25885" y="16412"/>
                  </a:cubicBezTo>
                  <a:cubicBezTo>
                    <a:pt x="25885" y="15712"/>
                    <a:pt x="25685" y="15078"/>
                    <a:pt x="25518" y="14444"/>
                  </a:cubicBezTo>
                  <a:cubicBezTo>
                    <a:pt x="25485" y="14311"/>
                    <a:pt x="25418" y="14211"/>
                    <a:pt x="25318" y="14110"/>
                  </a:cubicBezTo>
                  <a:cubicBezTo>
                    <a:pt x="24951" y="13777"/>
                    <a:pt x="24518" y="13477"/>
                    <a:pt x="24017" y="13343"/>
                  </a:cubicBezTo>
                  <a:cubicBezTo>
                    <a:pt x="23751" y="13277"/>
                    <a:pt x="23484" y="13210"/>
                    <a:pt x="23217" y="13143"/>
                  </a:cubicBezTo>
                  <a:cubicBezTo>
                    <a:pt x="22650" y="13010"/>
                    <a:pt x="22083" y="12976"/>
                    <a:pt x="21482" y="12976"/>
                  </a:cubicBezTo>
                  <a:cubicBezTo>
                    <a:pt x="20482" y="12943"/>
                    <a:pt x="19481" y="12943"/>
                    <a:pt x="18480" y="12943"/>
                  </a:cubicBezTo>
                  <a:close/>
                  <a:moveTo>
                    <a:pt x="13977" y="9774"/>
                  </a:moveTo>
                  <a:cubicBezTo>
                    <a:pt x="13677" y="10074"/>
                    <a:pt x="13376" y="10341"/>
                    <a:pt x="13110" y="10641"/>
                  </a:cubicBezTo>
                  <a:cubicBezTo>
                    <a:pt x="12943" y="10808"/>
                    <a:pt x="12809" y="10975"/>
                    <a:pt x="12776" y="11208"/>
                  </a:cubicBezTo>
                  <a:cubicBezTo>
                    <a:pt x="12776" y="11542"/>
                    <a:pt x="12743" y="11909"/>
                    <a:pt x="12743" y="12276"/>
                  </a:cubicBezTo>
                  <a:cubicBezTo>
                    <a:pt x="12743" y="12376"/>
                    <a:pt x="12776" y="12476"/>
                    <a:pt x="12809" y="12609"/>
                  </a:cubicBezTo>
                  <a:cubicBezTo>
                    <a:pt x="12976" y="12576"/>
                    <a:pt x="13143" y="12576"/>
                    <a:pt x="13276" y="12543"/>
                  </a:cubicBezTo>
                  <a:cubicBezTo>
                    <a:pt x="13910" y="12309"/>
                    <a:pt x="14611" y="12242"/>
                    <a:pt x="15311" y="12242"/>
                  </a:cubicBezTo>
                  <a:cubicBezTo>
                    <a:pt x="17313" y="12276"/>
                    <a:pt x="19347" y="12276"/>
                    <a:pt x="21349" y="12242"/>
                  </a:cubicBezTo>
                  <a:cubicBezTo>
                    <a:pt x="22183" y="12242"/>
                    <a:pt x="22983" y="12276"/>
                    <a:pt x="23784" y="12576"/>
                  </a:cubicBezTo>
                  <a:cubicBezTo>
                    <a:pt x="23884" y="12609"/>
                    <a:pt x="24017" y="12576"/>
                    <a:pt x="24184" y="12576"/>
                  </a:cubicBezTo>
                  <a:cubicBezTo>
                    <a:pt x="24184" y="12409"/>
                    <a:pt x="24218" y="12276"/>
                    <a:pt x="24218" y="12142"/>
                  </a:cubicBezTo>
                  <a:cubicBezTo>
                    <a:pt x="24218" y="11842"/>
                    <a:pt x="24184" y="11575"/>
                    <a:pt x="24184" y="11275"/>
                  </a:cubicBezTo>
                  <a:cubicBezTo>
                    <a:pt x="24151" y="10841"/>
                    <a:pt x="23884" y="10575"/>
                    <a:pt x="23484" y="10441"/>
                  </a:cubicBezTo>
                  <a:cubicBezTo>
                    <a:pt x="23083" y="10308"/>
                    <a:pt x="22650" y="10174"/>
                    <a:pt x="22249" y="10108"/>
                  </a:cubicBezTo>
                  <a:cubicBezTo>
                    <a:pt x="21349" y="9941"/>
                    <a:pt x="20482" y="9874"/>
                    <a:pt x="19581" y="9741"/>
                  </a:cubicBezTo>
                  <a:cubicBezTo>
                    <a:pt x="18547" y="9641"/>
                    <a:pt x="17513" y="9674"/>
                    <a:pt x="16479" y="9741"/>
                  </a:cubicBezTo>
                  <a:cubicBezTo>
                    <a:pt x="16112" y="9741"/>
                    <a:pt x="15745" y="9741"/>
                    <a:pt x="15378" y="9707"/>
                  </a:cubicBezTo>
                  <a:cubicBezTo>
                    <a:pt x="14911" y="9641"/>
                    <a:pt x="14411" y="9707"/>
                    <a:pt x="13977" y="9774"/>
                  </a:cubicBezTo>
                  <a:close/>
                  <a:moveTo>
                    <a:pt x="23150" y="7606"/>
                  </a:moveTo>
                  <a:cubicBezTo>
                    <a:pt x="23083" y="7539"/>
                    <a:pt x="23017" y="7506"/>
                    <a:pt x="22950" y="7472"/>
                  </a:cubicBezTo>
                  <a:cubicBezTo>
                    <a:pt x="22716" y="7406"/>
                    <a:pt x="22516" y="7306"/>
                    <a:pt x="22283" y="7239"/>
                  </a:cubicBezTo>
                  <a:cubicBezTo>
                    <a:pt x="20882" y="6872"/>
                    <a:pt x="19481" y="6672"/>
                    <a:pt x="18013" y="6672"/>
                  </a:cubicBezTo>
                  <a:cubicBezTo>
                    <a:pt x="17780" y="6672"/>
                    <a:pt x="17513" y="6672"/>
                    <a:pt x="17279" y="6638"/>
                  </a:cubicBezTo>
                  <a:cubicBezTo>
                    <a:pt x="16512" y="6605"/>
                    <a:pt x="15745" y="6672"/>
                    <a:pt x="14978" y="6705"/>
                  </a:cubicBezTo>
                  <a:cubicBezTo>
                    <a:pt x="14411" y="6739"/>
                    <a:pt x="14177" y="7172"/>
                    <a:pt x="13843" y="7439"/>
                  </a:cubicBezTo>
                  <a:cubicBezTo>
                    <a:pt x="13810" y="7472"/>
                    <a:pt x="13777" y="7506"/>
                    <a:pt x="13777" y="7539"/>
                  </a:cubicBezTo>
                  <a:cubicBezTo>
                    <a:pt x="13810" y="7873"/>
                    <a:pt x="13743" y="8206"/>
                    <a:pt x="13843" y="8506"/>
                  </a:cubicBezTo>
                  <a:cubicBezTo>
                    <a:pt x="13910" y="8873"/>
                    <a:pt x="14010" y="9207"/>
                    <a:pt x="14010" y="9607"/>
                  </a:cubicBezTo>
                  <a:cubicBezTo>
                    <a:pt x="14244" y="9574"/>
                    <a:pt x="14444" y="9541"/>
                    <a:pt x="14644" y="9474"/>
                  </a:cubicBezTo>
                  <a:cubicBezTo>
                    <a:pt x="15211" y="9340"/>
                    <a:pt x="15778" y="9207"/>
                    <a:pt x="16345" y="9107"/>
                  </a:cubicBezTo>
                  <a:cubicBezTo>
                    <a:pt x="17546" y="8940"/>
                    <a:pt x="18747" y="8940"/>
                    <a:pt x="19914" y="9107"/>
                  </a:cubicBezTo>
                  <a:cubicBezTo>
                    <a:pt x="20848" y="9240"/>
                    <a:pt x="21816" y="9307"/>
                    <a:pt x="22716" y="9507"/>
                  </a:cubicBezTo>
                  <a:cubicBezTo>
                    <a:pt x="22783" y="9541"/>
                    <a:pt x="22850" y="9507"/>
                    <a:pt x="22883" y="9507"/>
                  </a:cubicBezTo>
                  <a:cubicBezTo>
                    <a:pt x="22950" y="9274"/>
                    <a:pt x="22950" y="9040"/>
                    <a:pt x="23050" y="8840"/>
                  </a:cubicBezTo>
                  <a:cubicBezTo>
                    <a:pt x="23217" y="8406"/>
                    <a:pt x="23183" y="8006"/>
                    <a:pt x="23150" y="7606"/>
                  </a:cubicBezTo>
                  <a:close/>
                  <a:moveTo>
                    <a:pt x="22383" y="6672"/>
                  </a:moveTo>
                  <a:cubicBezTo>
                    <a:pt x="22350" y="6438"/>
                    <a:pt x="22316" y="6272"/>
                    <a:pt x="22316" y="6071"/>
                  </a:cubicBezTo>
                  <a:cubicBezTo>
                    <a:pt x="22350" y="5704"/>
                    <a:pt x="22116" y="5504"/>
                    <a:pt x="21816" y="5404"/>
                  </a:cubicBezTo>
                  <a:cubicBezTo>
                    <a:pt x="21716" y="5338"/>
                    <a:pt x="21582" y="5304"/>
                    <a:pt x="21449" y="5271"/>
                  </a:cubicBezTo>
                  <a:cubicBezTo>
                    <a:pt x="20748" y="5071"/>
                    <a:pt x="20015" y="4937"/>
                    <a:pt x="19247" y="4937"/>
                  </a:cubicBezTo>
                  <a:cubicBezTo>
                    <a:pt x="18780" y="4937"/>
                    <a:pt x="18313" y="4937"/>
                    <a:pt x="17846" y="4871"/>
                  </a:cubicBezTo>
                  <a:cubicBezTo>
                    <a:pt x="17246" y="4804"/>
                    <a:pt x="16645" y="4704"/>
                    <a:pt x="16045" y="4837"/>
                  </a:cubicBezTo>
                  <a:cubicBezTo>
                    <a:pt x="15945" y="4837"/>
                    <a:pt x="15845" y="4871"/>
                    <a:pt x="15778" y="4737"/>
                  </a:cubicBezTo>
                  <a:cubicBezTo>
                    <a:pt x="15812" y="4604"/>
                    <a:pt x="15912" y="4637"/>
                    <a:pt x="16012" y="4604"/>
                  </a:cubicBezTo>
                  <a:cubicBezTo>
                    <a:pt x="16445" y="4537"/>
                    <a:pt x="16846" y="4470"/>
                    <a:pt x="17246" y="4404"/>
                  </a:cubicBezTo>
                  <a:cubicBezTo>
                    <a:pt x="17579" y="4337"/>
                    <a:pt x="17880" y="4270"/>
                    <a:pt x="18180" y="4270"/>
                  </a:cubicBezTo>
                  <a:cubicBezTo>
                    <a:pt x="18480" y="4270"/>
                    <a:pt x="18747" y="4270"/>
                    <a:pt x="19047" y="4237"/>
                  </a:cubicBezTo>
                  <a:cubicBezTo>
                    <a:pt x="20115" y="4237"/>
                    <a:pt x="21115" y="4404"/>
                    <a:pt x="22116" y="4770"/>
                  </a:cubicBezTo>
                  <a:cubicBezTo>
                    <a:pt x="22149" y="4770"/>
                    <a:pt x="22183" y="4770"/>
                    <a:pt x="22249" y="4770"/>
                  </a:cubicBezTo>
                  <a:cubicBezTo>
                    <a:pt x="22316" y="4570"/>
                    <a:pt x="22316" y="4370"/>
                    <a:pt x="22183" y="4237"/>
                  </a:cubicBezTo>
                  <a:cubicBezTo>
                    <a:pt x="21749" y="3770"/>
                    <a:pt x="21282" y="3303"/>
                    <a:pt x="20682" y="3003"/>
                  </a:cubicBezTo>
                  <a:cubicBezTo>
                    <a:pt x="20648" y="2969"/>
                    <a:pt x="20582" y="2969"/>
                    <a:pt x="20548" y="2969"/>
                  </a:cubicBezTo>
                  <a:cubicBezTo>
                    <a:pt x="20181" y="2869"/>
                    <a:pt x="19814" y="2802"/>
                    <a:pt x="19481" y="2702"/>
                  </a:cubicBezTo>
                  <a:cubicBezTo>
                    <a:pt x="19214" y="2602"/>
                    <a:pt x="18947" y="2569"/>
                    <a:pt x="18680" y="2602"/>
                  </a:cubicBezTo>
                  <a:cubicBezTo>
                    <a:pt x="18213" y="2602"/>
                    <a:pt x="17746" y="2569"/>
                    <a:pt x="17313" y="2736"/>
                  </a:cubicBezTo>
                  <a:cubicBezTo>
                    <a:pt x="17246" y="2769"/>
                    <a:pt x="17146" y="2736"/>
                    <a:pt x="17046" y="2769"/>
                  </a:cubicBezTo>
                  <a:cubicBezTo>
                    <a:pt x="16545" y="2902"/>
                    <a:pt x="16012" y="3003"/>
                    <a:pt x="15645" y="3436"/>
                  </a:cubicBezTo>
                  <a:cubicBezTo>
                    <a:pt x="15478" y="3603"/>
                    <a:pt x="15278" y="3770"/>
                    <a:pt x="15078" y="3937"/>
                  </a:cubicBezTo>
                  <a:cubicBezTo>
                    <a:pt x="14744" y="4137"/>
                    <a:pt x="14644" y="4437"/>
                    <a:pt x="14644" y="4804"/>
                  </a:cubicBezTo>
                  <a:cubicBezTo>
                    <a:pt x="14644" y="5271"/>
                    <a:pt x="14644" y="5704"/>
                    <a:pt x="14644" y="6138"/>
                  </a:cubicBezTo>
                  <a:cubicBezTo>
                    <a:pt x="14644" y="6238"/>
                    <a:pt x="14577" y="6338"/>
                    <a:pt x="14711" y="6438"/>
                  </a:cubicBezTo>
                  <a:cubicBezTo>
                    <a:pt x="14777" y="6405"/>
                    <a:pt x="14878" y="6405"/>
                    <a:pt x="14978" y="6372"/>
                  </a:cubicBezTo>
                  <a:cubicBezTo>
                    <a:pt x="15478" y="6205"/>
                    <a:pt x="15978" y="6171"/>
                    <a:pt x="16512" y="6138"/>
                  </a:cubicBezTo>
                  <a:cubicBezTo>
                    <a:pt x="17012" y="6138"/>
                    <a:pt x="17513" y="6138"/>
                    <a:pt x="18013" y="6105"/>
                  </a:cubicBezTo>
                  <a:cubicBezTo>
                    <a:pt x="18947" y="6071"/>
                    <a:pt x="19848" y="6171"/>
                    <a:pt x="20782" y="6338"/>
                  </a:cubicBezTo>
                  <a:cubicBezTo>
                    <a:pt x="21282" y="6405"/>
                    <a:pt x="21816" y="6538"/>
                    <a:pt x="22383" y="6672"/>
                  </a:cubicBezTo>
                  <a:close/>
                  <a:moveTo>
                    <a:pt x="16145" y="2402"/>
                  </a:moveTo>
                  <a:cubicBezTo>
                    <a:pt x="16645" y="2269"/>
                    <a:pt x="17112" y="2135"/>
                    <a:pt x="17579" y="2035"/>
                  </a:cubicBezTo>
                  <a:cubicBezTo>
                    <a:pt x="17680" y="2002"/>
                    <a:pt x="17813" y="2002"/>
                    <a:pt x="17946" y="2002"/>
                  </a:cubicBezTo>
                  <a:cubicBezTo>
                    <a:pt x="18313" y="1968"/>
                    <a:pt x="18680" y="1968"/>
                    <a:pt x="19047" y="2002"/>
                  </a:cubicBezTo>
                  <a:cubicBezTo>
                    <a:pt x="19147" y="2002"/>
                    <a:pt x="19247" y="2002"/>
                    <a:pt x="19347" y="2035"/>
                  </a:cubicBezTo>
                  <a:cubicBezTo>
                    <a:pt x="19814" y="2135"/>
                    <a:pt x="20248" y="2269"/>
                    <a:pt x="20682" y="2369"/>
                  </a:cubicBezTo>
                  <a:cubicBezTo>
                    <a:pt x="20715" y="2369"/>
                    <a:pt x="20782" y="2369"/>
                    <a:pt x="20848" y="2369"/>
                  </a:cubicBezTo>
                  <a:cubicBezTo>
                    <a:pt x="20782" y="1868"/>
                    <a:pt x="20548" y="1501"/>
                    <a:pt x="20215" y="1168"/>
                  </a:cubicBezTo>
                  <a:cubicBezTo>
                    <a:pt x="20015" y="968"/>
                    <a:pt x="19781" y="901"/>
                    <a:pt x="19514" y="868"/>
                  </a:cubicBezTo>
                  <a:cubicBezTo>
                    <a:pt x="19214" y="834"/>
                    <a:pt x="18880" y="734"/>
                    <a:pt x="18547" y="734"/>
                  </a:cubicBezTo>
                  <a:cubicBezTo>
                    <a:pt x="18247" y="734"/>
                    <a:pt x="17913" y="801"/>
                    <a:pt x="17579" y="868"/>
                  </a:cubicBezTo>
                  <a:cubicBezTo>
                    <a:pt x="17479" y="868"/>
                    <a:pt x="17379" y="868"/>
                    <a:pt x="17279" y="901"/>
                  </a:cubicBezTo>
                  <a:cubicBezTo>
                    <a:pt x="17146" y="901"/>
                    <a:pt x="17046" y="934"/>
                    <a:pt x="16979" y="1001"/>
                  </a:cubicBezTo>
                  <a:cubicBezTo>
                    <a:pt x="16512" y="1335"/>
                    <a:pt x="16178" y="1768"/>
                    <a:pt x="16145" y="2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230;p58"/>
            <p:cNvSpPr/>
            <p:nvPr/>
          </p:nvSpPr>
          <p:spPr>
            <a:xfrm>
              <a:off x="4224263" y="3378225"/>
              <a:ext cx="120100" cy="67575"/>
            </a:xfrm>
            <a:custGeom>
              <a:avLst/>
              <a:gdLst/>
              <a:ahLst/>
              <a:cxnLst/>
              <a:rect l="l" t="t" r="r" b="b"/>
              <a:pathLst>
                <a:path w="4804" h="2703" extrusionOk="0">
                  <a:moveTo>
                    <a:pt x="4270" y="34"/>
                  </a:moveTo>
                  <a:cubicBezTo>
                    <a:pt x="2903" y="268"/>
                    <a:pt x="1702" y="1335"/>
                    <a:pt x="434" y="1936"/>
                  </a:cubicBezTo>
                  <a:cubicBezTo>
                    <a:pt x="0" y="2136"/>
                    <a:pt x="334" y="2703"/>
                    <a:pt x="734" y="2636"/>
                  </a:cubicBezTo>
                  <a:cubicBezTo>
                    <a:pt x="2102" y="2403"/>
                    <a:pt x="3503" y="1369"/>
                    <a:pt x="4570" y="535"/>
                  </a:cubicBezTo>
                  <a:cubicBezTo>
                    <a:pt x="4804" y="335"/>
                    <a:pt x="4537" y="1"/>
                    <a:pt x="427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231;p58"/>
            <p:cNvSpPr/>
            <p:nvPr/>
          </p:nvSpPr>
          <p:spPr>
            <a:xfrm>
              <a:off x="4462763" y="3570875"/>
              <a:ext cx="56725" cy="100925"/>
            </a:xfrm>
            <a:custGeom>
              <a:avLst/>
              <a:gdLst/>
              <a:ahLst/>
              <a:cxnLst/>
              <a:rect l="l" t="t" r="r" b="b"/>
              <a:pathLst>
                <a:path w="2269" h="4037" extrusionOk="0">
                  <a:moveTo>
                    <a:pt x="1668" y="167"/>
                  </a:moveTo>
                  <a:cubicBezTo>
                    <a:pt x="1201" y="601"/>
                    <a:pt x="901" y="1135"/>
                    <a:pt x="634" y="1735"/>
                  </a:cubicBezTo>
                  <a:cubicBezTo>
                    <a:pt x="401" y="2336"/>
                    <a:pt x="1" y="3069"/>
                    <a:pt x="67" y="3737"/>
                  </a:cubicBezTo>
                  <a:cubicBezTo>
                    <a:pt x="67" y="3903"/>
                    <a:pt x="234" y="4037"/>
                    <a:pt x="401" y="3937"/>
                  </a:cubicBezTo>
                  <a:cubicBezTo>
                    <a:pt x="901" y="3636"/>
                    <a:pt x="1101" y="3036"/>
                    <a:pt x="1335" y="2502"/>
                  </a:cubicBezTo>
                  <a:cubicBezTo>
                    <a:pt x="1635" y="1835"/>
                    <a:pt x="1969" y="1168"/>
                    <a:pt x="2169" y="468"/>
                  </a:cubicBezTo>
                  <a:cubicBezTo>
                    <a:pt x="2269" y="167"/>
                    <a:pt x="1869" y="1"/>
                    <a:pt x="1668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232;p58"/>
            <p:cNvSpPr/>
            <p:nvPr/>
          </p:nvSpPr>
          <p:spPr>
            <a:xfrm>
              <a:off x="4822188" y="3645100"/>
              <a:ext cx="34225" cy="130100"/>
            </a:xfrm>
            <a:custGeom>
              <a:avLst/>
              <a:gdLst/>
              <a:ahLst/>
              <a:cxnLst/>
              <a:rect l="l" t="t" r="r" b="b"/>
              <a:pathLst>
                <a:path w="1369" h="5204" extrusionOk="0">
                  <a:moveTo>
                    <a:pt x="668" y="267"/>
                  </a:moveTo>
                  <a:cubicBezTo>
                    <a:pt x="501" y="0"/>
                    <a:pt x="134" y="134"/>
                    <a:pt x="101" y="434"/>
                  </a:cubicBezTo>
                  <a:cubicBezTo>
                    <a:pt x="34" y="1601"/>
                    <a:pt x="1" y="2902"/>
                    <a:pt x="67" y="4103"/>
                  </a:cubicBezTo>
                  <a:cubicBezTo>
                    <a:pt x="34" y="4237"/>
                    <a:pt x="34" y="4370"/>
                    <a:pt x="101" y="4470"/>
                  </a:cubicBezTo>
                  <a:cubicBezTo>
                    <a:pt x="134" y="4937"/>
                    <a:pt x="968" y="5204"/>
                    <a:pt x="1068" y="4470"/>
                  </a:cubicBezTo>
                  <a:cubicBezTo>
                    <a:pt x="1201" y="3103"/>
                    <a:pt x="1368" y="1501"/>
                    <a:pt x="668" y="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233;p58"/>
            <p:cNvSpPr/>
            <p:nvPr/>
          </p:nvSpPr>
          <p:spPr>
            <a:xfrm>
              <a:off x="5100713" y="3570875"/>
              <a:ext cx="97600" cy="79250"/>
            </a:xfrm>
            <a:custGeom>
              <a:avLst/>
              <a:gdLst/>
              <a:ahLst/>
              <a:cxnLst/>
              <a:rect l="l" t="t" r="r" b="b"/>
              <a:pathLst>
                <a:path w="3904" h="3170" extrusionOk="0">
                  <a:moveTo>
                    <a:pt x="2536" y="1135"/>
                  </a:moveTo>
                  <a:cubicBezTo>
                    <a:pt x="1902" y="701"/>
                    <a:pt x="1202" y="301"/>
                    <a:pt x="468" y="101"/>
                  </a:cubicBezTo>
                  <a:cubicBezTo>
                    <a:pt x="134" y="1"/>
                    <a:pt x="1" y="367"/>
                    <a:pt x="168" y="601"/>
                  </a:cubicBezTo>
                  <a:cubicBezTo>
                    <a:pt x="501" y="1068"/>
                    <a:pt x="1002" y="1368"/>
                    <a:pt x="1469" y="1702"/>
                  </a:cubicBezTo>
                  <a:cubicBezTo>
                    <a:pt x="1769" y="1902"/>
                    <a:pt x="2102" y="2102"/>
                    <a:pt x="2403" y="2302"/>
                  </a:cubicBezTo>
                  <a:cubicBezTo>
                    <a:pt x="2469" y="2369"/>
                    <a:pt x="2569" y="2436"/>
                    <a:pt x="2669" y="2502"/>
                  </a:cubicBezTo>
                  <a:cubicBezTo>
                    <a:pt x="2903" y="2702"/>
                    <a:pt x="2736" y="2669"/>
                    <a:pt x="2769" y="2369"/>
                  </a:cubicBezTo>
                  <a:cubicBezTo>
                    <a:pt x="2669" y="2969"/>
                    <a:pt x="3437" y="3169"/>
                    <a:pt x="3670" y="2636"/>
                  </a:cubicBezTo>
                  <a:cubicBezTo>
                    <a:pt x="3904" y="2002"/>
                    <a:pt x="2936" y="1402"/>
                    <a:pt x="2536" y="1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234;p58"/>
            <p:cNvSpPr/>
            <p:nvPr/>
          </p:nvSpPr>
          <p:spPr>
            <a:xfrm>
              <a:off x="5310863" y="3248150"/>
              <a:ext cx="100100" cy="34200"/>
            </a:xfrm>
            <a:custGeom>
              <a:avLst/>
              <a:gdLst/>
              <a:ahLst/>
              <a:cxnLst/>
              <a:rect l="l" t="t" r="r" b="b"/>
              <a:pathLst>
                <a:path w="4004" h="1368" extrusionOk="0">
                  <a:moveTo>
                    <a:pt x="3703" y="667"/>
                  </a:moveTo>
                  <a:cubicBezTo>
                    <a:pt x="3136" y="534"/>
                    <a:pt x="2536" y="467"/>
                    <a:pt x="1936" y="300"/>
                  </a:cubicBezTo>
                  <a:cubicBezTo>
                    <a:pt x="1402" y="200"/>
                    <a:pt x="868" y="0"/>
                    <a:pt x="301" y="0"/>
                  </a:cubicBezTo>
                  <a:cubicBezTo>
                    <a:pt x="34" y="0"/>
                    <a:pt x="1" y="300"/>
                    <a:pt x="168" y="434"/>
                  </a:cubicBezTo>
                  <a:cubicBezTo>
                    <a:pt x="1068" y="1068"/>
                    <a:pt x="2636" y="1368"/>
                    <a:pt x="3703" y="1201"/>
                  </a:cubicBezTo>
                  <a:cubicBezTo>
                    <a:pt x="4004" y="1134"/>
                    <a:pt x="3970" y="734"/>
                    <a:pt x="370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235;p58"/>
            <p:cNvSpPr/>
            <p:nvPr/>
          </p:nvSpPr>
          <p:spPr>
            <a:xfrm>
              <a:off x="5221638" y="2808675"/>
              <a:ext cx="81750" cy="67550"/>
            </a:xfrm>
            <a:custGeom>
              <a:avLst/>
              <a:gdLst/>
              <a:ahLst/>
              <a:cxnLst/>
              <a:rect l="l" t="t" r="r" b="b"/>
              <a:pathLst>
                <a:path w="3270" h="2702" extrusionOk="0">
                  <a:moveTo>
                    <a:pt x="3003" y="300"/>
                  </a:moveTo>
                  <a:cubicBezTo>
                    <a:pt x="2703" y="0"/>
                    <a:pt x="2202" y="133"/>
                    <a:pt x="2102" y="534"/>
                  </a:cubicBezTo>
                  <a:cubicBezTo>
                    <a:pt x="2102" y="600"/>
                    <a:pt x="1769" y="801"/>
                    <a:pt x="1702" y="867"/>
                  </a:cubicBezTo>
                  <a:cubicBezTo>
                    <a:pt x="1502" y="1067"/>
                    <a:pt x="1268" y="1201"/>
                    <a:pt x="1035" y="1368"/>
                  </a:cubicBezTo>
                  <a:cubicBezTo>
                    <a:pt x="668" y="1601"/>
                    <a:pt x="201" y="1768"/>
                    <a:pt x="34" y="2168"/>
                  </a:cubicBezTo>
                  <a:cubicBezTo>
                    <a:pt x="1" y="2302"/>
                    <a:pt x="67" y="2468"/>
                    <a:pt x="167" y="2502"/>
                  </a:cubicBezTo>
                  <a:cubicBezTo>
                    <a:pt x="634" y="2702"/>
                    <a:pt x="1101" y="2402"/>
                    <a:pt x="1502" y="2135"/>
                  </a:cubicBezTo>
                  <a:cubicBezTo>
                    <a:pt x="1769" y="2001"/>
                    <a:pt x="2002" y="1801"/>
                    <a:pt x="2236" y="1635"/>
                  </a:cubicBezTo>
                  <a:cubicBezTo>
                    <a:pt x="2369" y="1501"/>
                    <a:pt x="2636" y="1201"/>
                    <a:pt x="2769" y="1168"/>
                  </a:cubicBezTo>
                  <a:cubicBezTo>
                    <a:pt x="3136" y="1067"/>
                    <a:pt x="3270" y="567"/>
                    <a:pt x="3003" y="3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236;p58"/>
            <p:cNvSpPr/>
            <p:nvPr/>
          </p:nvSpPr>
          <p:spPr>
            <a:xfrm>
              <a:off x="4293488" y="2810325"/>
              <a:ext cx="60050" cy="53400"/>
            </a:xfrm>
            <a:custGeom>
              <a:avLst/>
              <a:gdLst/>
              <a:ahLst/>
              <a:cxnLst/>
              <a:rect l="l" t="t" r="r" b="b"/>
              <a:pathLst>
                <a:path w="2402" h="2136" extrusionOk="0">
                  <a:moveTo>
                    <a:pt x="1434" y="635"/>
                  </a:moveTo>
                  <a:cubicBezTo>
                    <a:pt x="1134" y="401"/>
                    <a:pt x="634" y="1"/>
                    <a:pt x="267" y="334"/>
                  </a:cubicBezTo>
                  <a:cubicBezTo>
                    <a:pt x="0" y="568"/>
                    <a:pt x="234" y="935"/>
                    <a:pt x="534" y="968"/>
                  </a:cubicBezTo>
                  <a:cubicBezTo>
                    <a:pt x="534" y="968"/>
                    <a:pt x="534" y="968"/>
                    <a:pt x="567" y="968"/>
                  </a:cubicBezTo>
                  <a:cubicBezTo>
                    <a:pt x="634" y="1035"/>
                    <a:pt x="667" y="1068"/>
                    <a:pt x="734" y="1135"/>
                  </a:cubicBezTo>
                  <a:cubicBezTo>
                    <a:pt x="867" y="1235"/>
                    <a:pt x="1001" y="1335"/>
                    <a:pt x="1134" y="1468"/>
                  </a:cubicBezTo>
                  <a:cubicBezTo>
                    <a:pt x="1401" y="1702"/>
                    <a:pt x="1701" y="2036"/>
                    <a:pt x="2035" y="2102"/>
                  </a:cubicBezTo>
                  <a:cubicBezTo>
                    <a:pt x="2268" y="2136"/>
                    <a:pt x="2402" y="1969"/>
                    <a:pt x="2368" y="1769"/>
                  </a:cubicBezTo>
                  <a:cubicBezTo>
                    <a:pt x="2302" y="1302"/>
                    <a:pt x="1768" y="901"/>
                    <a:pt x="1434" y="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237;p58"/>
            <p:cNvSpPr/>
            <p:nvPr/>
          </p:nvSpPr>
          <p:spPr>
            <a:xfrm>
              <a:off x="4176738" y="3026325"/>
              <a:ext cx="88400" cy="35875"/>
            </a:xfrm>
            <a:custGeom>
              <a:avLst/>
              <a:gdLst/>
              <a:ahLst/>
              <a:cxnLst/>
              <a:rect l="l" t="t" r="r" b="b"/>
              <a:pathLst>
                <a:path w="3536" h="1435" extrusionOk="0">
                  <a:moveTo>
                    <a:pt x="3436" y="434"/>
                  </a:moveTo>
                  <a:cubicBezTo>
                    <a:pt x="3102" y="200"/>
                    <a:pt x="2602" y="234"/>
                    <a:pt x="2235" y="200"/>
                  </a:cubicBezTo>
                  <a:cubicBezTo>
                    <a:pt x="2002" y="200"/>
                    <a:pt x="1735" y="200"/>
                    <a:pt x="1501" y="200"/>
                  </a:cubicBezTo>
                  <a:cubicBezTo>
                    <a:pt x="1368" y="200"/>
                    <a:pt x="1268" y="200"/>
                    <a:pt x="1134" y="200"/>
                  </a:cubicBezTo>
                  <a:cubicBezTo>
                    <a:pt x="1134" y="200"/>
                    <a:pt x="1101" y="200"/>
                    <a:pt x="1068" y="200"/>
                  </a:cubicBezTo>
                  <a:cubicBezTo>
                    <a:pt x="901" y="0"/>
                    <a:pt x="534" y="0"/>
                    <a:pt x="400" y="334"/>
                  </a:cubicBezTo>
                  <a:cubicBezTo>
                    <a:pt x="0" y="1435"/>
                    <a:pt x="2969" y="1168"/>
                    <a:pt x="3436" y="801"/>
                  </a:cubicBezTo>
                  <a:cubicBezTo>
                    <a:pt x="3503" y="701"/>
                    <a:pt x="3536" y="534"/>
                    <a:pt x="3436" y="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238;p58"/>
            <p:cNvSpPr/>
            <p:nvPr/>
          </p:nvSpPr>
          <p:spPr>
            <a:xfrm>
              <a:off x="4554738" y="2628050"/>
              <a:ext cx="463450" cy="626175"/>
            </a:xfrm>
            <a:custGeom>
              <a:avLst/>
              <a:gdLst/>
              <a:ahLst/>
              <a:cxnLst/>
              <a:rect l="l" t="t" r="r" b="b"/>
              <a:pathLst>
                <a:path w="18538" h="25047" extrusionOk="0">
                  <a:moveTo>
                    <a:pt x="6295" y="16701"/>
                  </a:moveTo>
                  <a:cubicBezTo>
                    <a:pt x="6588" y="16701"/>
                    <a:pt x="6946" y="16986"/>
                    <a:pt x="7363" y="17566"/>
                  </a:cubicBezTo>
                  <a:cubicBezTo>
                    <a:pt x="7363" y="17833"/>
                    <a:pt x="7363" y="18133"/>
                    <a:pt x="7329" y="18400"/>
                  </a:cubicBezTo>
                  <a:cubicBezTo>
                    <a:pt x="7229" y="19367"/>
                    <a:pt x="6963" y="20168"/>
                    <a:pt x="6295" y="20935"/>
                  </a:cubicBezTo>
                  <a:cubicBezTo>
                    <a:pt x="6195" y="21035"/>
                    <a:pt x="6095" y="21168"/>
                    <a:pt x="5962" y="21302"/>
                  </a:cubicBezTo>
                  <a:cubicBezTo>
                    <a:pt x="5361" y="20001"/>
                    <a:pt x="5161" y="18500"/>
                    <a:pt x="5695" y="17299"/>
                  </a:cubicBezTo>
                  <a:cubicBezTo>
                    <a:pt x="5847" y="16903"/>
                    <a:pt x="6048" y="16701"/>
                    <a:pt x="6295" y="16701"/>
                  </a:cubicBezTo>
                  <a:close/>
                  <a:moveTo>
                    <a:pt x="11724" y="17674"/>
                  </a:moveTo>
                  <a:cubicBezTo>
                    <a:pt x="11929" y="17674"/>
                    <a:pt x="12090" y="17851"/>
                    <a:pt x="12200" y="18200"/>
                  </a:cubicBezTo>
                  <a:cubicBezTo>
                    <a:pt x="12500" y="18733"/>
                    <a:pt x="12567" y="19267"/>
                    <a:pt x="12600" y="19834"/>
                  </a:cubicBezTo>
                  <a:cubicBezTo>
                    <a:pt x="12600" y="20568"/>
                    <a:pt x="12300" y="21335"/>
                    <a:pt x="11899" y="22036"/>
                  </a:cubicBezTo>
                  <a:cubicBezTo>
                    <a:pt x="11432" y="21335"/>
                    <a:pt x="11166" y="20468"/>
                    <a:pt x="11099" y="19767"/>
                  </a:cubicBezTo>
                  <a:cubicBezTo>
                    <a:pt x="10999" y="19167"/>
                    <a:pt x="11032" y="18600"/>
                    <a:pt x="11132" y="18033"/>
                  </a:cubicBezTo>
                  <a:cubicBezTo>
                    <a:pt x="11357" y="17793"/>
                    <a:pt x="11556" y="17674"/>
                    <a:pt x="11724" y="17674"/>
                  </a:cubicBezTo>
                  <a:close/>
                  <a:moveTo>
                    <a:pt x="12480" y="0"/>
                  </a:moveTo>
                  <a:cubicBezTo>
                    <a:pt x="12270" y="0"/>
                    <a:pt x="12067" y="117"/>
                    <a:pt x="11999" y="387"/>
                  </a:cubicBezTo>
                  <a:cubicBezTo>
                    <a:pt x="11699" y="1688"/>
                    <a:pt x="11866" y="2889"/>
                    <a:pt x="12100" y="4190"/>
                  </a:cubicBezTo>
                  <a:cubicBezTo>
                    <a:pt x="12333" y="5757"/>
                    <a:pt x="12400" y="7325"/>
                    <a:pt x="12633" y="8893"/>
                  </a:cubicBezTo>
                  <a:cubicBezTo>
                    <a:pt x="13000" y="11561"/>
                    <a:pt x="13867" y="13963"/>
                    <a:pt x="15569" y="16065"/>
                  </a:cubicBezTo>
                  <a:cubicBezTo>
                    <a:pt x="16703" y="17432"/>
                    <a:pt x="17570" y="18400"/>
                    <a:pt x="17103" y="20301"/>
                  </a:cubicBezTo>
                  <a:cubicBezTo>
                    <a:pt x="16770" y="21735"/>
                    <a:pt x="15735" y="23236"/>
                    <a:pt x="14201" y="23337"/>
                  </a:cubicBezTo>
                  <a:cubicBezTo>
                    <a:pt x="14123" y="23345"/>
                    <a:pt x="14047" y="23349"/>
                    <a:pt x="13972" y="23349"/>
                  </a:cubicBezTo>
                  <a:cubicBezTo>
                    <a:pt x="13464" y="23349"/>
                    <a:pt x="13011" y="23160"/>
                    <a:pt x="12633" y="22870"/>
                  </a:cubicBezTo>
                  <a:cubicBezTo>
                    <a:pt x="13367" y="21635"/>
                    <a:pt x="13834" y="20234"/>
                    <a:pt x="13567" y="18833"/>
                  </a:cubicBezTo>
                  <a:cubicBezTo>
                    <a:pt x="13334" y="17733"/>
                    <a:pt x="12600" y="16465"/>
                    <a:pt x="11399" y="16465"/>
                  </a:cubicBezTo>
                  <a:cubicBezTo>
                    <a:pt x="11391" y="16465"/>
                    <a:pt x="11383" y="16465"/>
                    <a:pt x="11375" y="16465"/>
                  </a:cubicBezTo>
                  <a:cubicBezTo>
                    <a:pt x="8740" y="16465"/>
                    <a:pt x="10301" y="21839"/>
                    <a:pt x="11166" y="22836"/>
                  </a:cubicBezTo>
                  <a:cubicBezTo>
                    <a:pt x="11199" y="22870"/>
                    <a:pt x="11266" y="22903"/>
                    <a:pt x="11299" y="22970"/>
                  </a:cubicBezTo>
                  <a:cubicBezTo>
                    <a:pt x="10758" y="23664"/>
                    <a:pt x="10140" y="23980"/>
                    <a:pt x="9462" y="23980"/>
                  </a:cubicBezTo>
                  <a:cubicBezTo>
                    <a:pt x="8969" y="23980"/>
                    <a:pt x="8445" y="23813"/>
                    <a:pt x="7897" y="23503"/>
                  </a:cubicBezTo>
                  <a:cubicBezTo>
                    <a:pt x="7363" y="23203"/>
                    <a:pt x="6896" y="22769"/>
                    <a:pt x="6496" y="22236"/>
                  </a:cubicBezTo>
                  <a:cubicBezTo>
                    <a:pt x="7163" y="21669"/>
                    <a:pt x="7696" y="20968"/>
                    <a:pt x="7963" y="20268"/>
                  </a:cubicBezTo>
                  <a:cubicBezTo>
                    <a:pt x="8364" y="19200"/>
                    <a:pt x="8897" y="17032"/>
                    <a:pt x="8030" y="16031"/>
                  </a:cubicBezTo>
                  <a:cubicBezTo>
                    <a:pt x="7653" y="15575"/>
                    <a:pt x="7216" y="15379"/>
                    <a:pt x="6769" y="15379"/>
                  </a:cubicBezTo>
                  <a:cubicBezTo>
                    <a:pt x="6267" y="15379"/>
                    <a:pt x="5753" y="15626"/>
                    <a:pt x="5295" y="16031"/>
                  </a:cubicBezTo>
                  <a:cubicBezTo>
                    <a:pt x="3927" y="17199"/>
                    <a:pt x="4261" y="19601"/>
                    <a:pt x="4761" y="21102"/>
                  </a:cubicBezTo>
                  <a:cubicBezTo>
                    <a:pt x="4828" y="21368"/>
                    <a:pt x="4961" y="21669"/>
                    <a:pt x="5095" y="21936"/>
                  </a:cubicBezTo>
                  <a:cubicBezTo>
                    <a:pt x="4546" y="22269"/>
                    <a:pt x="3916" y="22510"/>
                    <a:pt x="3321" y="22510"/>
                  </a:cubicBezTo>
                  <a:cubicBezTo>
                    <a:pt x="2904" y="22510"/>
                    <a:pt x="2503" y="22391"/>
                    <a:pt x="2159" y="22102"/>
                  </a:cubicBezTo>
                  <a:cubicBezTo>
                    <a:pt x="1459" y="21535"/>
                    <a:pt x="1325" y="20401"/>
                    <a:pt x="1258" y="19567"/>
                  </a:cubicBezTo>
                  <a:cubicBezTo>
                    <a:pt x="1125" y="17766"/>
                    <a:pt x="1425" y="15931"/>
                    <a:pt x="1892" y="14197"/>
                  </a:cubicBezTo>
                  <a:cubicBezTo>
                    <a:pt x="2293" y="12629"/>
                    <a:pt x="3293" y="11295"/>
                    <a:pt x="3994" y="9860"/>
                  </a:cubicBezTo>
                  <a:cubicBezTo>
                    <a:pt x="5161" y="7492"/>
                    <a:pt x="5995" y="4156"/>
                    <a:pt x="5461" y="1554"/>
                  </a:cubicBezTo>
                  <a:cubicBezTo>
                    <a:pt x="5409" y="1292"/>
                    <a:pt x="5223" y="1179"/>
                    <a:pt x="5024" y="1179"/>
                  </a:cubicBezTo>
                  <a:cubicBezTo>
                    <a:pt x="4717" y="1179"/>
                    <a:pt x="4380" y="1449"/>
                    <a:pt x="4461" y="1855"/>
                  </a:cubicBezTo>
                  <a:cubicBezTo>
                    <a:pt x="4961" y="4356"/>
                    <a:pt x="3960" y="7559"/>
                    <a:pt x="2860" y="9794"/>
                  </a:cubicBezTo>
                  <a:cubicBezTo>
                    <a:pt x="1725" y="12095"/>
                    <a:pt x="725" y="13830"/>
                    <a:pt x="358" y="16432"/>
                  </a:cubicBezTo>
                  <a:cubicBezTo>
                    <a:pt x="1" y="18990"/>
                    <a:pt x="121" y="23619"/>
                    <a:pt x="3252" y="23619"/>
                  </a:cubicBezTo>
                  <a:cubicBezTo>
                    <a:pt x="3632" y="23619"/>
                    <a:pt x="4055" y="23551"/>
                    <a:pt x="4527" y="23403"/>
                  </a:cubicBezTo>
                  <a:cubicBezTo>
                    <a:pt x="4894" y="23270"/>
                    <a:pt x="5295" y="23070"/>
                    <a:pt x="5695" y="22836"/>
                  </a:cubicBezTo>
                  <a:cubicBezTo>
                    <a:pt x="6650" y="24096"/>
                    <a:pt x="8100" y="25046"/>
                    <a:pt x="9510" y="25046"/>
                  </a:cubicBezTo>
                  <a:cubicBezTo>
                    <a:pt x="10415" y="25046"/>
                    <a:pt x="11303" y="24655"/>
                    <a:pt x="12033" y="23703"/>
                  </a:cubicBezTo>
                  <a:cubicBezTo>
                    <a:pt x="12033" y="23703"/>
                    <a:pt x="12066" y="23670"/>
                    <a:pt x="12066" y="23670"/>
                  </a:cubicBezTo>
                  <a:cubicBezTo>
                    <a:pt x="12715" y="24116"/>
                    <a:pt x="13392" y="24322"/>
                    <a:pt x="14052" y="24322"/>
                  </a:cubicBezTo>
                  <a:cubicBezTo>
                    <a:pt x="15564" y="24322"/>
                    <a:pt x="16991" y="23243"/>
                    <a:pt x="17804" y="21502"/>
                  </a:cubicBezTo>
                  <a:cubicBezTo>
                    <a:pt x="18237" y="20601"/>
                    <a:pt x="18537" y="19267"/>
                    <a:pt x="18271" y="18266"/>
                  </a:cubicBezTo>
                  <a:cubicBezTo>
                    <a:pt x="17837" y="16665"/>
                    <a:pt x="16469" y="15598"/>
                    <a:pt x="15535" y="14297"/>
                  </a:cubicBezTo>
                  <a:cubicBezTo>
                    <a:pt x="14201" y="12329"/>
                    <a:pt x="13801" y="9860"/>
                    <a:pt x="13501" y="7559"/>
                  </a:cubicBezTo>
                  <a:cubicBezTo>
                    <a:pt x="13267" y="5457"/>
                    <a:pt x="12533" y="2722"/>
                    <a:pt x="13034" y="654"/>
                  </a:cubicBezTo>
                  <a:cubicBezTo>
                    <a:pt x="13113" y="256"/>
                    <a:pt x="12789" y="0"/>
                    <a:pt x="12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4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08473" y="5586860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81502" y="3305033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0721" y="7522815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" name="Speech Bubble: Rectangle with Corners Rounded 3">
            <a:extLst>
              <a:ext uri="{FF2B5EF4-FFF2-40B4-BE49-F238E27FC236}">
                <a16:creationId xmlns:a16="http://schemas.microsoft.com/office/drawing/2014/main" xmlns="" id="{C885C0CA-4863-4BBC-B943-53D54FE10852}"/>
              </a:ext>
            </a:extLst>
          </p:cNvPr>
          <p:cNvSpPr/>
          <p:nvPr/>
        </p:nvSpPr>
        <p:spPr>
          <a:xfrm>
            <a:off x="1602360" y="2028001"/>
            <a:ext cx="2819400" cy="1219199"/>
          </a:xfrm>
          <a:prstGeom prst="wedgeRoundRectCallout">
            <a:avLst>
              <a:gd name="adj1" fmla="val 118936"/>
              <a:gd name="adj2" fmla="val 193997"/>
              <a:gd name="adj3" fmla="val 16667"/>
            </a:avLst>
          </a:prstGeom>
          <a:solidFill>
            <a:srgbClr val="FFFF00">
              <a:alpha val="15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يتدحرج يعني ينقلب </a:t>
            </a:r>
            <a:r>
              <a:rPr lang="en-US" sz="2000" dirty="0" smtClean="0">
                <a:solidFill>
                  <a:srgbClr val="CC0066"/>
                </a:solidFill>
                <a:cs typeface="PT Bold Heading" pitchFamily="2" charset="-78"/>
              </a:rPr>
              <a:t> </a:t>
            </a:r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 المجسم بالتتابع كتدحرج الكرة في الملعب</a:t>
            </a:r>
          </a:p>
        </p:txBody>
      </p:sp>
      <p:sp>
        <p:nvSpPr>
          <p:cNvPr id="218" name="Speech Bubble: Rectangle with Corners Rounded 3">
            <a:extLst>
              <a:ext uri="{FF2B5EF4-FFF2-40B4-BE49-F238E27FC236}">
                <a16:creationId xmlns:a16="http://schemas.microsoft.com/office/drawing/2014/main" xmlns="" id="{C885C0CA-4863-4BBC-B943-53D54FE10852}"/>
              </a:ext>
            </a:extLst>
          </p:cNvPr>
          <p:cNvSpPr/>
          <p:nvPr/>
        </p:nvSpPr>
        <p:spPr>
          <a:xfrm>
            <a:off x="990600" y="4086019"/>
            <a:ext cx="3485157" cy="1057481"/>
          </a:xfrm>
          <a:prstGeom prst="wedgeRoundRectCallout">
            <a:avLst>
              <a:gd name="adj1" fmla="val 95999"/>
              <a:gd name="adj2" fmla="val 170886"/>
              <a:gd name="adj3" fmla="val 16667"/>
            </a:avLst>
          </a:prstGeom>
          <a:solidFill>
            <a:srgbClr val="FFFF00">
              <a:alpha val="15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ينزلق يعني ينزلق او يتزحلق المجسم اذا وضع على سطح مائل كما نلعب في </a:t>
            </a:r>
            <a:r>
              <a:rPr lang="ar-SA" sz="2000" dirty="0" err="1" smtClean="0">
                <a:solidFill>
                  <a:srgbClr val="CC0066"/>
                </a:solidFill>
                <a:cs typeface="PT Bold Heading" pitchFamily="2" charset="-78"/>
              </a:rPr>
              <a:t>الزحليقة</a:t>
            </a:r>
            <a:endParaRPr lang="en-US" sz="20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219" name="Speech Bubble: Rectangle with Corners Rounded 3">
            <a:extLst>
              <a:ext uri="{FF2B5EF4-FFF2-40B4-BE49-F238E27FC236}">
                <a16:creationId xmlns:a16="http://schemas.microsoft.com/office/drawing/2014/main" xmlns="" id="{C885C0CA-4863-4BBC-B943-53D54FE10852}"/>
              </a:ext>
            </a:extLst>
          </p:cNvPr>
          <p:cNvSpPr/>
          <p:nvPr/>
        </p:nvSpPr>
        <p:spPr>
          <a:xfrm>
            <a:off x="902619" y="6464039"/>
            <a:ext cx="3516981" cy="1041661"/>
          </a:xfrm>
          <a:prstGeom prst="wedgeRoundRectCallout">
            <a:avLst>
              <a:gd name="adj1" fmla="val 88789"/>
              <a:gd name="adj2" fmla="val 114927"/>
              <a:gd name="adj3" fmla="val 16667"/>
            </a:avLst>
          </a:prstGeom>
          <a:solidFill>
            <a:srgbClr val="FFFF00">
              <a:alpha val="15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يتراص يعني وضع المجسم بعضها فوق بعض </a:t>
            </a:r>
          </a:p>
        </p:txBody>
      </p:sp>
      <p:pic>
        <p:nvPicPr>
          <p:cNvPr id="4098" name="Picture 2" descr="Transparent Overlay Credits to Rightful Own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083" y="3092214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Transparent Overlay Credits to Rightful Own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86100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Transparent Overlay Credits to Rightful Own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86100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Transparent Overlay Credits to Rightful Own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083" y="5207909"/>
            <a:ext cx="3048000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Transparent Overlay Credits to Rightful Own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559" y="5214664"/>
            <a:ext cx="3048000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Transparent Overlay Credits to Rightful Own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43500"/>
            <a:ext cx="3048000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Transparent Overlay Credits to Rightful Own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7277100"/>
            <a:ext cx="3048000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Transparent Overlay Credits to Rightful Own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7277099"/>
            <a:ext cx="3048000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2" descr="Rolling Football Ball Gif - GIFcen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922" y="1125912"/>
            <a:ext cx="2431447" cy="243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48" descr="Cone Slide – Edmond van der Bijl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C8F9FF"/>
              </a:clrFrom>
              <a:clrTo>
                <a:srgbClr val="C8F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23" y="3043854"/>
            <a:ext cx="2857500" cy="249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6" descr="Stacking Coins – GSHelper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461" y="8060202"/>
            <a:ext cx="2182139" cy="14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ox-stack-2 - Baublebible.com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49" y="7048500"/>
            <a:ext cx="2750751" cy="275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79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33" grpId="0" animBg="1"/>
      <p:bldP spid="134" grpId="0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504497" y="914401"/>
            <a:ext cx="17170906" cy="882432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44000"/>
            </a:schemeClr>
          </a:solidFill>
          <a:ln w="2222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2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" name="圆角矩形 23"/>
          <p:cNvSpPr/>
          <p:nvPr/>
        </p:nvSpPr>
        <p:spPr>
          <a:xfrm>
            <a:off x="8935401" y="1487977"/>
            <a:ext cx="3307276" cy="998346"/>
          </a:xfrm>
          <a:prstGeom prst="roundRect">
            <a:avLst/>
          </a:prstGeom>
          <a:solidFill>
            <a:srgbClr val="A557DF">
              <a:alpha val="25000"/>
            </a:srgbClr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ar-SA" altLang="zh-CN" sz="60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DecoType Naskh Special" pitchFamily="2" charset="-78"/>
              </a:rPr>
              <a:t>أتحدث</a:t>
            </a:r>
            <a:endParaRPr lang="ar-SA" altLang="zh-CN" sz="6000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DecoType Naskh Special" pitchFamily="2" charset="-78"/>
            </a:endParaRPr>
          </a:p>
        </p:txBody>
      </p:sp>
      <p:sp>
        <p:nvSpPr>
          <p:cNvPr id="87" name="KSO_Shape"/>
          <p:cNvSpPr/>
          <p:nvPr/>
        </p:nvSpPr>
        <p:spPr bwMode="auto">
          <a:xfrm flipH="1">
            <a:off x="11899474" y="876300"/>
            <a:ext cx="749726" cy="758776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Elsie" panose="02000000000000000000" charset="0"/>
            </a:endParaRPr>
          </a:p>
        </p:txBody>
      </p:sp>
      <p:grpSp>
        <p:nvGrpSpPr>
          <p:cNvPr id="9" name="مجموعة 8"/>
          <p:cNvGrpSpPr/>
          <p:nvPr/>
        </p:nvGrpSpPr>
        <p:grpSpPr>
          <a:xfrm>
            <a:off x="3886201" y="6210300"/>
            <a:ext cx="3583598" cy="949284"/>
            <a:chOff x="3886200" y="5142765"/>
            <a:chExt cx="3583598" cy="949283"/>
          </a:xfrm>
        </p:grpSpPr>
        <p:grpSp>
          <p:nvGrpSpPr>
            <p:cNvPr id="6" name="مجموعة 5"/>
            <p:cNvGrpSpPr/>
            <p:nvPr/>
          </p:nvGrpSpPr>
          <p:grpSpPr>
            <a:xfrm>
              <a:off x="3886200" y="5142765"/>
              <a:ext cx="3583598" cy="949283"/>
              <a:chOff x="3928460" y="5465396"/>
              <a:chExt cx="3583598" cy="949283"/>
            </a:xfrm>
          </p:grpSpPr>
          <p:sp>
            <p:nvSpPr>
              <p:cNvPr id="95" name="Google Shape;2081;p56"/>
              <p:cNvSpPr/>
              <p:nvPr/>
            </p:nvSpPr>
            <p:spPr>
              <a:xfrm>
                <a:off x="3968223" y="5465396"/>
                <a:ext cx="3540445" cy="915135"/>
              </a:xfrm>
              <a:custGeom>
                <a:avLst/>
                <a:gdLst/>
                <a:ahLst/>
                <a:cxnLst/>
                <a:rect l="l" t="t" r="r" b="b"/>
                <a:pathLst>
                  <a:path w="130861" h="33825" extrusionOk="0">
                    <a:moveTo>
                      <a:pt x="118719" y="1"/>
                    </a:moveTo>
                    <a:cubicBezTo>
                      <a:pt x="110046" y="1"/>
                      <a:pt x="101339" y="34"/>
                      <a:pt x="92633" y="67"/>
                    </a:cubicBezTo>
                    <a:cubicBezTo>
                      <a:pt x="70948" y="114"/>
                      <a:pt x="49263" y="276"/>
                      <a:pt x="27590" y="276"/>
                    </a:cubicBezTo>
                    <a:cubicBezTo>
                      <a:pt x="18391" y="276"/>
                      <a:pt x="9194" y="247"/>
                      <a:pt x="0" y="167"/>
                    </a:cubicBezTo>
                    <a:lnTo>
                      <a:pt x="0" y="167"/>
                    </a:lnTo>
                    <a:cubicBezTo>
                      <a:pt x="134" y="5605"/>
                      <a:pt x="167" y="11042"/>
                      <a:pt x="401" y="16446"/>
                    </a:cubicBezTo>
                    <a:cubicBezTo>
                      <a:pt x="534" y="19181"/>
                      <a:pt x="668" y="21916"/>
                      <a:pt x="834" y="24618"/>
                    </a:cubicBezTo>
                    <a:cubicBezTo>
                      <a:pt x="934" y="25986"/>
                      <a:pt x="1001" y="27353"/>
                      <a:pt x="1101" y="28688"/>
                    </a:cubicBezTo>
                    <a:cubicBezTo>
                      <a:pt x="1201" y="29889"/>
                      <a:pt x="968" y="32390"/>
                      <a:pt x="1835" y="33324"/>
                    </a:cubicBezTo>
                    <a:cubicBezTo>
                      <a:pt x="1935" y="33424"/>
                      <a:pt x="1935" y="33525"/>
                      <a:pt x="1902" y="33625"/>
                    </a:cubicBezTo>
                    <a:cubicBezTo>
                      <a:pt x="6313" y="33517"/>
                      <a:pt x="10714" y="33487"/>
                      <a:pt x="15116" y="33487"/>
                    </a:cubicBezTo>
                    <a:cubicBezTo>
                      <a:pt x="18903" y="33487"/>
                      <a:pt x="22691" y="33509"/>
                      <a:pt x="26486" y="33525"/>
                    </a:cubicBezTo>
                    <a:cubicBezTo>
                      <a:pt x="41263" y="33558"/>
                      <a:pt x="56007" y="33591"/>
                      <a:pt x="70784" y="33625"/>
                    </a:cubicBezTo>
                    <a:lnTo>
                      <a:pt x="93134" y="33691"/>
                    </a:lnTo>
                    <a:cubicBezTo>
                      <a:pt x="93651" y="33694"/>
                      <a:pt x="94169" y="33695"/>
                      <a:pt x="94688" y="33695"/>
                    </a:cubicBezTo>
                    <a:cubicBezTo>
                      <a:pt x="98377" y="33695"/>
                      <a:pt x="102088" y="33643"/>
                      <a:pt x="105796" y="33643"/>
                    </a:cubicBezTo>
                    <a:cubicBezTo>
                      <a:pt x="108988" y="33643"/>
                      <a:pt x="112178" y="33681"/>
                      <a:pt x="115349" y="33825"/>
                    </a:cubicBezTo>
                    <a:cubicBezTo>
                      <a:pt x="115316" y="33691"/>
                      <a:pt x="115349" y="33591"/>
                      <a:pt x="115450" y="33458"/>
                    </a:cubicBezTo>
                    <a:cubicBezTo>
                      <a:pt x="118118" y="30656"/>
                      <a:pt x="120853" y="27887"/>
                      <a:pt x="123522" y="25018"/>
                    </a:cubicBezTo>
                    <a:cubicBezTo>
                      <a:pt x="124756" y="23684"/>
                      <a:pt x="125957" y="22350"/>
                      <a:pt x="127158" y="20982"/>
                    </a:cubicBezTo>
                    <a:cubicBezTo>
                      <a:pt x="128392" y="19615"/>
                      <a:pt x="129526" y="18047"/>
                      <a:pt x="130861" y="16813"/>
                    </a:cubicBezTo>
                    <a:cubicBezTo>
                      <a:pt x="128659" y="14478"/>
                      <a:pt x="126724" y="11742"/>
                      <a:pt x="124823" y="9174"/>
                    </a:cubicBezTo>
                    <a:cubicBezTo>
                      <a:pt x="122621" y="6205"/>
                      <a:pt x="120587" y="3169"/>
                      <a:pt x="1187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2082;p56"/>
              <p:cNvSpPr/>
              <p:nvPr/>
            </p:nvSpPr>
            <p:spPr>
              <a:xfrm>
                <a:off x="3928460" y="5466131"/>
                <a:ext cx="3583598" cy="948548"/>
              </a:xfrm>
              <a:custGeom>
                <a:avLst/>
                <a:gdLst/>
                <a:ahLst/>
                <a:cxnLst/>
                <a:rect l="l" t="t" r="r" b="b"/>
                <a:pathLst>
                  <a:path w="132456" h="35060" extrusionOk="0">
                    <a:moveTo>
                      <a:pt x="119285" y="1"/>
                    </a:moveTo>
                    <a:cubicBezTo>
                      <a:pt x="88230" y="68"/>
                      <a:pt x="57208" y="134"/>
                      <a:pt x="26185" y="234"/>
                    </a:cubicBezTo>
                    <a:cubicBezTo>
                      <a:pt x="17479" y="268"/>
                      <a:pt x="8740" y="301"/>
                      <a:pt x="0" y="401"/>
                    </a:cubicBezTo>
                    <a:lnTo>
                      <a:pt x="33" y="1168"/>
                    </a:lnTo>
                    <a:cubicBezTo>
                      <a:pt x="9227" y="1248"/>
                      <a:pt x="18427" y="1277"/>
                      <a:pt x="27629" y="1277"/>
                    </a:cubicBezTo>
                    <a:cubicBezTo>
                      <a:pt x="49310" y="1277"/>
                      <a:pt x="71005" y="1115"/>
                      <a:pt x="92666" y="1068"/>
                    </a:cubicBezTo>
                    <a:cubicBezTo>
                      <a:pt x="101372" y="1035"/>
                      <a:pt x="110079" y="1002"/>
                      <a:pt x="118785" y="1002"/>
                    </a:cubicBezTo>
                    <a:cubicBezTo>
                      <a:pt x="120620" y="4170"/>
                      <a:pt x="122654" y="7206"/>
                      <a:pt x="124856" y="10175"/>
                    </a:cubicBezTo>
                    <a:cubicBezTo>
                      <a:pt x="126757" y="12743"/>
                      <a:pt x="128692" y="15479"/>
                      <a:pt x="130894" y="17814"/>
                    </a:cubicBezTo>
                    <a:cubicBezTo>
                      <a:pt x="129559" y="19048"/>
                      <a:pt x="128425" y="20616"/>
                      <a:pt x="127191" y="21983"/>
                    </a:cubicBezTo>
                    <a:cubicBezTo>
                      <a:pt x="125990" y="23351"/>
                      <a:pt x="124789" y="24685"/>
                      <a:pt x="123555" y="26019"/>
                    </a:cubicBezTo>
                    <a:cubicBezTo>
                      <a:pt x="120886" y="28888"/>
                      <a:pt x="118151" y="31657"/>
                      <a:pt x="115483" y="34459"/>
                    </a:cubicBezTo>
                    <a:cubicBezTo>
                      <a:pt x="115382" y="34592"/>
                      <a:pt x="115349" y="34692"/>
                      <a:pt x="115382" y="34826"/>
                    </a:cubicBezTo>
                    <a:lnTo>
                      <a:pt x="115883" y="35059"/>
                    </a:lnTo>
                    <a:cubicBezTo>
                      <a:pt x="115950" y="35059"/>
                      <a:pt x="115983" y="35026"/>
                      <a:pt x="116016" y="34993"/>
                    </a:cubicBezTo>
                    <a:cubicBezTo>
                      <a:pt x="118985" y="32291"/>
                      <a:pt x="121787" y="29389"/>
                      <a:pt x="124522" y="26453"/>
                    </a:cubicBezTo>
                    <a:cubicBezTo>
                      <a:pt x="126824" y="23951"/>
                      <a:pt x="129726" y="21383"/>
                      <a:pt x="131561" y="18447"/>
                    </a:cubicBezTo>
                    <a:lnTo>
                      <a:pt x="131561" y="18481"/>
                    </a:lnTo>
                    <a:cubicBezTo>
                      <a:pt x="131641" y="18561"/>
                      <a:pt x="131738" y="18595"/>
                      <a:pt x="131835" y="18595"/>
                    </a:cubicBezTo>
                    <a:cubicBezTo>
                      <a:pt x="132144" y="18595"/>
                      <a:pt x="132456" y="18251"/>
                      <a:pt x="132228" y="17947"/>
                    </a:cubicBezTo>
                    <a:cubicBezTo>
                      <a:pt x="132161" y="17814"/>
                      <a:pt x="132061" y="17714"/>
                      <a:pt x="131994" y="17580"/>
                    </a:cubicBezTo>
                    <a:cubicBezTo>
                      <a:pt x="131961" y="17480"/>
                      <a:pt x="131894" y="17380"/>
                      <a:pt x="131794" y="17347"/>
                    </a:cubicBezTo>
                    <a:cubicBezTo>
                      <a:pt x="129759" y="14611"/>
                      <a:pt x="127491" y="12076"/>
                      <a:pt x="125456" y="9374"/>
                    </a:cubicBezTo>
                    <a:cubicBezTo>
                      <a:pt x="123422" y="6572"/>
                      <a:pt x="121520" y="3737"/>
                      <a:pt x="119585" y="868"/>
                    </a:cubicBezTo>
                    <a:cubicBezTo>
                      <a:pt x="119886" y="601"/>
                      <a:pt x="119786" y="1"/>
                      <a:pt x="119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7" name="Google Shape;2083;p56"/>
            <p:cNvSpPr/>
            <p:nvPr/>
          </p:nvSpPr>
          <p:spPr>
            <a:xfrm>
              <a:off x="4019654" y="6022474"/>
              <a:ext cx="3086516" cy="37444"/>
            </a:xfrm>
            <a:custGeom>
              <a:avLst/>
              <a:gdLst/>
              <a:ahLst/>
              <a:cxnLst/>
              <a:rect l="l" t="t" r="r" b="b"/>
              <a:pathLst>
                <a:path w="114083" h="1384" extrusionOk="0">
                  <a:moveTo>
                    <a:pt x="13972" y="1"/>
                  </a:moveTo>
                  <a:cubicBezTo>
                    <a:pt x="9317" y="1"/>
                    <a:pt x="4665" y="36"/>
                    <a:pt x="1" y="169"/>
                  </a:cubicBezTo>
                  <a:lnTo>
                    <a:pt x="1" y="736"/>
                  </a:lnTo>
                  <a:cubicBezTo>
                    <a:pt x="9187" y="1029"/>
                    <a:pt x="18400" y="1073"/>
                    <a:pt x="27615" y="1073"/>
                  </a:cubicBezTo>
                  <a:cubicBezTo>
                    <a:pt x="31512" y="1073"/>
                    <a:pt x="35409" y="1065"/>
                    <a:pt x="39305" y="1065"/>
                  </a:cubicBezTo>
                  <a:cubicBezTo>
                    <a:pt x="40881" y="1065"/>
                    <a:pt x="42457" y="1066"/>
                    <a:pt x="44032" y="1070"/>
                  </a:cubicBezTo>
                  <a:cubicBezTo>
                    <a:pt x="58809" y="1103"/>
                    <a:pt x="73553" y="1170"/>
                    <a:pt x="88331" y="1203"/>
                  </a:cubicBezTo>
                  <a:cubicBezTo>
                    <a:pt x="93979" y="1225"/>
                    <a:pt x="99658" y="1383"/>
                    <a:pt x="105317" y="1383"/>
                  </a:cubicBezTo>
                  <a:cubicBezTo>
                    <a:pt x="108079" y="1383"/>
                    <a:pt x="110836" y="1346"/>
                    <a:pt x="113582" y="1236"/>
                  </a:cubicBezTo>
                  <a:cubicBezTo>
                    <a:pt x="113982" y="1203"/>
                    <a:pt x="114082" y="836"/>
                    <a:pt x="113949" y="569"/>
                  </a:cubicBezTo>
                  <a:lnTo>
                    <a:pt x="113448" y="336"/>
                  </a:lnTo>
                  <a:cubicBezTo>
                    <a:pt x="110377" y="197"/>
                    <a:pt x="107288" y="156"/>
                    <a:pt x="104196" y="156"/>
                  </a:cubicBezTo>
                  <a:cubicBezTo>
                    <a:pt x="99867" y="156"/>
                    <a:pt x="95533" y="236"/>
                    <a:pt x="91233" y="236"/>
                  </a:cubicBezTo>
                  <a:lnTo>
                    <a:pt x="68883" y="169"/>
                  </a:lnTo>
                  <a:cubicBezTo>
                    <a:pt x="54106" y="102"/>
                    <a:pt x="39362" y="69"/>
                    <a:pt x="24585" y="36"/>
                  </a:cubicBezTo>
                  <a:cubicBezTo>
                    <a:pt x="21043" y="21"/>
                    <a:pt x="17507" y="1"/>
                    <a:pt x="1397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3967331" y="4630156"/>
            <a:ext cx="3583598" cy="970544"/>
            <a:chOff x="3967330" y="3961262"/>
            <a:chExt cx="3583598" cy="970544"/>
          </a:xfrm>
        </p:grpSpPr>
        <p:sp>
          <p:nvSpPr>
            <p:cNvPr id="98" name="Google Shape;2084;p56"/>
            <p:cNvSpPr/>
            <p:nvPr/>
          </p:nvSpPr>
          <p:spPr>
            <a:xfrm>
              <a:off x="4003355" y="3988344"/>
              <a:ext cx="3540445" cy="915135"/>
            </a:xfrm>
            <a:custGeom>
              <a:avLst/>
              <a:gdLst/>
              <a:ahLst/>
              <a:cxnLst/>
              <a:rect l="l" t="t" r="r" b="b"/>
              <a:pathLst>
                <a:path w="130861" h="33825" extrusionOk="0">
                  <a:moveTo>
                    <a:pt x="118719" y="0"/>
                  </a:moveTo>
                  <a:cubicBezTo>
                    <a:pt x="110046" y="0"/>
                    <a:pt x="101339" y="33"/>
                    <a:pt x="92633" y="67"/>
                  </a:cubicBezTo>
                  <a:cubicBezTo>
                    <a:pt x="70948" y="114"/>
                    <a:pt x="49263" y="275"/>
                    <a:pt x="27590" y="275"/>
                  </a:cubicBezTo>
                  <a:cubicBezTo>
                    <a:pt x="18391" y="275"/>
                    <a:pt x="9194" y="246"/>
                    <a:pt x="0" y="167"/>
                  </a:cubicBezTo>
                  <a:lnTo>
                    <a:pt x="0" y="167"/>
                  </a:lnTo>
                  <a:cubicBezTo>
                    <a:pt x="134" y="5604"/>
                    <a:pt x="167" y="11041"/>
                    <a:pt x="401" y="16445"/>
                  </a:cubicBezTo>
                  <a:cubicBezTo>
                    <a:pt x="534" y="19180"/>
                    <a:pt x="668" y="21916"/>
                    <a:pt x="834" y="24618"/>
                  </a:cubicBezTo>
                  <a:cubicBezTo>
                    <a:pt x="934" y="25985"/>
                    <a:pt x="1001" y="27353"/>
                    <a:pt x="1101" y="28687"/>
                  </a:cubicBezTo>
                  <a:cubicBezTo>
                    <a:pt x="1201" y="29888"/>
                    <a:pt x="968" y="32390"/>
                    <a:pt x="1835" y="33324"/>
                  </a:cubicBezTo>
                  <a:cubicBezTo>
                    <a:pt x="1935" y="33424"/>
                    <a:pt x="1935" y="33524"/>
                    <a:pt x="1902" y="33624"/>
                  </a:cubicBezTo>
                  <a:cubicBezTo>
                    <a:pt x="6313" y="33517"/>
                    <a:pt x="10714" y="33486"/>
                    <a:pt x="15116" y="33486"/>
                  </a:cubicBezTo>
                  <a:cubicBezTo>
                    <a:pt x="18903" y="33486"/>
                    <a:pt x="22691" y="33509"/>
                    <a:pt x="26486" y="33524"/>
                  </a:cubicBezTo>
                  <a:cubicBezTo>
                    <a:pt x="41263" y="33557"/>
                    <a:pt x="56007" y="33591"/>
                    <a:pt x="70784" y="33624"/>
                  </a:cubicBezTo>
                  <a:lnTo>
                    <a:pt x="93134" y="33691"/>
                  </a:lnTo>
                  <a:cubicBezTo>
                    <a:pt x="93651" y="33693"/>
                    <a:pt x="94169" y="33694"/>
                    <a:pt x="94688" y="33694"/>
                  </a:cubicBezTo>
                  <a:cubicBezTo>
                    <a:pt x="98377" y="33694"/>
                    <a:pt x="102088" y="33642"/>
                    <a:pt x="105796" y="33642"/>
                  </a:cubicBezTo>
                  <a:cubicBezTo>
                    <a:pt x="108988" y="33642"/>
                    <a:pt x="112178" y="33681"/>
                    <a:pt x="115349" y="33824"/>
                  </a:cubicBezTo>
                  <a:cubicBezTo>
                    <a:pt x="115316" y="33691"/>
                    <a:pt x="115349" y="33591"/>
                    <a:pt x="115450" y="33457"/>
                  </a:cubicBezTo>
                  <a:cubicBezTo>
                    <a:pt x="118118" y="30655"/>
                    <a:pt x="120853" y="27887"/>
                    <a:pt x="123522" y="25018"/>
                  </a:cubicBezTo>
                  <a:cubicBezTo>
                    <a:pt x="124756" y="23684"/>
                    <a:pt x="125957" y="22349"/>
                    <a:pt x="127158" y="20982"/>
                  </a:cubicBezTo>
                  <a:cubicBezTo>
                    <a:pt x="128392" y="19614"/>
                    <a:pt x="129526" y="18046"/>
                    <a:pt x="130861" y="16812"/>
                  </a:cubicBezTo>
                  <a:cubicBezTo>
                    <a:pt x="128659" y="14477"/>
                    <a:pt x="126724" y="11742"/>
                    <a:pt x="124823" y="9173"/>
                  </a:cubicBezTo>
                  <a:cubicBezTo>
                    <a:pt x="122621" y="6204"/>
                    <a:pt x="120587" y="3169"/>
                    <a:pt x="118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085;p56"/>
            <p:cNvSpPr/>
            <p:nvPr/>
          </p:nvSpPr>
          <p:spPr>
            <a:xfrm>
              <a:off x="3967330" y="3961262"/>
              <a:ext cx="3583598" cy="948521"/>
            </a:xfrm>
            <a:custGeom>
              <a:avLst/>
              <a:gdLst/>
              <a:ahLst/>
              <a:cxnLst/>
              <a:rect l="l" t="t" r="r" b="b"/>
              <a:pathLst>
                <a:path w="132456" h="35059" extrusionOk="0">
                  <a:moveTo>
                    <a:pt x="119285" y="0"/>
                  </a:moveTo>
                  <a:cubicBezTo>
                    <a:pt x="88230" y="67"/>
                    <a:pt x="57208" y="134"/>
                    <a:pt x="26185" y="234"/>
                  </a:cubicBezTo>
                  <a:cubicBezTo>
                    <a:pt x="17479" y="267"/>
                    <a:pt x="8740" y="301"/>
                    <a:pt x="0" y="401"/>
                  </a:cubicBezTo>
                  <a:lnTo>
                    <a:pt x="33" y="1168"/>
                  </a:lnTo>
                  <a:cubicBezTo>
                    <a:pt x="9227" y="1247"/>
                    <a:pt x="18427" y="1276"/>
                    <a:pt x="27629" y="1276"/>
                  </a:cubicBezTo>
                  <a:cubicBezTo>
                    <a:pt x="49310" y="1276"/>
                    <a:pt x="71005" y="1115"/>
                    <a:pt x="92666" y="1068"/>
                  </a:cubicBezTo>
                  <a:cubicBezTo>
                    <a:pt x="101372" y="1034"/>
                    <a:pt x="110079" y="1001"/>
                    <a:pt x="118785" y="1001"/>
                  </a:cubicBezTo>
                  <a:cubicBezTo>
                    <a:pt x="120620" y="4170"/>
                    <a:pt x="122654" y="7205"/>
                    <a:pt x="124856" y="10174"/>
                  </a:cubicBezTo>
                  <a:cubicBezTo>
                    <a:pt x="126757" y="12743"/>
                    <a:pt x="128692" y="15478"/>
                    <a:pt x="130894" y="17813"/>
                  </a:cubicBezTo>
                  <a:cubicBezTo>
                    <a:pt x="129559" y="19047"/>
                    <a:pt x="128425" y="20615"/>
                    <a:pt x="127191" y="21983"/>
                  </a:cubicBezTo>
                  <a:cubicBezTo>
                    <a:pt x="125990" y="23350"/>
                    <a:pt x="124789" y="24685"/>
                    <a:pt x="123555" y="26019"/>
                  </a:cubicBezTo>
                  <a:cubicBezTo>
                    <a:pt x="120886" y="28888"/>
                    <a:pt x="118151" y="31656"/>
                    <a:pt x="115483" y="34458"/>
                  </a:cubicBezTo>
                  <a:cubicBezTo>
                    <a:pt x="115382" y="34592"/>
                    <a:pt x="115349" y="34692"/>
                    <a:pt x="115382" y="34825"/>
                  </a:cubicBezTo>
                  <a:lnTo>
                    <a:pt x="115883" y="35059"/>
                  </a:lnTo>
                  <a:cubicBezTo>
                    <a:pt x="115950" y="35059"/>
                    <a:pt x="115983" y="35025"/>
                    <a:pt x="116016" y="34992"/>
                  </a:cubicBezTo>
                  <a:cubicBezTo>
                    <a:pt x="118985" y="32290"/>
                    <a:pt x="121787" y="29388"/>
                    <a:pt x="124522" y="26453"/>
                  </a:cubicBezTo>
                  <a:cubicBezTo>
                    <a:pt x="126824" y="23951"/>
                    <a:pt x="129726" y="21382"/>
                    <a:pt x="131561" y="18447"/>
                  </a:cubicBezTo>
                  <a:lnTo>
                    <a:pt x="131561" y="18480"/>
                  </a:lnTo>
                  <a:cubicBezTo>
                    <a:pt x="131641" y="18560"/>
                    <a:pt x="131738" y="18594"/>
                    <a:pt x="131835" y="18594"/>
                  </a:cubicBezTo>
                  <a:cubicBezTo>
                    <a:pt x="132144" y="18594"/>
                    <a:pt x="132456" y="18251"/>
                    <a:pt x="132228" y="17946"/>
                  </a:cubicBezTo>
                  <a:cubicBezTo>
                    <a:pt x="132161" y="17813"/>
                    <a:pt x="132061" y="17713"/>
                    <a:pt x="131994" y="17580"/>
                  </a:cubicBezTo>
                  <a:cubicBezTo>
                    <a:pt x="131961" y="17479"/>
                    <a:pt x="131894" y="17379"/>
                    <a:pt x="131794" y="17346"/>
                  </a:cubicBezTo>
                  <a:cubicBezTo>
                    <a:pt x="129759" y="14611"/>
                    <a:pt x="127491" y="12076"/>
                    <a:pt x="125456" y="9374"/>
                  </a:cubicBezTo>
                  <a:cubicBezTo>
                    <a:pt x="123422" y="6572"/>
                    <a:pt x="121520" y="3736"/>
                    <a:pt x="119585" y="868"/>
                  </a:cubicBezTo>
                  <a:cubicBezTo>
                    <a:pt x="119886" y="601"/>
                    <a:pt x="119786" y="0"/>
                    <a:pt x="119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086;p56"/>
            <p:cNvSpPr/>
            <p:nvPr/>
          </p:nvSpPr>
          <p:spPr>
            <a:xfrm>
              <a:off x="4019654" y="4894389"/>
              <a:ext cx="3086516" cy="37417"/>
            </a:xfrm>
            <a:custGeom>
              <a:avLst/>
              <a:gdLst/>
              <a:ahLst/>
              <a:cxnLst/>
              <a:rect l="l" t="t" r="r" b="b"/>
              <a:pathLst>
                <a:path w="114083" h="1383" extrusionOk="0">
                  <a:moveTo>
                    <a:pt x="13972" y="0"/>
                  </a:moveTo>
                  <a:cubicBezTo>
                    <a:pt x="9317" y="0"/>
                    <a:pt x="4665" y="36"/>
                    <a:pt x="1" y="168"/>
                  </a:cubicBezTo>
                  <a:lnTo>
                    <a:pt x="1" y="736"/>
                  </a:lnTo>
                  <a:cubicBezTo>
                    <a:pt x="9187" y="1028"/>
                    <a:pt x="18400" y="1072"/>
                    <a:pt x="27615" y="1072"/>
                  </a:cubicBezTo>
                  <a:cubicBezTo>
                    <a:pt x="31512" y="1072"/>
                    <a:pt x="35409" y="1064"/>
                    <a:pt x="39305" y="1064"/>
                  </a:cubicBezTo>
                  <a:cubicBezTo>
                    <a:pt x="40881" y="1064"/>
                    <a:pt x="42457" y="1066"/>
                    <a:pt x="44032" y="1069"/>
                  </a:cubicBezTo>
                  <a:cubicBezTo>
                    <a:pt x="58809" y="1102"/>
                    <a:pt x="73553" y="1169"/>
                    <a:pt x="88331" y="1203"/>
                  </a:cubicBezTo>
                  <a:cubicBezTo>
                    <a:pt x="93979" y="1225"/>
                    <a:pt x="99658" y="1383"/>
                    <a:pt x="105317" y="1383"/>
                  </a:cubicBezTo>
                  <a:cubicBezTo>
                    <a:pt x="108079" y="1383"/>
                    <a:pt x="110836" y="1345"/>
                    <a:pt x="113582" y="1236"/>
                  </a:cubicBezTo>
                  <a:cubicBezTo>
                    <a:pt x="113982" y="1203"/>
                    <a:pt x="114082" y="836"/>
                    <a:pt x="113949" y="569"/>
                  </a:cubicBezTo>
                  <a:lnTo>
                    <a:pt x="113448" y="335"/>
                  </a:lnTo>
                  <a:cubicBezTo>
                    <a:pt x="110377" y="196"/>
                    <a:pt x="107288" y="156"/>
                    <a:pt x="104196" y="156"/>
                  </a:cubicBezTo>
                  <a:cubicBezTo>
                    <a:pt x="99867" y="156"/>
                    <a:pt x="95533" y="235"/>
                    <a:pt x="91233" y="235"/>
                  </a:cubicBezTo>
                  <a:lnTo>
                    <a:pt x="68883" y="168"/>
                  </a:lnTo>
                  <a:cubicBezTo>
                    <a:pt x="54106" y="102"/>
                    <a:pt x="39362" y="68"/>
                    <a:pt x="24585" y="35"/>
                  </a:cubicBezTo>
                  <a:cubicBezTo>
                    <a:pt x="21043" y="21"/>
                    <a:pt x="17507" y="0"/>
                    <a:pt x="1397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" name="مجموعة 10"/>
          <p:cNvGrpSpPr/>
          <p:nvPr/>
        </p:nvGrpSpPr>
        <p:grpSpPr>
          <a:xfrm>
            <a:off x="3967331" y="3086100"/>
            <a:ext cx="3583598" cy="970572"/>
            <a:chOff x="3967330" y="2833150"/>
            <a:chExt cx="3583598" cy="970571"/>
          </a:xfrm>
        </p:grpSpPr>
        <p:grpSp>
          <p:nvGrpSpPr>
            <p:cNvPr id="3" name="مجموعة 2"/>
            <p:cNvGrpSpPr/>
            <p:nvPr/>
          </p:nvGrpSpPr>
          <p:grpSpPr>
            <a:xfrm>
              <a:off x="3967330" y="2833150"/>
              <a:ext cx="3583598" cy="948548"/>
              <a:chOff x="3967330" y="2833150"/>
              <a:chExt cx="3583598" cy="948548"/>
            </a:xfrm>
          </p:grpSpPr>
          <p:sp>
            <p:nvSpPr>
              <p:cNvPr id="101" name="Google Shape;2087;p56"/>
              <p:cNvSpPr/>
              <p:nvPr/>
            </p:nvSpPr>
            <p:spPr>
              <a:xfrm>
                <a:off x="3968223" y="2860232"/>
                <a:ext cx="3540445" cy="915135"/>
              </a:xfrm>
              <a:custGeom>
                <a:avLst/>
                <a:gdLst/>
                <a:ahLst/>
                <a:cxnLst/>
                <a:rect l="l" t="t" r="r" b="b"/>
                <a:pathLst>
                  <a:path w="130861" h="33825" extrusionOk="0">
                    <a:moveTo>
                      <a:pt x="118719" y="1"/>
                    </a:moveTo>
                    <a:cubicBezTo>
                      <a:pt x="110046" y="1"/>
                      <a:pt x="101339" y="34"/>
                      <a:pt x="92633" y="67"/>
                    </a:cubicBezTo>
                    <a:cubicBezTo>
                      <a:pt x="70948" y="114"/>
                      <a:pt x="49263" y="276"/>
                      <a:pt x="27590" y="276"/>
                    </a:cubicBezTo>
                    <a:cubicBezTo>
                      <a:pt x="18391" y="276"/>
                      <a:pt x="9194" y="247"/>
                      <a:pt x="0" y="167"/>
                    </a:cubicBezTo>
                    <a:lnTo>
                      <a:pt x="0" y="167"/>
                    </a:lnTo>
                    <a:cubicBezTo>
                      <a:pt x="134" y="5605"/>
                      <a:pt x="167" y="11042"/>
                      <a:pt x="401" y="16446"/>
                    </a:cubicBezTo>
                    <a:cubicBezTo>
                      <a:pt x="534" y="19181"/>
                      <a:pt x="668" y="21916"/>
                      <a:pt x="834" y="24618"/>
                    </a:cubicBezTo>
                    <a:cubicBezTo>
                      <a:pt x="934" y="25986"/>
                      <a:pt x="1001" y="27353"/>
                      <a:pt x="1101" y="28688"/>
                    </a:cubicBezTo>
                    <a:cubicBezTo>
                      <a:pt x="1201" y="29889"/>
                      <a:pt x="968" y="32390"/>
                      <a:pt x="1835" y="33324"/>
                    </a:cubicBezTo>
                    <a:cubicBezTo>
                      <a:pt x="1935" y="33424"/>
                      <a:pt x="1935" y="33525"/>
                      <a:pt x="1902" y="33625"/>
                    </a:cubicBezTo>
                    <a:cubicBezTo>
                      <a:pt x="6313" y="33517"/>
                      <a:pt x="10714" y="33487"/>
                      <a:pt x="15116" y="33487"/>
                    </a:cubicBezTo>
                    <a:cubicBezTo>
                      <a:pt x="18903" y="33487"/>
                      <a:pt x="22691" y="33509"/>
                      <a:pt x="26486" y="33525"/>
                    </a:cubicBezTo>
                    <a:cubicBezTo>
                      <a:pt x="41263" y="33558"/>
                      <a:pt x="56007" y="33591"/>
                      <a:pt x="70784" y="33625"/>
                    </a:cubicBezTo>
                    <a:lnTo>
                      <a:pt x="93134" y="33691"/>
                    </a:lnTo>
                    <a:cubicBezTo>
                      <a:pt x="93651" y="33694"/>
                      <a:pt x="94169" y="33695"/>
                      <a:pt x="94688" y="33695"/>
                    </a:cubicBezTo>
                    <a:cubicBezTo>
                      <a:pt x="98377" y="33695"/>
                      <a:pt x="102088" y="33643"/>
                      <a:pt x="105796" y="33643"/>
                    </a:cubicBezTo>
                    <a:cubicBezTo>
                      <a:pt x="108988" y="33643"/>
                      <a:pt x="112178" y="33681"/>
                      <a:pt x="115349" y="33825"/>
                    </a:cubicBezTo>
                    <a:cubicBezTo>
                      <a:pt x="115316" y="33691"/>
                      <a:pt x="115349" y="33591"/>
                      <a:pt x="115450" y="33458"/>
                    </a:cubicBezTo>
                    <a:cubicBezTo>
                      <a:pt x="118118" y="30656"/>
                      <a:pt x="120853" y="27887"/>
                      <a:pt x="123522" y="25018"/>
                    </a:cubicBezTo>
                    <a:cubicBezTo>
                      <a:pt x="124756" y="23684"/>
                      <a:pt x="125957" y="22350"/>
                      <a:pt x="127158" y="20982"/>
                    </a:cubicBezTo>
                    <a:cubicBezTo>
                      <a:pt x="128392" y="19615"/>
                      <a:pt x="129526" y="18047"/>
                      <a:pt x="130861" y="16813"/>
                    </a:cubicBezTo>
                    <a:cubicBezTo>
                      <a:pt x="128659" y="14478"/>
                      <a:pt x="126724" y="11742"/>
                      <a:pt x="124823" y="9174"/>
                    </a:cubicBezTo>
                    <a:cubicBezTo>
                      <a:pt x="122621" y="6205"/>
                      <a:pt x="120587" y="3169"/>
                      <a:pt x="1187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2088;p56"/>
              <p:cNvSpPr/>
              <p:nvPr/>
            </p:nvSpPr>
            <p:spPr>
              <a:xfrm>
                <a:off x="3967330" y="2833150"/>
                <a:ext cx="3583598" cy="948548"/>
              </a:xfrm>
              <a:custGeom>
                <a:avLst/>
                <a:gdLst/>
                <a:ahLst/>
                <a:cxnLst/>
                <a:rect l="l" t="t" r="r" b="b"/>
                <a:pathLst>
                  <a:path w="132456" h="35060" extrusionOk="0">
                    <a:moveTo>
                      <a:pt x="119285" y="1"/>
                    </a:moveTo>
                    <a:cubicBezTo>
                      <a:pt x="88230" y="68"/>
                      <a:pt x="57208" y="134"/>
                      <a:pt x="26185" y="234"/>
                    </a:cubicBezTo>
                    <a:cubicBezTo>
                      <a:pt x="17479" y="268"/>
                      <a:pt x="8740" y="301"/>
                      <a:pt x="0" y="401"/>
                    </a:cubicBezTo>
                    <a:lnTo>
                      <a:pt x="33" y="1168"/>
                    </a:lnTo>
                    <a:cubicBezTo>
                      <a:pt x="9227" y="1248"/>
                      <a:pt x="18427" y="1277"/>
                      <a:pt x="27629" y="1277"/>
                    </a:cubicBezTo>
                    <a:cubicBezTo>
                      <a:pt x="49310" y="1277"/>
                      <a:pt x="71005" y="1115"/>
                      <a:pt x="92666" y="1068"/>
                    </a:cubicBezTo>
                    <a:cubicBezTo>
                      <a:pt x="101372" y="1035"/>
                      <a:pt x="110079" y="1002"/>
                      <a:pt x="118785" y="1002"/>
                    </a:cubicBezTo>
                    <a:cubicBezTo>
                      <a:pt x="120620" y="4170"/>
                      <a:pt x="122654" y="7206"/>
                      <a:pt x="124856" y="10175"/>
                    </a:cubicBezTo>
                    <a:cubicBezTo>
                      <a:pt x="126757" y="12743"/>
                      <a:pt x="128692" y="15479"/>
                      <a:pt x="130894" y="17814"/>
                    </a:cubicBezTo>
                    <a:cubicBezTo>
                      <a:pt x="129559" y="19048"/>
                      <a:pt x="128425" y="20616"/>
                      <a:pt x="127191" y="21983"/>
                    </a:cubicBezTo>
                    <a:cubicBezTo>
                      <a:pt x="125990" y="23351"/>
                      <a:pt x="124789" y="24685"/>
                      <a:pt x="123555" y="26019"/>
                    </a:cubicBezTo>
                    <a:cubicBezTo>
                      <a:pt x="120886" y="28888"/>
                      <a:pt x="118151" y="31657"/>
                      <a:pt x="115483" y="34459"/>
                    </a:cubicBezTo>
                    <a:cubicBezTo>
                      <a:pt x="115382" y="34592"/>
                      <a:pt x="115349" y="34692"/>
                      <a:pt x="115382" y="34826"/>
                    </a:cubicBezTo>
                    <a:lnTo>
                      <a:pt x="115883" y="35059"/>
                    </a:lnTo>
                    <a:cubicBezTo>
                      <a:pt x="115950" y="35059"/>
                      <a:pt x="115983" y="35026"/>
                      <a:pt x="116016" y="34993"/>
                    </a:cubicBezTo>
                    <a:cubicBezTo>
                      <a:pt x="118985" y="32291"/>
                      <a:pt x="121787" y="29389"/>
                      <a:pt x="124522" y="26453"/>
                    </a:cubicBezTo>
                    <a:cubicBezTo>
                      <a:pt x="126824" y="23951"/>
                      <a:pt x="129726" y="21383"/>
                      <a:pt x="131561" y="18447"/>
                    </a:cubicBezTo>
                    <a:lnTo>
                      <a:pt x="131561" y="18481"/>
                    </a:lnTo>
                    <a:cubicBezTo>
                      <a:pt x="131641" y="18561"/>
                      <a:pt x="131738" y="18595"/>
                      <a:pt x="131835" y="18595"/>
                    </a:cubicBezTo>
                    <a:cubicBezTo>
                      <a:pt x="132144" y="18595"/>
                      <a:pt x="132456" y="18251"/>
                      <a:pt x="132228" y="17947"/>
                    </a:cubicBezTo>
                    <a:cubicBezTo>
                      <a:pt x="132161" y="17814"/>
                      <a:pt x="132061" y="17713"/>
                      <a:pt x="131994" y="17580"/>
                    </a:cubicBezTo>
                    <a:cubicBezTo>
                      <a:pt x="131961" y="17480"/>
                      <a:pt x="131894" y="17380"/>
                      <a:pt x="131794" y="17347"/>
                    </a:cubicBezTo>
                    <a:cubicBezTo>
                      <a:pt x="129759" y="14611"/>
                      <a:pt x="127491" y="12076"/>
                      <a:pt x="125456" y="9374"/>
                    </a:cubicBezTo>
                    <a:cubicBezTo>
                      <a:pt x="123422" y="6572"/>
                      <a:pt x="121520" y="3737"/>
                      <a:pt x="119585" y="868"/>
                    </a:cubicBezTo>
                    <a:cubicBezTo>
                      <a:pt x="119886" y="601"/>
                      <a:pt x="119786" y="1"/>
                      <a:pt x="119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03" name="Google Shape;2089;p56"/>
            <p:cNvSpPr/>
            <p:nvPr/>
          </p:nvSpPr>
          <p:spPr>
            <a:xfrm>
              <a:off x="4019654" y="3766277"/>
              <a:ext cx="3086516" cy="37444"/>
            </a:xfrm>
            <a:custGeom>
              <a:avLst/>
              <a:gdLst/>
              <a:ahLst/>
              <a:cxnLst/>
              <a:rect l="l" t="t" r="r" b="b"/>
              <a:pathLst>
                <a:path w="114083" h="1384" extrusionOk="0">
                  <a:moveTo>
                    <a:pt x="13972" y="1"/>
                  </a:moveTo>
                  <a:cubicBezTo>
                    <a:pt x="9317" y="1"/>
                    <a:pt x="4665" y="36"/>
                    <a:pt x="1" y="169"/>
                  </a:cubicBezTo>
                  <a:lnTo>
                    <a:pt x="1" y="736"/>
                  </a:lnTo>
                  <a:cubicBezTo>
                    <a:pt x="9187" y="1029"/>
                    <a:pt x="18400" y="1073"/>
                    <a:pt x="27615" y="1073"/>
                  </a:cubicBezTo>
                  <a:cubicBezTo>
                    <a:pt x="31512" y="1073"/>
                    <a:pt x="35409" y="1065"/>
                    <a:pt x="39305" y="1065"/>
                  </a:cubicBezTo>
                  <a:cubicBezTo>
                    <a:pt x="40881" y="1065"/>
                    <a:pt x="42457" y="1066"/>
                    <a:pt x="44032" y="1070"/>
                  </a:cubicBezTo>
                  <a:cubicBezTo>
                    <a:pt x="58809" y="1103"/>
                    <a:pt x="73553" y="1170"/>
                    <a:pt x="88331" y="1203"/>
                  </a:cubicBezTo>
                  <a:cubicBezTo>
                    <a:pt x="93979" y="1225"/>
                    <a:pt x="99658" y="1383"/>
                    <a:pt x="105317" y="1383"/>
                  </a:cubicBezTo>
                  <a:cubicBezTo>
                    <a:pt x="108079" y="1383"/>
                    <a:pt x="110836" y="1346"/>
                    <a:pt x="113582" y="1236"/>
                  </a:cubicBezTo>
                  <a:cubicBezTo>
                    <a:pt x="113982" y="1203"/>
                    <a:pt x="114082" y="836"/>
                    <a:pt x="113949" y="569"/>
                  </a:cubicBezTo>
                  <a:lnTo>
                    <a:pt x="113448" y="336"/>
                  </a:lnTo>
                  <a:cubicBezTo>
                    <a:pt x="110377" y="197"/>
                    <a:pt x="107288" y="156"/>
                    <a:pt x="104196" y="156"/>
                  </a:cubicBezTo>
                  <a:cubicBezTo>
                    <a:pt x="99867" y="156"/>
                    <a:pt x="95533" y="236"/>
                    <a:pt x="91233" y="236"/>
                  </a:cubicBezTo>
                  <a:lnTo>
                    <a:pt x="68883" y="169"/>
                  </a:lnTo>
                  <a:cubicBezTo>
                    <a:pt x="54106" y="102"/>
                    <a:pt x="39362" y="69"/>
                    <a:pt x="24585" y="36"/>
                  </a:cubicBezTo>
                  <a:cubicBezTo>
                    <a:pt x="21043" y="21"/>
                    <a:pt x="17507" y="1"/>
                    <a:pt x="1397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4" name="Google Shape;2100;p56"/>
          <p:cNvGrpSpPr/>
          <p:nvPr/>
        </p:nvGrpSpPr>
        <p:grpSpPr>
          <a:xfrm>
            <a:off x="1939166" y="2609598"/>
            <a:ext cx="3757020" cy="5922232"/>
            <a:chOff x="2213575" y="1523475"/>
            <a:chExt cx="3471650" cy="5472400"/>
          </a:xfrm>
        </p:grpSpPr>
        <p:sp>
          <p:nvSpPr>
            <p:cNvPr id="115" name="Google Shape;2101;p56"/>
            <p:cNvSpPr/>
            <p:nvPr/>
          </p:nvSpPr>
          <p:spPr>
            <a:xfrm>
              <a:off x="4007350" y="5901350"/>
              <a:ext cx="74225" cy="869800"/>
            </a:xfrm>
            <a:custGeom>
              <a:avLst/>
              <a:gdLst/>
              <a:ahLst/>
              <a:cxnLst/>
              <a:rect l="l" t="t" r="r" b="b"/>
              <a:pathLst>
                <a:path w="2969" h="34792" extrusionOk="0">
                  <a:moveTo>
                    <a:pt x="601" y="0"/>
                  </a:moveTo>
                  <a:cubicBezTo>
                    <a:pt x="401" y="0"/>
                    <a:pt x="267" y="134"/>
                    <a:pt x="267" y="301"/>
                  </a:cubicBezTo>
                  <a:cubicBezTo>
                    <a:pt x="134" y="367"/>
                    <a:pt x="67" y="501"/>
                    <a:pt x="67" y="701"/>
                  </a:cubicBezTo>
                  <a:cubicBezTo>
                    <a:pt x="0" y="7206"/>
                    <a:pt x="267" y="13777"/>
                    <a:pt x="601" y="20282"/>
                  </a:cubicBezTo>
                  <a:cubicBezTo>
                    <a:pt x="768" y="23551"/>
                    <a:pt x="968" y="26820"/>
                    <a:pt x="1235" y="30089"/>
                  </a:cubicBezTo>
                  <a:cubicBezTo>
                    <a:pt x="1335" y="31323"/>
                    <a:pt x="1101" y="33424"/>
                    <a:pt x="2302" y="34225"/>
                  </a:cubicBezTo>
                  <a:lnTo>
                    <a:pt x="2269" y="34225"/>
                  </a:lnTo>
                  <a:cubicBezTo>
                    <a:pt x="1902" y="34225"/>
                    <a:pt x="1902" y="34759"/>
                    <a:pt x="2269" y="34792"/>
                  </a:cubicBezTo>
                  <a:lnTo>
                    <a:pt x="2936" y="34792"/>
                  </a:lnTo>
                  <a:lnTo>
                    <a:pt x="2936" y="34192"/>
                  </a:lnTo>
                  <a:cubicBezTo>
                    <a:pt x="2969" y="34091"/>
                    <a:pt x="2969" y="33991"/>
                    <a:pt x="2902" y="33891"/>
                  </a:cubicBezTo>
                  <a:cubicBezTo>
                    <a:pt x="2002" y="32957"/>
                    <a:pt x="2235" y="30456"/>
                    <a:pt x="2135" y="29288"/>
                  </a:cubicBezTo>
                  <a:cubicBezTo>
                    <a:pt x="2069" y="27920"/>
                    <a:pt x="1968" y="26553"/>
                    <a:pt x="1868" y="25185"/>
                  </a:cubicBezTo>
                  <a:cubicBezTo>
                    <a:pt x="1702" y="22483"/>
                    <a:pt x="1568" y="19748"/>
                    <a:pt x="1435" y="17046"/>
                  </a:cubicBezTo>
                  <a:cubicBezTo>
                    <a:pt x="1201" y="11609"/>
                    <a:pt x="1168" y="6172"/>
                    <a:pt x="1034" y="734"/>
                  </a:cubicBezTo>
                  <a:lnTo>
                    <a:pt x="1001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102;p56"/>
            <p:cNvSpPr/>
            <p:nvPr/>
          </p:nvSpPr>
          <p:spPr>
            <a:xfrm>
              <a:off x="4007350" y="4858925"/>
              <a:ext cx="74225" cy="869825"/>
            </a:xfrm>
            <a:custGeom>
              <a:avLst/>
              <a:gdLst/>
              <a:ahLst/>
              <a:cxnLst/>
              <a:rect l="l" t="t" r="r" b="b"/>
              <a:pathLst>
                <a:path w="2969" h="34793" extrusionOk="0">
                  <a:moveTo>
                    <a:pt x="601" y="1"/>
                  </a:moveTo>
                  <a:cubicBezTo>
                    <a:pt x="401" y="1"/>
                    <a:pt x="267" y="134"/>
                    <a:pt x="267" y="301"/>
                  </a:cubicBezTo>
                  <a:cubicBezTo>
                    <a:pt x="134" y="368"/>
                    <a:pt x="67" y="501"/>
                    <a:pt x="67" y="701"/>
                  </a:cubicBezTo>
                  <a:cubicBezTo>
                    <a:pt x="0" y="7206"/>
                    <a:pt x="267" y="13777"/>
                    <a:pt x="601" y="20282"/>
                  </a:cubicBezTo>
                  <a:cubicBezTo>
                    <a:pt x="768" y="23551"/>
                    <a:pt x="968" y="26820"/>
                    <a:pt x="1235" y="30089"/>
                  </a:cubicBezTo>
                  <a:cubicBezTo>
                    <a:pt x="1335" y="31323"/>
                    <a:pt x="1101" y="33425"/>
                    <a:pt x="2302" y="34225"/>
                  </a:cubicBezTo>
                  <a:lnTo>
                    <a:pt x="2269" y="34225"/>
                  </a:lnTo>
                  <a:cubicBezTo>
                    <a:pt x="1902" y="34225"/>
                    <a:pt x="1902" y="34759"/>
                    <a:pt x="2269" y="34792"/>
                  </a:cubicBezTo>
                  <a:lnTo>
                    <a:pt x="2936" y="34792"/>
                  </a:lnTo>
                  <a:lnTo>
                    <a:pt x="2936" y="34192"/>
                  </a:lnTo>
                  <a:cubicBezTo>
                    <a:pt x="2969" y="34092"/>
                    <a:pt x="2969" y="33992"/>
                    <a:pt x="2902" y="33892"/>
                  </a:cubicBezTo>
                  <a:cubicBezTo>
                    <a:pt x="2002" y="32958"/>
                    <a:pt x="2235" y="30456"/>
                    <a:pt x="2135" y="29289"/>
                  </a:cubicBezTo>
                  <a:cubicBezTo>
                    <a:pt x="2069" y="27921"/>
                    <a:pt x="1968" y="26553"/>
                    <a:pt x="1868" y="25186"/>
                  </a:cubicBezTo>
                  <a:cubicBezTo>
                    <a:pt x="1702" y="22484"/>
                    <a:pt x="1568" y="19748"/>
                    <a:pt x="1435" y="17046"/>
                  </a:cubicBezTo>
                  <a:cubicBezTo>
                    <a:pt x="1201" y="11609"/>
                    <a:pt x="1168" y="6172"/>
                    <a:pt x="1034" y="735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103;p56"/>
            <p:cNvSpPr/>
            <p:nvPr/>
          </p:nvSpPr>
          <p:spPr>
            <a:xfrm>
              <a:off x="4007350" y="3795675"/>
              <a:ext cx="74225" cy="869825"/>
            </a:xfrm>
            <a:custGeom>
              <a:avLst/>
              <a:gdLst/>
              <a:ahLst/>
              <a:cxnLst/>
              <a:rect l="l" t="t" r="r" b="b"/>
              <a:pathLst>
                <a:path w="2969" h="34793" extrusionOk="0">
                  <a:moveTo>
                    <a:pt x="601" y="0"/>
                  </a:moveTo>
                  <a:cubicBezTo>
                    <a:pt x="401" y="0"/>
                    <a:pt x="267" y="134"/>
                    <a:pt x="267" y="301"/>
                  </a:cubicBezTo>
                  <a:cubicBezTo>
                    <a:pt x="134" y="367"/>
                    <a:pt x="67" y="501"/>
                    <a:pt x="67" y="701"/>
                  </a:cubicBezTo>
                  <a:cubicBezTo>
                    <a:pt x="0" y="7206"/>
                    <a:pt x="267" y="13777"/>
                    <a:pt x="601" y="20282"/>
                  </a:cubicBezTo>
                  <a:cubicBezTo>
                    <a:pt x="768" y="23551"/>
                    <a:pt x="968" y="26820"/>
                    <a:pt x="1235" y="30089"/>
                  </a:cubicBezTo>
                  <a:cubicBezTo>
                    <a:pt x="1335" y="31323"/>
                    <a:pt x="1101" y="33424"/>
                    <a:pt x="2302" y="34225"/>
                  </a:cubicBezTo>
                  <a:lnTo>
                    <a:pt x="2269" y="34225"/>
                  </a:lnTo>
                  <a:cubicBezTo>
                    <a:pt x="1902" y="34225"/>
                    <a:pt x="1902" y="34759"/>
                    <a:pt x="2269" y="34792"/>
                  </a:cubicBezTo>
                  <a:lnTo>
                    <a:pt x="2936" y="34792"/>
                  </a:lnTo>
                  <a:lnTo>
                    <a:pt x="2936" y="34192"/>
                  </a:lnTo>
                  <a:cubicBezTo>
                    <a:pt x="2969" y="34092"/>
                    <a:pt x="2969" y="33991"/>
                    <a:pt x="2902" y="33891"/>
                  </a:cubicBezTo>
                  <a:cubicBezTo>
                    <a:pt x="2002" y="32957"/>
                    <a:pt x="2235" y="30456"/>
                    <a:pt x="2135" y="29288"/>
                  </a:cubicBezTo>
                  <a:cubicBezTo>
                    <a:pt x="2069" y="27920"/>
                    <a:pt x="1968" y="26553"/>
                    <a:pt x="1868" y="25185"/>
                  </a:cubicBezTo>
                  <a:cubicBezTo>
                    <a:pt x="1702" y="22483"/>
                    <a:pt x="1568" y="19748"/>
                    <a:pt x="1435" y="17046"/>
                  </a:cubicBezTo>
                  <a:cubicBezTo>
                    <a:pt x="1201" y="11609"/>
                    <a:pt x="1168" y="6172"/>
                    <a:pt x="1034" y="734"/>
                  </a:cubicBezTo>
                  <a:lnTo>
                    <a:pt x="1001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104;p56"/>
            <p:cNvSpPr/>
            <p:nvPr/>
          </p:nvSpPr>
          <p:spPr>
            <a:xfrm>
              <a:off x="4007350" y="2753250"/>
              <a:ext cx="74225" cy="869825"/>
            </a:xfrm>
            <a:custGeom>
              <a:avLst/>
              <a:gdLst/>
              <a:ahLst/>
              <a:cxnLst/>
              <a:rect l="l" t="t" r="r" b="b"/>
              <a:pathLst>
                <a:path w="2969" h="34793" extrusionOk="0">
                  <a:moveTo>
                    <a:pt x="601" y="1"/>
                  </a:moveTo>
                  <a:cubicBezTo>
                    <a:pt x="401" y="1"/>
                    <a:pt x="267" y="134"/>
                    <a:pt x="267" y="301"/>
                  </a:cubicBezTo>
                  <a:cubicBezTo>
                    <a:pt x="134" y="368"/>
                    <a:pt x="67" y="501"/>
                    <a:pt x="67" y="701"/>
                  </a:cubicBezTo>
                  <a:cubicBezTo>
                    <a:pt x="0" y="7206"/>
                    <a:pt x="267" y="13777"/>
                    <a:pt x="601" y="20282"/>
                  </a:cubicBezTo>
                  <a:cubicBezTo>
                    <a:pt x="768" y="23551"/>
                    <a:pt x="968" y="26820"/>
                    <a:pt x="1235" y="30089"/>
                  </a:cubicBezTo>
                  <a:cubicBezTo>
                    <a:pt x="1335" y="31323"/>
                    <a:pt x="1101" y="33425"/>
                    <a:pt x="2302" y="34225"/>
                  </a:cubicBezTo>
                  <a:lnTo>
                    <a:pt x="2269" y="34225"/>
                  </a:lnTo>
                  <a:cubicBezTo>
                    <a:pt x="1902" y="34225"/>
                    <a:pt x="1902" y="34759"/>
                    <a:pt x="2269" y="34793"/>
                  </a:cubicBezTo>
                  <a:lnTo>
                    <a:pt x="2936" y="34793"/>
                  </a:lnTo>
                  <a:lnTo>
                    <a:pt x="2936" y="34192"/>
                  </a:lnTo>
                  <a:cubicBezTo>
                    <a:pt x="2969" y="34092"/>
                    <a:pt x="2969" y="33992"/>
                    <a:pt x="2902" y="33892"/>
                  </a:cubicBezTo>
                  <a:cubicBezTo>
                    <a:pt x="2002" y="32958"/>
                    <a:pt x="2235" y="30456"/>
                    <a:pt x="2135" y="29289"/>
                  </a:cubicBezTo>
                  <a:cubicBezTo>
                    <a:pt x="2069" y="27921"/>
                    <a:pt x="1968" y="26553"/>
                    <a:pt x="1868" y="25186"/>
                  </a:cubicBezTo>
                  <a:cubicBezTo>
                    <a:pt x="1702" y="22484"/>
                    <a:pt x="1568" y="19748"/>
                    <a:pt x="1435" y="17046"/>
                  </a:cubicBezTo>
                  <a:cubicBezTo>
                    <a:pt x="1201" y="11609"/>
                    <a:pt x="1168" y="6172"/>
                    <a:pt x="1034" y="735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105;p56"/>
            <p:cNvSpPr/>
            <p:nvPr/>
          </p:nvSpPr>
          <p:spPr>
            <a:xfrm>
              <a:off x="4007350" y="1710850"/>
              <a:ext cx="74225" cy="869800"/>
            </a:xfrm>
            <a:custGeom>
              <a:avLst/>
              <a:gdLst/>
              <a:ahLst/>
              <a:cxnLst/>
              <a:rect l="l" t="t" r="r" b="b"/>
              <a:pathLst>
                <a:path w="2969" h="34792" extrusionOk="0">
                  <a:moveTo>
                    <a:pt x="601" y="0"/>
                  </a:moveTo>
                  <a:cubicBezTo>
                    <a:pt x="401" y="0"/>
                    <a:pt x="267" y="134"/>
                    <a:pt x="267" y="301"/>
                  </a:cubicBezTo>
                  <a:cubicBezTo>
                    <a:pt x="134" y="367"/>
                    <a:pt x="67" y="501"/>
                    <a:pt x="67" y="701"/>
                  </a:cubicBezTo>
                  <a:cubicBezTo>
                    <a:pt x="0" y="7206"/>
                    <a:pt x="267" y="13777"/>
                    <a:pt x="601" y="20282"/>
                  </a:cubicBezTo>
                  <a:cubicBezTo>
                    <a:pt x="768" y="23551"/>
                    <a:pt x="968" y="26820"/>
                    <a:pt x="1235" y="30089"/>
                  </a:cubicBezTo>
                  <a:cubicBezTo>
                    <a:pt x="1335" y="31323"/>
                    <a:pt x="1101" y="33424"/>
                    <a:pt x="2302" y="34225"/>
                  </a:cubicBezTo>
                  <a:lnTo>
                    <a:pt x="2269" y="34225"/>
                  </a:lnTo>
                  <a:cubicBezTo>
                    <a:pt x="1902" y="34225"/>
                    <a:pt x="1902" y="34759"/>
                    <a:pt x="2269" y="34792"/>
                  </a:cubicBezTo>
                  <a:lnTo>
                    <a:pt x="2936" y="34792"/>
                  </a:lnTo>
                  <a:lnTo>
                    <a:pt x="2936" y="34192"/>
                  </a:lnTo>
                  <a:cubicBezTo>
                    <a:pt x="2969" y="34092"/>
                    <a:pt x="2969" y="33991"/>
                    <a:pt x="2902" y="33891"/>
                  </a:cubicBezTo>
                  <a:cubicBezTo>
                    <a:pt x="2002" y="32957"/>
                    <a:pt x="2235" y="30456"/>
                    <a:pt x="2135" y="29288"/>
                  </a:cubicBezTo>
                  <a:cubicBezTo>
                    <a:pt x="2069" y="27920"/>
                    <a:pt x="1968" y="26553"/>
                    <a:pt x="1868" y="25185"/>
                  </a:cubicBezTo>
                  <a:cubicBezTo>
                    <a:pt x="1702" y="22483"/>
                    <a:pt x="1568" y="19748"/>
                    <a:pt x="1435" y="17046"/>
                  </a:cubicBezTo>
                  <a:cubicBezTo>
                    <a:pt x="1201" y="11609"/>
                    <a:pt x="1168" y="6172"/>
                    <a:pt x="1034" y="734"/>
                  </a:cubicBezTo>
                  <a:lnTo>
                    <a:pt x="1001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106;p56"/>
            <p:cNvSpPr/>
            <p:nvPr/>
          </p:nvSpPr>
          <p:spPr>
            <a:xfrm>
              <a:off x="3587050" y="6695250"/>
              <a:ext cx="864800" cy="278125"/>
            </a:xfrm>
            <a:custGeom>
              <a:avLst/>
              <a:gdLst/>
              <a:ahLst/>
              <a:cxnLst/>
              <a:rect l="l" t="t" r="r" b="b"/>
              <a:pathLst>
                <a:path w="34592" h="11125" extrusionOk="0">
                  <a:moveTo>
                    <a:pt x="34592" y="0"/>
                  </a:moveTo>
                  <a:cubicBezTo>
                    <a:pt x="32457" y="1168"/>
                    <a:pt x="30155" y="1935"/>
                    <a:pt x="27854" y="2602"/>
                  </a:cubicBezTo>
                  <a:cubicBezTo>
                    <a:pt x="24184" y="3703"/>
                    <a:pt x="20448" y="4637"/>
                    <a:pt x="16679" y="5304"/>
                  </a:cubicBezTo>
                  <a:cubicBezTo>
                    <a:pt x="12908" y="6014"/>
                    <a:pt x="8617" y="6778"/>
                    <a:pt x="4450" y="6778"/>
                  </a:cubicBezTo>
                  <a:cubicBezTo>
                    <a:pt x="2940" y="6778"/>
                    <a:pt x="1447" y="6678"/>
                    <a:pt x="0" y="6438"/>
                  </a:cubicBezTo>
                  <a:lnTo>
                    <a:pt x="0" y="6438"/>
                  </a:lnTo>
                  <a:cubicBezTo>
                    <a:pt x="1321" y="10174"/>
                    <a:pt x="5395" y="11125"/>
                    <a:pt x="9646" y="11125"/>
                  </a:cubicBezTo>
                  <a:cubicBezTo>
                    <a:pt x="12909" y="11125"/>
                    <a:pt x="16277" y="10564"/>
                    <a:pt x="18580" y="10275"/>
                  </a:cubicBezTo>
                  <a:cubicBezTo>
                    <a:pt x="22116" y="9841"/>
                    <a:pt x="26586" y="9741"/>
                    <a:pt x="29188" y="7039"/>
                  </a:cubicBezTo>
                  <a:cubicBezTo>
                    <a:pt x="31223" y="4871"/>
                    <a:pt x="32957" y="2469"/>
                    <a:pt x="345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107;p56"/>
            <p:cNvSpPr/>
            <p:nvPr/>
          </p:nvSpPr>
          <p:spPr>
            <a:xfrm>
              <a:off x="3345200" y="6366675"/>
              <a:ext cx="1293450" cy="472150"/>
            </a:xfrm>
            <a:custGeom>
              <a:avLst/>
              <a:gdLst/>
              <a:ahLst/>
              <a:cxnLst/>
              <a:rect l="l" t="t" r="r" b="b"/>
              <a:pathLst>
                <a:path w="51738" h="18886" extrusionOk="0">
                  <a:moveTo>
                    <a:pt x="48702" y="1"/>
                  </a:moveTo>
                  <a:cubicBezTo>
                    <a:pt x="47301" y="568"/>
                    <a:pt x="45733" y="901"/>
                    <a:pt x="44332" y="1302"/>
                  </a:cubicBezTo>
                  <a:cubicBezTo>
                    <a:pt x="40863" y="2236"/>
                    <a:pt x="37394" y="3070"/>
                    <a:pt x="33858" y="3803"/>
                  </a:cubicBezTo>
                  <a:cubicBezTo>
                    <a:pt x="26920" y="5271"/>
                    <a:pt x="19915" y="6305"/>
                    <a:pt x="12843" y="6906"/>
                  </a:cubicBezTo>
                  <a:cubicBezTo>
                    <a:pt x="10233" y="7143"/>
                    <a:pt x="7540" y="7443"/>
                    <a:pt x="4895" y="7443"/>
                  </a:cubicBezTo>
                  <a:cubicBezTo>
                    <a:pt x="4193" y="7443"/>
                    <a:pt x="3495" y="7422"/>
                    <a:pt x="2803" y="7373"/>
                  </a:cubicBezTo>
                  <a:cubicBezTo>
                    <a:pt x="1969" y="7306"/>
                    <a:pt x="1168" y="7173"/>
                    <a:pt x="368" y="6972"/>
                  </a:cubicBezTo>
                  <a:cubicBezTo>
                    <a:pt x="301" y="7106"/>
                    <a:pt x="201" y="7273"/>
                    <a:pt x="134" y="7406"/>
                  </a:cubicBezTo>
                  <a:cubicBezTo>
                    <a:pt x="1" y="10108"/>
                    <a:pt x="101" y="12376"/>
                    <a:pt x="1902" y="14611"/>
                  </a:cubicBezTo>
                  <a:cubicBezTo>
                    <a:pt x="3703" y="16846"/>
                    <a:pt x="6372" y="17980"/>
                    <a:pt x="9174" y="18481"/>
                  </a:cubicBezTo>
                  <a:cubicBezTo>
                    <a:pt x="10811" y="18766"/>
                    <a:pt x="12493" y="18886"/>
                    <a:pt x="14194" y="18886"/>
                  </a:cubicBezTo>
                  <a:cubicBezTo>
                    <a:pt x="18457" y="18886"/>
                    <a:pt x="22834" y="18133"/>
                    <a:pt x="26887" y="17346"/>
                  </a:cubicBezTo>
                  <a:cubicBezTo>
                    <a:pt x="32291" y="16312"/>
                    <a:pt x="38228" y="15112"/>
                    <a:pt x="43198" y="12576"/>
                  </a:cubicBezTo>
                  <a:cubicBezTo>
                    <a:pt x="47668" y="10308"/>
                    <a:pt x="51738" y="4971"/>
                    <a:pt x="48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108;p56"/>
            <p:cNvSpPr/>
            <p:nvPr/>
          </p:nvSpPr>
          <p:spPr>
            <a:xfrm>
              <a:off x="3247650" y="6081475"/>
              <a:ext cx="1411850" cy="446175"/>
            </a:xfrm>
            <a:custGeom>
              <a:avLst/>
              <a:gdLst/>
              <a:ahLst/>
              <a:cxnLst/>
              <a:rect l="l" t="t" r="r" b="b"/>
              <a:pathLst>
                <a:path w="56474" h="17847" extrusionOk="0">
                  <a:moveTo>
                    <a:pt x="53105" y="1"/>
                  </a:moveTo>
                  <a:cubicBezTo>
                    <a:pt x="51770" y="668"/>
                    <a:pt x="50269" y="1001"/>
                    <a:pt x="48802" y="1268"/>
                  </a:cubicBezTo>
                  <a:cubicBezTo>
                    <a:pt x="45366" y="1935"/>
                    <a:pt x="41897" y="2502"/>
                    <a:pt x="38427" y="3003"/>
                  </a:cubicBezTo>
                  <a:cubicBezTo>
                    <a:pt x="31789" y="4003"/>
                    <a:pt x="25151" y="4804"/>
                    <a:pt x="18447" y="5338"/>
                  </a:cubicBezTo>
                  <a:cubicBezTo>
                    <a:pt x="14911" y="5638"/>
                    <a:pt x="11408" y="5905"/>
                    <a:pt x="7872" y="6072"/>
                  </a:cubicBezTo>
                  <a:cubicBezTo>
                    <a:pt x="7351" y="6098"/>
                    <a:pt x="6820" y="6119"/>
                    <a:pt x="6289" y="6119"/>
                  </a:cubicBezTo>
                  <a:cubicBezTo>
                    <a:pt x="5459" y="6119"/>
                    <a:pt x="4629" y="6067"/>
                    <a:pt x="3836" y="5905"/>
                  </a:cubicBezTo>
                  <a:cubicBezTo>
                    <a:pt x="1901" y="7940"/>
                    <a:pt x="0" y="11008"/>
                    <a:pt x="734" y="13911"/>
                  </a:cubicBezTo>
                  <a:cubicBezTo>
                    <a:pt x="1234" y="15845"/>
                    <a:pt x="2669" y="16846"/>
                    <a:pt x="4336" y="17346"/>
                  </a:cubicBezTo>
                  <a:cubicBezTo>
                    <a:pt x="4403" y="17346"/>
                    <a:pt x="4437" y="17380"/>
                    <a:pt x="4470" y="17380"/>
                  </a:cubicBezTo>
                  <a:cubicBezTo>
                    <a:pt x="5771" y="17747"/>
                    <a:pt x="7172" y="17847"/>
                    <a:pt x="8439" y="17847"/>
                  </a:cubicBezTo>
                  <a:cubicBezTo>
                    <a:pt x="15244" y="17780"/>
                    <a:pt x="22149" y="16913"/>
                    <a:pt x="28887" y="15845"/>
                  </a:cubicBezTo>
                  <a:cubicBezTo>
                    <a:pt x="35592" y="14811"/>
                    <a:pt x="42230" y="13343"/>
                    <a:pt x="48735" y="11542"/>
                  </a:cubicBezTo>
                  <a:cubicBezTo>
                    <a:pt x="51670" y="10708"/>
                    <a:pt x="55173" y="9941"/>
                    <a:pt x="55940" y="6505"/>
                  </a:cubicBezTo>
                  <a:cubicBezTo>
                    <a:pt x="56474" y="3970"/>
                    <a:pt x="55406" y="1302"/>
                    <a:pt x="53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109;p56"/>
            <p:cNvSpPr/>
            <p:nvPr/>
          </p:nvSpPr>
          <p:spPr>
            <a:xfrm>
              <a:off x="3228450" y="5764575"/>
              <a:ext cx="1425200" cy="444800"/>
            </a:xfrm>
            <a:custGeom>
              <a:avLst/>
              <a:gdLst/>
              <a:ahLst/>
              <a:cxnLst/>
              <a:rect l="l" t="t" r="r" b="b"/>
              <a:pathLst>
                <a:path w="57008" h="17792" extrusionOk="0">
                  <a:moveTo>
                    <a:pt x="53172" y="1"/>
                  </a:moveTo>
                  <a:cubicBezTo>
                    <a:pt x="52839" y="134"/>
                    <a:pt x="52505" y="234"/>
                    <a:pt x="52171" y="334"/>
                  </a:cubicBezTo>
                  <a:cubicBezTo>
                    <a:pt x="49936" y="1068"/>
                    <a:pt x="47668" y="1735"/>
                    <a:pt x="45367" y="2336"/>
                  </a:cubicBezTo>
                  <a:cubicBezTo>
                    <a:pt x="40563" y="3637"/>
                    <a:pt x="35660" y="4671"/>
                    <a:pt x="30723" y="5405"/>
                  </a:cubicBezTo>
                  <a:cubicBezTo>
                    <a:pt x="24013" y="6421"/>
                    <a:pt x="17236" y="6935"/>
                    <a:pt x="10451" y="6935"/>
                  </a:cubicBezTo>
                  <a:cubicBezTo>
                    <a:pt x="7657" y="6935"/>
                    <a:pt x="4861" y="6847"/>
                    <a:pt x="2069" y="6672"/>
                  </a:cubicBezTo>
                  <a:cubicBezTo>
                    <a:pt x="1268" y="9241"/>
                    <a:pt x="1" y="12610"/>
                    <a:pt x="1302" y="15178"/>
                  </a:cubicBezTo>
                  <a:cubicBezTo>
                    <a:pt x="2450" y="17401"/>
                    <a:pt x="4851" y="17791"/>
                    <a:pt x="7175" y="17791"/>
                  </a:cubicBezTo>
                  <a:cubicBezTo>
                    <a:pt x="7956" y="17791"/>
                    <a:pt x="8728" y="17747"/>
                    <a:pt x="9441" y="17714"/>
                  </a:cubicBezTo>
                  <a:cubicBezTo>
                    <a:pt x="16246" y="17347"/>
                    <a:pt x="23017" y="16780"/>
                    <a:pt x="29789" y="15946"/>
                  </a:cubicBezTo>
                  <a:cubicBezTo>
                    <a:pt x="36594" y="15145"/>
                    <a:pt x="43499" y="14278"/>
                    <a:pt x="50237" y="12810"/>
                  </a:cubicBezTo>
                  <a:cubicBezTo>
                    <a:pt x="53205" y="12176"/>
                    <a:pt x="56474" y="10809"/>
                    <a:pt x="56775" y="7339"/>
                  </a:cubicBezTo>
                  <a:cubicBezTo>
                    <a:pt x="57008" y="4471"/>
                    <a:pt x="55274" y="1769"/>
                    <a:pt x="53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110;p56"/>
            <p:cNvSpPr/>
            <p:nvPr/>
          </p:nvSpPr>
          <p:spPr>
            <a:xfrm>
              <a:off x="3180925" y="5570275"/>
              <a:ext cx="1484400" cy="343075"/>
            </a:xfrm>
            <a:custGeom>
              <a:avLst/>
              <a:gdLst/>
              <a:ahLst/>
              <a:cxnLst/>
              <a:rect l="l" t="t" r="r" b="b"/>
              <a:pathLst>
                <a:path w="59376" h="13723" extrusionOk="0">
                  <a:moveTo>
                    <a:pt x="39796" y="1"/>
                  </a:moveTo>
                  <a:cubicBezTo>
                    <a:pt x="31623" y="34"/>
                    <a:pt x="23451" y="301"/>
                    <a:pt x="15245" y="601"/>
                  </a:cubicBezTo>
                  <a:cubicBezTo>
                    <a:pt x="13076" y="701"/>
                    <a:pt x="10875" y="768"/>
                    <a:pt x="8707" y="868"/>
                  </a:cubicBezTo>
                  <a:cubicBezTo>
                    <a:pt x="6739" y="935"/>
                    <a:pt x="4604" y="1035"/>
                    <a:pt x="3136" y="2536"/>
                  </a:cubicBezTo>
                  <a:cubicBezTo>
                    <a:pt x="0" y="5671"/>
                    <a:pt x="1902" y="10275"/>
                    <a:pt x="3970" y="13477"/>
                  </a:cubicBezTo>
                  <a:cubicBezTo>
                    <a:pt x="6705" y="13640"/>
                    <a:pt x="9445" y="13722"/>
                    <a:pt x="12188" y="13722"/>
                  </a:cubicBezTo>
                  <a:cubicBezTo>
                    <a:pt x="18410" y="13722"/>
                    <a:pt x="24640" y="13300"/>
                    <a:pt x="30822" y="12443"/>
                  </a:cubicBezTo>
                  <a:cubicBezTo>
                    <a:pt x="38595" y="11375"/>
                    <a:pt x="46334" y="9607"/>
                    <a:pt x="53806" y="7139"/>
                  </a:cubicBezTo>
                  <a:cubicBezTo>
                    <a:pt x="55774" y="6505"/>
                    <a:pt x="59376" y="5204"/>
                    <a:pt x="57808" y="2369"/>
                  </a:cubicBezTo>
                  <a:cubicBezTo>
                    <a:pt x="56708" y="401"/>
                    <a:pt x="54072" y="267"/>
                    <a:pt x="52071" y="201"/>
                  </a:cubicBezTo>
                  <a:cubicBezTo>
                    <a:pt x="48001" y="34"/>
                    <a:pt x="43898" y="1"/>
                    <a:pt x="397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111;p56"/>
            <p:cNvSpPr/>
            <p:nvPr/>
          </p:nvSpPr>
          <p:spPr>
            <a:xfrm>
              <a:off x="3192600" y="3309450"/>
              <a:ext cx="1416025" cy="2245850"/>
            </a:xfrm>
            <a:custGeom>
              <a:avLst/>
              <a:gdLst/>
              <a:ahLst/>
              <a:cxnLst/>
              <a:rect l="l" t="t" r="r" b="b"/>
              <a:pathLst>
                <a:path w="56641" h="89834" extrusionOk="0">
                  <a:moveTo>
                    <a:pt x="24327" y="0"/>
                  </a:moveTo>
                  <a:cubicBezTo>
                    <a:pt x="15184" y="0"/>
                    <a:pt x="6454" y="3787"/>
                    <a:pt x="0" y="10076"/>
                  </a:cubicBezTo>
                  <a:cubicBezTo>
                    <a:pt x="11909" y="34894"/>
                    <a:pt x="19481" y="62414"/>
                    <a:pt x="20448" y="89833"/>
                  </a:cubicBezTo>
                  <a:cubicBezTo>
                    <a:pt x="26619" y="89633"/>
                    <a:pt x="32824" y="89466"/>
                    <a:pt x="38995" y="89466"/>
                  </a:cubicBezTo>
                  <a:lnTo>
                    <a:pt x="38995" y="89433"/>
                  </a:lnTo>
                  <a:cubicBezTo>
                    <a:pt x="38795" y="89433"/>
                    <a:pt x="38595" y="89299"/>
                    <a:pt x="38561" y="89033"/>
                  </a:cubicBezTo>
                  <a:cubicBezTo>
                    <a:pt x="37961" y="81461"/>
                    <a:pt x="38328" y="73788"/>
                    <a:pt x="39162" y="66250"/>
                  </a:cubicBezTo>
                  <a:cubicBezTo>
                    <a:pt x="41263" y="47036"/>
                    <a:pt x="47201" y="28089"/>
                    <a:pt x="56641" y="11110"/>
                  </a:cubicBezTo>
                  <a:cubicBezTo>
                    <a:pt x="45766" y="7774"/>
                    <a:pt x="36460" y="136"/>
                    <a:pt x="24685" y="2"/>
                  </a:cubicBezTo>
                  <a:cubicBezTo>
                    <a:pt x="24566" y="1"/>
                    <a:pt x="24447" y="0"/>
                    <a:pt x="243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112;p56"/>
            <p:cNvSpPr/>
            <p:nvPr/>
          </p:nvSpPr>
          <p:spPr>
            <a:xfrm>
              <a:off x="2272775" y="1547325"/>
              <a:ext cx="3412450" cy="4035475"/>
            </a:xfrm>
            <a:custGeom>
              <a:avLst/>
              <a:gdLst/>
              <a:ahLst/>
              <a:cxnLst/>
              <a:rect l="l" t="t" r="r" b="b"/>
              <a:pathLst>
                <a:path w="136498" h="161419" extrusionOk="0">
                  <a:moveTo>
                    <a:pt x="74081" y="0"/>
                  </a:moveTo>
                  <a:cubicBezTo>
                    <a:pt x="70805" y="0"/>
                    <a:pt x="67560" y="183"/>
                    <a:pt x="64413" y="504"/>
                  </a:cubicBezTo>
                  <a:cubicBezTo>
                    <a:pt x="51037" y="1838"/>
                    <a:pt x="37894" y="6375"/>
                    <a:pt x="27020" y="14314"/>
                  </a:cubicBezTo>
                  <a:cubicBezTo>
                    <a:pt x="16446" y="22019"/>
                    <a:pt x="8373" y="32994"/>
                    <a:pt x="4270" y="45436"/>
                  </a:cubicBezTo>
                  <a:cubicBezTo>
                    <a:pt x="1" y="58479"/>
                    <a:pt x="734" y="71922"/>
                    <a:pt x="5838" y="84597"/>
                  </a:cubicBezTo>
                  <a:cubicBezTo>
                    <a:pt x="8773" y="91869"/>
                    <a:pt x="12576" y="98841"/>
                    <a:pt x="16412" y="105679"/>
                  </a:cubicBezTo>
                  <a:cubicBezTo>
                    <a:pt x="20182" y="112351"/>
                    <a:pt x="24151" y="118922"/>
                    <a:pt x="28321" y="125360"/>
                  </a:cubicBezTo>
                  <a:cubicBezTo>
                    <a:pt x="35126" y="135934"/>
                    <a:pt x="43365" y="148210"/>
                    <a:pt x="40996" y="161419"/>
                  </a:cubicBezTo>
                  <a:cubicBezTo>
                    <a:pt x="43231" y="160618"/>
                    <a:pt x="45967" y="160752"/>
                    <a:pt x="48302" y="160652"/>
                  </a:cubicBezTo>
                  <a:cubicBezTo>
                    <a:pt x="51037" y="160552"/>
                    <a:pt x="53772" y="160452"/>
                    <a:pt x="56508" y="160352"/>
                  </a:cubicBezTo>
                  <a:cubicBezTo>
                    <a:pt x="56508" y="160352"/>
                    <a:pt x="56508" y="160318"/>
                    <a:pt x="56508" y="160318"/>
                  </a:cubicBezTo>
                  <a:cubicBezTo>
                    <a:pt x="55173" y="144574"/>
                    <a:pt x="52772" y="129062"/>
                    <a:pt x="48402" y="113852"/>
                  </a:cubicBezTo>
                  <a:cubicBezTo>
                    <a:pt x="45166" y="102677"/>
                    <a:pt x="41030" y="91802"/>
                    <a:pt x="36060" y="81328"/>
                  </a:cubicBezTo>
                  <a:cubicBezTo>
                    <a:pt x="35026" y="82396"/>
                    <a:pt x="34092" y="83497"/>
                    <a:pt x="33191" y="84697"/>
                  </a:cubicBezTo>
                  <a:cubicBezTo>
                    <a:pt x="33122" y="84795"/>
                    <a:pt x="33025" y="84836"/>
                    <a:pt x="32928" y="84836"/>
                  </a:cubicBezTo>
                  <a:cubicBezTo>
                    <a:pt x="32694" y="84836"/>
                    <a:pt x="32459" y="84600"/>
                    <a:pt x="32624" y="84364"/>
                  </a:cubicBezTo>
                  <a:cubicBezTo>
                    <a:pt x="33524" y="82963"/>
                    <a:pt x="34559" y="81695"/>
                    <a:pt x="35659" y="80494"/>
                  </a:cubicBezTo>
                  <a:cubicBezTo>
                    <a:pt x="33991" y="77059"/>
                    <a:pt x="32257" y="73656"/>
                    <a:pt x="30422" y="70287"/>
                  </a:cubicBezTo>
                  <a:cubicBezTo>
                    <a:pt x="30215" y="69896"/>
                    <a:pt x="30547" y="69537"/>
                    <a:pt x="30882" y="69537"/>
                  </a:cubicBezTo>
                  <a:cubicBezTo>
                    <a:pt x="31034" y="69537"/>
                    <a:pt x="31186" y="69610"/>
                    <a:pt x="31290" y="69787"/>
                  </a:cubicBezTo>
                  <a:cubicBezTo>
                    <a:pt x="33057" y="73056"/>
                    <a:pt x="34759" y="76358"/>
                    <a:pt x="36393" y="79727"/>
                  </a:cubicBezTo>
                  <a:cubicBezTo>
                    <a:pt x="42813" y="73217"/>
                    <a:pt x="52013" y="69513"/>
                    <a:pt x="61128" y="69513"/>
                  </a:cubicBezTo>
                  <a:cubicBezTo>
                    <a:pt x="62147" y="69513"/>
                    <a:pt x="63166" y="69559"/>
                    <a:pt x="64180" y="69653"/>
                  </a:cubicBezTo>
                  <a:cubicBezTo>
                    <a:pt x="70818" y="70254"/>
                    <a:pt x="76822" y="73122"/>
                    <a:pt x="82726" y="75991"/>
                  </a:cubicBezTo>
                  <a:cubicBezTo>
                    <a:pt x="83894" y="76558"/>
                    <a:pt x="89064" y="79060"/>
                    <a:pt x="93968" y="80661"/>
                  </a:cubicBezTo>
                  <a:cubicBezTo>
                    <a:pt x="97137" y="75091"/>
                    <a:pt x="100672" y="69720"/>
                    <a:pt x="104575" y="64650"/>
                  </a:cubicBezTo>
                  <a:cubicBezTo>
                    <a:pt x="104686" y="64499"/>
                    <a:pt x="104841" y="64436"/>
                    <a:pt x="104994" y="64436"/>
                  </a:cubicBezTo>
                  <a:cubicBezTo>
                    <a:pt x="105349" y="64436"/>
                    <a:pt x="105689" y="64777"/>
                    <a:pt x="105409" y="65150"/>
                  </a:cubicBezTo>
                  <a:cubicBezTo>
                    <a:pt x="101640" y="70220"/>
                    <a:pt x="98104" y="75491"/>
                    <a:pt x="94968" y="80995"/>
                  </a:cubicBezTo>
                  <a:cubicBezTo>
                    <a:pt x="97016" y="81591"/>
                    <a:pt x="98958" y="81998"/>
                    <a:pt x="100475" y="81998"/>
                  </a:cubicBezTo>
                  <a:cubicBezTo>
                    <a:pt x="102270" y="81998"/>
                    <a:pt x="103469" y="81428"/>
                    <a:pt x="103541" y="79927"/>
                  </a:cubicBezTo>
                  <a:cubicBezTo>
                    <a:pt x="103558" y="79610"/>
                    <a:pt x="103791" y="79452"/>
                    <a:pt x="104021" y="79452"/>
                  </a:cubicBezTo>
                  <a:cubicBezTo>
                    <a:pt x="104250" y="79452"/>
                    <a:pt x="104475" y="79610"/>
                    <a:pt x="104475" y="79927"/>
                  </a:cubicBezTo>
                  <a:cubicBezTo>
                    <a:pt x="104492" y="82221"/>
                    <a:pt x="102636" y="82904"/>
                    <a:pt x="100405" y="82904"/>
                  </a:cubicBezTo>
                  <a:cubicBezTo>
                    <a:pt x="98353" y="82904"/>
                    <a:pt x="95986" y="82327"/>
                    <a:pt x="94468" y="81895"/>
                  </a:cubicBezTo>
                  <a:cubicBezTo>
                    <a:pt x="94134" y="82496"/>
                    <a:pt x="93801" y="83096"/>
                    <a:pt x="93467" y="83697"/>
                  </a:cubicBezTo>
                  <a:cubicBezTo>
                    <a:pt x="87263" y="95205"/>
                    <a:pt x="82660" y="107547"/>
                    <a:pt x="79724" y="120290"/>
                  </a:cubicBezTo>
                  <a:cubicBezTo>
                    <a:pt x="76755" y="133232"/>
                    <a:pt x="75888" y="146275"/>
                    <a:pt x="76155" y="159518"/>
                  </a:cubicBezTo>
                  <a:cubicBezTo>
                    <a:pt x="76155" y="159784"/>
                    <a:pt x="75988" y="159918"/>
                    <a:pt x="75788" y="159918"/>
                  </a:cubicBezTo>
                  <a:lnTo>
                    <a:pt x="75788" y="159951"/>
                  </a:lnTo>
                  <a:lnTo>
                    <a:pt x="79424" y="159951"/>
                  </a:lnTo>
                  <a:cubicBezTo>
                    <a:pt x="82126" y="159951"/>
                    <a:pt x="84861" y="160018"/>
                    <a:pt x="87596" y="160085"/>
                  </a:cubicBezTo>
                  <a:cubicBezTo>
                    <a:pt x="89031" y="160151"/>
                    <a:pt x="90532" y="160118"/>
                    <a:pt x="91899" y="160552"/>
                  </a:cubicBezTo>
                  <a:cubicBezTo>
                    <a:pt x="91633" y="157449"/>
                    <a:pt x="91833" y="154414"/>
                    <a:pt x="92533" y="151378"/>
                  </a:cubicBezTo>
                  <a:cubicBezTo>
                    <a:pt x="95669" y="137402"/>
                    <a:pt x="106810" y="127595"/>
                    <a:pt x="115750" y="117121"/>
                  </a:cubicBezTo>
                  <a:cubicBezTo>
                    <a:pt x="124990" y="106313"/>
                    <a:pt x="131861" y="93370"/>
                    <a:pt x="134163" y="79227"/>
                  </a:cubicBezTo>
                  <a:cubicBezTo>
                    <a:pt x="136498" y="65150"/>
                    <a:pt x="133196" y="50973"/>
                    <a:pt x="128059" y="37831"/>
                  </a:cubicBezTo>
                  <a:cubicBezTo>
                    <a:pt x="123455" y="26155"/>
                    <a:pt x="116484" y="14781"/>
                    <a:pt x="105676" y="7909"/>
                  </a:cubicBezTo>
                  <a:cubicBezTo>
                    <a:pt x="96494" y="2071"/>
                    <a:pt x="85112" y="0"/>
                    <a:pt x="740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113;p56"/>
            <p:cNvSpPr/>
            <p:nvPr/>
          </p:nvSpPr>
          <p:spPr>
            <a:xfrm>
              <a:off x="2213575" y="1523475"/>
              <a:ext cx="3471650" cy="5472400"/>
            </a:xfrm>
            <a:custGeom>
              <a:avLst/>
              <a:gdLst/>
              <a:ahLst/>
              <a:cxnLst/>
              <a:rect l="l" t="t" r="r" b="b"/>
              <a:pathLst>
                <a:path w="138866" h="218896" extrusionOk="0">
                  <a:moveTo>
                    <a:pt x="76449" y="954"/>
                  </a:moveTo>
                  <a:cubicBezTo>
                    <a:pt x="87480" y="954"/>
                    <a:pt x="98862" y="3025"/>
                    <a:pt x="108044" y="8863"/>
                  </a:cubicBezTo>
                  <a:cubicBezTo>
                    <a:pt x="118852" y="15735"/>
                    <a:pt x="125823" y="27109"/>
                    <a:pt x="130427" y="38785"/>
                  </a:cubicBezTo>
                  <a:cubicBezTo>
                    <a:pt x="135564" y="51927"/>
                    <a:pt x="138866" y="66104"/>
                    <a:pt x="136531" y="80181"/>
                  </a:cubicBezTo>
                  <a:cubicBezTo>
                    <a:pt x="134229" y="94324"/>
                    <a:pt x="127358" y="107267"/>
                    <a:pt x="118118" y="118075"/>
                  </a:cubicBezTo>
                  <a:cubicBezTo>
                    <a:pt x="109178" y="128549"/>
                    <a:pt x="98037" y="138356"/>
                    <a:pt x="94901" y="152332"/>
                  </a:cubicBezTo>
                  <a:cubicBezTo>
                    <a:pt x="94201" y="155368"/>
                    <a:pt x="94001" y="158437"/>
                    <a:pt x="94267" y="161506"/>
                  </a:cubicBezTo>
                  <a:cubicBezTo>
                    <a:pt x="92900" y="161105"/>
                    <a:pt x="91399" y="161105"/>
                    <a:pt x="89964" y="161039"/>
                  </a:cubicBezTo>
                  <a:cubicBezTo>
                    <a:pt x="87229" y="160972"/>
                    <a:pt x="84494" y="160905"/>
                    <a:pt x="81792" y="160905"/>
                  </a:cubicBezTo>
                  <a:lnTo>
                    <a:pt x="78156" y="160905"/>
                  </a:lnTo>
                  <a:cubicBezTo>
                    <a:pt x="71985" y="160905"/>
                    <a:pt x="65780" y="161072"/>
                    <a:pt x="59609" y="161272"/>
                  </a:cubicBezTo>
                  <a:lnTo>
                    <a:pt x="58876" y="161272"/>
                  </a:lnTo>
                  <a:cubicBezTo>
                    <a:pt x="58876" y="161306"/>
                    <a:pt x="58876" y="161306"/>
                    <a:pt x="58876" y="161306"/>
                  </a:cubicBezTo>
                  <a:cubicBezTo>
                    <a:pt x="56140" y="161406"/>
                    <a:pt x="53405" y="161506"/>
                    <a:pt x="50670" y="161606"/>
                  </a:cubicBezTo>
                  <a:cubicBezTo>
                    <a:pt x="48335" y="161706"/>
                    <a:pt x="45599" y="161572"/>
                    <a:pt x="43364" y="162373"/>
                  </a:cubicBezTo>
                  <a:cubicBezTo>
                    <a:pt x="45733" y="149164"/>
                    <a:pt x="37494" y="136888"/>
                    <a:pt x="30689" y="126314"/>
                  </a:cubicBezTo>
                  <a:cubicBezTo>
                    <a:pt x="26519" y="119876"/>
                    <a:pt x="22550" y="113305"/>
                    <a:pt x="18780" y="106633"/>
                  </a:cubicBezTo>
                  <a:cubicBezTo>
                    <a:pt x="14944" y="99795"/>
                    <a:pt x="11141" y="92823"/>
                    <a:pt x="8206" y="85551"/>
                  </a:cubicBezTo>
                  <a:cubicBezTo>
                    <a:pt x="3102" y="72876"/>
                    <a:pt x="2369" y="59433"/>
                    <a:pt x="6638" y="46390"/>
                  </a:cubicBezTo>
                  <a:cubicBezTo>
                    <a:pt x="10741" y="33948"/>
                    <a:pt x="18814" y="22973"/>
                    <a:pt x="29388" y="15268"/>
                  </a:cubicBezTo>
                  <a:cubicBezTo>
                    <a:pt x="40262" y="7329"/>
                    <a:pt x="53405" y="2792"/>
                    <a:pt x="66781" y="1458"/>
                  </a:cubicBezTo>
                  <a:cubicBezTo>
                    <a:pt x="69928" y="1137"/>
                    <a:pt x="73173" y="954"/>
                    <a:pt x="76449" y="954"/>
                  </a:cubicBezTo>
                  <a:close/>
                  <a:moveTo>
                    <a:pt x="78490" y="161873"/>
                  </a:moveTo>
                  <a:cubicBezTo>
                    <a:pt x="82592" y="161873"/>
                    <a:pt x="86695" y="161906"/>
                    <a:pt x="90798" y="162073"/>
                  </a:cubicBezTo>
                  <a:cubicBezTo>
                    <a:pt x="92766" y="162139"/>
                    <a:pt x="95402" y="162273"/>
                    <a:pt x="96502" y="164241"/>
                  </a:cubicBezTo>
                  <a:cubicBezTo>
                    <a:pt x="98070" y="167076"/>
                    <a:pt x="94468" y="168377"/>
                    <a:pt x="92500" y="169011"/>
                  </a:cubicBezTo>
                  <a:cubicBezTo>
                    <a:pt x="85028" y="171479"/>
                    <a:pt x="77289" y="173247"/>
                    <a:pt x="69516" y="174315"/>
                  </a:cubicBezTo>
                  <a:cubicBezTo>
                    <a:pt x="63334" y="175172"/>
                    <a:pt x="57104" y="175594"/>
                    <a:pt x="50882" y="175594"/>
                  </a:cubicBezTo>
                  <a:cubicBezTo>
                    <a:pt x="48139" y="175594"/>
                    <a:pt x="45399" y="175512"/>
                    <a:pt x="42664" y="175349"/>
                  </a:cubicBezTo>
                  <a:cubicBezTo>
                    <a:pt x="40596" y="172147"/>
                    <a:pt x="38694" y="167543"/>
                    <a:pt x="41830" y="164408"/>
                  </a:cubicBezTo>
                  <a:cubicBezTo>
                    <a:pt x="43298" y="162907"/>
                    <a:pt x="45433" y="162807"/>
                    <a:pt x="47401" y="162740"/>
                  </a:cubicBezTo>
                  <a:cubicBezTo>
                    <a:pt x="49569" y="162640"/>
                    <a:pt x="51770" y="162573"/>
                    <a:pt x="53939" y="162473"/>
                  </a:cubicBezTo>
                  <a:cubicBezTo>
                    <a:pt x="62145" y="162173"/>
                    <a:pt x="70317" y="161906"/>
                    <a:pt x="78490" y="161873"/>
                  </a:cubicBezTo>
                  <a:close/>
                  <a:moveTo>
                    <a:pt x="93767" y="169645"/>
                  </a:moveTo>
                  <a:cubicBezTo>
                    <a:pt x="95869" y="171413"/>
                    <a:pt x="97603" y="174115"/>
                    <a:pt x="97370" y="176983"/>
                  </a:cubicBezTo>
                  <a:cubicBezTo>
                    <a:pt x="97069" y="180453"/>
                    <a:pt x="93800" y="181820"/>
                    <a:pt x="90832" y="182454"/>
                  </a:cubicBezTo>
                  <a:cubicBezTo>
                    <a:pt x="84094" y="183922"/>
                    <a:pt x="77189" y="184789"/>
                    <a:pt x="70384" y="185590"/>
                  </a:cubicBezTo>
                  <a:cubicBezTo>
                    <a:pt x="63612" y="186424"/>
                    <a:pt x="56841" y="186991"/>
                    <a:pt x="50036" y="187358"/>
                  </a:cubicBezTo>
                  <a:cubicBezTo>
                    <a:pt x="49323" y="187391"/>
                    <a:pt x="48551" y="187435"/>
                    <a:pt x="47770" y="187435"/>
                  </a:cubicBezTo>
                  <a:cubicBezTo>
                    <a:pt x="45446" y="187435"/>
                    <a:pt x="43045" y="187045"/>
                    <a:pt x="41897" y="184822"/>
                  </a:cubicBezTo>
                  <a:cubicBezTo>
                    <a:pt x="40596" y="182254"/>
                    <a:pt x="41863" y="178885"/>
                    <a:pt x="42664" y="176316"/>
                  </a:cubicBezTo>
                  <a:cubicBezTo>
                    <a:pt x="45456" y="176491"/>
                    <a:pt x="48252" y="176579"/>
                    <a:pt x="51046" y="176579"/>
                  </a:cubicBezTo>
                  <a:cubicBezTo>
                    <a:pt x="57831" y="176579"/>
                    <a:pt x="64608" y="176065"/>
                    <a:pt x="71318" y="175049"/>
                  </a:cubicBezTo>
                  <a:cubicBezTo>
                    <a:pt x="76255" y="174315"/>
                    <a:pt x="81158" y="173281"/>
                    <a:pt x="85962" y="171980"/>
                  </a:cubicBezTo>
                  <a:cubicBezTo>
                    <a:pt x="88263" y="171379"/>
                    <a:pt x="90531" y="170712"/>
                    <a:pt x="92766" y="169978"/>
                  </a:cubicBezTo>
                  <a:cubicBezTo>
                    <a:pt x="93100" y="169878"/>
                    <a:pt x="93434" y="169778"/>
                    <a:pt x="93767" y="169645"/>
                  </a:cubicBezTo>
                  <a:close/>
                  <a:moveTo>
                    <a:pt x="94468" y="182321"/>
                  </a:moveTo>
                  <a:cubicBezTo>
                    <a:pt x="96769" y="183622"/>
                    <a:pt x="97837" y="186290"/>
                    <a:pt x="97303" y="188825"/>
                  </a:cubicBezTo>
                  <a:cubicBezTo>
                    <a:pt x="96536" y="192261"/>
                    <a:pt x="93033" y="193028"/>
                    <a:pt x="90098" y="193862"/>
                  </a:cubicBezTo>
                  <a:cubicBezTo>
                    <a:pt x="83593" y="195663"/>
                    <a:pt x="76955" y="197131"/>
                    <a:pt x="70250" y="198165"/>
                  </a:cubicBezTo>
                  <a:cubicBezTo>
                    <a:pt x="63512" y="199233"/>
                    <a:pt x="56607" y="200100"/>
                    <a:pt x="49802" y="200167"/>
                  </a:cubicBezTo>
                  <a:cubicBezTo>
                    <a:pt x="48535" y="200167"/>
                    <a:pt x="47134" y="200067"/>
                    <a:pt x="45833" y="199700"/>
                  </a:cubicBezTo>
                  <a:cubicBezTo>
                    <a:pt x="45800" y="199700"/>
                    <a:pt x="45766" y="199666"/>
                    <a:pt x="45699" y="199666"/>
                  </a:cubicBezTo>
                  <a:cubicBezTo>
                    <a:pt x="44032" y="199166"/>
                    <a:pt x="42597" y="198165"/>
                    <a:pt x="42097" y="196231"/>
                  </a:cubicBezTo>
                  <a:cubicBezTo>
                    <a:pt x="41363" y="193328"/>
                    <a:pt x="43264" y="190260"/>
                    <a:pt x="45199" y="188225"/>
                  </a:cubicBezTo>
                  <a:cubicBezTo>
                    <a:pt x="45992" y="188387"/>
                    <a:pt x="46835" y="188439"/>
                    <a:pt x="47667" y="188439"/>
                  </a:cubicBezTo>
                  <a:cubicBezTo>
                    <a:pt x="48199" y="188439"/>
                    <a:pt x="48727" y="188418"/>
                    <a:pt x="49235" y="188392"/>
                  </a:cubicBezTo>
                  <a:cubicBezTo>
                    <a:pt x="52771" y="188225"/>
                    <a:pt x="56307" y="187958"/>
                    <a:pt x="59810" y="187658"/>
                  </a:cubicBezTo>
                  <a:cubicBezTo>
                    <a:pt x="66514" y="187124"/>
                    <a:pt x="73186" y="186323"/>
                    <a:pt x="79824" y="185323"/>
                  </a:cubicBezTo>
                  <a:cubicBezTo>
                    <a:pt x="83260" y="184822"/>
                    <a:pt x="86729" y="184255"/>
                    <a:pt x="90165" y="183588"/>
                  </a:cubicBezTo>
                  <a:cubicBezTo>
                    <a:pt x="91632" y="183321"/>
                    <a:pt x="93133" y="182988"/>
                    <a:pt x="94468" y="182321"/>
                  </a:cubicBezTo>
                  <a:close/>
                  <a:moveTo>
                    <a:pt x="93967" y="193729"/>
                  </a:moveTo>
                  <a:lnTo>
                    <a:pt x="93967" y="193729"/>
                  </a:lnTo>
                  <a:cubicBezTo>
                    <a:pt x="97003" y="198699"/>
                    <a:pt x="92933" y="204036"/>
                    <a:pt x="88463" y="206304"/>
                  </a:cubicBezTo>
                  <a:cubicBezTo>
                    <a:pt x="83493" y="208840"/>
                    <a:pt x="77556" y="210040"/>
                    <a:pt x="72152" y="211074"/>
                  </a:cubicBezTo>
                  <a:cubicBezTo>
                    <a:pt x="68099" y="211861"/>
                    <a:pt x="63722" y="212614"/>
                    <a:pt x="59459" y="212614"/>
                  </a:cubicBezTo>
                  <a:cubicBezTo>
                    <a:pt x="57758" y="212614"/>
                    <a:pt x="56076" y="212494"/>
                    <a:pt x="54439" y="212209"/>
                  </a:cubicBezTo>
                  <a:cubicBezTo>
                    <a:pt x="51637" y="211708"/>
                    <a:pt x="48968" y="210574"/>
                    <a:pt x="47167" y="208339"/>
                  </a:cubicBezTo>
                  <a:cubicBezTo>
                    <a:pt x="45366" y="206071"/>
                    <a:pt x="45266" y="203836"/>
                    <a:pt x="45399" y="201134"/>
                  </a:cubicBezTo>
                  <a:cubicBezTo>
                    <a:pt x="45466" y="200967"/>
                    <a:pt x="45566" y="200834"/>
                    <a:pt x="45633" y="200700"/>
                  </a:cubicBezTo>
                  <a:cubicBezTo>
                    <a:pt x="46433" y="200901"/>
                    <a:pt x="47234" y="201034"/>
                    <a:pt x="48068" y="201101"/>
                  </a:cubicBezTo>
                  <a:cubicBezTo>
                    <a:pt x="48760" y="201150"/>
                    <a:pt x="49458" y="201171"/>
                    <a:pt x="50160" y="201171"/>
                  </a:cubicBezTo>
                  <a:cubicBezTo>
                    <a:pt x="52805" y="201171"/>
                    <a:pt x="55498" y="200871"/>
                    <a:pt x="58108" y="200634"/>
                  </a:cubicBezTo>
                  <a:cubicBezTo>
                    <a:pt x="65180" y="200033"/>
                    <a:pt x="72185" y="198999"/>
                    <a:pt x="79123" y="197531"/>
                  </a:cubicBezTo>
                  <a:cubicBezTo>
                    <a:pt x="82659" y="196798"/>
                    <a:pt x="86128" y="195964"/>
                    <a:pt x="89597" y="195030"/>
                  </a:cubicBezTo>
                  <a:cubicBezTo>
                    <a:pt x="90998" y="194629"/>
                    <a:pt x="92566" y="194296"/>
                    <a:pt x="93967" y="193729"/>
                  </a:cubicBezTo>
                  <a:close/>
                  <a:moveTo>
                    <a:pt x="89531" y="206871"/>
                  </a:moveTo>
                  <a:lnTo>
                    <a:pt x="89531" y="206871"/>
                  </a:lnTo>
                  <a:cubicBezTo>
                    <a:pt x="87896" y="209340"/>
                    <a:pt x="86162" y="211742"/>
                    <a:pt x="84127" y="213910"/>
                  </a:cubicBezTo>
                  <a:cubicBezTo>
                    <a:pt x="81525" y="216612"/>
                    <a:pt x="77022" y="216712"/>
                    <a:pt x="73519" y="217146"/>
                  </a:cubicBezTo>
                  <a:cubicBezTo>
                    <a:pt x="71216" y="217435"/>
                    <a:pt x="67848" y="217996"/>
                    <a:pt x="64585" y="217996"/>
                  </a:cubicBezTo>
                  <a:cubicBezTo>
                    <a:pt x="60334" y="217996"/>
                    <a:pt x="56260" y="217045"/>
                    <a:pt x="54939" y="213309"/>
                  </a:cubicBezTo>
                  <a:lnTo>
                    <a:pt x="54939" y="213309"/>
                  </a:lnTo>
                  <a:cubicBezTo>
                    <a:pt x="56386" y="213549"/>
                    <a:pt x="57879" y="213649"/>
                    <a:pt x="59389" y="213649"/>
                  </a:cubicBezTo>
                  <a:cubicBezTo>
                    <a:pt x="63556" y="213649"/>
                    <a:pt x="67847" y="212885"/>
                    <a:pt x="71618" y="212175"/>
                  </a:cubicBezTo>
                  <a:cubicBezTo>
                    <a:pt x="75387" y="211508"/>
                    <a:pt x="79123" y="210574"/>
                    <a:pt x="82793" y="209473"/>
                  </a:cubicBezTo>
                  <a:cubicBezTo>
                    <a:pt x="85094" y="208806"/>
                    <a:pt x="87396" y="208039"/>
                    <a:pt x="89531" y="206871"/>
                  </a:cubicBezTo>
                  <a:close/>
                  <a:moveTo>
                    <a:pt x="75567" y="1"/>
                  </a:moveTo>
                  <a:cubicBezTo>
                    <a:pt x="62938" y="1"/>
                    <a:pt x="50209" y="2721"/>
                    <a:pt x="38895" y="8363"/>
                  </a:cubicBezTo>
                  <a:cubicBezTo>
                    <a:pt x="16112" y="19671"/>
                    <a:pt x="0" y="44455"/>
                    <a:pt x="3102" y="70340"/>
                  </a:cubicBezTo>
                  <a:cubicBezTo>
                    <a:pt x="4870" y="85084"/>
                    <a:pt x="13009" y="98661"/>
                    <a:pt x="20281" y="111270"/>
                  </a:cubicBezTo>
                  <a:cubicBezTo>
                    <a:pt x="24251" y="118108"/>
                    <a:pt x="28521" y="124679"/>
                    <a:pt x="32724" y="131351"/>
                  </a:cubicBezTo>
                  <a:cubicBezTo>
                    <a:pt x="36660" y="137622"/>
                    <a:pt x="40496" y="144193"/>
                    <a:pt x="42130" y="151465"/>
                  </a:cubicBezTo>
                  <a:cubicBezTo>
                    <a:pt x="42964" y="155134"/>
                    <a:pt x="43131" y="158971"/>
                    <a:pt x="42597" y="162707"/>
                  </a:cubicBezTo>
                  <a:cubicBezTo>
                    <a:pt x="41530" y="163207"/>
                    <a:pt x="40629" y="164007"/>
                    <a:pt x="40029" y="165208"/>
                  </a:cubicBezTo>
                  <a:cubicBezTo>
                    <a:pt x="38194" y="168744"/>
                    <a:pt x="39662" y="172480"/>
                    <a:pt x="41797" y="175449"/>
                  </a:cubicBezTo>
                  <a:cubicBezTo>
                    <a:pt x="41563" y="175716"/>
                    <a:pt x="41663" y="176216"/>
                    <a:pt x="42097" y="176283"/>
                  </a:cubicBezTo>
                  <a:cubicBezTo>
                    <a:pt x="40429" y="179585"/>
                    <a:pt x="39095" y="184622"/>
                    <a:pt x="42664" y="187157"/>
                  </a:cubicBezTo>
                  <a:cubicBezTo>
                    <a:pt x="43198" y="187558"/>
                    <a:pt x="43831" y="187858"/>
                    <a:pt x="44465" y="188058"/>
                  </a:cubicBezTo>
                  <a:cubicBezTo>
                    <a:pt x="41563" y="190660"/>
                    <a:pt x="39428" y="195497"/>
                    <a:pt x="42430" y="198832"/>
                  </a:cubicBezTo>
                  <a:cubicBezTo>
                    <a:pt x="43131" y="199600"/>
                    <a:pt x="43998" y="200100"/>
                    <a:pt x="44932" y="200467"/>
                  </a:cubicBezTo>
                  <a:cubicBezTo>
                    <a:pt x="44532" y="201167"/>
                    <a:pt x="44298" y="202068"/>
                    <a:pt x="44198" y="202835"/>
                  </a:cubicBezTo>
                  <a:cubicBezTo>
                    <a:pt x="44165" y="202902"/>
                    <a:pt x="44198" y="202969"/>
                    <a:pt x="44232" y="203035"/>
                  </a:cubicBezTo>
                  <a:cubicBezTo>
                    <a:pt x="43665" y="206905"/>
                    <a:pt x="48001" y="211074"/>
                    <a:pt x="51203" y="212309"/>
                  </a:cubicBezTo>
                  <a:cubicBezTo>
                    <a:pt x="52171" y="212709"/>
                    <a:pt x="53205" y="212976"/>
                    <a:pt x="54239" y="213176"/>
                  </a:cubicBezTo>
                  <a:cubicBezTo>
                    <a:pt x="55157" y="217810"/>
                    <a:pt x="59848" y="218896"/>
                    <a:pt x="64589" y="218896"/>
                  </a:cubicBezTo>
                  <a:cubicBezTo>
                    <a:pt x="67595" y="218896"/>
                    <a:pt x="70622" y="218459"/>
                    <a:pt x="72719" y="218213"/>
                  </a:cubicBezTo>
                  <a:cubicBezTo>
                    <a:pt x="74754" y="217979"/>
                    <a:pt x="76788" y="217679"/>
                    <a:pt x="78823" y="217312"/>
                  </a:cubicBezTo>
                  <a:cubicBezTo>
                    <a:pt x="80424" y="217045"/>
                    <a:pt x="82059" y="216779"/>
                    <a:pt x="83426" y="215845"/>
                  </a:cubicBezTo>
                  <a:cubicBezTo>
                    <a:pt x="86629" y="213610"/>
                    <a:pt x="89197" y="209373"/>
                    <a:pt x="91199" y="206104"/>
                  </a:cubicBezTo>
                  <a:cubicBezTo>
                    <a:pt x="91265" y="205971"/>
                    <a:pt x="91265" y="205871"/>
                    <a:pt x="91265" y="205771"/>
                  </a:cubicBezTo>
                  <a:cubicBezTo>
                    <a:pt x="95068" y="203002"/>
                    <a:pt x="97570" y="197632"/>
                    <a:pt x="94901" y="193328"/>
                  </a:cubicBezTo>
                  <a:cubicBezTo>
                    <a:pt x="95668" y="192928"/>
                    <a:pt x="96369" y="192428"/>
                    <a:pt x="96936" y="191761"/>
                  </a:cubicBezTo>
                  <a:cubicBezTo>
                    <a:pt x="99471" y="188859"/>
                    <a:pt x="98637" y="183855"/>
                    <a:pt x="95435" y="181787"/>
                  </a:cubicBezTo>
                  <a:cubicBezTo>
                    <a:pt x="95802" y="181553"/>
                    <a:pt x="96169" y="181287"/>
                    <a:pt x="96502" y="180953"/>
                  </a:cubicBezTo>
                  <a:cubicBezTo>
                    <a:pt x="100072" y="177517"/>
                    <a:pt x="97970" y="172180"/>
                    <a:pt x="94835" y="169245"/>
                  </a:cubicBezTo>
                  <a:cubicBezTo>
                    <a:pt x="95635" y="168911"/>
                    <a:pt x="96402" y="168477"/>
                    <a:pt x="96969" y="167844"/>
                  </a:cubicBezTo>
                  <a:cubicBezTo>
                    <a:pt x="98837" y="165742"/>
                    <a:pt x="97503" y="163040"/>
                    <a:pt x="95302" y="161906"/>
                  </a:cubicBezTo>
                  <a:cubicBezTo>
                    <a:pt x="93634" y="145694"/>
                    <a:pt x="105909" y="133252"/>
                    <a:pt x="115883" y="122144"/>
                  </a:cubicBezTo>
                  <a:cubicBezTo>
                    <a:pt x="125223" y="111703"/>
                    <a:pt x="132762" y="99928"/>
                    <a:pt x="136297" y="86252"/>
                  </a:cubicBezTo>
                  <a:cubicBezTo>
                    <a:pt x="137999" y="79580"/>
                    <a:pt x="138699" y="72642"/>
                    <a:pt x="138199" y="65770"/>
                  </a:cubicBezTo>
                  <a:cubicBezTo>
                    <a:pt x="137632" y="58532"/>
                    <a:pt x="135764" y="51394"/>
                    <a:pt x="133529" y="44522"/>
                  </a:cubicBezTo>
                  <a:cubicBezTo>
                    <a:pt x="129726" y="32914"/>
                    <a:pt x="124089" y="21339"/>
                    <a:pt x="114982" y="12966"/>
                  </a:cubicBezTo>
                  <a:cubicBezTo>
                    <a:pt x="104775" y="3559"/>
                    <a:pt x="91099" y="357"/>
                    <a:pt x="77556" y="23"/>
                  </a:cubicBezTo>
                  <a:cubicBezTo>
                    <a:pt x="76893" y="8"/>
                    <a:pt x="76230" y="1"/>
                    <a:pt x="75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114;p56"/>
            <p:cNvSpPr/>
            <p:nvPr/>
          </p:nvSpPr>
          <p:spPr>
            <a:xfrm>
              <a:off x="3027575" y="3158225"/>
              <a:ext cx="1887425" cy="2397075"/>
            </a:xfrm>
            <a:custGeom>
              <a:avLst/>
              <a:gdLst/>
              <a:ahLst/>
              <a:cxnLst/>
              <a:rect l="l" t="t" r="r" b="b"/>
              <a:pathLst>
                <a:path w="75497" h="95883" extrusionOk="0">
                  <a:moveTo>
                    <a:pt x="74802" y="0"/>
                  </a:moveTo>
                  <a:cubicBezTo>
                    <a:pt x="74649" y="0"/>
                    <a:pt x="74494" y="63"/>
                    <a:pt x="74383" y="214"/>
                  </a:cubicBezTo>
                  <a:cubicBezTo>
                    <a:pt x="70480" y="5284"/>
                    <a:pt x="66945" y="10655"/>
                    <a:pt x="63776" y="16225"/>
                  </a:cubicBezTo>
                  <a:cubicBezTo>
                    <a:pt x="58872" y="14624"/>
                    <a:pt x="53668" y="12122"/>
                    <a:pt x="52534" y="11555"/>
                  </a:cubicBezTo>
                  <a:cubicBezTo>
                    <a:pt x="46597" y="8686"/>
                    <a:pt x="40626" y="5818"/>
                    <a:pt x="33988" y="5217"/>
                  </a:cubicBezTo>
                  <a:cubicBezTo>
                    <a:pt x="32980" y="5124"/>
                    <a:pt x="31968" y="5078"/>
                    <a:pt x="30954" y="5078"/>
                  </a:cubicBezTo>
                  <a:cubicBezTo>
                    <a:pt x="21833" y="5078"/>
                    <a:pt x="12626" y="8807"/>
                    <a:pt x="6201" y="15291"/>
                  </a:cubicBezTo>
                  <a:cubicBezTo>
                    <a:pt x="4567" y="11922"/>
                    <a:pt x="2865" y="8620"/>
                    <a:pt x="1064" y="5351"/>
                  </a:cubicBezTo>
                  <a:cubicBezTo>
                    <a:pt x="971" y="5174"/>
                    <a:pt x="823" y="5101"/>
                    <a:pt x="673" y="5101"/>
                  </a:cubicBezTo>
                  <a:cubicBezTo>
                    <a:pt x="341" y="5101"/>
                    <a:pt x="0" y="5460"/>
                    <a:pt x="230" y="5851"/>
                  </a:cubicBezTo>
                  <a:cubicBezTo>
                    <a:pt x="2065" y="9220"/>
                    <a:pt x="3799" y="12623"/>
                    <a:pt x="5467" y="16058"/>
                  </a:cubicBezTo>
                  <a:cubicBezTo>
                    <a:pt x="4367" y="17259"/>
                    <a:pt x="3332" y="18560"/>
                    <a:pt x="2432" y="19928"/>
                  </a:cubicBezTo>
                  <a:cubicBezTo>
                    <a:pt x="2269" y="20183"/>
                    <a:pt x="2478" y="20406"/>
                    <a:pt x="2710" y="20406"/>
                  </a:cubicBezTo>
                  <a:cubicBezTo>
                    <a:pt x="2811" y="20406"/>
                    <a:pt x="2918" y="20363"/>
                    <a:pt x="2999" y="20261"/>
                  </a:cubicBezTo>
                  <a:cubicBezTo>
                    <a:pt x="3900" y="19061"/>
                    <a:pt x="4834" y="17960"/>
                    <a:pt x="5868" y="16892"/>
                  </a:cubicBezTo>
                  <a:cubicBezTo>
                    <a:pt x="10838" y="27366"/>
                    <a:pt x="14974" y="38274"/>
                    <a:pt x="18210" y="49416"/>
                  </a:cubicBezTo>
                  <a:cubicBezTo>
                    <a:pt x="22580" y="64626"/>
                    <a:pt x="24948" y="80138"/>
                    <a:pt x="26316" y="95882"/>
                  </a:cubicBezTo>
                  <a:lnTo>
                    <a:pt x="27049" y="95882"/>
                  </a:lnTo>
                  <a:cubicBezTo>
                    <a:pt x="26082" y="68463"/>
                    <a:pt x="18510" y="40943"/>
                    <a:pt x="6601" y="16125"/>
                  </a:cubicBezTo>
                  <a:cubicBezTo>
                    <a:pt x="13055" y="9836"/>
                    <a:pt x="21785" y="6049"/>
                    <a:pt x="30928" y="6049"/>
                  </a:cubicBezTo>
                  <a:cubicBezTo>
                    <a:pt x="31048" y="6049"/>
                    <a:pt x="31167" y="6050"/>
                    <a:pt x="31286" y="6051"/>
                  </a:cubicBezTo>
                  <a:cubicBezTo>
                    <a:pt x="43061" y="6185"/>
                    <a:pt x="52367" y="13823"/>
                    <a:pt x="63242" y="17159"/>
                  </a:cubicBezTo>
                  <a:cubicBezTo>
                    <a:pt x="53802" y="34138"/>
                    <a:pt x="47864" y="53085"/>
                    <a:pt x="45763" y="72299"/>
                  </a:cubicBezTo>
                  <a:cubicBezTo>
                    <a:pt x="44929" y="79837"/>
                    <a:pt x="44562" y="87510"/>
                    <a:pt x="45162" y="95082"/>
                  </a:cubicBezTo>
                  <a:cubicBezTo>
                    <a:pt x="45196" y="95348"/>
                    <a:pt x="45396" y="95482"/>
                    <a:pt x="45596" y="95482"/>
                  </a:cubicBezTo>
                  <a:cubicBezTo>
                    <a:pt x="45796" y="95482"/>
                    <a:pt x="45963" y="95348"/>
                    <a:pt x="45963" y="95082"/>
                  </a:cubicBezTo>
                  <a:cubicBezTo>
                    <a:pt x="45696" y="81839"/>
                    <a:pt x="46563" y="68796"/>
                    <a:pt x="49532" y="55854"/>
                  </a:cubicBezTo>
                  <a:cubicBezTo>
                    <a:pt x="52434" y="43111"/>
                    <a:pt x="57071" y="30769"/>
                    <a:pt x="63275" y="19294"/>
                  </a:cubicBezTo>
                  <a:cubicBezTo>
                    <a:pt x="63609" y="18660"/>
                    <a:pt x="63942" y="18060"/>
                    <a:pt x="64276" y="17459"/>
                  </a:cubicBezTo>
                  <a:cubicBezTo>
                    <a:pt x="65789" y="17905"/>
                    <a:pt x="68147" y="18481"/>
                    <a:pt x="70193" y="18481"/>
                  </a:cubicBezTo>
                  <a:cubicBezTo>
                    <a:pt x="72433" y="18481"/>
                    <a:pt x="74301" y="17792"/>
                    <a:pt x="74283" y="15491"/>
                  </a:cubicBezTo>
                  <a:cubicBezTo>
                    <a:pt x="74283" y="15174"/>
                    <a:pt x="74050" y="15016"/>
                    <a:pt x="73816" y="15016"/>
                  </a:cubicBezTo>
                  <a:cubicBezTo>
                    <a:pt x="73583" y="15016"/>
                    <a:pt x="73349" y="15174"/>
                    <a:pt x="73349" y="15491"/>
                  </a:cubicBezTo>
                  <a:cubicBezTo>
                    <a:pt x="73277" y="16997"/>
                    <a:pt x="72070" y="17575"/>
                    <a:pt x="70266" y="17575"/>
                  </a:cubicBezTo>
                  <a:cubicBezTo>
                    <a:pt x="68751" y="17575"/>
                    <a:pt x="66816" y="17168"/>
                    <a:pt x="64776" y="16559"/>
                  </a:cubicBezTo>
                  <a:cubicBezTo>
                    <a:pt x="67912" y="11055"/>
                    <a:pt x="71448" y="5784"/>
                    <a:pt x="75217" y="714"/>
                  </a:cubicBezTo>
                  <a:cubicBezTo>
                    <a:pt x="75497" y="341"/>
                    <a:pt x="75157" y="0"/>
                    <a:pt x="74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115;p56"/>
            <p:cNvSpPr/>
            <p:nvPr/>
          </p:nvSpPr>
          <p:spPr>
            <a:xfrm>
              <a:off x="3246800" y="5683575"/>
              <a:ext cx="982000" cy="211150"/>
            </a:xfrm>
            <a:custGeom>
              <a:avLst/>
              <a:gdLst/>
              <a:ahLst/>
              <a:cxnLst/>
              <a:rect l="l" t="t" r="r" b="b"/>
              <a:pathLst>
                <a:path w="39280" h="8446" extrusionOk="0">
                  <a:moveTo>
                    <a:pt x="1011" y="1"/>
                  </a:moveTo>
                  <a:cubicBezTo>
                    <a:pt x="744" y="1"/>
                    <a:pt x="484" y="143"/>
                    <a:pt x="434" y="439"/>
                  </a:cubicBezTo>
                  <a:cubicBezTo>
                    <a:pt x="1" y="3074"/>
                    <a:pt x="701" y="5943"/>
                    <a:pt x="3170" y="7344"/>
                  </a:cubicBezTo>
                  <a:cubicBezTo>
                    <a:pt x="4698" y="8217"/>
                    <a:pt x="6594" y="8445"/>
                    <a:pt x="8499" y="8445"/>
                  </a:cubicBezTo>
                  <a:cubicBezTo>
                    <a:pt x="10087" y="8445"/>
                    <a:pt x="11682" y="8287"/>
                    <a:pt x="13077" y="8211"/>
                  </a:cubicBezTo>
                  <a:cubicBezTo>
                    <a:pt x="21716" y="7811"/>
                    <a:pt x="30256" y="6810"/>
                    <a:pt x="38662" y="4742"/>
                  </a:cubicBezTo>
                  <a:cubicBezTo>
                    <a:pt x="39279" y="4588"/>
                    <a:pt x="39068" y="3690"/>
                    <a:pt x="38504" y="3690"/>
                  </a:cubicBezTo>
                  <a:cubicBezTo>
                    <a:pt x="38458" y="3690"/>
                    <a:pt x="38411" y="3695"/>
                    <a:pt x="38361" y="3708"/>
                  </a:cubicBezTo>
                  <a:cubicBezTo>
                    <a:pt x="31390" y="5442"/>
                    <a:pt x="24285" y="6443"/>
                    <a:pt x="17080" y="6810"/>
                  </a:cubicBezTo>
                  <a:cubicBezTo>
                    <a:pt x="15205" y="6908"/>
                    <a:pt x="13261" y="7017"/>
                    <a:pt x="11329" y="7017"/>
                  </a:cubicBezTo>
                  <a:cubicBezTo>
                    <a:pt x="9961" y="7017"/>
                    <a:pt x="8600" y="6962"/>
                    <a:pt x="7273" y="6810"/>
                  </a:cubicBezTo>
                  <a:cubicBezTo>
                    <a:pt x="5805" y="6643"/>
                    <a:pt x="4137" y="6243"/>
                    <a:pt x="3103" y="5109"/>
                  </a:cubicBezTo>
                  <a:cubicBezTo>
                    <a:pt x="1935" y="3875"/>
                    <a:pt x="2002" y="2007"/>
                    <a:pt x="1635" y="439"/>
                  </a:cubicBezTo>
                  <a:cubicBezTo>
                    <a:pt x="1567" y="151"/>
                    <a:pt x="1285" y="1"/>
                    <a:pt x="101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116;p56"/>
            <p:cNvSpPr/>
            <p:nvPr/>
          </p:nvSpPr>
          <p:spPr>
            <a:xfrm>
              <a:off x="3257650" y="6000000"/>
              <a:ext cx="998225" cy="187575"/>
            </a:xfrm>
            <a:custGeom>
              <a:avLst/>
              <a:gdLst/>
              <a:ahLst/>
              <a:cxnLst/>
              <a:rect l="l" t="t" r="r" b="b"/>
              <a:pathLst>
                <a:path w="39929" h="7503" extrusionOk="0">
                  <a:moveTo>
                    <a:pt x="1797" y="1"/>
                  </a:moveTo>
                  <a:cubicBezTo>
                    <a:pt x="1617" y="1"/>
                    <a:pt x="1434" y="86"/>
                    <a:pt x="1301" y="291"/>
                  </a:cubicBezTo>
                  <a:cubicBezTo>
                    <a:pt x="0" y="2359"/>
                    <a:pt x="834" y="4861"/>
                    <a:pt x="2802" y="6228"/>
                  </a:cubicBezTo>
                  <a:cubicBezTo>
                    <a:pt x="4200" y="7213"/>
                    <a:pt x="5954" y="7502"/>
                    <a:pt x="7760" y="7502"/>
                  </a:cubicBezTo>
                  <a:cubicBezTo>
                    <a:pt x="9747" y="7502"/>
                    <a:pt x="11798" y="7153"/>
                    <a:pt x="13510" y="6996"/>
                  </a:cubicBezTo>
                  <a:cubicBezTo>
                    <a:pt x="17946" y="6562"/>
                    <a:pt x="22383" y="6095"/>
                    <a:pt x="26786" y="5661"/>
                  </a:cubicBezTo>
                  <a:cubicBezTo>
                    <a:pt x="30989" y="5228"/>
                    <a:pt x="35559" y="5094"/>
                    <a:pt x="39629" y="3927"/>
                  </a:cubicBezTo>
                  <a:cubicBezTo>
                    <a:pt x="39929" y="3860"/>
                    <a:pt x="39862" y="3426"/>
                    <a:pt x="39562" y="3426"/>
                  </a:cubicBezTo>
                  <a:cubicBezTo>
                    <a:pt x="36260" y="3560"/>
                    <a:pt x="32890" y="4294"/>
                    <a:pt x="29588" y="4661"/>
                  </a:cubicBezTo>
                  <a:cubicBezTo>
                    <a:pt x="26252" y="5061"/>
                    <a:pt x="22917" y="5328"/>
                    <a:pt x="19548" y="5495"/>
                  </a:cubicBezTo>
                  <a:cubicBezTo>
                    <a:pt x="16345" y="5661"/>
                    <a:pt x="13110" y="5795"/>
                    <a:pt x="9907" y="5962"/>
                  </a:cubicBezTo>
                  <a:cubicBezTo>
                    <a:pt x="9310" y="5987"/>
                    <a:pt x="8707" y="6017"/>
                    <a:pt x="8107" y="6017"/>
                  </a:cubicBezTo>
                  <a:cubicBezTo>
                    <a:pt x="7133" y="6017"/>
                    <a:pt x="6166" y="5938"/>
                    <a:pt x="5237" y="5628"/>
                  </a:cubicBezTo>
                  <a:cubicBezTo>
                    <a:pt x="3369" y="5028"/>
                    <a:pt x="1401" y="3059"/>
                    <a:pt x="2369" y="925"/>
                  </a:cubicBezTo>
                  <a:cubicBezTo>
                    <a:pt x="2600" y="439"/>
                    <a:pt x="2206" y="1"/>
                    <a:pt x="179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117;p56"/>
            <p:cNvSpPr/>
            <p:nvPr/>
          </p:nvSpPr>
          <p:spPr>
            <a:xfrm>
              <a:off x="3287675" y="6306175"/>
              <a:ext cx="879000" cy="203775"/>
            </a:xfrm>
            <a:custGeom>
              <a:avLst/>
              <a:gdLst/>
              <a:ahLst/>
              <a:cxnLst/>
              <a:rect l="l" t="t" r="r" b="b"/>
              <a:pathLst>
                <a:path w="35160" h="8151" extrusionOk="0">
                  <a:moveTo>
                    <a:pt x="1593" y="1"/>
                  </a:moveTo>
                  <a:cubicBezTo>
                    <a:pt x="1353" y="1"/>
                    <a:pt x="1095" y="134"/>
                    <a:pt x="1001" y="386"/>
                  </a:cubicBezTo>
                  <a:cubicBezTo>
                    <a:pt x="0" y="2821"/>
                    <a:pt x="67" y="5423"/>
                    <a:pt x="2435" y="6991"/>
                  </a:cubicBezTo>
                  <a:cubicBezTo>
                    <a:pt x="3779" y="7887"/>
                    <a:pt x="5390" y="8151"/>
                    <a:pt x="7033" y="8151"/>
                  </a:cubicBezTo>
                  <a:cubicBezTo>
                    <a:pt x="8572" y="8151"/>
                    <a:pt x="10139" y="7919"/>
                    <a:pt x="11542" y="7758"/>
                  </a:cubicBezTo>
                  <a:cubicBezTo>
                    <a:pt x="19214" y="6924"/>
                    <a:pt x="27186" y="6157"/>
                    <a:pt x="34658" y="4289"/>
                  </a:cubicBezTo>
                  <a:cubicBezTo>
                    <a:pt x="35159" y="4163"/>
                    <a:pt x="34984" y="3479"/>
                    <a:pt x="34546" y="3479"/>
                  </a:cubicBezTo>
                  <a:cubicBezTo>
                    <a:pt x="34518" y="3479"/>
                    <a:pt x="34489" y="3482"/>
                    <a:pt x="34458" y="3488"/>
                  </a:cubicBezTo>
                  <a:cubicBezTo>
                    <a:pt x="28320" y="4556"/>
                    <a:pt x="22283" y="5890"/>
                    <a:pt x="16012" y="6424"/>
                  </a:cubicBezTo>
                  <a:cubicBezTo>
                    <a:pt x="13576" y="6622"/>
                    <a:pt x="11044" y="6772"/>
                    <a:pt x="8580" y="6772"/>
                  </a:cubicBezTo>
                  <a:cubicBezTo>
                    <a:pt x="8141" y="6772"/>
                    <a:pt x="7705" y="6767"/>
                    <a:pt x="7272" y="6757"/>
                  </a:cubicBezTo>
                  <a:cubicBezTo>
                    <a:pt x="5738" y="6690"/>
                    <a:pt x="4070" y="6557"/>
                    <a:pt x="2902" y="5390"/>
                  </a:cubicBezTo>
                  <a:cubicBezTo>
                    <a:pt x="1568" y="4122"/>
                    <a:pt x="1935" y="2187"/>
                    <a:pt x="2068" y="519"/>
                  </a:cubicBezTo>
                  <a:cubicBezTo>
                    <a:pt x="2104" y="167"/>
                    <a:pt x="1860" y="1"/>
                    <a:pt x="159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118;p56"/>
            <p:cNvSpPr/>
            <p:nvPr/>
          </p:nvSpPr>
          <p:spPr>
            <a:xfrm>
              <a:off x="3383625" y="6586000"/>
              <a:ext cx="855325" cy="211125"/>
            </a:xfrm>
            <a:custGeom>
              <a:avLst/>
              <a:gdLst/>
              <a:ahLst/>
              <a:cxnLst/>
              <a:rect l="l" t="t" r="r" b="b"/>
              <a:pathLst>
                <a:path w="34213" h="8445" extrusionOk="0">
                  <a:moveTo>
                    <a:pt x="669" y="1"/>
                  </a:moveTo>
                  <a:cubicBezTo>
                    <a:pt x="394" y="1"/>
                    <a:pt x="117" y="188"/>
                    <a:pt x="98" y="534"/>
                  </a:cubicBezTo>
                  <a:cubicBezTo>
                    <a:pt x="1" y="6667"/>
                    <a:pt x="7101" y="8444"/>
                    <a:pt x="11971" y="8444"/>
                  </a:cubicBezTo>
                  <a:cubicBezTo>
                    <a:pt x="12107" y="8444"/>
                    <a:pt x="12241" y="8443"/>
                    <a:pt x="12374" y="8440"/>
                  </a:cubicBezTo>
                  <a:cubicBezTo>
                    <a:pt x="15910" y="8373"/>
                    <a:pt x="19479" y="7940"/>
                    <a:pt x="22981" y="7406"/>
                  </a:cubicBezTo>
                  <a:cubicBezTo>
                    <a:pt x="26551" y="6906"/>
                    <a:pt x="30653" y="6439"/>
                    <a:pt x="33922" y="4904"/>
                  </a:cubicBezTo>
                  <a:cubicBezTo>
                    <a:pt x="34213" y="4775"/>
                    <a:pt x="34097" y="4302"/>
                    <a:pt x="33787" y="4302"/>
                  </a:cubicBezTo>
                  <a:cubicBezTo>
                    <a:pt x="33777" y="4302"/>
                    <a:pt x="33766" y="4303"/>
                    <a:pt x="33756" y="4304"/>
                  </a:cubicBezTo>
                  <a:cubicBezTo>
                    <a:pt x="30987" y="4571"/>
                    <a:pt x="28252" y="5538"/>
                    <a:pt x="25483" y="6038"/>
                  </a:cubicBezTo>
                  <a:cubicBezTo>
                    <a:pt x="22247" y="6605"/>
                    <a:pt x="19012" y="6939"/>
                    <a:pt x="15743" y="7106"/>
                  </a:cubicBezTo>
                  <a:cubicBezTo>
                    <a:pt x="15027" y="7135"/>
                    <a:pt x="14295" y="7154"/>
                    <a:pt x="13560" y="7154"/>
                  </a:cubicBezTo>
                  <a:cubicBezTo>
                    <a:pt x="8333" y="7154"/>
                    <a:pt x="2895" y="6161"/>
                    <a:pt x="1199" y="401"/>
                  </a:cubicBezTo>
                  <a:cubicBezTo>
                    <a:pt x="1124" y="129"/>
                    <a:pt x="897" y="1"/>
                    <a:pt x="66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119;p56"/>
            <p:cNvSpPr/>
            <p:nvPr/>
          </p:nvSpPr>
          <p:spPr>
            <a:xfrm>
              <a:off x="3670600" y="6882625"/>
              <a:ext cx="500600" cy="73375"/>
            </a:xfrm>
            <a:custGeom>
              <a:avLst/>
              <a:gdLst/>
              <a:ahLst/>
              <a:cxnLst/>
              <a:rect l="l" t="t" r="r" b="b"/>
              <a:pathLst>
                <a:path w="20024" h="2935" extrusionOk="0">
                  <a:moveTo>
                    <a:pt x="781" y="1"/>
                  </a:moveTo>
                  <a:cubicBezTo>
                    <a:pt x="317" y="1"/>
                    <a:pt x="0" y="617"/>
                    <a:pt x="494" y="878"/>
                  </a:cubicBezTo>
                  <a:cubicBezTo>
                    <a:pt x="3069" y="2360"/>
                    <a:pt x="5999" y="2935"/>
                    <a:pt x="8990" y="2935"/>
                  </a:cubicBezTo>
                  <a:cubicBezTo>
                    <a:pt x="12665" y="2935"/>
                    <a:pt x="16431" y="2067"/>
                    <a:pt x="19742" y="945"/>
                  </a:cubicBezTo>
                  <a:cubicBezTo>
                    <a:pt x="20024" y="851"/>
                    <a:pt x="20011" y="372"/>
                    <a:pt x="19702" y="372"/>
                  </a:cubicBezTo>
                  <a:cubicBezTo>
                    <a:pt x="19683" y="372"/>
                    <a:pt x="19663" y="374"/>
                    <a:pt x="19641" y="378"/>
                  </a:cubicBezTo>
                  <a:cubicBezTo>
                    <a:pt x="15921" y="840"/>
                    <a:pt x="12368" y="1548"/>
                    <a:pt x="8820" y="1548"/>
                  </a:cubicBezTo>
                  <a:cubicBezTo>
                    <a:pt x="6229" y="1548"/>
                    <a:pt x="3642" y="1171"/>
                    <a:pt x="995" y="44"/>
                  </a:cubicBezTo>
                  <a:cubicBezTo>
                    <a:pt x="922" y="14"/>
                    <a:pt x="850" y="1"/>
                    <a:pt x="78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120;p56"/>
            <p:cNvSpPr/>
            <p:nvPr/>
          </p:nvSpPr>
          <p:spPr>
            <a:xfrm>
              <a:off x="4418150" y="6436900"/>
              <a:ext cx="144600" cy="190150"/>
            </a:xfrm>
            <a:custGeom>
              <a:avLst/>
              <a:gdLst/>
              <a:ahLst/>
              <a:cxnLst/>
              <a:rect l="l" t="t" r="r" b="b"/>
              <a:pathLst>
                <a:path w="5784" h="7606" extrusionOk="0">
                  <a:moveTo>
                    <a:pt x="4716" y="0"/>
                  </a:moveTo>
                  <a:cubicBezTo>
                    <a:pt x="4318" y="0"/>
                    <a:pt x="3926" y="314"/>
                    <a:pt x="4016" y="894"/>
                  </a:cubicBezTo>
                  <a:cubicBezTo>
                    <a:pt x="4417" y="3663"/>
                    <a:pt x="2916" y="6098"/>
                    <a:pt x="314" y="7065"/>
                  </a:cubicBezTo>
                  <a:cubicBezTo>
                    <a:pt x="1" y="7159"/>
                    <a:pt x="99" y="7605"/>
                    <a:pt x="387" y="7605"/>
                  </a:cubicBezTo>
                  <a:cubicBezTo>
                    <a:pt x="406" y="7605"/>
                    <a:pt x="426" y="7603"/>
                    <a:pt x="447" y="7599"/>
                  </a:cubicBezTo>
                  <a:cubicBezTo>
                    <a:pt x="3449" y="6965"/>
                    <a:pt x="5784" y="3763"/>
                    <a:pt x="5451" y="694"/>
                  </a:cubicBezTo>
                  <a:cubicBezTo>
                    <a:pt x="5390" y="222"/>
                    <a:pt x="5051" y="0"/>
                    <a:pt x="471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121;p56"/>
            <p:cNvSpPr/>
            <p:nvPr/>
          </p:nvSpPr>
          <p:spPr>
            <a:xfrm>
              <a:off x="4272550" y="6791675"/>
              <a:ext cx="74125" cy="75300"/>
            </a:xfrm>
            <a:custGeom>
              <a:avLst/>
              <a:gdLst/>
              <a:ahLst/>
              <a:cxnLst/>
              <a:rect l="l" t="t" r="r" b="b"/>
              <a:pathLst>
                <a:path w="2965" h="3012" extrusionOk="0">
                  <a:moveTo>
                    <a:pt x="2410" y="0"/>
                  </a:moveTo>
                  <a:cubicBezTo>
                    <a:pt x="2373" y="0"/>
                    <a:pt x="2336" y="4"/>
                    <a:pt x="2302" y="13"/>
                  </a:cubicBezTo>
                  <a:cubicBezTo>
                    <a:pt x="1768" y="146"/>
                    <a:pt x="1468" y="713"/>
                    <a:pt x="1134" y="1114"/>
                  </a:cubicBezTo>
                  <a:cubicBezTo>
                    <a:pt x="801" y="1547"/>
                    <a:pt x="500" y="2014"/>
                    <a:pt x="200" y="2481"/>
                  </a:cubicBezTo>
                  <a:cubicBezTo>
                    <a:pt x="1" y="2756"/>
                    <a:pt x="249" y="3011"/>
                    <a:pt x="512" y="3011"/>
                  </a:cubicBezTo>
                  <a:cubicBezTo>
                    <a:pt x="601" y="3011"/>
                    <a:pt x="691" y="2982"/>
                    <a:pt x="767" y="2915"/>
                  </a:cubicBezTo>
                  <a:cubicBezTo>
                    <a:pt x="1201" y="2548"/>
                    <a:pt x="1634" y="2181"/>
                    <a:pt x="2035" y="1781"/>
                  </a:cubicBezTo>
                  <a:cubicBezTo>
                    <a:pt x="2435" y="1381"/>
                    <a:pt x="2869" y="1047"/>
                    <a:pt x="2935" y="480"/>
                  </a:cubicBezTo>
                  <a:cubicBezTo>
                    <a:pt x="2964" y="189"/>
                    <a:pt x="2665" y="0"/>
                    <a:pt x="241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122;p56"/>
            <p:cNvSpPr/>
            <p:nvPr/>
          </p:nvSpPr>
          <p:spPr>
            <a:xfrm>
              <a:off x="4438250" y="6141975"/>
              <a:ext cx="163700" cy="192375"/>
            </a:xfrm>
            <a:custGeom>
              <a:avLst/>
              <a:gdLst/>
              <a:ahLst/>
              <a:cxnLst/>
              <a:rect l="l" t="t" r="r" b="b"/>
              <a:pathLst>
                <a:path w="6548" h="7695" extrusionOk="0">
                  <a:moveTo>
                    <a:pt x="5562" y="0"/>
                  </a:moveTo>
                  <a:cubicBezTo>
                    <a:pt x="5105" y="0"/>
                    <a:pt x="4599" y="411"/>
                    <a:pt x="4680" y="1016"/>
                  </a:cubicBezTo>
                  <a:cubicBezTo>
                    <a:pt x="4880" y="2618"/>
                    <a:pt x="5347" y="4486"/>
                    <a:pt x="3713" y="5553"/>
                  </a:cubicBezTo>
                  <a:cubicBezTo>
                    <a:pt x="2645" y="6220"/>
                    <a:pt x="1344" y="6387"/>
                    <a:pt x="310" y="7087"/>
                  </a:cubicBezTo>
                  <a:cubicBezTo>
                    <a:pt x="0" y="7305"/>
                    <a:pt x="180" y="7695"/>
                    <a:pt x="502" y="7695"/>
                  </a:cubicBezTo>
                  <a:cubicBezTo>
                    <a:pt x="526" y="7695"/>
                    <a:pt x="551" y="7692"/>
                    <a:pt x="577" y="7688"/>
                  </a:cubicBezTo>
                  <a:cubicBezTo>
                    <a:pt x="2245" y="7454"/>
                    <a:pt x="4180" y="6921"/>
                    <a:pt x="5347" y="5620"/>
                  </a:cubicBezTo>
                  <a:cubicBezTo>
                    <a:pt x="6548" y="4285"/>
                    <a:pt x="6515" y="2251"/>
                    <a:pt x="6214" y="583"/>
                  </a:cubicBezTo>
                  <a:cubicBezTo>
                    <a:pt x="6135" y="175"/>
                    <a:pt x="5859" y="0"/>
                    <a:pt x="556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123;p56"/>
            <p:cNvSpPr/>
            <p:nvPr/>
          </p:nvSpPr>
          <p:spPr>
            <a:xfrm>
              <a:off x="4450400" y="5831925"/>
              <a:ext cx="173250" cy="212925"/>
            </a:xfrm>
            <a:custGeom>
              <a:avLst/>
              <a:gdLst/>
              <a:ahLst/>
              <a:cxnLst/>
              <a:rect l="l" t="t" r="r" b="b"/>
              <a:pathLst>
                <a:path w="6930" h="8517" extrusionOk="0">
                  <a:moveTo>
                    <a:pt x="4737" y="0"/>
                  </a:moveTo>
                  <a:cubicBezTo>
                    <a:pt x="4162" y="0"/>
                    <a:pt x="3592" y="598"/>
                    <a:pt x="3961" y="1243"/>
                  </a:cubicBezTo>
                  <a:cubicBezTo>
                    <a:pt x="4728" y="2611"/>
                    <a:pt x="5328" y="4312"/>
                    <a:pt x="4394" y="5780"/>
                  </a:cubicBezTo>
                  <a:cubicBezTo>
                    <a:pt x="3527" y="7181"/>
                    <a:pt x="1826" y="7548"/>
                    <a:pt x="325" y="7914"/>
                  </a:cubicBezTo>
                  <a:cubicBezTo>
                    <a:pt x="1" y="7979"/>
                    <a:pt x="54" y="8516"/>
                    <a:pt x="394" y="8516"/>
                  </a:cubicBezTo>
                  <a:cubicBezTo>
                    <a:pt x="404" y="8516"/>
                    <a:pt x="414" y="8516"/>
                    <a:pt x="425" y="8515"/>
                  </a:cubicBezTo>
                  <a:cubicBezTo>
                    <a:pt x="2259" y="8315"/>
                    <a:pt x="4561" y="7981"/>
                    <a:pt x="5695" y="6280"/>
                  </a:cubicBezTo>
                  <a:cubicBezTo>
                    <a:pt x="6929" y="4512"/>
                    <a:pt x="6496" y="2110"/>
                    <a:pt x="5428" y="409"/>
                  </a:cubicBezTo>
                  <a:cubicBezTo>
                    <a:pt x="5253" y="120"/>
                    <a:pt x="4995" y="0"/>
                    <a:pt x="473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124;p56"/>
            <p:cNvSpPr/>
            <p:nvPr/>
          </p:nvSpPr>
          <p:spPr>
            <a:xfrm>
              <a:off x="4422650" y="5613100"/>
              <a:ext cx="176800" cy="118975"/>
            </a:xfrm>
            <a:custGeom>
              <a:avLst/>
              <a:gdLst/>
              <a:ahLst/>
              <a:cxnLst/>
              <a:rect l="l" t="t" r="r" b="b"/>
              <a:pathLst>
                <a:path w="7072" h="4759" extrusionOk="0">
                  <a:moveTo>
                    <a:pt x="5976" y="1"/>
                  </a:moveTo>
                  <a:cubicBezTo>
                    <a:pt x="5680" y="1"/>
                    <a:pt x="5389" y="204"/>
                    <a:pt x="5371" y="589"/>
                  </a:cubicBezTo>
                  <a:cubicBezTo>
                    <a:pt x="5304" y="1957"/>
                    <a:pt x="4637" y="2591"/>
                    <a:pt x="3436" y="3158"/>
                  </a:cubicBezTo>
                  <a:cubicBezTo>
                    <a:pt x="2435" y="3625"/>
                    <a:pt x="1335" y="4259"/>
                    <a:pt x="234" y="4392"/>
                  </a:cubicBezTo>
                  <a:cubicBezTo>
                    <a:pt x="67" y="4392"/>
                    <a:pt x="0" y="4625"/>
                    <a:pt x="167" y="4659"/>
                  </a:cubicBezTo>
                  <a:cubicBezTo>
                    <a:pt x="530" y="4727"/>
                    <a:pt x="887" y="4759"/>
                    <a:pt x="1240" y="4759"/>
                  </a:cubicBezTo>
                  <a:cubicBezTo>
                    <a:pt x="2445" y="4759"/>
                    <a:pt x="3594" y="4385"/>
                    <a:pt x="4704" y="3792"/>
                  </a:cubicBezTo>
                  <a:cubicBezTo>
                    <a:pt x="5838" y="3158"/>
                    <a:pt x="7072" y="1823"/>
                    <a:pt x="6572" y="422"/>
                  </a:cubicBezTo>
                  <a:cubicBezTo>
                    <a:pt x="6466" y="137"/>
                    <a:pt x="6219" y="1"/>
                    <a:pt x="597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125;p56"/>
            <p:cNvSpPr/>
            <p:nvPr/>
          </p:nvSpPr>
          <p:spPr>
            <a:xfrm>
              <a:off x="2391200" y="1671600"/>
              <a:ext cx="1329500" cy="2918875"/>
            </a:xfrm>
            <a:custGeom>
              <a:avLst/>
              <a:gdLst/>
              <a:ahLst/>
              <a:cxnLst/>
              <a:rect l="l" t="t" r="r" b="b"/>
              <a:pathLst>
                <a:path w="53180" h="116755" extrusionOk="0">
                  <a:moveTo>
                    <a:pt x="49045" y="1"/>
                  </a:moveTo>
                  <a:cubicBezTo>
                    <a:pt x="48839" y="1"/>
                    <a:pt x="48624" y="23"/>
                    <a:pt x="48401" y="69"/>
                  </a:cubicBezTo>
                  <a:cubicBezTo>
                    <a:pt x="39528" y="1937"/>
                    <a:pt x="31923" y="7441"/>
                    <a:pt x="24918" y="12979"/>
                  </a:cubicBezTo>
                  <a:cubicBezTo>
                    <a:pt x="17780" y="18649"/>
                    <a:pt x="11175" y="25321"/>
                    <a:pt x="6672" y="33293"/>
                  </a:cubicBezTo>
                  <a:cubicBezTo>
                    <a:pt x="2202" y="41266"/>
                    <a:pt x="0" y="50239"/>
                    <a:pt x="934" y="59378"/>
                  </a:cubicBezTo>
                  <a:cubicBezTo>
                    <a:pt x="1902" y="68852"/>
                    <a:pt x="5704" y="77758"/>
                    <a:pt x="9741" y="86264"/>
                  </a:cubicBezTo>
                  <a:cubicBezTo>
                    <a:pt x="12142" y="91335"/>
                    <a:pt x="14978" y="96138"/>
                    <a:pt x="17780" y="100975"/>
                  </a:cubicBezTo>
                  <a:cubicBezTo>
                    <a:pt x="20782" y="106179"/>
                    <a:pt x="23684" y="111416"/>
                    <a:pt x="26753" y="116586"/>
                  </a:cubicBezTo>
                  <a:cubicBezTo>
                    <a:pt x="26823" y="116703"/>
                    <a:pt x="26942" y="116755"/>
                    <a:pt x="27061" y="116755"/>
                  </a:cubicBezTo>
                  <a:cubicBezTo>
                    <a:pt x="27280" y="116755"/>
                    <a:pt x="27495" y="116579"/>
                    <a:pt x="27386" y="116319"/>
                  </a:cubicBezTo>
                  <a:cubicBezTo>
                    <a:pt x="25652" y="111783"/>
                    <a:pt x="23851" y="107246"/>
                    <a:pt x="21983" y="102743"/>
                  </a:cubicBezTo>
                  <a:cubicBezTo>
                    <a:pt x="20181" y="98406"/>
                    <a:pt x="18680" y="93970"/>
                    <a:pt x="16746" y="89734"/>
                  </a:cubicBezTo>
                  <a:cubicBezTo>
                    <a:pt x="13076" y="81461"/>
                    <a:pt x="9274" y="73422"/>
                    <a:pt x="7372" y="64549"/>
                  </a:cubicBezTo>
                  <a:cubicBezTo>
                    <a:pt x="5538" y="55976"/>
                    <a:pt x="6105" y="47270"/>
                    <a:pt x="9874" y="39297"/>
                  </a:cubicBezTo>
                  <a:cubicBezTo>
                    <a:pt x="13477" y="31625"/>
                    <a:pt x="19114" y="25221"/>
                    <a:pt x="25485" y="19717"/>
                  </a:cubicBezTo>
                  <a:cubicBezTo>
                    <a:pt x="32490" y="13646"/>
                    <a:pt x="40629" y="7408"/>
                    <a:pt x="49869" y="5440"/>
                  </a:cubicBezTo>
                  <a:cubicBezTo>
                    <a:pt x="53180" y="4753"/>
                    <a:pt x="52075" y="1"/>
                    <a:pt x="4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126;p56"/>
            <p:cNvSpPr/>
            <p:nvPr/>
          </p:nvSpPr>
          <p:spPr>
            <a:xfrm>
              <a:off x="3851400" y="1593400"/>
              <a:ext cx="521225" cy="156475"/>
            </a:xfrm>
            <a:custGeom>
              <a:avLst/>
              <a:gdLst/>
              <a:ahLst/>
              <a:cxnLst/>
              <a:rect l="l" t="t" r="r" b="b"/>
              <a:pathLst>
                <a:path w="20849" h="6259" extrusionOk="0">
                  <a:moveTo>
                    <a:pt x="13908" y="0"/>
                  </a:moveTo>
                  <a:cubicBezTo>
                    <a:pt x="12410" y="0"/>
                    <a:pt x="10920" y="142"/>
                    <a:pt x="9741" y="229"/>
                  </a:cubicBezTo>
                  <a:cubicBezTo>
                    <a:pt x="6939" y="429"/>
                    <a:pt x="3003" y="495"/>
                    <a:pt x="1001" y="2730"/>
                  </a:cubicBezTo>
                  <a:cubicBezTo>
                    <a:pt x="1" y="3831"/>
                    <a:pt x="501" y="5366"/>
                    <a:pt x="1835" y="5899"/>
                  </a:cubicBezTo>
                  <a:cubicBezTo>
                    <a:pt x="2539" y="6162"/>
                    <a:pt x="3298" y="6258"/>
                    <a:pt x="4083" y="6258"/>
                  </a:cubicBezTo>
                  <a:cubicBezTo>
                    <a:pt x="6091" y="6258"/>
                    <a:pt x="8271" y="5628"/>
                    <a:pt x="10141" y="5532"/>
                  </a:cubicBezTo>
                  <a:cubicBezTo>
                    <a:pt x="10966" y="5491"/>
                    <a:pt x="11778" y="5463"/>
                    <a:pt x="12593" y="5463"/>
                  </a:cubicBezTo>
                  <a:cubicBezTo>
                    <a:pt x="13096" y="5463"/>
                    <a:pt x="13601" y="5474"/>
                    <a:pt x="14111" y="5499"/>
                  </a:cubicBezTo>
                  <a:cubicBezTo>
                    <a:pt x="15019" y="5519"/>
                    <a:pt x="15928" y="5667"/>
                    <a:pt x="16823" y="5667"/>
                  </a:cubicBezTo>
                  <a:cubicBezTo>
                    <a:pt x="17439" y="5667"/>
                    <a:pt x="18049" y="5597"/>
                    <a:pt x="18647" y="5366"/>
                  </a:cubicBezTo>
                  <a:cubicBezTo>
                    <a:pt x="20515" y="4598"/>
                    <a:pt x="20849" y="2397"/>
                    <a:pt x="19181" y="1196"/>
                  </a:cubicBezTo>
                  <a:cubicBezTo>
                    <a:pt x="17872" y="247"/>
                    <a:pt x="15883" y="0"/>
                    <a:pt x="139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127;p56"/>
            <p:cNvSpPr/>
            <p:nvPr/>
          </p:nvSpPr>
          <p:spPr>
            <a:xfrm>
              <a:off x="4473525" y="3616475"/>
              <a:ext cx="1031575" cy="1783300"/>
            </a:xfrm>
            <a:custGeom>
              <a:avLst/>
              <a:gdLst/>
              <a:ahLst/>
              <a:cxnLst/>
              <a:rect l="l" t="t" r="r" b="b"/>
              <a:pathLst>
                <a:path w="41263" h="71332" extrusionOk="0">
                  <a:moveTo>
                    <a:pt x="38451" y="0"/>
                  </a:moveTo>
                  <a:cubicBezTo>
                    <a:pt x="37662" y="0"/>
                    <a:pt x="36897" y="377"/>
                    <a:pt x="36459" y="1264"/>
                  </a:cubicBezTo>
                  <a:cubicBezTo>
                    <a:pt x="34992" y="4266"/>
                    <a:pt x="34525" y="7769"/>
                    <a:pt x="33391" y="10904"/>
                  </a:cubicBezTo>
                  <a:cubicBezTo>
                    <a:pt x="32223" y="14107"/>
                    <a:pt x="30822" y="17209"/>
                    <a:pt x="29188" y="20211"/>
                  </a:cubicBezTo>
                  <a:cubicBezTo>
                    <a:pt x="25885" y="26316"/>
                    <a:pt x="21515" y="31619"/>
                    <a:pt x="17179" y="36990"/>
                  </a:cubicBezTo>
                  <a:cubicBezTo>
                    <a:pt x="13009" y="42160"/>
                    <a:pt x="8406" y="47331"/>
                    <a:pt x="5537" y="53368"/>
                  </a:cubicBezTo>
                  <a:cubicBezTo>
                    <a:pt x="3136" y="58372"/>
                    <a:pt x="0" y="65243"/>
                    <a:pt x="1401" y="70881"/>
                  </a:cubicBezTo>
                  <a:cubicBezTo>
                    <a:pt x="1466" y="71189"/>
                    <a:pt x="1696" y="71331"/>
                    <a:pt x="1939" y="71331"/>
                  </a:cubicBezTo>
                  <a:cubicBezTo>
                    <a:pt x="2195" y="71331"/>
                    <a:pt x="2466" y="71172"/>
                    <a:pt x="2569" y="70881"/>
                  </a:cubicBezTo>
                  <a:cubicBezTo>
                    <a:pt x="3603" y="67845"/>
                    <a:pt x="4003" y="64643"/>
                    <a:pt x="5170" y="61607"/>
                  </a:cubicBezTo>
                  <a:cubicBezTo>
                    <a:pt x="6338" y="58672"/>
                    <a:pt x="8139" y="56070"/>
                    <a:pt x="9974" y="53502"/>
                  </a:cubicBezTo>
                  <a:cubicBezTo>
                    <a:pt x="13977" y="47831"/>
                    <a:pt x="18713" y="42894"/>
                    <a:pt x="23283" y="37724"/>
                  </a:cubicBezTo>
                  <a:cubicBezTo>
                    <a:pt x="27720" y="32720"/>
                    <a:pt x="31723" y="27316"/>
                    <a:pt x="34792" y="21379"/>
                  </a:cubicBezTo>
                  <a:cubicBezTo>
                    <a:pt x="36293" y="18477"/>
                    <a:pt x="37594" y="15441"/>
                    <a:pt x="38694" y="12372"/>
                  </a:cubicBezTo>
                  <a:cubicBezTo>
                    <a:pt x="39795" y="9337"/>
                    <a:pt x="41263" y="5801"/>
                    <a:pt x="41196" y="2532"/>
                  </a:cubicBezTo>
                  <a:cubicBezTo>
                    <a:pt x="41154" y="1051"/>
                    <a:pt x="39769" y="0"/>
                    <a:pt x="384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128;p56"/>
            <p:cNvSpPr/>
            <p:nvPr/>
          </p:nvSpPr>
          <p:spPr>
            <a:xfrm>
              <a:off x="5407525" y="3035500"/>
              <a:ext cx="166800" cy="442450"/>
            </a:xfrm>
            <a:custGeom>
              <a:avLst/>
              <a:gdLst/>
              <a:ahLst/>
              <a:cxnLst/>
              <a:rect l="l" t="t" r="r" b="b"/>
              <a:pathLst>
                <a:path w="6672" h="17698" extrusionOk="0">
                  <a:moveTo>
                    <a:pt x="3367" y="1"/>
                  </a:moveTo>
                  <a:cubicBezTo>
                    <a:pt x="2564" y="1"/>
                    <a:pt x="1734" y="441"/>
                    <a:pt x="1334" y="1120"/>
                  </a:cubicBezTo>
                  <a:cubicBezTo>
                    <a:pt x="0" y="3355"/>
                    <a:pt x="867" y="6690"/>
                    <a:pt x="901" y="9226"/>
                  </a:cubicBezTo>
                  <a:cubicBezTo>
                    <a:pt x="967" y="11694"/>
                    <a:pt x="600" y="14796"/>
                    <a:pt x="1901" y="16965"/>
                  </a:cubicBezTo>
                  <a:cubicBezTo>
                    <a:pt x="2178" y="17418"/>
                    <a:pt x="2711" y="17697"/>
                    <a:pt x="3232" y="17697"/>
                  </a:cubicBezTo>
                  <a:cubicBezTo>
                    <a:pt x="3591" y="17697"/>
                    <a:pt x="3944" y="17564"/>
                    <a:pt x="4203" y="17265"/>
                  </a:cubicBezTo>
                  <a:cubicBezTo>
                    <a:pt x="5971" y="15163"/>
                    <a:pt x="5971" y="11894"/>
                    <a:pt x="6071" y="9226"/>
                  </a:cubicBezTo>
                  <a:cubicBezTo>
                    <a:pt x="6138" y="6424"/>
                    <a:pt x="6671" y="2954"/>
                    <a:pt x="4803" y="653"/>
                  </a:cubicBezTo>
                  <a:cubicBezTo>
                    <a:pt x="4429" y="198"/>
                    <a:pt x="3904" y="1"/>
                    <a:pt x="33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129;p56"/>
            <p:cNvSpPr/>
            <p:nvPr/>
          </p:nvSpPr>
          <p:spPr>
            <a:xfrm>
              <a:off x="5388325" y="2769850"/>
              <a:ext cx="138450" cy="166625"/>
            </a:xfrm>
            <a:custGeom>
              <a:avLst/>
              <a:gdLst/>
              <a:ahLst/>
              <a:cxnLst/>
              <a:rect l="l" t="t" r="r" b="b"/>
              <a:pathLst>
                <a:path w="5538" h="6665" extrusionOk="0">
                  <a:moveTo>
                    <a:pt x="234" y="4240"/>
                  </a:moveTo>
                  <a:cubicBezTo>
                    <a:pt x="244" y="4296"/>
                    <a:pt x="253" y="4352"/>
                    <a:pt x="262" y="4408"/>
                  </a:cubicBezTo>
                  <a:lnTo>
                    <a:pt x="262" y="4408"/>
                  </a:lnTo>
                  <a:cubicBezTo>
                    <a:pt x="258" y="4355"/>
                    <a:pt x="250" y="4301"/>
                    <a:pt x="234" y="4240"/>
                  </a:cubicBezTo>
                  <a:close/>
                  <a:moveTo>
                    <a:pt x="2821" y="1"/>
                  </a:moveTo>
                  <a:cubicBezTo>
                    <a:pt x="2782" y="1"/>
                    <a:pt x="2742" y="2"/>
                    <a:pt x="2703" y="4"/>
                  </a:cubicBezTo>
                  <a:cubicBezTo>
                    <a:pt x="1502" y="37"/>
                    <a:pt x="568" y="771"/>
                    <a:pt x="168" y="1939"/>
                  </a:cubicBezTo>
                  <a:cubicBezTo>
                    <a:pt x="34" y="2306"/>
                    <a:pt x="1" y="2839"/>
                    <a:pt x="101" y="3273"/>
                  </a:cubicBezTo>
                  <a:cubicBezTo>
                    <a:pt x="134" y="3507"/>
                    <a:pt x="201" y="3773"/>
                    <a:pt x="234" y="4040"/>
                  </a:cubicBezTo>
                  <a:cubicBezTo>
                    <a:pt x="268" y="4307"/>
                    <a:pt x="301" y="4574"/>
                    <a:pt x="334" y="4841"/>
                  </a:cubicBezTo>
                  <a:cubicBezTo>
                    <a:pt x="310" y="4697"/>
                    <a:pt x="286" y="4552"/>
                    <a:pt x="262" y="4408"/>
                  </a:cubicBezTo>
                  <a:lnTo>
                    <a:pt x="262" y="4408"/>
                  </a:lnTo>
                  <a:cubicBezTo>
                    <a:pt x="268" y="4472"/>
                    <a:pt x="268" y="4535"/>
                    <a:pt x="268" y="4607"/>
                  </a:cubicBezTo>
                  <a:cubicBezTo>
                    <a:pt x="301" y="5341"/>
                    <a:pt x="635" y="6008"/>
                    <a:pt x="1302" y="6375"/>
                  </a:cubicBezTo>
                  <a:cubicBezTo>
                    <a:pt x="1604" y="6553"/>
                    <a:pt x="2009" y="6664"/>
                    <a:pt x="2408" y="6664"/>
                  </a:cubicBezTo>
                  <a:cubicBezTo>
                    <a:pt x="2759" y="6664"/>
                    <a:pt x="3105" y="6578"/>
                    <a:pt x="3370" y="6375"/>
                  </a:cubicBezTo>
                  <a:cubicBezTo>
                    <a:pt x="3937" y="5942"/>
                    <a:pt x="4471" y="5508"/>
                    <a:pt x="4804" y="4841"/>
                  </a:cubicBezTo>
                  <a:cubicBezTo>
                    <a:pt x="5271" y="3940"/>
                    <a:pt x="5538" y="2940"/>
                    <a:pt x="5271" y="1939"/>
                  </a:cubicBezTo>
                  <a:cubicBezTo>
                    <a:pt x="4949" y="908"/>
                    <a:pt x="3942" y="1"/>
                    <a:pt x="2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130;p56"/>
            <p:cNvSpPr/>
            <p:nvPr/>
          </p:nvSpPr>
          <p:spPr>
            <a:xfrm>
              <a:off x="3616600" y="5251550"/>
              <a:ext cx="37175" cy="173975"/>
            </a:xfrm>
            <a:custGeom>
              <a:avLst/>
              <a:gdLst/>
              <a:ahLst/>
              <a:cxnLst/>
              <a:rect l="l" t="t" r="r" b="b"/>
              <a:pathLst>
                <a:path w="1487" h="6959" extrusionOk="0">
                  <a:moveTo>
                    <a:pt x="520" y="1"/>
                  </a:moveTo>
                  <a:cubicBezTo>
                    <a:pt x="266" y="1"/>
                    <a:pt x="1" y="174"/>
                    <a:pt x="19" y="474"/>
                  </a:cubicBezTo>
                  <a:cubicBezTo>
                    <a:pt x="186" y="2542"/>
                    <a:pt x="486" y="4577"/>
                    <a:pt x="753" y="6645"/>
                  </a:cubicBezTo>
                  <a:cubicBezTo>
                    <a:pt x="787" y="6849"/>
                    <a:pt x="951" y="6958"/>
                    <a:pt x="1108" y="6958"/>
                  </a:cubicBezTo>
                  <a:cubicBezTo>
                    <a:pt x="1259" y="6958"/>
                    <a:pt x="1404" y="6858"/>
                    <a:pt x="1420" y="6645"/>
                  </a:cubicBezTo>
                  <a:cubicBezTo>
                    <a:pt x="1487" y="4477"/>
                    <a:pt x="1387" y="2442"/>
                    <a:pt x="953" y="341"/>
                  </a:cubicBezTo>
                  <a:cubicBezTo>
                    <a:pt x="909" y="107"/>
                    <a:pt x="718" y="1"/>
                    <a:pt x="5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131;p56"/>
            <p:cNvSpPr/>
            <p:nvPr/>
          </p:nvSpPr>
          <p:spPr>
            <a:xfrm>
              <a:off x="3550225" y="5146450"/>
              <a:ext cx="66025" cy="177750"/>
            </a:xfrm>
            <a:custGeom>
              <a:avLst/>
              <a:gdLst/>
              <a:ahLst/>
              <a:cxnLst/>
              <a:rect l="l" t="t" r="r" b="b"/>
              <a:pathLst>
                <a:path w="2641" h="7110" extrusionOk="0">
                  <a:moveTo>
                    <a:pt x="705" y="0"/>
                  </a:moveTo>
                  <a:cubicBezTo>
                    <a:pt x="346" y="0"/>
                    <a:pt x="0" y="272"/>
                    <a:pt x="139" y="709"/>
                  </a:cubicBezTo>
                  <a:cubicBezTo>
                    <a:pt x="773" y="2610"/>
                    <a:pt x="1273" y="4545"/>
                    <a:pt x="1473" y="6546"/>
                  </a:cubicBezTo>
                  <a:cubicBezTo>
                    <a:pt x="1507" y="6917"/>
                    <a:pt x="1814" y="7109"/>
                    <a:pt x="2100" y="7109"/>
                  </a:cubicBezTo>
                  <a:cubicBezTo>
                    <a:pt x="2380" y="7109"/>
                    <a:pt x="2641" y="6926"/>
                    <a:pt x="2608" y="6546"/>
                  </a:cubicBezTo>
                  <a:cubicBezTo>
                    <a:pt x="2507" y="4411"/>
                    <a:pt x="2141" y="2377"/>
                    <a:pt x="1307" y="408"/>
                  </a:cubicBezTo>
                  <a:cubicBezTo>
                    <a:pt x="1199" y="125"/>
                    <a:pt x="949" y="0"/>
                    <a:pt x="7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132;p56"/>
            <p:cNvSpPr/>
            <p:nvPr/>
          </p:nvSpPr>
          <p:spPr>
            <a:xfrm>
              <a:off x="4484350" y="3801625"/>
              <a:ext cx="93100" cy="246650"/>
            </a:xfrm>
            <a:custGeom>
              <a:avLst/>
              <a:gdLst/>
              <a:ahLst/>
              <a:cxnLst/>
              <a:rect l="l" t="t" r="r" b="b"/>
              <a:pathLst>
                <a:path w="3724" h="9866" extrusionOk="0">
                  <a:moveTo>
                    <a:pt x="2971" y="1"/>
                  </a:moveTo>
                  <a:cubicBezTo>
                    <a:pt x="2800" y="1"/>
                    <a:pt x="2626" y="78"/>
                    <a:pt x="2502" y="263"/>
                  </a:cubicBezTo>
                  <a:cubicBezTo>
                    <a:pt x="601" y="2998"/>
                    <a:pt x="1" y="6200"/>
                    <a:pt x="368" y="9503"/>
                  </a:cubicBezTo>
                  <a:cubicBezTo>
                    <a:pt x="402" y="9740"/>
                    <a:pt x="599" y="9866"/>
                    <a:pt x="786" y="9866"/>
                  </a:cubicBezTo>
                  <a:cubicBezTo>
                    <a:pt x="966" y="9866"/>
                    <a:pt x="1135" y="9749"/>
                    <a:pt x="1135" y="9503"/>
                  </a:cubicBezTo>
                  <a:cubicBezTo>
                    <a:pt x="1101" y="6401"/>
                    <a:pt x="2002" y="3532"/>
                    <a:pt x="3470" y="830"/>
                  </a:cubicBezTo>
                  <a:cubicBezTo>
                    <a:pt x="3724" y="391"/>
                    <a:pt x="3355" y="1"/>
                    <a:pt x="29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133;p56"/>
            <p:cNvSpPr/>
            <p:nvPr/>
          </p:nvSpPr>
          <p:spPr>
            <a:xfrm>
              <a:off x="4531075" y="3771850"/>
              <a:ext cx="103375" cy="173900"/>
            </a:xfrm>
            <a:custGeom>
              <a:avLst/>
              <a:gdLst/>
              <a:ahLst/>
              <a:cxnLst/>
              <a:rect l="l" t="t" r="r" b="b"/>
              <a:pathLst>
                <a:path w="4135" h="6956" extrusionOk="0">
                  <a:moveTo>
                    <a:pt x="3091" y="1"/>
                  </a:moveTo>
                  <a:cubicBezTo>
                    <a:pt x="2836" y="1"/>
                    <a:pt x="2592" y="115"/>
                    <a:pt x="2468" y="386"/>
                  </a:cubicBezTo>
                  <a:cubicBezTo>
                    <a:pt x="1634" y="2221"/>
                    <a:pt x="934" y="4122"/>
                    <a:pt x="200" y="6024"/>
                  </a:cubicBezTo>
                  <a:cubicBezTo>
                    <a:pt x="0" y="6534"/>
                    <a:pt x="523" y="6955"/>
                    <a:pt x="994" y="6955"/>
                  </a:cubicBezTo>
                  <a:cubicBezTo>
                    <a:pt x="1231" y="6955"/>
                    <a:pt x="1456" y="6848"/>
                    <a:pt x="1567" y="6591"/>
                  </a:cubicBezTo>
                  <a:cubicBezTo>
                    <a:pt x="2401" y="4723"/>
                    <a:pt x="3202" y="2888"/>
                    <a:pt x="3936" y="987"/>
                  </a:cubicBezTo>
                  <a:cubicBezTo>
                    <a:pt x="4134" y="436"/>
                    <a:pt x="3589" y="1"/>
                    <a:pt x="3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134;p56"/>
            <p:cNvSpPr/>
            <p:nvPr/>
          </p:nvSpPr>
          <p:spPr>
            <a:xfrm>
              <a:off x="4365650" y="1685150"/>
              <a:ext cx="83700" cy="84850"/>
            </a:xfrm>
            <a:custGeom>
              <a:avLst/>
              <a:gdLst/>
              <a:ahLst/>
              <a:cxnLst/>
              <a:rect l="l" t="t" r="r" b="b"/>
              <a:pathLst>
                <a:path w="3348" h="3394" extrusionOk="0">
                  <a:moveTo>
                    <a:pt x="3023" y="0"/>
                  </a:moveTo>
                  <a:cubicBezTo>
                    <a:pt x="2885" y="0"/>
                    <a:pt x="2741" y="76"/>
                    <a:pt x="2681" y="228"/>
                  </a:cubicBezTo>
                  <a:cubicBezTo>
                    <a:pt x="2401" y="1159"/>
                    <a:pt x="1978" y="2724"/>
                    <a:pt x="793" y="2724"/>
                  </a:cubicBezTo>
                  <a:cubicBezTo>
                    <a:pt x="704" y="2724"/>
                    <a:pt x="610" y="2715"/>
                    <a:pt x="512" y="2696"/>
                  </a:cubicBezTo>
                  <a:cubicBezTo>
                    <a:pt x="489" y="2692"/>
                    <a:pt x="466" y="2691"/>
                    <a:pt x="445" y="2691"/>
                  </a:cubicBezTo>
                  <a:cubicBezTo>
                    <a:pt x="98" y="2691"/>
                    <a:pt x="0" y="3171"/>
                    <a:pt x="346" y="3297"/>
                  </a:cubicBezTo>
                  <a:cubicBezTo>
                    <a:pt x="565" y="3363"/>
                    <a:pt x="772" y="3394"/>
                    <a:pt x="968" y="3394"/>
                  </a:cubicBezTo>
                  <a:cubicBezTo>
                    <a:pt x="2443" y="3394"/>
                    <a:pt x="3259" y="1653"/>
                    <a:pt x="3348" y="328"/>
                  </a:cubicBezTo>
                  <a:cubicBezTo>
                    <a:pt x="3348" y="110"/>
                    <a:pt x="3189" y="0"/>
                    <a:pt x="3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135;p56"/>
            <p:cNvSpPr/>
            <p:nvPr/>
          </p:nvSpPr>
          <p:spPr>
            <a:xfrm>
              <a:off x="4445900" y="1628725"/>
              <a:ext cx="66825" cy="139075"/>
            </a:xfrm>
            <a:custGeom>
              <a:avLst/>
              <a:gdLst/>
              <a:ahLst/>
              <a:cxnLst/>
              <a:rect l="l" t="t" r="r" b="b"/>
              <a:pathLst>
                <a:path w="2673" h="5563" extrusionOk="0">
                  <a:moveTo>
                    <a:pt x="1437" y="0"/>
                  </a:moveTo>
                  <a:cubicBezTo>
                    <a:pt x="1239" y="0"/>
                    <a:pt x="1028" y="190"/>
                    <a:pt x="1072" y="450"/>
                  </a:cubicBezTo>
                  <a:cubicBezTo>
                    <a:pt x="1505" y="2218"/>
                    <a:pt x="1305" y="3686"/>
                    <a:pt x="138" y="5120"/>
                  </a:cubicBezTo>
                  <a:cubicBezTo>
                    <a:pt x="0" y="5285"/>
                    <a:pt x="112" y="5563"/>
                    <a:pt x="286" y="5563"/>
                  </a:cubicBezTo>
                  <a:cubicBezTo>
                    <a:pt x="323" y="5563"/>
                    <a:pt x="363" y="5550"/>
                    <a:pt x="405" y="5520"/>
                  </a:cubicBezTo>
                  <a:cubicBezTo>
                    <a:pt x="2006" y="4320"/>
                    <a:pt x="2673" y="1951"/>
                    <a:pt x="1705" y="183"/>
                  </a:cubicBezTo>
                  <a:cubicBezTo>
                    <a:pt x="1647" y="55"/>
                    <a:pt x="1544" y="0"/>
                    <a:pt x="14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136;p56"/>
            <p:cNvSpPr/>
            <p:nvPr/>
          </p:nvSpPr>
          <p:spPr>
            <a:xfrm>
              <a:off x="5339125" y="2871900"/>
              <a:ext cx="53575" cy="95050"/>
            </a:xfrm>
            <a:custGeom>
              <a:avLst/>
              <a:gdLst/>
              <a:ahLst/>
              <a:cxnLst/>
              <a:rect l="l" t="t" r="r" b="b"/>
              <a:pathLst>
                <a:path w="2143" h="3802" extrusionOk="0">
                  <a:moveTo>
                    <a:pt x="669" y="1"/>
                  </a:moveTo>
                  <a:cubicBezTo>
                    <a:pt x="533" y="1"/>
                    <a:pt x="394" y="80"/>
                    <a:pt x="334" y="259"/>
                  </a:cubicBezTo>
                  <a:cubicBezTo>
                    <a:pt x="1" y="1459"/>
                    <a:pt x="501" y="2960"/>
                    <a:pt x="1468" y="3728"/>
                  </a:cubicBezTo>
                  <a:cubicBezTo>
                    <a:pt x="1537" y="3779"/>
                    <a:pt x="1618" y="3802"/>
                    <a:pt x="1698" y="3802"/>
                  </a:cubicBezTo>
                  <a:cubicBezTo>
                    <a:pt x="1929" y="3802"/>
                    <a:pt x="2143" y="3609"/>
                    <a:pt x="1969" y="3361"/>
                  </a:cubicBezTo>
                  <a:cubicBezTo>
                    <a:pt x="1335" y="2393"/>
                    <a:pt x="1068" y="1493"/>
                    <a:pt x="1001" y="325"/>
                  </a:cubicBezTo>
                  <a:cubicBezTo>
                    <a:pt x="1001" y="122"/>
                    <a:pt x="838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137;p56"/>
            <p:cNvSpPr/>
            <p:nvPr/>
          </p:nvSpPr>
          <p:spPr>
            <a:xfrm>
              <a:off x="5318275" y="2933600"/>
              <a:ext cx="57800" cy="86325"/>
            </a:xfrm>
            <a:custGeom>
              <a:avLst/>
              <a:gdLst/>
              <a:ahLst/>
              <a:cxnLst/>
              <a:rect l="l" t="t" r="r" b="b"/>
              <a:pathLst>
                <a:path w="2312" h="3453" extrusionOk="0">
                  <a:moveTo>
                    <a:pt x="447" y="0"/>
                  </a:moveTo>
                  <a:cubicBezTo>
                    <a:pt x="284" y="0"/>
                    <a:pt x="118" y="109"/>
                    <a:pt x="101" y="326"/>
                  </a:cubicBezTo>
                  <a:cubicBezTo>
                    <a:pt x="1" y="1560"/>
                    <a:pt x="568" y="2694"/>
                    <a:pt x="1602" y="3395"/>
                  </a:cubicBezTo>
                  <a:cubicBezTo>
                    <a:pt x="1659" y="3435"/>
                    <a:pt x="1720" y="3452"/>
                    <a:pt x="1779" y="3452"/>
                  </a:cubicBezTo>
                  <a:cubicBezTo>
                    <a:pt x="2062" y="3452"/>
                    <a:pt x="2312" y="3048"/>
                    <a:pt x="2036" y="2827"/>
                  </a:cubicBezTo>
                  <a:cubicBezTo>
                    <a:pt x="1302" y="2194"/>
                    <a:pt x="801" y="1293"/>
                    <a:pt x="768" y="326"/>
                  </a:cubicBezTo>
                  <a:cubicBezTo>
                    <a:pt x="768" y="109"/>
                    <a:pt x="610" y="0"/>
                    <a:pt x="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138;p56"/>
            <p:cNvSpPr/>
            <p:nvPr/>
          </p:nvSpPr>
          <p:spPr>
            <a:xfrm>
              <a:off x="4482250" y="4821575"/>
              <a:ext cx="124250" cy="324900"/>
            </a:xfrm>
            <a:custGeom>
              <a:avLst/>
              <a:gdLst/>
              <a:ahLst/>
              <a:cxnLst/>
              <a:rect l="l" t="t" r="r" b="b"/>
              <a:pathLst>
                <a:path w="4970" h="12996" extrusionOk="0">
                  <a:moveTo>
                    <a:pt x="4565" y="0"/>
                  </a:moveTo>
                  <a:cubicBezTo>
                    <a:pt x="4474" y="0"/>
                    <a:pt x="4383" y="47"/>
                    <a:pt x="4321" y="161"/>
                  </a:cubicBezTo>
                  <a:cubicBezTo>
                    <a:pt x="2119" y="3997"/>
                    <a:pt x="452" y="8333"/>
                    <a:pt x="18" y="12803"/>
                  </a:cubicBezTo>
                  <a:cubicBezTo>
                    <a:pt x="0" y="12928"/>
                    <a:pt x="97" y="12996"/>
                    <a:pt x="196" y="12996"/>
                  </a:cubicBezTo>
                  <a:cubicBezTo>
                    <a:pt x="282" y="12996"/>
                    <a:pt x="369" y="12945"/>
                    <a:pt x="385" y="12836"/>
                  </a:cubicBezTo>
                  <a:cubicBezTo>
                    <a:pt x="1486" y="8533"/>
                    <a:pt x="2787" y="4430"/>
                    <a:pt x="4855" y="461"/>
                  </a:cubicBezTo>
                  <a:cubicBezTo>
                    <a:pt x="4970" y="231"/>
                    <a:pt x="4767" y="0"/>
                    <a:pt x="4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139;p56"/>
            <p:cNvSpPr/>
            <p:nvPr/>
          </p:nvSpPr>
          <p:spPr>
            <a:xfrm>
              <a:off x="4504675" y="4689500"/>
              <a:ext cx="166950" cy="231175"/>
            </a:xfrm>
            <a:custGeom>
              <a:avLst/>
              <a:gdLst/>
              <a:ahLst/>
              <a:cxnLst/>
              <a:rect l="l" t="t" r="r" b="b"/>
              <a:pathLst>
                <a:path w="6678" h="9247" extrusionOk="0">
                  <a:moveTo>
                    <a:pt x="6117" y="1"/>
                  </a:moveTo>
                  <a:cubicBezTo>
                    <a:pt x="6031" y="1"/>
                    <a:pt x="5941" y="32"/>
                    <a:pt x="5859" y="106"/>
                  </a:cubicBezTo>
                  <a:cubicBezTo>
                    <a:pt x="3257" y="2508"/>
                    <a:pt x="1022" y="5610"/>
                    <a:pt x="22" y="9046"/>
                  </a:cubicBezTo>
                  <a:cubicBezTo>
                    <a:pt x="0" y="9153"/>
                    <a:pt x="103" y="9247"/>
                    <a:pt x="205" y="9247"/>
                  </a:cubicBezTo>
                  <a:cubicBezTo>
                    <a:pt x="262" y="9247"/>
                    <a:pt x="319" y="9218"/>
                    <a:pt x="355" y="9146"/>
                  </a:cubicBezTo>
                  <a:cubicBezTo>
                    <a:pt x="2023" y="6011"/>
                    <a:pt x="3824" y="3142"/>
                    <a:pt x="6393" y="640"/>
                  </a:cubicBezTo>
                  <a:cubicBezTo>
                    <a:pt x="6678" y="381"/>
                    <a:pt x="6419" y="1"/>
                    <a:pt x="6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140;p56"/>
            <p:cNvSpPr/>
            <p:nvPr/>
          </p:nvSpPr>
          <p:spPr>
            <a:xfrm>
              <a:off x="3105150" y="4652425"/>
              <a:ext cx="83875" cy="170000"/>
            </a:xfrm>
            <a:custGeom>
              <a:avLst/>
              <a:gdLst/>
              <a:ahLst/>
              <a:cxnLst/>
              <a:rect l="l" t="t" r="r" b="b"/>
              <a:pathLst>
                <a:path w="3355" h="6800" extrusionOk="0">
                  <a:moveTo>
                    <a:pt x="430" y="1"/>
                  </a:moveTo>
                  <a:cubicBezTo>
                    <a:pt x="216" y="1"/>
                    <a:pt x="1" y="210"/>
                    <a:pt x="129" y="489"/>
                  </a:cubicBezTo>
                  <a:cubicBezTo>
                    <a:pt x="1030" y="2557"/>
                    <a:pt x="1797" y="4625"/>
                    <a:pt x="2765" y="6660"/>
                  </a:cubicBezTo>
                  <a:cubicBezTo>
                    <a:pt x="2808" y="6758"/>
                    <a:pt x="2892" y="6799"/>
                    <a:pt x="2979" y="6799"/>
                  </a:cubicBezTo>
                  <a:cubicBezTo>
                    <a:pt x="3158" y="6799"/>
                    <a:pt x="3355" y="6628"/>
                    <a:pt x="3265" y="6426"/>
                  </a:cubicBezTo>
                  <a:cubicBezTo>
                    <a:pt x="2531" y="4325"/>
                    <a:pt x="1564" y="2323"/>
                    <a:pt x="730" y="222"/>
                  </a:cubicBezTo>
                  <a:cubicBezTo>
                    <a:pt x="670" y="66"/>
                    <a:pt x="550" y="1"/>
                    <a:pt x="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141;p56"/>
            <p:cNvSpPr/>
            <p:nvPr/>
          </p:nvSpPr>
          <p:spPr>
            <a:xfrm>
              <a:off x="3171400" y="4686175"/>
              <a:ext cx="92000" cy="175425"/>
            </a:xfrm>
            <a:custGeom>
              <a:avLst/>
              <a:gdLst/>
              <a:ahLst/>
              <a:cxnLst/>
              <a:rect l="l" t="t" r="r" b="b"/>
              <a:pathLst>
                <a:path w="3680" h="7017" extrusionOk="0">
                  <a:moveTo>
                    <a:pt x="360" y="1"/>
                  </a:moveTo>
                  <a:cubicBezTo>
                    <a:pt x="178" y="1"/>
                    <a:pt x="0" y="150"/>
                    <a:pt x="81" y="373"/>
                  </a:cubicBezTo>
                  <a:cubicBezTo>
                    <a:pt x="715" y="2641"/>
                    <a:pt x="1649" y="4809"/>
                    <a:pt x="2850" y="6844"/>
                  </a:cubicBezTo>
                  <a:cubicBezTo>
                    <a:pt x="2921" y="6965"/>
                    <a:pt x="3031" y="7016"/>
                    <a:pt x="3144" y="7016"/>
                  </a:cubicBezTo>
                  <a:cubicBezTo>
                    <a:pt x="3405" y="7016"/>
                    <a:pt x="3680" y="6746"/>
                    <a:pt x="3517" y="6444"/>
                  </a:cubicBezTo>
                  <a:cubicBezTo>
                    <a:pt x="2416" y="4442"/>
                    <a:pt x="1449" y="2374"/>
                    <a:pt x="648" y="206"/>
                  </a:cubicBezTo>
                  <a:cubicBezTo>
                    <a:pt x="596" y="62"/>
                    <a:pt x="477" y="1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3" name="TextBox 90">
            <a:extLst>
              <a:ext uri="{FF2B5EF4-FFF2-40B4-BE49-F238E27FC236}">
                <a16:creationId xmlns:a16="http://schemas.microsoft.com/office/drawing/2014/main" xmlns="" id="{48FEA1CF-F4A6-4DA5-AC9A-57D97EF90706}"/>
              </a:ext>
            </a:extLst>
          </p:cNvPr>
          <p:cNvSpPr txBox="1"/>
          <p:nvPr/>
        </p:nvSpPr>
        <p:spPr>
          <a:xfrm>
            <a:off x="7086600" y="6286500"/>
            <a:ext cx="10284003" cy="304698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ar-SA" sz="4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يتدحرج علبة الالوان</a:t>
            </a:r>
          </a:p>
          <a:p>
            <a:pPr algn="ctr"/>
            <a:r>
              <a:rPr lang="ar-SA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يتراص الكتاب</a:t>
            </a:r>
          </a:p>
          <a:p>
            <a:pPr algn="ctr"/>
            <a:r>
              <a:rPr lang="ar-SA" sz="4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ينزلق الكتاب</a:t>
            </a:r>
          </a:p>
          <a:p>
            <a:pPr algn="ctr"/>
            <a:endParaRPr lang="ar-SA" sz="48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4" name="文本框 1"/>
          <p:cNvSpPr txBox="1"/>
          <p:nvPr/>
        </p:nvSpPr>
        <p:spPr>
          <a:xfrm>
            <a:off x="7696200" y="9389693"/>
            <a:ext cx="5169834" cy="839353"/>
          </a:xfrm>
          <a:prstGeom prst="rect">
            <a:avLst/>
          </a:prstGeom>
          <a:noFill/>
        </p:spPr>
        <p:txBody>
          <a:bodyPr wrap="square" lIns="205756" tIns="102880" rIns="205756" bIns="10288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3600" dirty="0" smtClean="0">
                <a:solidFill>
                  <a:srgbClr val="CC3399"/>
                </a:solidFill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118</a:t>
            </a:r>
            <a:endParaRPr lang="en-US" altLang="zh-CN" sz="3600" dirty="0">
              <a:solidFill>
                <a:srgbClr val="CC3399"/>
              </a:solidFill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pic>
        <p:nvPicPr>
          <p:cNvPr id="66" name="صورة 41">
            <a:extLst>
              <a:ext uri="{FF2B5EF4-FFF2-40B4-BE49-F238E27FC236}">
                <a16:creationId xmlns:a16="http://schemas.microsoft.com/office/drawing/2014/main" xmlns="" id="{CD5E07E3-E620-4B43-8BCA-3D0F4C009B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314" y="4824777"/>
            <a:ext cx="7660089" cy="1385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صورة 8">
            <a:extLst>
              <a:ext uri="{FF2B5EF4-FFF2-40B4-BE49-F238E27FC236}">
                <a16:creationId xmlns:a16="http://schemas.microsoft.com/office/drawing/2014/main" xmlns="" id="{691945FB-6535-A64E-A2D3-DE88E5D679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486323"/>
            <a:ext cx="3281809" cy="2668517"/>
          </a:xfrm>
          <a:prstGeom prst="rect">
            <a:avLst/>
          </a:prstGeom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24053" y="4904589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46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7" grpId="0" animBg="1"/>
      <p:bldP spid="163" grpId="0"/>
      <p:bldP spid="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730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504497" y="800101"/>
            <a:ext cx="17170906" cy="882432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44000"/>
            </a:schemeClr>
          </a:solidFill>
          <a:ln w="2222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2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41" name="صورة 45">
            <a:extLst>
              <a:ext uri="{FF2B5EF4-FFF2-40B4-BE49-F238E27FC236}">
                <a16:creationId xmlns:a16="http://schemas.microsoft.com/office/drawing/2014/main" xmlns="" id="{790B9643-E732-D246-8748-22007A494C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90700"/>
            <a:ext cx="12946814" cy="7952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文本框 1"/>
          <p:cNvSpPr txBox="1"/>
          <p:nvPr/>
        </p:nvSpPr>
        <p:spPr>
          <a:xfrm>
            <a:off x="6463381" y="9389693"/>
            <a:ext cx="5169834" cy="839353"/>
          </a:xfrm>
          <a:prstGeom prst="rect">
            <a:avLst/>
          </a:prstGeom>
          <a:noFill/>
        </p:spPr>
        <p:txBody>
          <a:bodyPr wrap="square" lIns="205756" tIns="102880" rIns="205756" bIns="10288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3600" dirty="0" smtClean="0">
                <a:solidFill>
                  <a:srgbClr val="CC3399"/>
                </a:solidFill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ص 119</a:t>
            </a:r>
            <a:endParaRPr lang="en-US" altLang="zh-CN" sz="3600" dirty="0">
              <a:solidFill>
                <a:srgbClr val="CC3399"/>
              </a:solidFill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grpSp>
        <p:nvGrpSpPr>
          <p:cNvPr id="39" name="Google Shape;2325;p60"/>
          <p:cNvGrpSpPr/>
          <p:nvPr/>
        </p:nvGrpSpPr>
        <p:grpSpPr>
          <a:xfrm>
            <a:off x="1143000" y="4991100"/>
            <a:ext cx="922753" cy="1828395"/>
            <a:chOff x="2140513" y="1520234"/>
            <a:chExt cx="2517219" cy="2945851"/>
          </a:xfrm>
        </p:grpSpPr>
        <p:sp>
          <p:nvSpPr>
            <p:cNvPr id="40" name="Google Shape;2326;p60"/>
            <p:cNvSpPr/>
            <p:nvPr/>
          </p:nvSpPr>
          <p:spPr>
            <a:xfrm rot="-5400000">
              <a:off x="3017609" y="2135874"/>
              <a:ext cx="763025" cy="2517219"/>
            </a:xfrm>
            <a:custGeom>
              <a:avLst/>
              <a:gdLst/>
              <a:ahLst/>
              <a:cxnLst/>
              <a:rect l="l" t="t" r="r" b="b"/>
              <a:pathLst>
                <a:path w="32124" h="105977" extrusionOk="0">
                  <a:moveTo>
                    <a:pt x="29255" y="1"/>
                  </a:moveTo>
                  <a:lnTo>
                    <a:pt x="29255" y="52371"/>
                  </a:lnTo>
                  <a:cubicBezTo>
                    <a:pt x="29255" y="53706"/>
                    <a:pt x="28588" y="55841"/>
                    <a:pt x="27387" y="56741"/>
                  </a:cubicBezTo>
                  <a:lnTo>
                    <a:pt x="5038" y="73987"/>
                  </a:lnTo>
                  <a:cubicBezTo>
                    <a:pt x="2436" y="76022"/>
                    <a:pt x="1" y="78223"/>
                    <a:pt x="1" y="82126"/>
                  </a:cubicBezTo>
                  <a:lnTo>
                    <a:pt x="1" y="105976"/>
                  </a:lnTo>
                  <a:lnTo>
                    <a:pt x="32124" y="105976"/>
                  </a:lnTo>
                  <a:lnTo>
                    <a:pt x="32124" y="78824"/>
                  </a:lnTo>
                  <a:lnTo>
                    <a:pt x="32124" y="74921"/>
                  </a:lnTo>
                  <a:lnTo>
                    <a:pt x="32124" y="70684"/>
                  </a:lnTo>
                  <a:lnTo>
                    <a:pt x="32124" y="69717"/>
                  </a:lnTo>
                  <a:lnTo>
                    <a:pt x="32124" y="55307"/>
                  </a:lnTo>
                  <a:lnTo>
                    <a:pt x="32124" y="1"/>
                  </a:lnTo>
                  <a:lnTo>
                    <a:pt x="292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327;p60"/>
            <p:cNvSpPr/>
            <p:nvPr/>
          </p:nvSpPr>
          <p:spPr>
            <a:xfrm rot="-5400000">
              <a:off x="2716535" y="2524889"/>
              <a:ext cx="1365175" cy="2517219"/>
            </a:xfrm>
            <a:custGeom>
              <a:avLst/>
              <a:gdLst/>
              <a:ahLst/>
              <a:cxnLst/>
              <a:rect l="l" t="t" r="r" b="b"/>
              <a:pathLst>
                <a:path w="57475" h="105977" extrusionOk="0">
                  <a:moveTo>
                    <a:pt x="57475" y="1"/>
                  </a:moveTo>
                  <a:lnTo>
                    <a:pt x="54639" y="1"/>
                  </a:lnTo>
                  <a:lnTo>
                    <a:pt x="54639" y="52004"/>
                  </a:lnTo>
                  <a:cubicBezTo>
                    <a:pt x="54639" y="54006"/>
                    <a:pt x="53405" y="55774"/>
                    <a:pt x="51570" y="56508"/>
                  </a:cubicBezTo>
                  <a:lnTo>
                    <a:pt x="6572" y="74287"/>
                  </a:lnTo>
                  <a:cubicBezTo>
                    <a:pt x="2869" y="75855"/>
                    <a:pt x="0" y="79090"/>
                    <a:pt x="0" y="83861"/>
                  </a:cubicBezTo>
                  <a:lnTo>
                    <a:pt x="0" y="105976"/>
                  </a:lnTo>
                  <a:lnTo>
                    <a:pt x="26919" y="105976"/>
                  </a:lnTo>
                  <a:lnTo>
                    <a:pt x="26919" y="82126"/>
                  </a:lnTo>
                  <a:cubicBezTo>
                    <a:pt x="26919" y="78257"/>
                    <a:pt x="29288" y="75821"/>
                    <a:pt x="31956" y="73987"/>
                  </a:cubicBezTo>
                  <a:lnTo>
                    <a:pt x="55507" y="56741"/>
                  </a:lnTo>
                  <a:cubicBezTo>
                    <a:pt x="56741" y="55841"/>
                    <a:pt x="57475" y="53939"/>
                    <a:pt x="57475" y="523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328;p60"/>
            <p:cNvSpPr/>
            <p:nvPr/>
          </p:nvSpPr>
          <p:spPr>
            <a:xfrm rot="-5400000">
              <a:off x="2716535" y="944212"/>
              <a:ext cx="1365175" cy="2517219"/>
            </a:xfrm>
            <a:custGeom>
              <a:avLst/>
              <a:gdLst/>
              <a:ahLst/>
              <a:cxnLst/>
              <a:rect l="l" t="t" r="r" b="b"/>
              <a:pathLst>
                <a:path w="57475" h="105977" extrusionOk="0">
                  <a:moveTo>
                    <a:pt x="1" y="1"/>
                  </a:moveTo>
                  <a:lnTo>
                    <a:pt x="2836" y="1"/>
                  </a:lnTo>
                  <a:lnTo>
                    <a:pt x="2836" y="52004"/>
                  </a:lnTo>
                  <a:cubicBezTo>
                    <a:pt x="2836" y="54006"/>
                    <a:pt x="4070" y="55774"/>
                    <a:pt x="5905" y="56508"/>
                  </a:cubicBezTo>
                  <a:lnTo>
                    <a:pt x="50904" y="74287"/>
                  </a:lnTo>
                  <a:cubicBezTo>
                    <a:pt x="54606" y="75855"/>
                    <a:pt x="57475" y="79090"/>
                    <a:pt x="57475" y="83861"/>
                  </a:cubicBezTo>
                  <a:lnTo>
                    <a:pt x="57475" y="105976"/>
                  </a:lnTo>
                  <a:lnTo>
                    <a:pt x="30556" y="105976"/>
                  </a:lnTo>
                  <a:lnTo>
                    <a:pt x="30556" y="82126"/>
                  </a:lnTo>
                  <a:cubicBezTo>
                    <a:pt x="30556" y="78257"/>
                    <a:pt x="28188" y="75821"/>
                    <a:pt x="25519" y="73987"/>
                  </a:cubicBezTo>
                  <a:lnTo>
                    <a:pt x="2002" y="56741"/>
                  </a:lnTo>
                  <a:cubicBezTo>
                    <a:pt x="735" y="55841"/>
                    <a:pt x="1" y="53939"/>
                    <a:pt x="1" y="523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329;p60"/>
            <p:cNvSpPr/>
            <p:nvPr/>
          </p:nvSpPr>
          <p:spPr>
            <a:xfrm rot="-5400000">
              <a:off x="3018013" y="1328066"/>
              <a:ext cx="762218" cy="2517219"/>
            </a:xfrm>
            <a:custGeom>
              <a:avLst/>
              <a:gdLst/>
              <a:ahLst/>
              <a:cxnLst/>
              <a:rect l="l" t="t" r="r" b="b"/>
              <a:pathLst>
                <a:path w="32090" h="105977" extrusionOk="0">
                  <a:moveTo>
                    <a:pt x="2836" y="1"/>
                  </a:moveTo>
                  <a:lnTo>
                    <a:pt x="2836" y="52371"/>
                  </a:lnTo>
                  <a:cubicBezTo>
                    <a:pt x="2836" y="53706"/>
                    <a:pt x="3536" y="55841"/>
                    <a:pt x="4704" y="56741"/>
                  </a:cubicBezTo>
                  <a:lnTo>
                    <a:pt x="27053" y="73987"/>
                  </a:lnTo>
                  <a:cubicBezTo>
                    <a:pt x="29688" y="76022"/>
                    <a:pt x="32090" y="78223"/>
                    <a:pt x="32090" y="82126"/>
                  </a:cubicBezTo>
                  <a:lnTo>
                    <a:pt x="32090" y="105976"/>
                  </a:lnTo>
                  <a:lnTo>
                    <a:pt x="0" y="105976"/>
                  </a:lnTo>
                  <a:lnTo>
                    <a:pt x="0" y="78824"/>
                  </a:lnTo>
                  <a:lnTo>
                    <a:pt x="0" y="74921"/>
                  </a:lnTo>
                  <a:lnTo>
                    <a:pt x="0" y="70684"/>
                  </a:lnTo>
                  <a:lnTo>
                    <a:pt x="0" y="69717"/>
                  </a:lnTo>
                  <a:lnTo>
                    <a:pt x="0" y="55307"/>
                  </a:lnTo>
                  <a:lnTo>
                    <a:pt x="0" y="1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9" name="Google Shape;2344;p60"/>
          <p:cNvGrpSpPr/>
          <p:nvPr/>
        </p:nvGrpSpPr>
        <p:grpSpPr>
          <a:xfrm>
            <a:off x="20053" y="5447759"/>
            <a:ext cx="1135254" cy="941468"/>
            <a:chOff x="978375" y="2424673"/>
            <a:chExt cx="1867529" cy="1190861"/>
          </a:xfrm>
        </p:grpSpPr>
        <p:sp>
          <p:nvSpPr>
            <p:cNvPr id="80" name="Google Shape;2345;p60"/>
            <p:cNvSpPr/>
            <p:nvPr/>
          </p:nvSpPr>
          <p:spPr>
            <a:xfrm rot="-5400000">
              <a:off x="1052863" y="2350191"/>
              <a:ext cx="1190855" cy="1339831"/>
            </a:xfrm>
            <a:custGeom>
              <a:avLst/>
              <a:gdLst/>
              <a:ahLst/>
              <a:cxnLst/>
              <a:rect l="l" t="t" r="r" b="b"/>
              <a:pathLst>
                <a:path w="50136" h="56408" extrusionOk="0">
                  <a:moveTo>
                    <a:pt x="25585" y="1"/>
                  </a:moveTo>
                  <a:cubicBezTo>
                    <a:pt x="25018" y="1"/>
                    <a:pt x="3136" y="167"/>
                    <a:pt x="1134" y="21316"/>
                  </a:cubicBezTo>
                  <a:cubicBezTo>
                    <a:pt x="0" y="33058"/>
                    <a:pt x="4136" y="38095"/>
                    <a:pt x="7772" y="42531"/>
                  </a:cubicBezTo>
                  <a:cubicBezTo>
                    <a:pt x="10341" y="45600"/>
                    <a:pt x="12509" y="48268"/>
                    <a:pt x="12843" y="53105"/>
                  </a:cubicBezTo>
                  <a:cubicBezTo>
                    <a:pt x="12976" y="54940"/>
                    <a:pt x="14544" y="56374"/>
                    <a:pt x="16412" y="56374"/>
                  </a:cubicBezTo>
                  <a:lnTo>
                    <a:pt x="34592" y="56408"/>
                  </a:lnTo>
                  <a:cubicBezTo>
                    <a:pt x="36460" y="56408"/>
                    <a:pt x="38027" y="54973"/>
                    <a:pt x="38161" y="53105"/>
                  </a:cubicBezTo>
                  <a:cubicBezTo>
                    <a:pt x="38494" y="48302"/>
                    <a:pt x="40696" y="45633"/>
                    <a:pt x="43231" y="42564"/>
                  </a:cubicBezTo>
                  <a:cubicBezTo>
                    <a:pt x="46500" y="38628"/>
                    <a:pt x="50136" y="34225"/>
                    <a:pt x="50136" y="25018"/>
                  </a:cubicBezTo>
                  <a:cubicBezTo>
                    <a:pt x="50136" y="23884"/>
                    <a:pt x="50103" y="22683"/>
                    <a:pt x="49969" y="21383"/>
                  </a:cubicBezTo>
                  <a:cubicBezTo>
                    <a:pt x="48035" y="234"/>
                    <a:pt x="29088" y="1"/>
                    <a:pt x="25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346;p60"/>
            <p:cNvSpPr/>
            <p:nvPr/>
          </p:nvSpPr>
          <p:spPr>
            <a:xfrm rot="-5400000">
              <a:off x="1292538" y="2139038"/>
              <a:ext cx="740033" cy="1311304"/>
            </a:xfrm>
            <a:custGeom>
              <a:avLst/>
              <a:gdLst/>
              <a:ahLst/>
              <a:cxnLst/>
              <a:rect l="l" t="t" r="r" b="b"/>
              <a:pathLst>
                <a:path w="31156" h="55207" extrusionOk="0">
                  <a:moveTo>
                    <a:pt x="15378" y="0"/>
                  </a:moveTo>
                  <a:lnTo>
                    <a:pt x="15378" y="0"/>
                  </a:lnTo>
                  <a:cubicBezTo>
                    <a:pt x="16312" y="12676"/>
                    <a:pt x="16179" y="39796"/>
                    <a:pt x="0" y="55173"/>
                  </a:cubicBezTo>
                  <a:lnTo>
                    <a:pt x="15612" y="55207"/>
                  </a:lnTo>
                  <a:cubicBezTo>
                    <a:pt x="17480" y="55207"/>
                    <a:pt x="19047" y="53772"/>
                    <a:pt x="19181" y="51938"/>
                  </a:cubicBezTo>
                  <a:cubicBezTo>
                    <a:pt x="19514" y="47101"/>
                    <a:pt x="21716" y="44432"/>
                    <a:pt x="24251" y="41363"/>
                  </a:cubicBezTo>
                  <a:cubicBezTo>
                    <a:pt x="27520" y="37427"/>
                    <a:pt x="31156" y="33024"/>
                    <a:pt x="31156" y="23817"/>
                  </a:cubicBezTo>
                  <a:cubicBezTo>
                    <a:pt x="31156" y="22683"/>
                    <a:pt x="31123" y="21482"/>
                    <a:pt x="30989" y="20182"/>
                  </a:cubicBezTo>
                  <a:cubicBezTo>
                    <a:pt x="29755" y="6972"/>
                    <a:pt x="21949" y="1935"/>
                    <a:pt x="153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347;p60"/>
            <p:cNvSpPr/>
            <p:nvPr/>
          </p:nvSpPr>
          <p:spPr>
            <a:xfrm rot="-5400000">
              <a:off x="2337613" y="2745155"/>
              <a:ext cx="488874" cy="527709"/>
            </a:xfrm>
            <a:custGeom>
              <a:avLst/>
              <a:gdLst/>
              <a:ahLst/>
              <a:cxnLst/>
              <a:rect l="l" t="t" r="r" b="b"/>
              <a:pathLst>
                <a:path w="20582" h="22217" extrusionOk="0">
                  <a:moveTo>
                    <a:pt x="10308" y="1"/>
                  </a:moveTo>
                  <a:cubicBezTo>
                    <a:pt x="4604" y="1"/>
                    <a:pt x="0" y="4604"/>
                    <a:pt x="0" y="10308"/>
                  </a:cubicBezTo>
                  <a:lnTo>
                    <a:pt x="0" y="11909"/>
                  </a:lnTo>
                  <a:cubicBezTo>
                    <a:pt x="0" y="17613"/>
                    <a:pt x="4604" y="22217"/>
                    <a:pt x="10308" y="22217"/>
                  </a:cubicBezTo>
                  <a:cubicBezTo>
                    <a:pt x="15978" y="22217"/>
                    <a:pt x="20582" y="17580"/>
                    <a:pt x="20582" y="11909"/>
                  </a:cubicBezTo>
                  <a:lnTo>
                    <a:pt x="20582" y="10308"/>
                  </a:lnTo>
                  <a:cubicBezTo>
                    <a:pt x="20582" y="4604"/>
                    <a:pt x="15978" y="1"/>
                    <a:pt x="10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348;p60"/>
            <p:cNvSpPr/>
            <p:nvPr/>
          </p:nvSpPr>
          <p:spPr>
            <a:xfrm rot="-5400000">
              <a:off x="1958083" y="2942433"/>
              <a:ext cx="698846" cy="132349"/>
            </a:xfrm>
            <a:custGeom>
              <a:avLst/>
              <a:gdLst/>
              <a:ahLst/>
              <a:cxnLst/>
              <a:rect l="l" t="t" r="r" b="b"/>
              <a:pathLst>
                <a:path w="29422" h="5572" extrusionOk="0">
                  <a:moveTo>
                    <a:pt x="2269" y="1"/>
                  </a:moveTo>
                  <a:cubicBezTo>
                    <a:pt x="1001" y="1"/>
                    <a:pt x="0" y="1035"/>
                    <a:pt x="0" y="2303"/>
                  </a:cubicBezTo>
                  <a:lnTo>
                    <a:pt x="0" y="3270"/>
                  </a:lnTo>
                  <a:cubicBezTo>
                    <a:pt x="0" y="4538"/>
                    <a:pt x="1001" y="5572"/>
                    <a:pt x="2269" y="5572"/>
                  </a:cubicBezTo>
                  <a:lnTo>
                    <a:pt x="27120" y="5572"/>
                  </a:lnTo>
                  <a:cubicBezTo>
                    <a:pt x="28387" y="5572"/>
                    <a:pt x="29421" y="4538"/>
                    <a:pt x="29421" y="3270"/>
                  </a:cubicBezTo>
                  <a:lnTo>
                    <a:pt x="29421" y="2303"/>
                  </a:lnTo>
                  <a:cubicBezTo>
                    <a:pt x="29421" y="1035"/>
                    <a:pt x="28387" y="1"/>
                    <a:pt x="27120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349;p60"/>
            <p:cNvSpPr/>
            <p:nvPr/>
          </p:nvSpPr>
          <p:spPr>
            <a:xfrm rot="-5400000">
              <a:off x="2090005" y="2942836"/>
              <a:ext cx="698846" cy="131541"/>
            </a:xfrm>
            <a:custGeom>
              <a:avLst/>
              <a:gdLst/>
              <a:ahLst/>
              <a:cxnLst/>
              <a:rect l="l" t="t" r="r" b="b"/>
              <a:pathLst>
                <a:path w="29422" h="5538" extrusionOk="0">
                  <a:moveTo>
                    <a:pt x="2269" y="1"/>
                  </a:moveTo>
                  <a:cubicBezTo>
                    <a:pt x="1001" y="1"/>
                    <a:pt x="0" y="1001"/>
                    <a:pt x="0" y="2269"/>
                  </a:cubicBezTo>
                  <a:lnTo>
                    <a:pt x="0" y="3270"/>
                  </a:lnTo>
                  <a:cubicBezTo>
                    <a:pt x="0" y="4537"/>
                    <a:pt x="1001" y="5538"/>
                    <a:pt x="2269" y="5538"/>
                  </a:cubicBezTo>
                  <a:lnTo>
                    <a:pt x="27120" y="5538"/>
                  </a:lnTo>
                  <a:cubicBezTo>
                    <a:pt x="28387" y="5538"/>
                    <a:pt x="29421" y="4537"/>
                    <a:pt x="29421" y="3270"/>
                  </a:cubicBezTo>
                  <a:lnTo>
                    <a:pt x="29421" y="2269"/>
                  </a:lnTo>
                  <a:cubicBezTo>
                    <a:pt x="29421" y="1001"/>
                    <a:pt x="28387" y="1"/>
                    <a:pt x="27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350;p60"/>
            <p:cNvSpPr/>
            <p:nvPr/>
          </p:nvSpPr>
          <p:spPr>
            <a:xfrm rot="-5400000">
              <a:off x="2221928" y="2942433"/>
              <a:ext cx="698846" cy="132349"/>
            </a:xfrm>
            <a:custGeom>
              <a:avLst/>
              <a:gdLst/>
              <a:ahLst/>
              <a:cxnLst/>
              <a:rect l="l" t="t" r="r" b="b"/>
              <a:pathLst>
                <a:path w="29422" h="5572" extrusionOk="0">
                  <a:moveTo>
                    <a:pt x="2269" y="1"/>
                  </a:moveTo>
                  <a:cubicBezTo>
                    <a:pt x="1001" y="1"/>
                    <a:pt x="0" y="1035"/>
                    <a:pt x="0" y="2303"/>
                  </a:cubicBezTo>
                  <a:lnTo>
                    <a:pt x="0" y="3270"/>
                  </a:lnTo>
                  <a:cubicBezTo>
                    <a:pt x="0" y="4537"/>
                    <a:pt x="1001" y="5572"/>
                    <a:pt x="2269" y="5572"/>
                  </a:cubicBezTo>
                  <a:lnTo>
                    <a:pt x="27120" y="5572"/>
                  </a:lnTo>
                  <a:cubicBezTo>
                    <a:pt x="28387" y="5572"/>
                    <a:pt x="29421" y="4537"/>
                    <a:pt x="29421" y="3270"/>
                  </a:cubicBezTo>
                  <a:lnTo>
                    <a:pt x="29421" y="2303"/>
                  </a:lnTo>
                  <a:cubicBezTo>
                    <a:pt x="29421" y="1035"/>
                    <a:pt x="28387" y="1"/>
                    <a:pt x="27120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351;p60"/>
            <p:cNvSpPr/>
            <p:nvPr/>
          </p:nvSpPr>
          <p:spPr>
            <a:xfrm rot="-5400000">
              <a:off x="1043541" y="2916485"/>
              <a:ext cx="644168" cy="619251"/>
            </a:xfrm>
            <a:custGeom>
              <a:avLst/>
              <a:gdLst/>
              <a:ahLst/>
              <a:cxnLst/>
              <a:rect l="l" t="t" r="r" b="b"/>
              <a:pathLst>
                <a:path w="27120" h="26071" extrusionOk="0">
                  <a:moveTo>
                    <a:pt x="16501" y="1"/>
                  </a:moveTo>
                  <a:cubicBezTo>
                    <a:pt x="12493" y="1"/>
                    <a:pt x="8081" y="2202"/>
                    <a:pt x="4904" y="6206"/>
                  </a:cubicBezTo>
                  <a:cubicBezTo>
                    <a:pt x="67" y="12344"/>
                    <a:pt x="1" y="20349"/>
                    <a:pt x="4804" y="24119"/>
                  </a:cubicBezTo>
                  <a:cubicBezTo>
                    <a:pt x="6464" y="25442"/>
                    <a:pt x="8487" y="26070"/>
                    <a:pt x="10625" y="26070"/>
                  </a:cubicBezTo>
                  <a:cubicBezTo>
                    <a:pt x="14631" y="26070"/>
                    <a:pt x="19041" y="23863"/>
                    <a:pt x="22216" y="19882"/>
                  </a:cubicBezTo>
                  <a:cubicBezTo>
                    <a:pt x="27053" y="13745"/>
                    <a:pt x="27120" y="5739"/>
                    <a:pt x="22316" y="1936"/>
                  </a:cubicBezTo>
                  <a:cubicBezTo>
                    <a:pt x="20658" y="626"/>
                    <a:pt x="18637" y="1"/>
                    <a:pt x="16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0" name="Google Shape;2239;p58"/>
          <p:cNvGrpSpPr/>
          <p:nvPr/>
        </p:nvGrpSpPr>
        <p:grpSpPr>
          <a:xfrm>
            <a:off x="13640278" y="2095500"/>
            <a:ext cx="913922" cy="1374442"/>
            <a:chOff x="5937163" y="667975"/>
            <a:chExt cx="1233400" cy="2196575"/>
          </a:xfrm>
        </p:grpSpPr>
        <p:sp>
          <p:nvSpPr>
            <p:cNvPr id="111" name="Google Shape;2240;p58"/>
            <p:cNvSpPr/>
            <p:nvPr/>
          </p:nvSpPr>
          <p:spPr>
            <a:xfrm>
              <a:off x="6541738" y="667975"/>
              <a:ext cx="24225" cy="660475"/>
            </a:xfrm>
            <a:custGeom>
              <a:avLst/>
              <a:gdLst/>
              <a:ahLst/>
              <a:cxnLst/>
              <a:rect l="l" t="t" r="r" b="b"/>
              <a:pathLst>
                <a:path w="969" h="26419" extrusionOk="0">
                  <a:moveTo>
                    <a:pt x="935" y="16979"/>
                  </a:moveTo>
                  <a:lnTo>
                    <a:pt x="935" y="16979"/>
                  </a:lnTo>
                  <a:cubicBezTo>
                    <a:pt x="902" y="12609"/>
                    <a:pt x="868" y="11742"/>
                    <a:pt x="868" y="7372"/>
                  </a:cubicBezTo>
                  <a:cubicBezTo>
                    <a:pt x="835" y="6671"/>
                    <a:pt x="802" y="1034"/>
                    <a:pt x="802" y="334"/>
                  </a:cubicBezTo>
                  <a:cubicBezTo>
                    <a:pt x="768" y="234"/>
                    <a:pt x="768" y="467"/>
                    <a:pt x="768" y="334"/>
                  </a:cubicBezTo>
                  <a:cubicBezTo>
                    <a:pt x="735" y="167"/>
                    <a:pt x="601" y="334"/>
                    <a:pt x="468" y="334"/>
                  </a:cubicBezTo>
                  <a:cubicBezTo>
                    <a:pt x="335" y="334"/>
                    <a:pt x="201" y="133"/>
                    <a:pt x="168" y="334"/>
                  </a:cubicBezTo>
                  <a:cubicBezTo>
                    <a:pt x="168" y="500"/>
                    <a:pt x="134" y="200"/>
                    <a:pt x="134" y="334"/>
                  </a:cubicBezTo>
                  <a:cubicBezTo>
                    <a:pt x="134" y="701"/>
                    <a:pt x="101" y="0"/>
                    <a:pt x="101" y="334"/>
                  </a:cubicBezTo>
                  <a:cubicBezTo>
                    <a:pt x="68" y="3970"/>
                    <a:pt x="34" y="10141"/>
                    <a:pt x="34" y="13777"/>
                  </a:cubicBezTo>
                  <a:cubicBezTo>
                    <a:pt x="1" y="19214"/>
                    <a:pt x="1" y="17646"/>
                    <a:pt x="1" y="23083"/>
                  </a:cubicBezTo>
                  <a:cubicBezTo>
                    <a:pt x="1" y="23850"/>
                    <a:pt x="34" y="24584"/>
                    <a:pt x="68" y="25352"/>
                  </a:cubicBezTo>
                  <a:cubicBezTo>
                    <a:pt x="101" y="25652"/>
                    <a:pt x="201" y="25952"/>
                    <a:pt x="301" y="26252"/>
                  </a:cubicBezTo>
                  <a:cubicBezTo>
                    <a:pt x="301" y="26286"/>
                    <a:pt x="401" y="26352"/>
                    <a:pt x="468" y="26386"/>
                  </a:cubicBezTo>
                  <a:cubicBezTo>
                    <a:pt x="568" y="26419"/>
                    <a:pt x="635" y="26319"/>
                    <a:pt x="668" y="26219"/>
                  </a:cubicBezTo>
                  <a:cubicBezTo>
                    <a:pt x="735" y="25952"/>
                    <a:pt x="835" y="25685"/>
                    <a:pt x="868" y="25385"/>
                  </a:cubicBezTo>
                  <a:cubicBezTo>
                    <a:pt x="935" y="24784"/>
                    <a:pt x="935" y="24184"/>
                    <a:pt x="968" y="23584"/>
                  </a:cubicBezTo>
                  <a:cubicBezTo>
                    <a:pt x="935" y="19047"/>
                    <a:pt x="935" y="21549"/>
                    <a:pt x="935" y="169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12" name="Google Shape;2241;p58"/>
            <p:cNvSpPr/>
            <p:nvPr/>
          </p:nvSpPr>
          <p:spPr>
            <a:xfrm>
              <a:off x="6114788" y="1629325"/>
              <a:ext cx="883975" cy="1014875"/>
            </a:xfrm>
            <a:custGeom>
              <a:avLst/>
              <a:gdLst/>
              <a:ahLst/>
              <a:cxnLst/>
              <a:rect l="l" t="t" r="r" b="b"/>
              <a:pathLst>
                <a:path w="35359" h="40595" extrusionOk="0">
                  <a:moveTo>
                    <a:pt x="14815" y="1"/>
                  </a:moveTo>
                  <a:cubicBezTo>
                    <a:pt x="13968" y="1"/>
                    <a:pt x="13122" y="103"/>
                    <a:pt x="12276" y="307"/>
                  </a:cubicBezTo>
                  <a:cubicBezTo>
                    <a:pt x="11708" y="474"/>
                    <a:pt x="11241" y="774"/>
                    <a:pt x="10808" y="1141"/>
                  </a:cubicBezTo>
                  <a:cubicBezTo>
                    <a:pt x="10741" y="1208"/>
                    <a:pt x="10641" y="1341"/>
                    <a:pt x="10608" y="1441"/>
                  </a:cubicBezTo>
                  <a:cubicBezTo>
                    <a:pt x="10441" y="2075"/>
                    <a:pt x="10241" y="2709"/>
                    <a:pt x="10241" y="3376"/>
                  </a:cubicBezTo>
                  <a:cubicBezTo>
                    <a:pt x="10241" y="3476"/>
                    <a:pt x="10207" y="3576"/>
                    <a:pt x="10207" y="3676"/>
                  </a:cubicBezTo>
                  <a:cubicBezTo>
                    <a:pt x="9974" y="4844"/>
                    <a:pt x="9507" y="5911"/>
                    <a:pt x="8973" y="6945"/>
                  </a:cubicBezTo>
                  <a:cubicBezTo>
                    <a:pt x="8773" y="7346"/>
                    <a:pt x="8540" y="7712"/>
                    <a:pt x="8339" y="8113"/>
                  </a:cubicBezTo>
                  <a:cubicBezTo>
                    <a:pt x="8006" y="8847"/>
                    <a:pt x="7539" y="9514"/>
                    <a:pt x="7038" y="10148"/>
                  </a:cubicBezTo>
                  <a:cubicBezTo>
                    <a:pt x="6104" y="11348"/>
                    <a:pt x="5170" y="12483"/>
                    <a:pt x="4236" y="13650"/>
                  </a:cubicBezTo>
                  <a:cubicBezTo>
                    <a:pt x="4036" y="13917"/>
                    <a:pt x="3870" y="14150"/>
                    <a:pt x="3636" y="14351"/>
                  </a:cubicBezTo>
                  <a:cubicBezTo>
                    <a:pt x="3102" y="14717"/>
                    <a:pt x="2702" y="15251"/>
                    <a:pt x="2268" y="15718"/>
                  </a:cubicBezTo>
                  <a:cubicBezTo>
                    <a:pt x="2035" y="15952"/>
                    <a:pt x="1835" y="16252"/>
                    <a:pt x="1668" y="16552"/>
                  </a:cubicBezTo>
                  <a:cubicBezTo>
                    <a:pt x="1301" y="17253"/>
                    <a:pt x="934" y="17986"/>
                    <a:pt x="634" y="18687"/>
                  </a:cubicBezTo>
                  <a:cubicBezTo>
                    <a:pt x="467" y="19021"/>
                    <a:pt x="400" y="19354"/>
                    <a:pt x="334" y="19688"/>
                  </a:cubicBezTo>
                  <a:cubicBezTo>
                    <a:pt x="234" y="20321"/>
                    <a:pt x="67" y="20922"/>
                    <a:pt x="134" y="21589"/>
                  </a:cubicBezTo>
                  <a:cubicBezTo>
                    <a:pt x="134" y="21622"/>
                    <a:pt x="100" y="21689"/>
                    <a:pt x="100" y="21756"/>
                  </a:cubicBezTo>
                  <a:cubicBezTo>
                    <a:pt x="0" y="22089"/>
                    <a:pt x="0" y="22456"/>
                    <a:pt x="0" y="22823"/>
                  </a:cubicBezTo>
                  <a:cubicBezTo>
                    <a:pt x="0" y="23791"/>
                    <a:pt x="0" y="24725"/>
                    <a:pt x="33" y="25659"/>
                  </a:cubicBezTo>
                  <a:cubicBezTo>
                    <a:pt x="33" y="25825"/>
                    <a:pt x="33" y="25959"/>
                    <a:pt x="67" y="26092"/>
                  </a:cubicBezTo>
                  <a:cubicBezTo>
                    <a:pt x="200" y="26626"/>
                    <a:pt x="234" y="27193"/>
                    <a:pt x="267" y="27727"/>
                  </a:cubicBezTo>
                  <a:cubicBezTo>
                    <a:pt x="267" y="28127"/>
                    <a:pt x="334" y="28594"/>
                    <a:pt x="601" y="28928"/>
                  </a:cubicBezTo>
                  <a:cubicBezTo>
                    <a:pt x="834" y="29261"/>
                    <a:pt x="967" y="29661"/>
                    <a:pt x="1068" y="30062"/>
                  </a:cubicBezTo>
                  <a:cubicBezTo>
                    <a:pt x="1201" y="30429"/>
                    <a:pt x="1301" y="30796"/>
                    <a:pt x="1434" y="31163"/>
                  </a:cubicBezTo>
                  <a:cubicBezTo>
                    <a:pt x="1501" y="31463"/>
                    <a:pt x="1668" y="31730"/>
                    <a:pt x="1868" y="31963"/>
                  </a:cubicBezTo>
                  <a:cubicBezTo>
                    <a:pt x="2068" y="32163"/>
                    <a:pt x="2202" y="32397"/>
                    <a:pt x="2302" y="32630"/>
                  </a:cubicBezTo>
                  <a:cubicBezTo>
                    <a:pt x="2469" y="33097"/>
                    <a:pt x="2735" y="33531"/>
                    <a:pt x="2969" y="33931"/>
                  </a:cubicBezTo>
                  <a:cubicBezTo>
                    <a:pt x="3436" y="34698"/>
                    <a:pt x="3970" y="35366"/>
                    <a:pt x="4670" y="35933"/>
                  </a:cubicBezTo>
                  <a:cubicBezTo>
                    <a:pt x="5437" y="36533"/>
                    <a:pt x="6305" y="37000"/>
                    <a:pt x="7072" y="37634"/>
                  </a:cubicBezTo>
                  <a:cubicBezTo>
                    <a:pt x="7139" y="37701"/>
                    <a:pt x="7272" y="37734"/>
                    <a:pt x="7372" y="37801"/>
                  </a:cubicBezTo>
                  <a:cubicBezTo>
                    <a:pt x="7939" y="38101"/>
                    <a:pt x="8573" y="38401"/>
                    <a:pt x="9140" y="38735"/>
                  </a:cubicBezTo>
                  <a:cubicBezTo>
                    <a:pt x="10074" y="39268"/>
                    <a:pt x="11075" y="39702"/>
                    <a:pt x="12109" y="39969"/>
                  </a:cubicBezTo>
                  <a:cubicBezTo>
                    <a:pt x="12342" y="40036"/>
                    <a:pt x="12609" y="40036"/>
                    <a:pt x="12843" y="40102"/>
                  </a:cubicBezTo>
                  <a:cubicBezTo>
                    <a:pt x="13476" y="40202"/>
                    <a:pt x="14077" y="40202"/>
                    <a:pt x="14711" y="40236"/>
                  </a:cubicBezTo>
                  <a:cubicBezTo>
                    <a:pt x="15011" y="40236"/>
                    <a:pt x="15311" y="40269"/>
                    <a:pt x="15611" y="40336"/>
                  </a:cubicBezTo>
                  <a:cubicBezTo>
                    <a:pt x="16012" y="40436"/>
                    <a:pt x="16412" y="40469"/>
                    <a:pt x="16812" y="40469"/>
                  </a:cubicBezTo>
                  <a:lnTo>
                    <a:pt x="18080" y="40469"/>
                  </a:lnTo>
                  <a:cubicBezTo>
                    <a:pt x="18280" y="40469"/>
                    <a:pt x="18480" y="40469"/>
                    <a:pt x="18647" y="40503"/>
                  </a:cubicBezTo>
                  <a:cubicBezTo>
                    <a:pt x="19080" y="40569"/>
                    <a:pt x="19514" y="40594"/>
                    <a:pt x="19944" y="40594"/>
                  </a:cubicBezTo>
                  <a:cubicBezTo>
                    <a:pt x="20373" y="40594"/>
                    <a:pt x="20798" y="40569"/>
                    <a:pt x="21215" y="40536"/>
                  </a:cubicBezTo>
                  <a:cubicBezTo>
                    <a:pt x="21582" y="40536"/>
                    <a:pt x="21949" y="40436"/>
                    <a:pt x="22249" y="40236"/>
                  </a:cubicBezTo>
                  <a:cubicBezTo>
                    <a:pt x="22383" y="40136"/>
                    <a:pt x="22516" y="40102"/>
                    <a:pt x="22650" y="40102"/>
                  </a:cubicBezTo>
                  <a:cubicBezTo>
                    <a:pt x="22783" y="40069"/>
                    <a:pt x="22916" y="40036"/>
                    <a:pt x="23017" y="40002"/>
                  </a:cubicBezTo>
                  <a:cubicBezTo>
                    <a:pt x="24117" y="39735"/>
                    <a:pt x="25151" y="39335"/>
                    <a:pt x="26085" y="38768"/>
                  </a:cubicBezTo>
                  <a:cubicBezTo>
                    <a:pt x="26219" y="38701"/>
                    <a:pt x="26352" y="38635"/>
                    <a:pt x="26486" y="38568"/>
                  </a:cubicBezTo>
                  <a:cubicBezTo>
                    <a:pt x="27086" y="38234"/>
                    <a:pt x="27687" y="37901"/>
                    <a:pt x="28320" y="37567"/>
                  </a:cubicBezTo>
                  <a:cubicBezTo>
                    <a:pt x="28420" y="37534"/>
                    <a:pt x="28487" y="37467"/>
                    <a:pt x="28587" y="37400"/>
                  </a:cubicBezTo>
                  <a:cubicBezTo>
                    <a:pt x="28887" y="37167"/>
                    <a:pt x="29188" y="36933"/>
                    <a:pt x="29488" y="36700"/>
                  </a:cubicBezTo>
                  <a:cubicBezTo>
                    <a:pt x="29655" y="36566"/>
                    <a:pt x="29821" y="36400"/>
                    <a:pt x="29921" y="36233"/>
                  </a:cubicBezTo>
                  <a:cubicBezTo>
                    <a:pt x="30055" y="35966"/>
                    <a:pt x="30255" y="35799"/>
                    <a:pt x="30522" y="35666"/>
                  </a:cubicBezTo>
                  <a:cubicBezTo>
                    <a:pt x="31056" y="35332"/>
                    <a:pt x="31456" y="34865"/>
                    <a:pt x="31756" y="34331"/>
                  </a:cubicBezTo>
                  <a:cubicBezTo>
                    <a:pt x="31856" y="34165"/>
                    <a:pt x="31990" y="33965"/>
                    <a:pt x="32123" y="33864"/>
                  </a:cubicBezTo>
                  <a:cubicBezTo>
                    <a:pt x="32390" y="33631"/>
                    <a:pt x="32523" y="33331"/>
                    <a:pt x="32690" y="33064"/>
                  </a:cubicBezTo>
                  <a:cubicBezTo>
                    <a:pt x="32890" y="32697"/>
                    <a:pt x="33090" y="32363"/>
                    <a:pt x="33357" y="32063"/>
                  </a:cubicBezTo>
                  <a:cubicBezTo>
                    <a:pt x="33591" y="31763"/>
                    <a:pt x="33791" y="31429"/>
                    <a:pt x="33891" y="31062"/>
                  </a:cubicBezTo>
                  <a:cubicBezTo>
                    <a:pt x="34091" y="30462"/>
                    <a:pt x="34258" y="29895"/>
                    <a:pt x="34458" y="29295"/>
                  </a:cubicBezTo>
                  <a:cubicBezTo>
                    <a:pt x="34491" y="29128"/>
                    <a:pt x="34525" y="28961"/>
                    <a:pt x="34625" y="28828"/>
                  </a:cubicBezTo>
                  <a:cubicBezTo>
                    <a:pt x="34958" y="28327"/>
                    <a:pt x="35125" y="27760"/>
                    <a:pt x="35159" y="27160"/>
                  </a:cubicBezTo>
                  <a:cubicBezTo>
                    <a:pt x="35159" y="27093"/>
                    <a:pt x="35159" y="26993"/>
                    <a:pt x="35192" y="26926"/>
                  </a:cubicBezTo>
                  <a:cubicBezTo>
                    <a:pt x="35359" y="26526"/>
                    <a:pt x="35359" y="26092"/>
                    <a:pt x="35359" y="25659"/>
                  </a:cubicBezTo>
                  <a:cubicBezTo>
                    <a:pt x="35325" y="24891"/>
                    <a:pt x="35259" y="24124"/>
                    <a:pt x="35292" y="23390"/>
                  </a:cubicBezTo>
                  <a:cubicBezTo>
                    <a:pt x="35359" y="22456"/>
                    <a:pt x="35125" y="21556"/>
                    <a:pt x="35092" y="20622"/>
                  </a:cubicBezTo>
                  <a:cubicBezTo>
                    <a:pt x="35092" y="20522"/>
                    <a:pt x="35058" y="20422"/>
                    <a:pt x="35058" y="20355"/>
                  </a:cubicBezTo>
                  <a:cubicBezTo>
                    <a:pt x="35025" y="20221"/>
                    <a:pt x="34992" y="20088"/>
                    <a:pt x="34992" y="19988"/>
                  </a:cubicBezTo>
                  <a:cubicBezTo>
                    <a:pt x="34958" y="19454"/>
                    <a:pt x="34825" y="18987"/>
                    <a:pt x="34591" y="18520"/>
                  </a:cubicBezTo>
                  <a:cubicBezTo>
                    <a:pt x="34325" y="17986"/>
                    <a:pt x="34058" y="17486"/>
                    <a:pt x="33824" y="16952"/>
                  </a:cubicBezTo>
                  <a:cubicBezTo>
                    <a:pt x="33357" y="15985"/>
                    <a:pt x="32623" y="15251"/>
                    <a:pt x="31890" y="14517"/>
                  </a:cubicBezTo>
                  <a:cubicBezTo>
                    <a:pt x="31589" y="14250"/>
                    <a:pt x="31289" y="13984"/>
                    <a:pt x="31056" y="13683"/>
                  </a:cubicBezTo>
                  <a:cubicBezTo>
                    <a:pt x="30155" y="12549"/>
                    <a:pt x="29254" y="11415"/>
                    <a:pt x="28354" y="10314"/>
                  </a:cubicBezTo>
                  <a:cubicBezTo>
                    <a:pt x="27753" y="9547"/>
                    <a:pt x="27220" y="8780"/>
                    <a:pt x="26853" y="7913"/>
                  </a:cubicBezTo>
                  <a:cubicBezTo>
                    <a:pt x="26719" y="7679"/>
                    <a:pt x="26619" y="7446"/>
                    <a:pt x="26486" y="7245"/>
                  </a:cubicBezTo>
                  <a:cubicBezTo>
                    <a:pt x="25985" y="6411"/>
                    <a:pt x="25618" y="5511"/>
                    <a:pt x="25318" y="4610"/>
                  </a:cubicBezTo>
                  <a:cubicBezTo>
                    <a:pt x="25218" y="4210"/>
                    <a:pt x="25085" y="3810"/>
                    <a:pt x="25051" y="3443"/>
                  </a:cubicBezTo>
                  <a:cubicBezTo>
                    <a:pt x="25018" y="2742"/>
                    <a:pt x="24851" y="2108"/>
                    <a:pt x="24684" y="1475"/>
                  </a:cubicBezTo>
                  <a:cubicBezTo>
                    <a:pt x="24651" y="1341"/>
                    <a:pt x="24551" y="1241"/>
                    <a:pt x="24484" y="1141"/>
                  </a:cubicBezTo>
                  <a:cubicBezTo>
                    <a:pt x="24084" y="807"/>
                    <a:pt x="23684" y="507"/>
                    <a:pt x="23183" y="374"/>
                  </a:cubicBezTo>
                  <a:cubicBezTo>
                    <a:pt x="22916" y="274"/>
                    <a:pt x="22650" y="240"/>
                    <a:pt x="22383" y="174"/>
                  </a:cubicBezTo>
                  <a:cubicBezTo>
                    <a:pt x="21816" y="40"/>
                    <a:pt x="21249" y="7"/>
                    <a:pt x="20648" y="7"/>
                  </a:cubicBezTo>
                  <a:lnTo>
                    <a:pt x="15178" y="7"/>
                  </a:lnTo>
                  <a:cubicBezTo>
                    <a:pt x="15057" y="3"/>
                    <a:pt x="14936" y="1"/>
                    <a:pt x="14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13" name="Google Shape;2242;p58"/>
            <p:cNvSpPr/>
            <p:nvPr/>
          </p:nvSpPr>
          <p:spPr>
            <a:xfrm>
              <a:off x="6411663" y="1547850"/>
              <a:ext cx="287725" cy="73325"/>
            </a:xfrm>
            <a:custGeom>
              <a:avLst/>
              <a:gdLst/>
              <a:ahLst/>
              <a:cxnLst/>
              <a:rect l="l" t="t" r="r" b="b"/>
              <a:pathLst>
                <a:path w="11509" h="2933" extrusionOk="0">
                  <a:moveTo>
                    <a:pt x="5471" y="0"/>
                  </a:moveTo>
                  <a:cubicBezTo>
                    <a:pt x="4904" y="0"/>
                    <a:pt x="4337" y="27"/>
                    <a:pt x="3770" y="64"/>
                  </a:cubicBezTo>
                  <a:cubicBezTo>
                    <a:pt x="3403" y="64"/>
                    <a:pt x="3036" y="64"/>
                    <a:pt x="2669" y="30"/>
                  </a:cubicBezTo>
                  <a:cubicBezTo>
                    <a:pt x="2514" y="10"/>
                    <a:pt x="2362" y="2"/>
                    <a:pt x="2212" y="2"/>
                  </a:cubicBezTo>
                  <a:cubicBezTo>
                    <a:pt x="1879" y="2"/>
                    <a:pt x="1557" y="41"/>
                    <a:pt x="1234" y="64"/>
                  </a:cubicBezTo>
                  <a:cubicBezTo>
                    <a:pt x="934" y="397"/>
                    <a:pt x="667" y="664"/>
                    <a:pt x="367" y="964"/>
                  </a:cubicBezTo>
                  <a:cubicBezTo>
                    <a:pt x="234" y="1098"/>
                    <a:pt x="67" y="1264"/>
                    <a:pt x="67" y="1498"/>
                  </a:cubicBezTo>
                  <a:cubicBezTo>
                    <a:pt x="34" y="1865"/>
                    <a:pt x="34" y="2232"/>
                    <a:pt x="0" y="2599"/>
                  </a:cubicBezTo>
                  <a:cubicBezTo>
                    <a:pt x="0" y="2699"/>
                    <a:pt x="67" y="2799"/>
                    <a:pt x="100" y="2932"/>
                  </a:cubicBezTo>
                  <a:cubicBezTo>
                    <a:pt x="267" y="2899"/>
                    <a:pt x="401" y="2899"/>
                    <a:pt x="534" y="2866"/>
                  </a:cubicBezTo>
                  <a:cubicBezTo>
                    <a:pt x="1201" y="2632"/>
                    <a:pt x="1902" y="2565"/>
                    <a:pt x="2602" y="2565"/>
                  </a:cubicBezTo>
                  <a:cubicBezTo>
                    <a:pt x="3603" y="2582"/>
                    <a:pt x="4604" y="2590"/>
                    <a:pt x="5608" y="2590"/>
                  </a:cubicBezTo>
                  <a:cubicBezTo>
                    <a:pt x="6613" y="2590"/>
                    <a:pt x="7622" y="2582"/>
                    <a:pt x="8640" y="2565"/>
                  </a:cubicBezTo>
                  <a:cubicBezTo>
                    <a:pt x="9474" y="2565"/>
                    <a:pt x="10274" y="2599"/>
                    <a:pt x="11075" y="2899"/>
                  </a:cubicBezTo>
                  <a:cubicBezTo>
                    <a:pt x="11108" y="2910"/>
                    <a:pt x="11145" y="2914"/>
                    <a:pt x="11186" y="2914"/>
                  </a:cubicBezTo>
                  <a:cubicBezTo>
                    <a:pt x="11268" y="2914"/>
                    <a:pt x="11364" y="2899"/>
                    <a:pt x="11475" y="2899"/>
                  </a:cubicBezTo>
                  <a:cubicBezTo>
                    <a:pt x="11475" y="2732"/>
                    <a:pt x="11508" y="2599"/>
                    <a:pt x="11508" y="2465"/>
                  </a:cubicBezTo>
                  <a:cubicBezTo>
                    <a:pt x="11508" y="2165"/>
                    <a:pt x="11475" y="1898"/>
                    <a:pt x="11442" y="1598"/>
                  </a:cubicBezTo>
                  <a:cubicBezTo>
                    <a:pt x="11442" y="1164"/>
                    <a:pt x="11175" y="898"/>
                    <a:pt x="10775" y="764"/>
                  </a:cubicBezTo>
                  <a:cubicBezTo>
                    <a:pt x="10374" y="631"/>
                    <a:pt x="9941" y="497"/>
                    <a:pt x="9507" y="431"/>
                  </a:cubicBezTo>
                  <a:cubicBezTo>
                    <a:pt x="8640" y="264"/>
                    <a:pt x="7772" y="197"/>
                    <a:pt x="6872" y="64"/>
                  </a:cubicBezTo>
                  <a:cubicBezTo>
                    <a:pt x="6405" y="18"/>
                    <a:pt x="5938" y="0"/>
                    <a:pt x="5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14" name="Google Shape;2243;p58"/>
            <p:cNvSpPr/>
            <p:nvPr/>
          </p:nvSpPr>
          <p:spPr>
            <a:xfrm>
              <a:off x="6437513" y="1471150"/>
              <a:ext cx="236025" cy="74975"/>
            </a:xfrm>
            <a:custGeom>
              <a:avLst/>
              <a:gdLst/>
              <a:ahLst/>
              <a:cxnLst/>
              <a:rect l="l" t="t" r="r" b="b"/>
              <a:pathLst>
                <a:path w="9441" h="2999" extrusionOk="0">
                  <a:moveTo>
                    <a:pt x="2790" y="1"/>
                  </a:moveTo>
                  <a:cubicBezTo>
                    <a:pt x="2263" y="1"/>
                    <a:pt x="1741" y="40"/>
                    <a:pt x="1235" y="63"/>
                  </a:cubicBezTo>
                  <a:cubicBezTo>
                    <a:pt x="667" y="96"/>
                    <a:pt x="434" y="530"/>
                    <a:pt x="67" y="830"/>
                  </a:cubicBezTo>
                  <a:cubicBezTo>
                    <a:pt x="34" y="830"/>
                    <a:pt x="34" y="897"/>
                    <a:pt x="34" y="930"/>
                  </a:cubicBezTo>
                  <a:cubicBezTo>
                    <a:pt x="34" y="1230"/>
                    <a:pt x="0" y="1597"/>
                    <a:pt x="67" y="1897"/>
                  </a:cubicBezTo>
                  <a:cubicBezTo>
                    <a:pt x="167" y="2231"/>
                    <a:pt x="267" y="2598"/>
                    <a:pt x="267" y="2998"/>
                  </a:cubicBezTo>
                  <a:cubicBezTo>
                    <a:pt x="501" y="2931"/>
                    <a:pt x="701" y="2898"/>
                    <a:pt x="868" y="2865"/>
                  </a:cubicBezTo>
                  <a:cubicBezTo>
                    <a:pt x="1435" y="2731"/>
                    <a:pt x="2002" y="2565"/>
                    <a:pt x="2569" y="2498"/>
                  </a:cubicBezTo>
                  <a:cubicBezTo>
                    <a:pt x="3229" y="2406"/>
                    <a:pt x="3889" y="2355"/>
                    <a:pt x="4548" y="2355"/>
                  </a:cubicBezTo>
                  <a:cubicBezTo>
                    <a:pt x="5089" y="2355"/>
                    <a:pt x="5630" y="2389"/>
                    <a:pt x="6171" y="2464"/>
                  </a:cubicBezTo>
                  <a:cubicBezTo>
                    <a:pt x="7105" y="2598"/>
                    <a:pt x="8039" y="2665"/>
                    <a:pt x="8973" y="2898"/>
                  </a:cubicBezTo>
                  <a:lnTo>
                    <a:pt x="9140" y="2898"/>
                  </a:lnTo>
                  <a:cubicBezTo>
                    <a:pt x="9174" y="2665"/>
                    <a:pt x="9207" y="2398"/>
                    <a:pt x="9274" y="2198"/>
                  </a:cubicBezTo>
                  <a:cubicBezTo>
                    <a:pt x="9440" y="1797"/>
                    <a:pt x="9440" y="1397"/>
                    <a:pt x="9374" y="963"/>
                  </a:cubicBezTo>
                  <a:cubicBezTo>
                    <a:pt x="9307" y="930"/>
                    <a:pt x="9274" y="863"/>
                    <a:pt x="9207" y="863"/>
                  </a:cubicBezTo>
                  <a:cubicBezTo>
                    <a:pt x="8973" y="763"/>
                    <a:pt x="8740" y="663"/>
                    <a:pt x="8540" y="630"/>
                  </a:cubicBezTo>
                  <a:cubicBezTo>
                    <a:pt x="7139" y="230"/>
                    <a:pt x="5704" y="63"/>
                    <a:pt x="4270" y="29"/>
                  </a:cubicBezTo>
                  <a:lnTo>
                    <a:pt x="3503" y="29"/>
                  </a:lnTo>
                  <a:cubicBezTo>
                    <a:pt x="3265" y="9"/>
                    <a:pt x="3027" y="1"/>
                    <a:pt x="2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15" name="Google Shape;2244;p58"/>
            <p:cNvSpPr/>
            <p:nvPr/>
          </p:nvSpPr>
          <p:spPr>
            <a:xfrm>
              <a:off x="6458363" y="1370125"/>
              <a:ext cx="195150" cy="102600"/>
            </a:xfrm>
            <a:custGeom>
              <a:avLst/>
              <a:gdLst/>
              <a:ahLst/>
              <a:cxnLst/>
              <a:rect l="l" t="t" r="r" b="b"/>
              <a:pathLst>
                <a:path w="7806" h="4104" extrusionOk="0">
                  <a:moveTo>
                    <a:pt x="4103" y="1"/>
                  </a:moveTo>
                  <a:cubicBezTo>
                    <a:pt x="3636" y="34"/>
                    <a:pt x="3203" y="1"/>
                    <a:pt x="2736" y="168"/>
                  </a:cubicBezTo>
                  <a:cubicBezTo>
                    <a:pt x="2702" y="184"/>
                    <a:pt x="2660" y="184"/>
                    <a:pt x="2615" y="184"/>
                  </a:cubicBezTo>
                  <a:cubicBezTo>
                    <a:pt x="2569" y="184"/>
                    <a:pt x="2519" y="184"/>
                    <a:pt x="2469" y="201"/>
                  </a:cubicBezTo>
                  <a:cubicBezTo>
                    <a:pt x="1968" y="334"/>
                    <a:pt x="1435" y="434"/>
                    <a:pt x="1068" y="835"/>
                  </a:cubicBezTo>
                  <a:cubicBezTo>
                    <a:pt x="901" y="1035"/>
                    <a:pt x="701" y="1202"/>
                    <a:pt x="501" y="1335"/>
                  </a:cubicBezTo>
                  <a:cubicBezTo>
                    <a:pt x="167" y="1569"/>
                    <a:pt x="67" y="1869"/>
                    <a:pt x="67" y="2236"/>
                  </a:cubicBezTo>
                  <a:cubicBezTo>
                    <a:pt x="67" y="2669"/>
                    <a:pt x="67" y="3103"/>
                    <a:pt x="67" y="3570"/>
                  </a:cubicBezTo>
                  <a:cubicBezTo>
                    <a:pt x="67" y="3670"/>
                    <a:pt x="0" y="3770"/>
                    <a:pt x="134" y="3870"/>
                  </a:cubicBezTo>
                  <a:cubicBezTo>
                    <a:pt x="200" y="3837"/>
                    <a:pt x="300" y="3837"/>
                    <a:pt x="367" y="3804"/>
                  </a:cubicBezTo>
                  <a:cubicBezTo>
                    <a:pt x="901" y="3637"/>
                    <a:pt x="1401" y="3570"/>
                    <a:pt x="1935" y="3570"/>
                  </a:cubicBezTo>
                  <a:cubicBezTo>
                    <a:pt x="2435" y="3570"/>
                    <a:pt x="2936" y="3570"/>
                    <a:pt x="3403" y="3537"/>
                  </a:cubicBezTo>
                  <a:cubicBezTo>
                    <a:pt x="3523" y="3532"/>
                    <a:pt x="3644" y="3530"/>
                    <a:pt x="3765" y="3530"/>
                  </a:cubicBezTo>
                  <a:cubicBezTo>
                    <a:pt x="4578" y="3530"/>
                    <a:pt x="5391" y="3625"/>
                    <a:pt x="6205" y="3770"/>
                  </a:cubicBezTo>
                  <a:cubicBezTo>
                    <a:pt x="6705" y="3837"/>
                    <a:pt x="7239" y="3970"/>
                    <a:pt x="7806" y="4104"/>
                  </a:cubicBezTo>
                  <a:cubicBezTo>
                    <a:pt x="7772" y="3870"/>
                    <a:pt x="7739" y="3670"/>
                    <a:pt x="7739" y="3503"/>
                  </a:cubicBezTo>
                  <a:cubicBezTo>
                    <a:pt x="7772" y="3103"/>
                    <a:pt x="7539" y="2936"/>
                    <a:pt x="7239" y="2836"/>
                  </a:cubicBezTo>
                  <a:cubicBezTo>
                    <a:pt x="7105" y="2769"/>
                    <a:pt x="7005" y="2736"/>
                    <a:pt x="6872" y="2703"/>
                  </a:cubicBezTo>
                  <a:cubicBezTo>
                    <a:pt x="6138" y="2503"/>
                    <a:pt x="5437" y="2369"/>
                    <a:pt x="4670" y="2369"/>
                  </a:cubicBezTo>
                  <a:cubicBezTo>
                    <a:pt x="4203" y="2369"/>
                    <a:pt x="3736" y="2369"/>
                    <a:pt x="3269" y="2302"/>
                  </a:cubicBezTo>
                  <a:cubicBezTo>
                    <a:pt x="2909" y="2242"/>
                    <a:pt x="2549" y="2194"/>
                    <a:pt x="2188" y="2194"/>
                  </a:cubicBezTo>
                  <a:cubicBezTo>
                    <a:pt x="1948" y="2194"/>
                    <a:pt x="1708" y="2216"/>
                    <a:pt x="1468" y="2269"/>
                  </a:cubicBezTo>
                  <a:cubicBezTo>
                    <a:pt x="1435" y="2269"/>
                    <a:pt x="1401" y="2273"/>
                    <a:pt x="1369" y="2273"/>
                  </a:cubicBezTo>
                  <a:cubicBezTo>
                    <a:pt x="1305" y="2273"/>
                    <a:pt x="1246" y="2258"/>
                    <a:pt x="1201" y="2169"/>
                  </a:cubicBezTo>
                  <a:cubicBezTo>
                    <a:pt x="1234" y="2036"/>
                    <a:pt x="1335" y="2036"/>
                    <a:pt x="1435" y="2036"/>
                  </a:cubicBezTo>
                  <a:cubicBezTo>
                    <a:pt x="1868" y="1969"/>
                    <a:pt x="2269" y="1902"/>
                    <a:pt x="2669" y="1835"/>
                  </a:cubicBezTo>
                  <a:cubicBezTo>
                    <a:pt x="3002" y="1769"/>
                    <a:pt x="3269" y="1702"/>
                    <a:pt x="3603" y="1702"/>
                  </a:cubicBezTo>
                  <a:cubicBezTo>
                    <a:pt x="3903" y="1702"/>
                    <a:pt x="4170" y="1702"/>
                    <a:pt x="4470" y="1669"/>
                  </a:cubicBezTo>
                  <a:cubicBezTo>
                    <a:pt x="5504" y="1669"/>
                    <a:pt x="6538" y="1835"/>
                    <a:pt x="7539" y="2169"/>
                  </a:cubicBezTo>
                  <a:cubicBezTo>
                    <a:pt x="7572" y="2202"/>
                    <a:pt x="7606" y="2202"/>
                    <a:pt x="7672" y="2202"/>
                  </a:cubicBezTo>
                  <a:cubicBezTo>
                    <a:pt x="7739" y="2002"/>
                    <a:pt x="7739" y="1802"/>
                    <a:pt x="7606" y="1669"/>
                  </a:cubicBezTo>
                  <a:cubicBezTo>
                    <a:pt x="7172" y="1202"/>
                    <a:pt x="6705" y="735"/>
                    <a:pt x="6105" y="434"/>
                  </a:cubicBezTo>
                  <a:cubicBezTo>
                    <a:pt x="6071" y="401"/>
                    <a:pt x="6005" y="401"/>
                    <a:pt x="5938" y="368"/>
                  </a:cubicBezTo>
                  <a:cubicBezTo>
                    <a:pt x="5604" y="301"/>
                    <a:pt x="5237" y="234"/>
                    <a:pt x="4904" y="134"/>
                  </a:cubicBezTo>
                  <a:cubicBezTo>
                    <a:pt x="4637" y="34"/>
                    <a:pt x="4370" y="1"/>
                    <a:pt x="4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16" name="Google Shape;2245;p58"/>
            <p:cNvSpPr/>
            <p:nvPr/>
          </p:nvSpPr>
          <p:spPr>
            <a:xfrm>
              <a:off x="6496713" y="1324275"/>
              <a:ext cx="117600" cy="40875"/>
            </a:xfrm>
            <a:custGeom>
              <a:avLst/>
              <a:gdLst/>
              <a:ahLst/>
              <a:cxnLst/>
              <a:rect l="l" t="t" r="r" b="b"/>
              <a:pathLst>
                <a:path w="4704" h="1635" extrusionOk="0">
                  <a:moveTo>
                    <a:pt x="2436" y="0"/>
                  </a:moveTo>
                  <a:cubicBezTo>
                    <a:pt x="2102" y="0"/>
                    <a:pt x="1802" y="67"/>
                    <a:pt x="1468" y="100"/>
                  </a:cubicBezTo>
                  <a:cubicBezTo>
                    <a:pt x="1368" y="134"/>
                    <a:pt x="1235" y="134"/>
                    <a:pt x="1135" y="134"/>
                  </a:cubicBezTo>
                  <a:cubicBezTo>
                    <a:pt x="1035" y="167"/>
                    <a:pt x="935" y="200"/>
                    <a:pt x="835" y="267"/>
                  </a:cubicBezTo>
                  <a:cubicBezTo>
                    <a:pt x="401" y="601"/>
                    <a:pt x="67" y="1001"/>
                    <a:pt x="1" y="1635"/>
                  </a:cubicBezTo>
                  <a:cubicBezTo>
                    <a:pt x="534" y="1501"/>
                    <a:pt x="1001" y="1401"/>
                    <a:pt x="1435" y="1268"/>
                  </a:cubicBezTo>
                  <a:cubicBezTo>
                    <a:pt x="1568" y="1268"/>
                    <a:pt x="1702" y="1234"/>
                    <a:pt x="1835" y="1234"/>
                  </a:cubicBezTo>
                  <a:lnTo>
                    <a:pt x="2903" y="1234"/>
                  </a:lnTo>
                  <a:cubicBezTo>
                    <a:pt x="3036" y="1234"/>
                    <a:pt x="3136" y="1268"/>
                    <a:pt x="3236" y="1268"/>
                  </a:cubicBezTo>
                  <a:cubicBezTo>
                    <a:pt x="3670" y="1401"/>
                    <a:pt x="4104" y="1501"/>
                    <a:pt x="4571" y="1635"/>
                  </a:cubicBezTo>
                  <a:cubicBezTo>
                    <a:pt x="4604" y="1635"/>
                    <a:pt x="4671" y="1601"/>
                    <a:pt x="4704" y="1601"/>
                  </a:cubicBezTo>
                  <a:cubicBezTo>
                    <a:pt x="4637" y="1134"/>
                    <a:pt x="4437" y="734"/>
                    <a:pt x="4070" y="434"/>
                  </a:cubicBezTo>
                  <a:cubicBezTo>
                    <a:pt x="3903" y="234"/>
                    <a:pt x="3670" y="134"/>
                    <a:pt x="3403" y="134"/>
                  </a:cubicBezTo>
                  <a:cubicBezTo>
                    <a:pt x="3070" y="100"/>
                    <a:pt x="2769" y="0"/>
                    <a:pt x="24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17" name="Google Shape;2246;p58"/>
            <p:cNvSpPr/>
            <p:nvPr/>
          </p:nvSpPr>
          <p:spPr>
            <a:xfrm>
              <a:off x="6141463" y="1647325"/>
              <a:ext cx="851475" cy="979575"/>
            </a:xfrm>
            <a:custGeom>
              <a:avLst/>
              <a:gdLst/>
              <a:ahLst/>
              <a:cxnLst/>
              <a:rect l="l" t="t" r="r" b="b"/>
              <a:pathLst>
                <a:path w="34059" h="39183" extrusionOk="0">
                  <a:moveTo>
                    <a:pt x="12393" y="1"/>
                  </a:moveTo>
                  <a:cubicBezTo>
                    <a:pt x="11664" y="1"/>
                    <a:pt x="10996" y="224"/>
                    <a:pt x="10408" y="988"/>
                  </a:cubicBezTo>
                  <a:cubicBezTo>
                    <a:pt x="9207" y="2556"/>
                    <a:pt x="8907" y="4624"/>
                    <a:pt x="8273" y="6459"/>
                  </a:cubicBezTo>
                  <a:cubicBezTo>
                    <a:pt x="7339" y="9027"/>
                    <a:pt x="5538" y="11095"/>
                    <a:pt x="3803" y="13164"/>
                  </a:cubicBezTo>
                  <a:cubicBezTo>
                    <a:pt x="2336" y="14898"/>
                    <a:pt x="1668" y="16366"/>
                    <a:pt x="1068" y="18567"/>
                  </a:cubicBezTo>
                  <a:cubicBezTo>
                    <a:pt x="434" y="20836"/>
                    <a:pt x="1" y="22804"/>
                    <a:pt x="1" y="25205"/>
                  </a:cubicBezTo>
                  <a:cubicBezTo>
                    <a:pt x="1" y="27474"/>
                    <a:pt x="668" y="29175"/>
                    <a:pt x="1735" y="31176"/>
                  </a:cubicBezTo>
                  <a:cubicBezTo>
                    <a:pt x="2836" y="33245"/>
                    <a:pt x="4270" y="34712"/>
                    <a:pt x="6072" y="36180"/>
                  </a:cubicBezTo>
                  <a:cubicBezTo>
                    <a:pt x="7773" y="37614"/>
                    <a:pt x="9541" y="38915"/>
                    <a:pt x="11842" y="39115"/>
                  </a:cubicBezTo>
                  <a:cubicBezTo>
                    <a:pt x="12388" y="39161"/>
                    <a:pt x="12925" y="39182"/>
                    <a:pt x="13457" y="39182"/>
                  </a:cubicBezTo>
                  <a:cubicBezTo>
                    <a:pt x="15265" y="39182"/>
                    <a:pt x="17009" y="38935"/>
                    <a:pt x="18814" y="38548"/>
                  </a:cubicBezTo>
                  <a:cubicBezTo>
                    <a:pt x="21282" y="38048"/>
                    <a:pt x="23517" y="37748"/>
                    <a:pt x="25619" y="36247"/>
                  </a:cubicBezTo>
                  <a:cubicBezTo>
                    <a:pt x="29188" y="33712"/>
                    <a:pt x="31290" y="29809"/>
                    <a:pt x="32991" y="25839"/>
                  </a:cubicBezTo>
                  <a:cubicBezTo>
                    <a:pt x="33725" y="24071"/>
                    <a:pt x="34058" y="21670"/>
                    <a:pt x="33691" y="19735"/>
                  </a:cubicBezTo>
                  <a:cubicBezTo>
                    <a:pt x="33324" y="17800"/>
                    <a:pt x="32123" y="16599"/>
                    <a:pt x="30756" y="15265"/>
                  </a:cubicBezTo>
                  <a:cubicBezTo>
                    <a:pt x="28988" y="13564"/>
                    <a:pt x="26886" y="11829"/>
                    <a:pt x="26019" y="9461"/>
                  </a:cubicBezTo>
                  <a:cubicBezTo>
                    <a:pt x="25185" y="7159"/>
                    <a:pt x="24885" y="4791"/>
                    <a:pt x="23517" y="2689"/>
                  </a:cubicBezTo>
                  <a:cubicBezTo>
                    <a:pt x="22216" y="655"/>
                    <a:pt x="20182" y="221"/>
                    <a:pt x="17880" y="87"/>
                  </a:cubicBezTo>
                  <a:cubicBezTo>
                    <a:pt x="17761" y="81"/>
                    <a:pt x="17640" y="78"/>
                    <a:pt x="17516" y="78"/>
                  </a:cubicBezTo>
                  <a:cubicBezTo>
                    <a:pt x="16599" y="78"/>
                    <a:pt x="15556" y="242"/>
                    <a:pt x="14572" y="242"/>
                  </a:cubicBezTo>
                  <a:cubicBezTo>
                    <a:pt x="14382" y="242"/>
                    <a:pt x="14195" y="235"/>
                    <a:pt x="14011" y="221"/>
                  </a:cubicBezTo>
                  <a:cubicBezTo>
                    <a:pt x="13446" y="111"/>
                    <a:pt x="12905" y="1"/>
                    <a:pt x="123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18" name="Google Shape;2247;p58"/>
            <p:cNvSpPr/>
            <p:nvPr/>
          </p:nvSpPr>
          <p:spPr>
            <a:xfrm>
              <a:off x="6491638" y="1330875"/>
              <a:ext cx="117675" cy="45050"/>
            </a:xfrm>
            <a:custGeom>
              <a:avLst/>
              <a:gdLst/>
              <a:ahLst/>
              <a:cxnLst/>
              <a:rect l="l" t="t" r="r" b="b"/>
              <a:pathLst>
                <a:path w="4707" h="1802" extrusionOk="0">
                  <a:moveTo>
                    <a:pt x="2745" y="0"/>
                  </a:moveTo>
                  <a:cubicBezTo>
                    <a:pt x="2560" y="0"/>
                    <a:pt x="2370" y="29"/>
                    <a:pt x="2205" y="70"/>
                  </a:cubicBezTo>
                  <a:cubicBezTo>
                    <a:pt x="1571" y="170"/>
                    <a:pt x="1004" y="437"/>
                    <a:pt x="471" y="804"/>
                  </a:cubicBezTo>
                  <a:cubicBezTo>
                    <a:pt x="0" y="1108"/>
                    <a:pt x="287" y="1802"/>
                    <a:pt x="722" y="1802"/>
                  </a:cubicBezTo>
                  <a:cubicBezTo>
                    <a:pt x="812" y="1802"/>
                    <a:pt x="907" y="1773"/>
                    <a:pt x="1004" y="1704"/>
                  </a:cubicBezTo>
                  <a:cubicBezTo>
                    <a:pt x="1471" y="1371"/>
                    <a:pt x="1972" y="1137"/>
                    <a:pt x="2539" y="1070"/>
                  </a:cubicBezTo>
                  <a:cubicBezTo>
                    <a:pt x="2580" y="1065"/>
                    <a:pt x="2621" y="1062"/>
                    <a:pt x="2663" y="1062"/>
                  </a:cubicBezTo>
                  <a:cubicBezTo>
                    <a:pt x="3122" y="1062"/>
                    <a:pt x="3581" y="1376"/>
                    <a:pt x="4040" y="1437"/>
                  </a:cubicBezTo>
                  <a:cubicBezTo>
                    <a:pt x="4060" y="1439"/>
                    <a:pt x="4080" y="1440"/>
                    <a:pt x="4099" y="1440"/>
                  </a:cubicBezTo>
                  <a:cubicBezTo>
                    <a:pt x="4706" y="1440"/>
                    <a:pt x="4687" y="435"/>
                    <a:pt x="4040" y="370"/>
                  </a:cubicBezTo>
                  <a:cubicBezTo>
                    <a:pt x="3706" y="337"/>
                    <a:pt x="3406" y="136"/>
                    <a:pt x="3072" y="36"/>
                  </a:cubicBezTo>
                  <a:cubicBezTo>
                    <a:pt x="2970" y="11"/>
                    <a:pt x="2859" y="0"/>
                    <a:pt x="2745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19" name="Google Shape;2248;p58"/>
            <p:cNvSpPr/>
            <p:nvPr/>
          </p:nvSpPr>
          <p:spPr>
            <a:xfrm>
              <a:off x="6465863" y="1381475"/>
              <a:ext cx="181100" cy="53350"/>
            </a:xfrm>
            <a:custGeom>
              <a:avLst/>
              <a:gdLst/>
              <a:ahLst/>
              <a:cxnLst/>
              <a:rect l="l" t="t" r="r" b="b"/>
              <a:pathLst>
                <a:path w="7244" h="2134" extrusionOk="0">
                  <a:moveTo>
                    <a:pt x="2995" y="0"/>
                  </a:moveTo>
                  <a:cubicBezTo>
                    <a:pt x="2100" y="0"/>
                    <a:pt x="465" y="453"/>
                    <a:pt x="101" y="1181"/>
                  </a:cubicBezTo>
                  <a:cubicBezTo>
                    <a:pt x="0" y="1381"/>
                    <a:pt x="0" y="1648"/>
                    <a:pt x="167" y="1815"/>
                  </a:cubicBezTo>
                  <a:cubicBezTo>
                    <a:pt x="201" y="1815"/>
                    <a:pt x="201" y="1815"/>
                    <a:pt x="201" y="1848"/>
                  </a:cubicBezTo>
                  <a:cubicBezTo>
                    <a:pt x="319" y="1946"/>
                    <a:pt x="445" y="1987"/>
                    <a:pt x="565" y="1987"/>
                  </a:cubicBezTo>
                  <a:cubicBezTo>
                    <a:pt x="813" y="1987"/>
                    <a:pt x="1034" y="1807"/>
                    <a:pt x="1101" y="1582"/>
                  </a:cubicBezTo>
                  <a:cubicBezTo>
                    <a:pt x="1472" y="1272"/>
                    <a:pt x="2647" y="1078"/>
                    <a:pt x="3135" y="1078"/>
                  </a:cubicBezTo>
                  <a:cubicBezTo>
                    <a:pt x="3173" y="1078"/>
                    <a:pt x="3207" y="1079"/>
                    <a:pt x="3236" y="1081"/>
                  </a:cubicBezTo>
                  <a:cubicBezTo>
                    <a:pt x="3803" y="1148"/>
                    <a:pt x="5871" y="1281"/>
                    <a:pt x="6138" y="1848"/>
                  </a:cubicBezTo>
                  <a:cubicBezTo>
                    <a:pt x="6223" y="2050"/>
                    <a:pt x="6375" y="2133"/>
                    <a:pt x="6533" y="2133"/>
                  </a:cubicBezTo>
                  <a:cubicBezTo>
                    <a:pt x="6874" y="2133"/>
                    <a:pt x="7244" y="1747"/>
                    <a:pt x="7039" y="1315"/>
                  </a:cubicBezTo>
                  <a:cubicBezTo>
                    <a:pt x="6572" y="247"/>
                    <a:pt x="4237" y="147"/>
                    <a:pt x="3236" y="14"/>
                  </a:cubicBezTo>
                  <a:cubicBezTo>
                    <a:pt x="3164" y="5"/>
                    <a:pt x="3083" y="0"/>
                    <a:pt x="2995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20" name="Google Shape;2249;p58"/>
            <p:cNvSpPr/>
            <p:nvPr/>
          </p:nvSpPr>
          <p:spPr>
            <a:xfrm>
              <a:off x="6451688" y="1429225"/>
              <a:ext cx="190150" cy="40225"/>
            </a:xfrm>
            <a:custGeom>
              <a:avLst/>
              <a:gdLst/>
              <a:ahLst/>
              <a:cxnLst/>
              <a:rect l="l" t="t" r="r" b="b"/>
              <a:pathLst>
                <a:path w="7606" h="1609" extrusionOk="0">
                  <a:moveTo>
                    <a:pt x="3297" y="0"/>
                  </a:moveTo>
                  <a:cubicBezTo>
                    <a:pt x="2330" y="0"/>
                    <a:pt x="1382" y="141"/>
                    <a:pt x="434" y="472"/>
                  </a:cubicBezTo>
                  <a:cubicBezTo>
                    <a:pt x="201" y="572"/>
                    <a:pt x="0" y="739"/>
                    <a:pt x="34" y="1006"/>
                  </a:cubicBezTo>
                  <a:cubicBezTo>
                    <a:pt x="34" y="1039"/>
                    <a:pt x="34" y="1073"/>
                    <a:pt x="34" y="1073"/>
                  </a:cubicBezTo>
                  <a:cubicBezTo>
                    <a:pt x="75" y="1425"/>
                    <a:pt x="361" y="1597"/>
                    <a:pt x="628" y="1597"/>
                  </a:cubicBezTo>
                  <a:cubicBezTo>
                    <a:pt x="790" y="1597"/>
                    <a:pt x="946" y="1533"/>
                    <a:pt x="1034" y="1406"/>
                  </a:cubicBezTo>
                  <a:cubicBezTo>
                    <a:pt x="1814" y="1172"/>
                    <a:pt x="2593" y="1040"/>
                    <a:pt x="3404" y="1040"/>
                  </a:cubicBezTo>
                  <a:cubicBezTo>
                    <a:pt x="3634" y="1040"/>
                    <a:pt x="3867" y="1050"/>
                    <a:pt x="4103" y="1073"/>
                  </a:cubicBezTo>
                  <a:cubicBezTo>
                    <a:pt x="4637" y="1139"/>
                    <a:pt x="6138" y="1073"/>
                    <a:pt x="6605" y="1373"/>
                  </a:cubicBezTo>
                  <a:cubicBezTo>
                    <a:pt x="6712" y="1526"/>
                    <a:pt x="6896" y="1608"/>
                    <a:pt x="7074" y="1608"/>
                  </a:cubicBezTo>
                  <a:cubicBezTo>
                    <a:pt x="7284" y="1608"/>
                    <a:pt x="7485" y="1492"/>
                    <a:pt x="7539" y="1239"/>
                  </a:cubicBezTo>
                  <a:cubicBezTo>
                    <a:pt x="7572" y="1206"/>
                    <a:pt x="7572" y="1206"/>
                    <a:pt x="7572" y="1206"/>
                  </a:cubicBezTo>
                  <a:cubicBezTo>
                    <a:pt x="7606" y="1006"/>
                    <a:pt x="7572" y="806"/>
                    <a:pt x="7439" y="672"/>
                  </a:cubicBezTo>
                  <a:cubicBezTo>
                    <a:pt x="6839" y="139"/>
                    <a:pt x="5538" y="172"/>
                    <a:pt x="4804" y="105"/>
                  </a:cubicBezTo>
                  <a:cubicBezTo>
                    <a:pt x="4295" y="37"/>
                    <a:pt x="3794" y="0"/>
                    <a:pt x="3297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21" name="Google Shape;2250;p58"/>
            <p:cNvSpPr/>
            <p:nvPr/>
          </p:nvSpPr>
          <p:spPr>
            <a:xfrm>
              <a:off x="6440013" y="1495200"/>
              <a:ext cx="225375" cy="59725"/>
            </a:xfrm>
            <a:custGeom>
              <a:avLst/>
              <a:gdLst/>
              <a:ahLst/>
              <a:cxnLst/>
              <a:rect l="l" t="t" r="r" b="b"/>
              <a:pathLst>
                <a:path w="9015" h="2389" extrusionOk="0">
                  <a:moveTo>
                    <a:pt x="4917" y="1"/>
                  </a:moveTo>
                  <a:cubicBezTo>
                    <a:pt x="3624" y="1"/>
                    <a:pt x="2346" y="115"/>
                    <a:pt x="1068" y="268"/>
                  </a:cubicBezTo>
                  <a:lnTo>
                    <a:pt x="1034" y="268"/>
                  </a:lnTo>
                  <a:cubicBezTo>
                    <a:pt x="1001" y="268"/>
                    <a:pt x="934" y="268"/>
                    <a:pt x="901" y="302"/>
                  </a:cubicBezTo>
                  <a:cubicBezTo>
                    <a:pt x="601" y="335"/>
                    <a:pt x="501" y="535"/>
                    <a:pt x="501" y="769"/>
                  </a:cubicBezTo>
                  <a:cubicBezTo>
                    <a:pt x="0" y="935"/>
                    <a:pt x="67" y="1803"/>
                    <a:pt x="668" y="1803"/>
                  </a:cubicBezTo>
                  <a:cubicBezTo>
                    <a:pt x="1968" y="1769"/>
                    <a:pt x="3269" y="1703"/>
                    <a:pt x="4570" y="1669"/>
                  </a:cubicBezTo>
                  <a:cubicBezTo>
                    <a:pt x="5805" y="1669"/>
                    <a:pt x="7005" y="2036"/>
                    <a:pt x="8206" y="2370"/>
                  </a:cubicBezTo>
                  <a:cubicBezTo>
                    <a:pt x="8255" y="2383"/>
                    <a:pt x="8302" y="2389"/>
                    <a:pt x="8347" y="2389"/>
                  </a:cubicBezTo>
                  <a:cubicBezTo>
                    <a:pt x="8766" y="2389"/>
                    <a:pt x="9014" y="1867"/>
                    <a:pt x="8773" y="1536"/>
                  </a:cubicBezTo>
                  <a:cubicBezTo>
                    <a:pt x="8873" y="1369"/>
                    <a:pt x="8907" y="1102"/>
                    <a:pt x="8707" y="902"/>
                  </a:cubicBezTo>
                  <a:cubicBezTo>
                    <a:pt x="8073" y="202"/>
                    <a:pt x="7005" y="101"/>
                    <a:pt x="6105" y="35"/>
                  </a:cubicBezTo>
                  <a:cubicBezTo>
                    <a:pt x="5707" y="11"/>
                    <a:pt x="5311" y="1"/>
                    <a:pt x="4917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22" name="Google Shape;2251;p58"/>
            <p:cNvSpPr/>
            <p:nvPr/>
          </p:nvSpPr>
          <p:spPr>
            <a:xfrm>
              <a:off x="6423338" y="1553500"/>
              <a:ext cx="276550" cy="70225"/>
            </a:xfrm>
            <a:custGeom>
              <a:avLst/>
              <a:gdLst/>
              <a:ahLst/>
              <a:cxnLst/>
              <a:rect l="l" t="t" r="r" b="b"/>
              <a:pathLst>
                <a:path w="11062" h="2809" extrusionOk="0">
                  <a:moveTo>
                    <a:pt x="6636" y="1"/>
                  </a:moveTo>
                  <a:cubicBezTo>
                    <a:pt x="5829" y="1"/>
                    <a:pt x="5066" y="60"/>
                    <a:pt x="4537" y="71"/>
                  </a:cubicBezTo>
                  <a:cubicBezTo>
                    <a:pt x="4428" y="71"/>
                    <a:pt x="4237" y="68"/>
                    <a:pt x="3996" y="68"/>
                  </a:cubicBezTo>
                  <a:cubicBezTo>
                    <a:pt x="2762" y="68"/>
                    <a:pt x="210" y="161"/>
                    <a:pt x="601" y="1305"/>
                  </a:cubicBezTo>
                  <a:cubicBezTo>
                    <a:pt x="501" y="1339"/>
                    <a:pt x="434" y="1405"/>
                    <a:pt x="367" y="1439"/>
                  </a:cubicBezTo>
                  <a:cubicBezTo>
                    <a:pt x="34" y="1639"/>
                    <a:pt x="0" y="2339"/>
                    <a:pt x="501" y="2406"/>
                  </a:cubicBezTo>
                  <a:cubicBezTo>
                    <a:pt x="2435" y="2673"/>
                    <a:pt x="4370" y="2740"/>
                    <a:pt x="6338" y="2806"/>
                  </a:cubicBezTo>
                  <a:cubicBezTo>
                    <a:pt x="6547" y="2806"/>
                    <a:pt x="6759" y="2808"/>
                    <a:pt x="6974" y="2808"/>
                  </a:cubicBezTo>
                  <a:cubicBezTo>
                    <a:pt x="7618" y="2808"/>
                    <a:pt x="8281" y="2790"/>
                    <a:pt x="8907" y="2640"/>
                  </a:cubicBezTo>
                  <a:cubicBezTo>
                    <a:pt x="9062" y="2640"/>
                    <a:pt x="9218" y="2654"/>
                    <a:pt x="9364" y="2654"/>
                  </a:cubicBezTo>
                  <a:cubicBezTo>
                    <a:pt x="9437" y="2654"/>
                    <a:pt x="9507" y="2651"/>
                    <a:pt x="9574" y="2640"/>
                  </a:cubicBezTo>
                  <a:cubicBezTo>
                    <a:pt x="9707" y="2640"/>
                    <a:pt x="9774" y="2606"/>
                    <a:pt x="9841" y="2573"/>
                  </a:cubicBezTo>
                  <a:cubicBezTo>
                    <a:pt x="9874" y="2573"/>
                    <a:pt x="9907" y="2606"/>
                    <a:pt x="9907" y="2606"/>
                  </a:cubicBezTo>
                  <a:cubicBezTo>
                    <a:pt x="10028" y="2712"/>
                    <a:pt x="10158" y="2756"/>
                    <a:pt x="10283" y="2756"/>
                  </a:cubicBezTo>
                  <a:cubicBezTo>
                    <a:pt x="10709" y="2756"/>
                    <a:pt x="11062" y="2234"/>
                    <a:pt x="10675" y="1872"/>
                  </a:cubicBezTo>
                  <a:cubicBezTo>
                    <a:pt x="10608" y="1806"/>
                    <a:pt x="10541" y="1739"/>
                    <a:pt x="10441" y="1706"/>
                  </a:cubicBezTo>
                  <a:cubicBezTo>
                    <a:pt x="10474" y="1606"/>
                    <a:pt x="10441" y="1505"/>
                    <a:pt x="10408" y="1372"/>
                  </a:cubicBezTo>
                  <a:cubicBezTo>
                    <a:pt x="9861" y="214"/>
                    <a:pt x="8170" y="1"/>
                    <a:pt x="663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23" name="Google Shape;2252;p58"/>
            <p:cNvSpPr/>
            <p:nvPr/>
          </p:nvSpPr>
          <p:spPr>
            <a:xfrm>
              <a:off x="6093938" y="1305925"/>
              <a:ext cx="924000" cy="1356000"/>
            </a:xfrm>
            <a:custGeom>
              <a:avLst/>
              <a:gdLst/>
              <a:ahLst/>
              <a:cxnLst/>
              <a:rect l="l" t="t" r="r" b="b"/>
              <a:pathLst>
                <a:path w="36960" h="54240" extrusionOk="0">
                  <a:moveTo>
                    <a:pt x="24785" y="12843"/>
                  </a:moveTo>
                  <a:cubicBezTo>
                    <a:pt x="25085" y="12976"/>
                    <a:pt x="25385" y="13176"/>
                    <a:pt x="25719" y="13210"/>
                  </a:cubicBezTo>
                  <a:cubicBezTo>
                    <a:pt x="25852" y="13243"/>
                    <a:pt x="26019" y="13310"/>
                    <a:pt x="26052" y="13377"/>
                  </a:cubicBezTo>
                  <a:cubicBezTo>
                    <a:pt x="26252" y="13710"/>
                    <a:pt x="26552" y="14044"/>
                    <a:pt x="26552" y="14444"/>
                  </a:cubicBezTo>
                  <a:cubicBezTo>
                    <a:pt x="26552" y="14611"/>
                    <a:pt x="26552" y="14744"/>
                    <a:pt x="26552" y="14878"/>
                  </a:cubicBezTo>
                  <a:cubicBezTo>
                    <a:pt x="26552" y="15144"/>
                    <a:pt x="26586" y="15378"/>
                    <a:pt x="26719" y="15611"/>
                  </a:cubicBezTo>
                  <a:cubicBezTo>
                    <a:pt x="26819" y="15745"/>
                    <a:pt x="26819" y="15912"/>
                    <a:pt x="26853" y="16078"/>
                  </a:cubicBezTo>
                  <a:cubicBezTo>
                    <a:pt x="26853" y="16212"/>
                    <a:pt x="26853" y="16345"/>
                    <a:pt x="26853" y="16479"/>
                  </a:cubicBezTo>
                  <a:cubicBezTo>
                    <a:pt x="26786" y="17113"/>
                    <a:pt x="27019" y="17646"/>
                    <a:pt x="27286" y="18180"/>
                  </a:cubicBezTo>
                  <a:cubicBezTo>
                    <a:pt x="27320" y="18313"/>
                    <a:pt x="27386" y="18447"/>
                    <a:pt x="27453" y="18580"/>
                  </a:cubicBezTo>
                  <a:cubicBezTo>
                    <a:pt x="27553" y="18880"/>
                    <a:pt x="27687" y="19181"/>
                    <a:pt x="27820" y="19481"/>
                  </a:cubicBezTo>
                  <a:cubicBezTo>
                    <a:pt x="27887" y="19648"/>
                    <a:pt x="27987" y="19815"/>
                    <a:pt x="28087" y="19881"/>
                  </a:cubicBezTo>
                  <a:cubicBezTo>
                    <a:pt x="28420" y="20115"/>
                    <a:pt x="28554" y="20448"/>
                    <a:pt x="28687" y="20782"/>
                  </a:cubicBezTo>
                  <a:cubicBezTo>
                    <a:pt x="28754" y="20949"/>
                    <a:pt x="28854" y="21082"/>
                    <a:pt x="28921" y="21216"/>
                  </a:cubicBezTo>
                  <a:cubicBezTo>
                    <a:pt x="28988" y="21316"/>
                    <a:pt x="29088" y="21382"/>
                    <a:pt x="29121" y="21482"/>
                  </a:cubicBezTo>
                  <a:cubicBezTo>
                    <a:pt x="29388" y="21983"/>
                    <a:pt x="29755" y="22350"/>
                    <a:pt x="30155" y="22750"/>
                  </a:cubicBezTo>
                  <a:cubicBezTo>
                    <a:pt x="30288" y="22850"/>
                    <a:pt x="30389" y="22983"/>
                    <a:pt x="30455" y="23117"/>
                  </a:cubicBezTo>
                  <a:cubicBezTo>
                    <a:pt x="30622" y="23384"/>
                    <a:pt x="30755" y="23684"/>
                    <a:pt x="30922" y="23951"/>
                  </a:cubicBezTo>
                  <a:cubicBezTo>
                    <a:pt x="31156" y="24384"/>
                    <a:pt x="31456" y="24751"/>
                    <a:pt x="31856" y="25118"/>
                  </a:cubicBezTo>
                  <a:cubicBezTo>
                    <a:pt x="32623" y="25886"/>
                    <a:pt x="33391" y="26686"/>
                    <a:pt x="34091" y="27520"/>
                  </a:cubicBezTo>
                  <a:cubicBezTo>
                    <a:pt x="34625" y="28154"/>
                    <a:pt x="35092" y="28888"/>
                    <a:pt x="35526" y="29655"/>
                  </a:cubicBezTo>
                  <a:cubicBezTo>
                    <a:pt x="35792" y="30122"/>
                    <a:pt x="35959" y="30689"/>
                    <a:pt x="36159" y="31189"/>
                  </a:cubicBezTo>
                  <a:cubicBezTo>
                    <a:pt x="36326" y="31623"/>
                    <a:pt x="36460" y="32023"/>
                    <a:pt x="36593" y="32424"/>
                  </a:cubicBezTo>
                  <a:cubicBezTo>
                    <a:pt x="36726" y="32790"/>
                    <a:pt x="36826" y="33157"/>
                    <a:pt x="36793" y="33558"/>
                  </a:cubicBezTo>
                  <a:cubicBezTo>
                    <a:pt x="36793" y="34058"/>
                    <a:pt x="36793" y="34592"/>
                    <a:pt x="36793" y="35092"/>
                  </a:cubicBezTo>
                  <a:cubicBezTo>
                    <a:pt x="36793" y="35492"/>
                    <a:pt x="36760" y="35893"/>
                    <a:pt x="36826" y="36293"/>
                  </a:cubicBezTo>
                  <a:cubicBezTo>
                    <a:pt x="36960" y="37294"/>
                    <a:pt x="36927" y="38294"/>
                    <a:pt x="36860" y="39295"/>
                  </a:cubicBezTo>
                  <a:cubicBezTo>
                    <a:pt x="36793" y="40062"/>
                    <a:pt x="36626" y="40830"/>
                    <a:pt x="36393" y="41563"/>
                  </a:cubicBezTo>
                  <a:cubicBezTo>
                    <a:pt x="36193" y="42231"/>
                    <a:pt x="35926" y="42864"/>
                    <a:pt x="35626" y="43498"/>
                  </a:cubicBezTo>
                  <a:cubicBezTo>
                    <a:pt x="35259" y="44265"/>
                    <a:pt x="34792" y="44966"/>
                    <a:pt x="34525" y="45733"/>
                  </a:cubicBezTo>
                  <a:cubicBezTo>
                    <a:pt x="34491" y="45766"/>
                    <a:pt x="34491" y="45800"/>
                    <a:pt x="34458" y="45833"/>
                  </a:cubicBezTo>
                  <a:cubicBezTo>
                    <a:pt x="34125" y="46333"/>
                    <a:pt x="33791" y="46834"/>
                    <a:pt x="33457" y="47334"/>
                  </a:cubicBezTo>
                  <a:cubicBezTo>
                    <a:pt x="33391" y="47434"/>
                    <a:pt x="33324" y="47501"/>
                    <a:pt x="33257" y="47601"/>
                  </a:cubicBezTo>
                  <a:cubicBezTo>
                    <a:pt x="32657" y="48668"/>
                    <a:pt x="31790" y="49469"/>
                    <a:pt x="30822" y="50236"/>
                  </a:cubicBezTo>
                  <a:cubicBezTo>
                    <a:pt x="30555" y="50470"/>
                    <a:pt x="30255" y="50670"/>
                    <a:pt x="29988" y="50903"/>
                  </a:cubicBezTo>
                  <a:cubicBezTo>
                    <a:pt x="29855" y="51003"/>
                    <a:pt x="29721" y="51104"/>
                    <a:pt x="29588" y="51204"/>
                  </a:cubicBezTo>
                  <a:cubicBezTo>
                    <a:pt x="28954" y="51537"/>
                    <a:pt x="28287" y="51871"/>
                    <a:pt x="27653" y="52238"/>
                  </a:cubicBezTo>
                  <a:cubicBezTo>
                    <a:pt x="27286" y="52438"/>
                    <a:pt x="26886" y="52638"/>
                    <a:pt x="26486" y="52838"/>
                  </a:cubicBezTo>
                  <a:cubicBezTo>
                    <a:pt x="25685" y="53272"/>
                    <a:pt x="24818" y="53505"/>
                    <a:pt x="23951" y="53739"/>
                  </a:cubicBezTo>
                  <a:cubicBezTo>
                    <a:pt x="23817" y="53772"/>
                    <a:pt x="23684" y="53772"/>
                    <a:pt x="23550" y="53805"/>
                  </a:cubicBezTo>
                  <a:cubicBezTo>
                    <a:pt x="23484" y="53805"/>
                    <a:pt x="23417" y="53805"/>
                    <a:pt x="23350" y="53839"/>
                  </a:cubicBezTo>
                  <a:cubicBezTo>
                    <a:pt x="22783" y="54172"/>
                    <a:pt x="22183" y="54206"/>
                    <a:pt x="21549" y="54206"/>
                  </a:cubicBezTo>
                  <a:cubicBezTo>
                    <a:pt x="20014" y="54239"/>
                    <a:pt x="18480" y="54206"/>
                    <a:pt x="16946" y="54239"/>
                  </a:cubicBezTo>
                  <a:cubicBezTo>
                    <a:pt x="16645" y="54239"/>
                    <a:pt x="16312" y="54172"/>
                    <a:pt x="15978" y="54072"/>
                  </a:cubicBezTo>
                  <a:cubicBezTo>
                    <a:pt x="15645" y="53972"/>
                    <a:pt x="15244" y="53906"/>
                    <a:pt x="14877" y="53872"/>
                  </a:cubicBezTo>
                  <a:cubicBezTo>
                    <a:pt x="14644" y="53872"/>
                    <a:pt x="14444" y="53839"/>
                    <a:pt x="14210" y="53839"/>
                  </a:cubicBezTo>
                  <a:cubicBezTo>
                    <a:pt x="14044" y="53805"/>
                    <a:pt x="13877" y="53772"/>
                    <a:pt x="13743" y="53805"/>
                  </a:cubicBezTo>
                  <a:cubicBezTo>
                    <a:pt x="13343" y="53839"/>
                    <a:pt x="13009" y="53772"/>
                    <a:pt x="12643" y="53672"/>
                  </a:cubicBezTo>
                  <a:cubicBezTo>
                    <a:pt x="11608" y="53372"/>
                    <a:pt x="10608" y="52972"/>
                    <a:pt x="9674" y="52438"/>
                  </a:cubicBezTo>
                  <a:cubicBezTo>
                    <a:pt x="9073" y="52071"/>
                    <a:pt x="8440" y="51771"/>
                    <a:pt x="7806" y="51437"/>
                  </a:cubicBezTo>
                  <a:cubicBezTo>
                    <a:pt x="7472" y="51270"/>
                    <a:pt x="7172" y="51070"/>
                    <a:pt x="6905" y="50837"/>
                  </a:cubicBezTo>
                  <a:cubicBezTo>
                    <a:pt x="6672" y="50637"/>
                    <a:pt x="6405" y="50436"/>
                    <a:pt x="6171" y="50270"/>
                  </a:cubicBezTo>
                  <a:cubicBezTo>
                    <a:pt x="5404" y="49703"/>
                    <a:pt x="4737" y="49035"/>
                    <a:pt x="4136" y="48302"/>
                  </a:cubicBezTo>
                  <a:cubicBezTo>
                    <a:pt x="4003" y="48101"/>
                    <a:pt x="3870" y="47901"/>
                    <a:pt x="3736" y="47701"/>
                  </a:cubicBezTo>
                  <a:cubicBezTo>
                    <a:pt x="3703" y="47668"/>
                    <a:pt x="3703" y="47601"/>
                    <a:pt x="3669" y="47568"/>
                  </a:cubicBezTo>
                  <a:cubicBezTo>
                    <a:pt x="3236" y="47167"/>
                    <a:pt x="3036" y="46634"/>
                    <a:pt x="2702" y="46167"/>
                  </a:cubicBezTo>
                  <a:cubicBezTo>
                    <a:pt x="2569" y="46033"/>
                    <a:pt x="2469" y="45833"/>
                    <a:pt x="2402" y="45666"/>
                  </a:cubicBezTo>
                  <a:cubicBezTo>
                    <a:pt x="2268" y="45266"/>
                    <a:pt x="2068" y="44932"/>
                    <a:pt x="1868" y="44599"/>
                  </a:cubicBezTo>
                  <a:cubicBezTo>
                    <a:pt x="1201" y="43265"/>
                    <a:pt x="534" y="41964"/>
                    <a:pt x="267" y="40496"/>
                  </a:cubicBezTo>
                  <a:cubicBezTo>
                    <a:pt x="67" y="39529"/>
                    <a:pt x="0" y="38528"/>
                    <a:pt x="34" y="37561"/>
                  </a:cubicBezTo>
                  <a:cubicBezTo>
                    <a:pt x="67" y="37060"/>
                    <a:pt x="134" y="36560"/>
                    <a:pt x="167" y="36093"/>
                  </a:cubicBezTo>
                  <a:cubicBezTo>
                    <a:pt x="167" y="35826"/>
                    <a:pt x="200" y="35526"/>
                    <a:pt x="200" y="35259"/>
                  </a:cubicBezTo>
                  <a:cubicBezTo>
                    <a:pt x="167" y="34759"/>
                    <a:pt x="167" y="34258"/>
                    <a:pt x="134" y="33724"/>
                  </a:cubicBezTo>
                  <a:cubicBezTo>
                    <a:pt x="134" y="33224"/>
                    <a:pt x="234" y="32757"/>
                    <a:pt x="400" y="32290"/>
                  </a:cubicBezTo>
                  <a:cubicBezTo>
                    <a:pt x="701" y="31590"/>
                    <a:pt x="934" y="30889"/>
                    <a:pt x="1201" y="30189"/>
                  </a:cubicBezTo>
                  <a:cubicBezTo>
                    <a:pt x="1234" y="30055"/>
                    <a:pt x="1301" y="29888"/>
                    <a:pt x="1368" y="29755"/>
                  </a:cubicBezTo>
                  <a:cubicBezTo>
                    <a:pt x="1835" y="28921"/>
                    <a:pt x="2335" y="28120"/>
                    <a:pt x="2969" y="27387"/>
                  </a:cubicBezTo>
                  <a:cubicBezTo>
                    <a:pt x="3603" y="26686"/>
                    <a:pt x="4270" y="25986"/>
                    <a:pt x="4937" y="25285"/>
                  </a:cubicBezTo>
                  <a:cubicBezTo>
                    <a:pt x="5004" y="25218"/>
                    <a:pt x="5070" y="25152"/>
                    <a:pt x="5137" y="25085"/>
                  </a:cubicBezTo>
                  <a:cubicBezTo>
                    <a:pt x="5504" y="24851"/>
                    <a:pt x="5704" y="24485"/>
                    <a:pt x="5938" y="24151"/>
                  </a:cubicBezTo>
                  <a:cubicBezTo>
                    <a:pt x="6138" y="23817"/>
                    <a:pt x="6271" y="23450"/>
                    <a:pt x="6505" y="23150"/>
                  </a:cubicBezTo>
                  <a:cubicBezTo>
                    <a:pt x="6605" y="22950"/>
                    <a:pt x="6738" y="22783"/>
                    <a:pt x="6905" y="22650"/>
                  </a:cubicBezTo>
                  <a:cubicBezTo>
                    <a:pt x="7539" y="22016"/>
                    <a:pt x="8039" y="21282"/>
                    <a:pt x="8406" y="20448"/>
                  </a:cubicBezTo>
                  <a:cubicBezTo>
                    <a:pt x="8440" y="20348"/>
                    <a:pt x="8506" y="20215"/>
                    <a:pt x="8606" y="20148"/>
                  </a:cubicBezTo>
                  <a:cubicBezTo>
                    <a:pt x="9040" y="19815"/>
                    <a:pt x="9240" y="19314"/>
                    <a:pt x="9440" y="18814"/>
                  </a:cubicBezTo>
                  <a:cubicBezTo>
                    <a:pt x="9640" y="18380"/>
                    <a:pt x="9774" y="17913"/>
                    <a:pt x="9974" y="17446"/>
                  </a:cubicBezTo>
                  <a:cubicBezTo>
                    <a:pt x="10041" y="17246"/>
                    <a:pt x="10074" y="17079"/>
                    <a:pt x="10074" y="16879"/>
                  </a:cubicBezTo>
                  <a:cubicBezTo>
                    <a:pt x="10074" y="16646"/>
                    <a:pt x="10074" y="16412"/>
                    <a:pt x="10107" y="16179"/>
                  </a:cubicBezTo>
                  <a:cubicBezTo>
                    <a:pt x="10107" y="15978"/>
                    <a:pt x="10141" y="15778"/>
                    <a:pt x="10207" y="15645"/>
                  </a:cubicBezTo>
                  <a:cubicBezTo>
                    <a:pt x="10374" y="15411"/>
                    <a:pt x="10408" y="15144"/>
                    <a:pt x="10374" y="14911"/>
                  </a:cubicBezTo>
                  <a:cubicBezTo>
                    <a:pt x="10308" y="14377"/>
                    <a:pt x="10541" y="13944"/>
                    <a:pt x="10775" y="13510"/>
                  </a:cubicBezTo>
                  <a:cubicBezTo>
                    <a:pt x="10875" y="13343"/>
                    <a:pt x="11041" y="13243"/>
                    <a:pt x="11208" y="13243"/>
                  </a:cubicBezTo>
                  <a:cubicBezTo>
                    <a:pt x="11575" y="13210"/>
                    <a:pt x="11842" y="12943"/>
                    <a:pt x="12209" y="12876"/>
                  </a:cubicBezTo>
                  <a:cubicBezTo>
                    <a:pt x="12042" y="12309"/>
                    <a:pt x="12042" y="11742"/>
                    <a:pt x="11975" y="11175"/>
                  </a:cubicBezTo>
                  <a:cubicBezTo>
                    <a:pt x="11942" y="10708"/>
                    <a:pt x="12075" y="10308"/>
                    <a:pt x="12409" y="9974"/>
                  </a:cubicBezTo>
                  <a:cubicBezTo>
                    <a:pt x="12609" y="9774"/>
                    <a:pt x="12843" y="9607"/>
                    <a:pt x="12976" y="9340"/>
                  </a:cubicBezTo>
                  <a:cubicBezTo>
                    <a:pt x="12976" y="9274"/>
                    <a:pt x="12976" y="9240"/>
                    <a:pt x="12943" y="9207"/>
                  </a:cubicBezTo>
                  <a:cubicBezTo>
                    <a:pt x="12609" y="8606"/>
                    <a:pt x="12676" y="7939"/>
                    <a:pt x="12676" y="7306"/>
                  </a:cubicBezTo>
                  <a:cubicBezTo>
                    <a:pt x="12709" y="7005"/>
                    <a:pt x="12843" y="6738"/>
                    <a:pt x="13110" y="6572"/>
                  </a:cubicBezTo>
                  <a:cubicBezTo>
                    <a:pt x="13176" y="6538"/>
                    <a:pt x="13243" y="6472"/>
                    <a:pt x="13276" y="6438"/>
                  </a:cubicBezTo>
                  <a:cubicBezTo>
                    <a:pt x="13443" y="6338"/>
                    <a:pt x="13543" y="6171"/>
                    <a:pt x="13510" y="5971"/>
                  </a:cubicBezTo>
                  <a:cubicBezTo>
                    <a:pt x="13510" y="5704"/>
                    <a:pt x="13510" y="5438"/>
                    <a:pt x="13510" y="5171"/>
                  </a:cubicBezTo>
                  <a:cubicBezTo>
                    <a:pt x="13510" y="4937"/>
                    <a:pt x="13510" y="4670"/>
                    <a:pt x="13543" y="4437"/>
                  </a:cubicBezTo>
                  <a:cubicBezTo>
                    <a:pt x="13610" y="3870"/>
                    <a:pt x="13843" y="3403"/>
                    <a:pt x="14344" y="3103"/>
                  </a:cubicBezTo>
                  <a:cubicBezTo>
                    <a:pt x="14711" y="2902"/>
                    <a:pt x="15078" y="2702"/>
                    <a:pt x="15445" y="2502"/>
                  </a:cubicBezTo>
                  <a:cubicBezTo>
                    <a:pt x="15478" y="2302"/>
                    <a:pt x="15545" y="2068"/>
                    <a:pt x="15578" y="1835"/>
                  </a:cubicBezTo>
                  <a:cubicBezTo>
                    <a:pt x="15745" y="1101"/>
                    <a:pt x="16178" y="601"/>
                    <a:pt x="16812" y="234"/>
                  </a:cubicBezTo>
                  <a:cubicBezTo>
                    <a:pt x="17046" y="100"/>
                    <a:pt x="17313" y="34"/>
                    <a:pt x="17579" y="34"/>
                  </a:cubicBezTo>
                  <a:cubicBezTo>
                    <a:pt x="17880" y="67"/>
                    <a:pt x="18180" y="67"/>
                    <a:pt x="18480" y="34"/>
                  </a:cubicBezTo>
                  <a:cubicBezTo>
                    <a:pt x="18980" y="0"/>
                    <a:pt x="19481" y="100"/>
                    <a:pt x="19981" y="267"/>
                  </a:cubicBezTo>
                  <a:cubicBezTo>
                    <a:pt x="20682" y="467"/>
                    <a:pt x="21082" y="968"/>
                    <a:pt x="21315" y="1635"/>
                  </a:cubicBezTo>
                  <a:cubicBezTo>
                    <a:pt x="21415" y="1902"/>
                    <a:pt x="21449" y="2202"/>
                    <a:pt x="21516" y="2502"/>
                  </a:cubicBezTo>
                  <a:cubicBezTo>
                    <a:pt x="21849" y="2669"/>
                    <a:pt x="22183" y="2869"/>
                    <a:pt x="22516" y="3036"/>
                  </a:cubicBezTo>
                  <a:cubicBezTo>
                    <a:pt x="23150" y="3369"/>
                    <a:pt x="23417" y="3970"/>
                    <a:pt x="23450" y="4637"/>
                  </a:cubicBezTo>
                  <a:cubicBezTo>
                    <a:pt x="23450" y="4937"/>
                    <a:pt x="23450" y="5204"/>
                    <a:pt x="23450" y="5471"/>
                  </a:cubicBezTo>
                  <a:cubicBezTo>
                    <a:pt x="23450" y="5604"/>
                    <a:pt x="23450" y="5738"/>
                    <a:pt x="23417" y="5838"/>
                  </a:cubicBezTo>
                  <a:cubicBezTo>
                    <a:pt x="23417" y="6138"/>
                    <a:pt x="23517" y="6372"/>
                    <a:pt x="23784" y="6538"/>
                  </a:cubicBezTo>
                  <a:cubicBezTo>
                    <a:pt x="24151" y="6738"/>
                    <a:pt x="24284" y="7039"/>
                    <a:pt x="24251" y="7439"/>
                  </a:cubicBezTo>
                  <a:cubicBezTo>
                    <a:pt x="24251" y="7672"/>
                    <a:pt x="24251" y="7873"/>
                    <a:pt x="24251" y="8106"/>
                  </a:cubicBezTo>
                  <a:cubicBezTo>
                    <a:pt x="24284" y="8440"/>
                    <a:pt x="24217" y="8773"/>
                    <a:pt x="24051" y="9040"/>
                  </a:cubicBezTo>
                  <a:cubicBezTo>
                    <a:pt x="23951" y="9274"/>
                    <a:pt x="23984" y="9440"/>
                    <a:pt x="24151" y="9607"/>
                  </a:cubicBezTo>
                  <a:cubicBezTo>
                    <a:pt x="24318" y="9741"/>
                    <a:pt x="24451" y="9907"/>
                    <a:pt x="24618" y="10074"/>
                  </a:cubicBezTo>
                  <a:cubicBezTo>
                    <a:pt x="24918" y="10374"/>
                    <a:pt x="25018" y="10741"/>
                    <a:pt x="24985" y="11175"/>
                  </a:cubicBezTo>
                  <a:cubicBezTo>
                    <a:pt x="24918" y="11709"/>
                    <a:pt x="24851" y="12276"/>
                    <a:pt x="24785" y="12843"/>
                  </a:cubicBezTo>
                  <a:close/>
                  <a:moveTo>
                    <a:pt x="18480" y="12943"/>
                  </a:moveTo>
                  <a:cubicBezTo>
                    <a:pt x="18480" y="12943"/>
                    <a:pt x="18480" y="12943"/>
                    <a:pt x="18480" y="12943"/>
                  </a:cubicBezTo>
                  <a:cubicBezTo>
                    <a:pt x="17679" y="12943"/>
                    <a:pt x="16846" y="12943"/>
                    <a:pt x="16012" y="12943"/>
                  </a:cubicBezTo>
                  <a:cubicBezTo>
                    <a:pt x="15044" y="12943"/>
                    <a:pt x="14077" y="13010"/>
                    <a:pt x="13110" y="13243"/>
                  </a:cubicBezTo>
                  <a:cubicBezTo>
                    <a:pt x="12542" y="13410"/>
                    <a:pt x="12075" y="13710"/>
                    <a:pt x="11642" y="14077"/>
                  </a:cubicBezTo>
                  <a:cubicBezTo>
                    <a:pt x="11575" y="14144"/>
                    <a:pt x="11475" y="14277"/>
                    <a:pt x="11442" y="14377"/>
                  </a:cubicBezTo>
                  <a:cubicBezTo>
                    <a:pt x="11275" y="15011"/>
                    <a:pt x="11075" y="15645"/>
                    <a:pt x="11075" y="16312"/>
                  </a:cubicBezTo>
                  <a:cubicBezTo>
                    <a:pt x="11075" y="16412"/>
                    <a:pt x="11041" y="16512"/>
                    <a:pt x="11041" y="16646"/>
                  </a:cubicBezTo>
                  <a:cubicBezTo>
                    <a:pt x="10808" y="17780"/>
                    <a:pt x="10341" y="18847"/>
                    <a:pt x="9807" y="19881"/>
                  </a:cubicBezTo>
                  <a:cubicBezTo>
                    <a:pt x="9607" y="20282"/>
                    <a:pt x="9374" y="20648"/>
                    <a:pt x="9173" y="21049"/>
                  </a:cubicBezTo>
                  <a:cubicBezTo>
                    <a:pt x="8840" y="21783"/>
                    <a:pt x="8373" y="22450"/>
                    <a:pt x="7872" y="23117"/>
                  </a:cubicBezTo>
                  <a:cubicBezTo>
                    <a:pt x="6938" y="24284"/>
                    <a:pt x="6004" y="25452"/>
                    <a:pt x="5070" y="26586"/>
                  </a:cubicBezTo>
                  <a:cubicBezTo>
                    <a:pt x="4870" y="26853"/>
                    <a:pt x="4704" y="27120"/>
                    <a:pt x="4470" y="27287"/>
                  </a:cubicBezTo>
                  <a:cubicBezTo>
                    <a:pt x="3936" y="27653"/>
                    <a:pt x="3536" y="28187"/>
                    <a:pt x="3102" y="28654"/>
                  </a:cubicBezTo>
                  <a:cubicBezTo>
                    <a:pt x="2869" y="28888"/>
                    <a:pt x="2669" y="29188"/>
                    <a:pt x="2502" y="29488"/>
                  </a:cubicBezTo>
                  <a:cubicBezTo>
                    <a:pt x="2135" y="30189"/>
                    <a:pt x="1768" y="30922"/>
                    <a:pt x="1468" y="31623"/>
                  </a:cubicBezTo>
                  <a:cubicBezTo>
                    <a:pt x="1301" y="31957"/>
                    <a:pt x="1234" y="32290"/>
                    <a:pt x="1168" y="32624"/>
                  </a:cubicBezTo>
                  <a:cubicBezTo>
                    <a:pt x="1068" y="33257"/>
                    <a:pt x="901" y="33858"/>
                    <a:pt x="968" y="34525"/>
                  </a:cubicBezTo>
                  <a:cubicBezTo>
                    <a:pt x="968" y="34592"/>
                    <a:pt x="934" y="34625"/>
                    <a:pt x="934" y="34692"/>
                  </a:cubicBezTo>
                  <a:cubicBezTo>
                    <a:pt x="834" y="35025"/>
                    <a:pt x="834" y="35392"/>
                    <a:pt x="834" y="35759"/>
                  </a:cubicBezTo>
                  <a:cubicBezTo>
                    <a:pt x="834" y="36727"/>
                    <a:pt x="834" y="37661"/>
                    <a:pt x="867" y="38595"/>
                  </a:cubicBezTo>
                  <a:cubicBezTo>
                    <a:pt x="867" y="38761"/>
                    <a:pt x="867" y="38895"/>
                    <a:pt x="901" y="39028"/>
                  </a:cubicBezTo>
                  <a:cubicBezTo>
                    <a:pt x="1034" y="39562"/>
                    <a:pt x="1068" y="40129"/>
                    <a:pt x="1101" y="40663"/>
                  </a:cubicBezTo>
                  <a:cubicBezTo>
                    <a:pt x="1101" y="41063"/>
                    <a:pt x="1168" y="41530"/>
                    <a:pt x="1435" y="41864"/>
                  </a:cubicBezTo>
                  <a:cubicBezTo>
                    <a:pt x="1668" y="42197"/>
                    <a:pt x="1801" y="42597"/>
                    <a:pt x="1902" y="42998"/>
                  </a:cubicBezTo>
                  <a:cubicBezTo>
                    <a:pt x="2035" y="43365"/>
                    <a:pt x="2135" y="43732"/>
                    <a:pt x="2268" y="44099"/>
                  </a:cubicBezTo>
                  <a:cubicBezTo>
                    <a:pt x="2335" y="44399"/>
                    <a:pt x="2502" y="44666"/>
                    <a:pt x="2702" y="44899"/>
                  </a:cubicBezTo>
                  <a:cubicBezTo>
                    <a:pt x="2902" y="45099"/>
                    <a:pt x="3036" y="45333"/>
                    <a:pt x="3136" y="45566"/>
                  </a:cubicBezTo>
                  <a:cubicBezTo>
                    <a:pt x="3303" y="46033"/>
                    <a:pt x="3569" y="46467"/>
                    <a:pt x="3803" y="46867"/>
                  </a:cubicBezTo>
                  <a:cubicBezTo>
                    <a:pt x="4270" y="47634"/>
                    <a:pt x="4804" y="48302"/>
                    <a:pt x="5504" y="48869"/>
                  </a:cubicBezTo>
                  <a:cubicBezTo>
                    <a:pt x="6271" y="49469"/>
                    <a:pt x="7139" y="49936"/>
                    <a:pt x="7906" y="50570"/>
                  </a:cubicBezTo>
                  <a:cubicBezTo>
                    <a:pt x="7973" y="50637"/>
                    <a:pt x="8106" y="50670"/>
                    <a:pt x="8206" y="50737"/>
                  </a:cubicBezTo>
                  <a:cubicBezTo>
                    <a:pt x="8773" y="51037"/>
                    <a:pt x="9407" y="51337"/>
                    <a:pt x="9974" y="51671"/>
                  </a:cubicBezTo>
                  <a:cubicBezTo>
                    <a:pt x="10908" y="52204"/>
                    <a:pt x="11909" y="52638"/>
                    <a:pt x="12943" y="52905"/>
                  </a:cubicBezTo>
                  <a:cubicBezTo>
                    <a:pt x="13176" y="52972"/>
                    <a:pt x="13443" y="52972"/>
                    <a:pt x="13677" y="53038"/>
                  </a:cubicBezTo>
                  <a:cubicBezTo>
                    <a:pt x="14310" y="53138"/>
                    <a:pt x="14911" y="53138"/>
                    <a:pt x="15545" y="53172"/>
                  </a:cubicBezTo>
                  <a:cubicBezTo>
                    <a:pt x="15845" y="53172"/>
                    <a:pt x="16145" y="53205"/>
                    <a:pt x="16445" y="53272"/>
                  </a:cubicBezTo>
                  <a:cubicBezTo>
                    <a:pt x="16846" y="53372"/>
                    <a:pt x="17246" y="53405"/>
                    <a:pt x="17646" y="53405"/>
                  </a:cubicBezTo>
                  <a:cubicBezTo>
                    <a:pt x="18046" y="53405"/>
                    <a:pt x="18480" y="53405"/>
                    <a:pt x="18914" y="53405"/>
                  </a:cubicBezTo>
                  <a:cubicBezTo>
                    <a:pt x="19114" y="53405"/>
                    <a:pt x="19314" y="53405"/>
                    <a:pt x="19481" y="53439"/>
                  </a:cubicBezTo>
                  <a:cubicBezTo>
                    <a:pt x="20348" y="53572"/>
                    <a:pt x="21215" y="53539"/>
                    <a:pt x="22049" y="53472"/>
                  </a:cubicBezTo>
                  <a:cubicBezTo>
                    <a:pt x="22416" y="53472"/>
                    <a:pt x="22783" y="53372"/>
                    <a:pt x="23083" y="53172"/>
                  </a:cubicBezTo>
                  <a:cubicBezTo>
                    <a:pt x="23217" y="53072"/>
                    <a:pt x="23350" y="53038"/>
                    <a:pt x="23484" y="53038"/>
                  </a:cubicBezTo>
                  <a:cubicBezTo>
                    <a:pt x="23617" y="53005"/>
                    <a:pt x="23717" y="52972"/>
                    <a:pt x="23851" y="52938"/>
                  </a:cubicBezTo>
                  <a:cubicBezTo>
                    <a:pt x="24918" y="52671"/>
                    <a:pt x="25952" y="52271"/>
                    <a:pt x="26919" y="51704"/>
                  </a:cubicBezTo>
                  <a:cubicBezTo>
                    <a:pt x="27053" y="51637"/>
                    <a:pt x="27186" y="51571"/>
                    <a:pt x="27320" y="51504"/>
                  </a:cubicBezTo>
                  <a:cubicBezTo>
                    <a:pt x="27920" y="51170"/>
                    <a:pt x="28521" y="50837"/>
                    <a:pt x="29154" y="50503"/>
                  </a:cubicBezTo>
                  <a:cubicBezTo>
                    <a:pt x="29221" y="50470"/>
                    <a:pt x="29321" y="50403"/>
                    <a:pt x="29421" y="50336"/>
                  </a:cubicBezTo>
                  <a:cubicBezTo>
                    <a:pt x="29721" y="50103"/>
                    <a:pt x="30022" y="49869"/>
                    <a:pt x="30322" y="49636"/>
                  </a:cubicBezTo>
                  <a:cubicBezTo>
                    <a:pt x="30489" y="49502"/>
                    <a:pt x="30655" y="49336"/>
                    <a:pt x="30755" y="49169"/>
                  </a:cubicBezTo>
                  <a:cubicBezTo>
                    <a:pt x="30889" y="48902"/>
                    <a:pt x="31089" y="48735"/>
                    <a:pt x="31323" y="48602"/>
                  </a:cubicBezTo>
                  <a:cubicBezTo>
                    <a:pt x="31890" y="48268"/>
                    <a:pt x="32290" y="47801"/>
                    <a:pt x="32590" y="47267"/>
                  </a:cubicBezTo>
                  <a:cubicBezTo>
                    <a:pt x="32690" y="47101"/>
                    <a:pt x="32824" y="46901"/>
                    <a:pt x="32957" y="46800"/>
                  </a:cubicBezTo>
                  <a:cubicBezTo>
                    <a:pt x="33191" y="46567"/>
                    <a:pt x="33357" y="46267"/>
                    <a:pt x="33524" y="46000"/>
                  </a:cubicBezTo>
                  <a:cubicBezTo>
                    <a:pt x="33724" y="45633"/>
                    <a:pt x="33924" y="45299"/>
                    <a:pt x="34191" y="44999"/>
                  </a:cubicBezTo>
                  <a:cubicBezTo>
                    <a:pt x="34425" y="44699"/>
                    <a:pt x="34625" y="44365"/>
                    <a:pt x="34725" y="43998"/>
                  </a:cubicBezTo>
                  <a:cubicBezTo>
                    <a:pt x="34925" y="43398"/>
                    <a:pt x="35092" y="42831"/>
                    <a:pt x="35292" y="42231"/>
                  </a:cubicBezTo>
                  <a:cubicBezTo>
                    <a:pt x="35325" y="42064"/>
                    <a:pt x="35359" y="41897"/>
                    <a:pt x="35459" y="41764"/>
                  </a:cubicBezTo>
                  <a:cubicBezTo>
                    <a:pt x="35792" y="41263"/>
                    <a:pt x="35959" y="40696"/>
                    <a:pt x="35993" y="40096"/>
                  </a:cubicBezTo>
                  <a:cubicBezTo>
                    <a:pt x="35993" y="40029"/>
                    <a:pt x="35993" y="39929"/>
                    <a:pt x="36026" y="39862"/>
                  </a:cubicBezTo>
                  <a:cubicBezTo>
                    <a:pt x="36193" y="39462"/>
                    <a:pt x="36193" y="39028"/>
                    <a:pt x="36159" y="38595"/>
                  </a:cubicBezTo>
                  <a:cubicBezTo>
                    <a:pt x="36159" y="37827"/>
                    <a:pt x="36093" y="37094"/>
                    <a:pt x="36126" y="36360"/>
                  </a:cubicBezTo>
                  <a:cubicBezTo>
                    <a:pt x="36193" y="35426"/>
                    <a:pt x="35959" y="34492"/>
                    <a:pt x="35959" y="33558"/>
                  </a:cubicBezTo>
                  <a:cubicBezTo>
                    <a:pt x="35959" y="33491"/>
                    <a:pt x="35892" y="33391"/>
                    <a:pt x="35892" y="33291"/>
                  </a:cubicBezTo>
                  <a:cubicBezTo>
                    <a:pt x="35859" y="33191"/>
                    <a:pt x="35826" y="33057"/>
                    <a:pt x="35826" y="32924"/>
                  </a:cubicBezTo>
                  <a:cubicBezTo>
                    <a:pt x="35792" y="32424"/>
                    <a:pt x="35659" y="31923"/>
                    <a:pt x="35425" y="31456"/>
                  </a:cubicBezTo>
                  <a:cubicBezTo>
                    <a:pt x="35159" y="30956"/>
                    <a:pt x="34892" y="30422"/>
                    <a:pt x="34658" y="29888"/>
                  </a:cubicBezTo>
                  <a:cubicBezTo>
                    <a:pt x="34191" y="28921"/>
                    <a:pt x="33491" y="28187"/>
                    <a:pt x="32724" y="27487"/>
                  </a:cubicBezTo>
                  <a:cubicBezTo>
                    <a:pt x="32423" y="27220"/>
                    <a:pt x="32156" y="26953"/>
                    <a:pt x="31890" y="26619"/>
                  </a:cubicBezTo>
                  <a:cubicBezTo>
                    <a:pt x="30989" y="25519"/>
                    <a:pt x="30088" y="24384"/>
                    <a:pt x="29188" y="23250"/>
                  </a:cubicBezTo>
                  <a:cubicBezTo>
                    <a:pt x="28621" y="22516"/>
                    <a:pt x="28087" y="21749"/>
                    <a:pt x="27687" y="20882"/>
                  </a:cubicBezTo>
                  <a:cubicBezTo>
                    <a:pt x="27587" y="20648"/>
                    <a:pt x="27453" y="20415"/>
                    <a:pt x="27320" y="20181"/>
                  </a:cubicBezTo>
                  <a:cubicBezTo>
                    <a:pt x="26853" y="19347"/>
                    <a:pt x="26452" y="18480"/>
                    <a:pt x="26152" y="17546"/>
                  </a:cubicBezTo>
                  <a:cubicBezTo>
                    <a:pt x="26052" y="17179"/>
                    <a:pt x="25919" y="16779"/>
                    <a:pt x="25885" y="16379"/>
                  </a:cubicBezTo>
                  <a:cubicBezTo>
                    <a:pt x="25885" y="15712"/>
                    <a:pt x="25685" y="15078"/>
                    <a:pt x="25518" y="14411"/>
                  </a:cubicBezTo>
                  <a:cubicBezTo>
                    <a:pt x="25485" y="14311"/>
                    <a:pt x="25418" y="14177"/>
                    <a:pt x="25318" y="14110"/>
                  </a:cubicBezTo>
                  <a:cubicBezTo>
                    <a:pt x="24951" y="13743"/>
                    <a:pt x="24518" y="13477"/>
                    <a:pt x="24017" y="13343"/>
                  </a:cubicBezTo>
                  <a:cubicBezTo>
                    <a:pt x="23750" y="13243"/>
                    <a:pt x="23484" y="13210"/>
                    <a:pt x="23217" y="13143"/>
                  </a:cubicBezTo>
                  <a:cubicBezTo>
                    <a:pt x="22650" y="13010"/>
                    <a:pt x="22083" y="12976"/>
                    <a:pt x="21482" y="12976"/>
                  </a:cubicBezTo>
                  <a:cubicBezTo>
                    <a:pt x="20481" y="12943"/>
                    <a:pt x="19481" y="12943"/>
                    <a:pt x="18480" y="12943"/>
                  </a:cubicBezTo>
                  <a:close/>
                  <a:moveTo>
                    <a:pt x="13943" y="9741"/>
                  </a:moveTo>
                  <a:cubicBezTo>
                    <a:pt x="13643" y="10074"/>
                    <a:pt x="13376" y="10341"/>
                    <a:pt x="13076" y="10641"/>
                  </a:cubicBezTo>
                  <a:cubicBezTo>
                    <a:pt x="12943" y="10775"/>
                    <a:pt x="12809" y="10941"/>
                    <a:pt x="12776" y="11175"/>
                  </a:cubicBezTo>
                  <a:cubicBezTo>
                    <a:pt x="12743" y="11542"/>
                    <a:pt x="12743" y="11909"/>
                    <a:pt x="12743" y="12276"/>
                  </a:cubicBezTo>
                  <a:cubicBezTo>
                    <a:pt x="12743" y="12376"/>
                    <a:pt x="12776" y="12476"/>
                    <a:pt x="12809" y="12609"/>
                  </a:cubicBezTo>
                  <a:cubicBezTo>
                    <a:pt x="12976" y="12576"/>
                    <a:pt x="13110" y="12576"/>
                    <a:pt x="13243" y="12509"/>
                  </a:cubicBezTo>
                  <a:cubicBezTo>
                    <a:pt x="13910" y="12309"/>
                    <a:pt x="14577" y="12242"/>
                    <a:pt x="15278" y="12242"/>
                  </a:cubicBezTo>
                  <a:cubicBezTo>
                    <a:pt x="17313" y="12276"/>
                    <a:pt x="19314" y="12242"/>
                    <a:pt x="21349" y="12242"/>
                  </a:cubicBezTo>
                  <a:cubicBezTo>
                    <a:pt x="22183" y="12242"/>
                    <a:pt x="22983" y="12276"/>
                    <a:pt x="23784" y="12543"/>
                  </a:cubicBezTo>
                  <a:cubicBezTo>
                    <a:pt x="23884" y="12609"/>
                    <a:pt x="24017" y="12576"/>
                    <a:pt x="24151" y="12576"/>
                  </a:cubicBezTo>
                  <a:cubicBezTo>
                    <a:pt x="24184" y="12409"/>
                    <a:pt x="24217" y="12276"/>
                    <a:pt x="24217" y="12142"/>
                  </a:cubicBezTo>
                  <a:cubicBezTo>
                    <a:pt x="24217" y="11842"/>
                    <a:pt x="24184" y="11542"/>
                    <a:pt x="24151" y="11275"/>
                  </a:cubicBezTo>
                  <a:cubicBezTo>
                    <a:pt x="24117" y="10841"/>
                    <a:pt x="23884" y="10541"/>
                    <a:pt x="23484" y="10408"/>
                  </a:cubicBezTo>
                  <a:cubicBezTo>
                    <a:pt x="23083" y="10274"/>
                    <a:pt x="22650" y="10141"/>
                    <a:pt x="22216" y="10074"/>
                  </a:cubicBezTo>
                  <a:cubicBezTo>
                    <a:pt x="21349" y="9941"/>
                    <a:pt x="20448" y="9841"/>
                    <a:pt x="19581" y="9741"/>
                  </a:cubicBezTo>
                  <a:cubicBezTo>
                    <a:pt x="18547" y="9607"/>
                    <a:pt x="17513" y="9674"/>
                    <a:pt x="16479" y="9741"/>
                  </a:cubicBezTo>
                  <a:cubicBezTo>
                    <a:pt x="16112" y="9741"/>
                    <a:pt x="15745" y="9741"/>
                    <a:pt x="15378" y="9707"/>
                  </a:cubicBezTo>
                  <a:cubicBezTo>
                    <a:pt x="14877" y="9641"/>
                    <a:pt x="14410" y="9707"/>
                    <a:pt x="13943" y="9741"/>
                  </a:cubicBezTo>
                  <a:close/>
                  <a:moveTo>
                    <a:pt x="23150" y="7572"/>
                  </a:moveTo>
                  <a:cubicBezTo>
                    <a:pt x="23083" y="7539"/>
                    <a:pt x="23017" y="7472"/>
                    <a:pt x="22950" y="7472"/>
                  </a:cubicBezTo>
                  <a:cubicBezTo>
                    <a:pt x="22716" y="7372"/>
                    <a:pt x="22516" y="7306"/>
                    <a:pt x="22283" y="7239"/>
                  </a:cubicBezTo>
                  <a:cubicBezTo>
                    <a:pt x="20882" y="6839"/>
                    <a:pt x="19447" y="6672"/>
                    <a:pt x="18013" y="6638"/>
                  </a:cubicBezTo>
                  <a:cubicBezTo>
                    <a:pt x="17780" y="6638"/>
                    <a:pt x="17513" y="6672"/>
                    <a:pt x="17246" y="6638"/>
                  </a:cubicBezTo>
                  <a:cubicBezTo>
                    <a:pt x="16479" y="6572"/>
                    <a:pt x="15745" y="6638"/>
                    <a:pt x="14978" y="6672"/>
                  </a:cubicBezTo>
                  <a:cubicBezTo>
                    <a:pt x="14410" y="6705"/>
                    <a:pt x="14177" y="7139"/>
                    <a:pt x="13810" y="7439"/>
                  </a:cubicBezTo>
                  <a:cubicBezTo>
                    <a:pt x="13810" y="7439"/>
                    <a:pt x="13777" y="7506"/>
                    <a:pt x="13777" y="7539"/>
                  </a:cubicBezTo>
                  <a:cubicBezTo>
                    <a:pt x="13777" y="7839"/>
                    <a:pt x="13743" y="8206"/>
                    <a:pt x="13810" y="8506"/>
                  </a:cubicBezTo>
                  <a:cubicBezTo>
                    <a:pt x="13910" y="8840"/>
                    <a:pt x="14010" y="9207"/>
                    <a:pt x="14010" y="9607"/>
                  </a:cubicBezTo>
                  <a:cubicBezTo>
                    <a:pt x="14244" y="9540"/>
                    <a:pt x="14444" y="9507"/>
                    <a:pt x="14611" y="9474"/>
                  </a:cubicBezTo>
                  <a:cubicBezTo>
                    <a:pt x="15178" y="9340"/>
                    <a:pt x="15745" y="9174"/>
                    <a:pt x="16312" y="9107"/>
                  </a:cubicBezTo>
                  <a:cubicBezTo>
                    <a:pt x="17513" y="8940"/>
                    <a:pt x="18714" y="8907"/>
                    <a:pt x="19914" y="9073"/>
                  </a:cubicBezTo>
                  <a:cubicBezTo>
                    <a:pt x="20848" y="9207"/>
                    <a:pt x="21782" y="9274"/>
                    <a:pt x="22716" y="9507"/>
                  </a:cubicBezTo>
                  <a:cubicBezTo>
                    <a:pt x="22783" y="9507"/>
                    <a:pt x="22816" y="9507"/>
                    <a:pt x="22883" y="9507"/>
                  </a:cubicBezTo>
                  <a:cubicBezTo>
                    <a:pt x="22917" y="9274"/>
                    <a:pt x="22950" y="9007"/>
                    <a:pt x="23017" y="8807"/>
                  </a:cubicBezTo>
                  <a:cubicBezTo>
                    <a:pt x="23217" y="8406"/>
                    <a:pt x="23183" y="8006"/>
                    <a:pt x="23150" y="7572"/>
                  </a:cubicBezTo>
                  <a:close/>
                  <a:moveTo>
                    <a:pt x="22383" y="6672"/>
                  </a:moveTo>
                  <a:cubicBezTo>
                    <a:pt x="22349" y="6438"/>
                    <a:pt x="22316" y="6238"/>
                    <a:pt x="22316" y="6071"/>
                  </a:cubicBezTo>
                  <a:cubicBezTo>
                    <a:pt x="22349" y="5671"/>
                    <a:pt x="22116" y="5504"/>
                    <a:pt x="21816" y="5371"/>
                  </a:cubicBezTo>
                  <a:cubicBezTo>
                    <a:pt x="21682" y="5337"/>
                    <a:pt x="21582" y="5304"/>
                    <a:pt x="21449" y="5271"/>
                  </a:cubicBezTo>
                  <a:cubicBezTo>
                    <a:pt x="20715" y="5071"/>
                    <a:pt x="20014" y="4937"/>
                    <a:pt x="19247" y="4937"/>
                  </a:cubicBezTo>
                  <a:cubicBezTo>
                    <a:pt x="18780" y="4937"/>
                    <a:pt x="18280" y="4937"/>
                    <a:pt x="17813" y="4870"/>
                  </a:cubicBezTo>
                  <a:cubicBezTo>
                    <a:pt x="17246" y="4770"/>
                    <a:pt x="16645" y="4704"/>
                    <a:pt x="16045" y="4804"/>
                  </a:cubicBezTo>
                  <a:cubicBezTo>
                    <a:pt x="15945" y="4837"/>
                    <a:pt x="15845" y="4870"/>
                    <a:pt x="15778" y="4737"/>
                  </a:cubicBezTo>
                  <a:cubicBezTo>
                    <a:pt x="15811" y="4604"/>
                    <a:pt x="15912" y="4604"/>
                    <a:pt x="16012" y="4604"/>
                  </a:cubicBezTo>
                  <a:cubicBezTo>
                    <a:pt x="16445" y="4537"/>
                    <a:pt x="16846" y="4470"/>
                    <a:pt x="17246" y="4403"/>
                  </a:cubicBezTo>
                  <a:cubicBezTo>
                    <a:pt x="17546" y="4303"/>
                    <a:pt x="17846" y="4270"/>
                    <a:pt x="18180" y="4270"/>
                  </a:cubicBezTo>
                  <a:cubicBezTo>
                    <a:pt x="18480" y="4270"/>
                    <a:pt x="18747" y="4237"/>
                    <a:pt x="19047" y="4237"/>
                  </a:cubicBezTo>
                  <a:cubicBezTo>
                    <a:pt x="20081" y="4203"/>
                    <a:pt x="21115" y="4370"/>
                    <a:pt x="22083" y="4737"/>
                  </a:cubicBezTo>
                  <a:cubicBezTo>
                    <a:pt x="22149" y="4770"/>
                    <a:pt x="22183" y="4770"/>
                    <a:pt x="22249" y="4770"/>
                  </a:cubicBezTo>
                  <a:cubicBezTo>
                    <a:pt x="22316" y="4570"/>
                    <a:pt x="22316" y="4370"/>
                    <a:pt x="22183" y="4237"/>
                  </a:cubicBezTo>
                  <a:cubicBezTo>
                    <a:pt x="21716" y="3770"/>
                    <a:pt x="21282" y="3303"/>
                    <a:pt x="20682" y="3002"/>
                  </a:cubicBezTo>
                  <a:cubicBezTo>
                    <a:pt x="20648" y="2969"/>
                    <a:pt x="20582" y="2969"/>
                    <a:pt x="20515" y="2936"/>
                  </a:cubicBezTo>
                  <a:cubicBezTo>
                    <a:pt x="20181" y="2869"/>
                    <a:pt x="19814" y="2802"/>
                    <a:pt x="19481" y="2669"/>
                  </a:cubicBezTo>
                  <a:cubicBezTo>
                    <a:pt x="19214" y="2602"/>
                    <a:pt x="18947" y="2569"/>
                    <a:pt x="18680" y="2569"/>
                  </a:cubicBezTo>
                  <a:cubicBezTo>
                    <a:pt x="18213" y="2569"/>
                    <a:pt x="17746" y="2535"/>
                    <a:pt x="17313" y="2736"/>
                  </a:cubicBezTo>
                  <a:cubicBezTo>
                    <a:pt x="17246" y="2769"/>
                    <a:pt x="17146" y="2736"/>
                    <a:pt x="17046" y="2769"/>
                  </a:cubicBezTo>
                  <a:cubicBezTo>
                    <a:pt x="16545" y="2902"/>
                    <a:pt x="16012" y="3002"/>
                    <a:pt x="15645" y="3403"/>
                  </a:cubicBezTo>
                  <a:cubicBezTo>
                    <a:pt x="15478" y="3603"/>
                    <a:pt x="15278" y="3770"/>
                    <a:pt x="15078" y="3903"/>
                  </a:cubicBezTo>
                  <a:cubicBezTo>
                    <a:pt x="14744" y="4137"/>
                    <a:pt x="14644" y="4437"/>
                    <a:pt x="14644" y="4804"/>
                  </a:cubicBezTo>
                  <a:cubicBezTo>
                    <a:pt x="14644" y="5237"/>
                    <a:pt x="14644" y="5671"/>
                    <a:pt x="14644" y="6105"/>
                  </a:cubicBezTo>
                  <a:cubicBezTo>
                    <a:pt x="14644" y="6205"/>
                    <a:pt x="14577" y="6338"/>
                    <a:pt x="14711" y="6438"/>
                  </a:cubicBezTo>
                  <a:cubicBezTo>
                    <a:pt x="14777" y="6405"/>
                    <a:pt x="14877" y="6372"/>
                    <a:pt x="14978" y="6372"/>
                  </a:cubicBezTo>
                  <a:cubicBezTo>
                    <a:pt x="15478" y="6171"/>
                    <a:pt x="15978" y="6138"/>
                    <a:pt x="16512" y="6138"/>
                  </a:cubicBezTo>
                  <a:cubicBezTo>
                    <a:pt x="17012" y="6138"/>
                    <a:pt x="17513" y="6138"/>
                    <a:pt x="18013" y="6105"/>
                  </a:cubicBezTo>
                  <a:cubicBezTo>
                    <a:pt x="18947" y="6071"/>
                    <a:pt x="19848" y="6171"/>
                    <a:pt x="20782" y="6338"/>
                  </a:cubicBezTo>
                  <a:cubicBezTo>
                    <a:pt x="21282" y="6405"/>
                    <a:pt x="21782" y="6538"/>
                    <a:pt x="22383" y="6672"/>
                  </a:cubicBezTo>
                  <a:close/>
                  <a:moveTo>
                    <a:pt x="16112" y="2402"/>
                  </a:moveTo>
                  <a:cubicBezTo>
                    <a:pt x="16645" y="2269"/>
                    <a:pt x="17112" y="2135"/>
                    <a:pt x="17546" y="2002"/>
                  </a:cubicBezTo>
                  <a:cubicBezTo>
                    <a:pt x="17679" y="2002"/>
                    <a:pt x="17813" y="1968"/>
                    <a:pt x="17946" y="1968"/>
                  </a:cubicBezTo>
                  <a:cubicBezTo>
                    <a:pt x="18280" y="1968"/>
                    <a:pt x="18647" y="1968"/>
                    <a:pt x="19014" y="1968"/>
                  </a:cubicBezTo>
                  <a:cubicBezTo>
                    <a:pt x="19147" y="1968"/>
                    <a:pt x="19247" y="2002"/>
                    <a:pt x="19347" y="2002"/>
                  </a:cubicBezTo>
                  <a:cubicBezTo>
                    <a:pt x="19781" y="2135"/>
                    <a:pt x="20215" y="2235"/>
                    <a:pt x="20682" y="2369"/>
                  </a:cubicBezTo>
                  <a:cubicBezTo>
                    <a:pt x="20715" y="2369"/>
                    <a:pt x="20782" y="2335"/>
                    <a:pt x="20815" y="2335"/>
                  </a:cubicBezTo>
                  <a:cubicBezTo>
                    <a:pt x="20748" y="1868"/>
                    <a:pt x="20548" y="1468"/>
                    <a:pt x="20181" y="1168"/>
                  </a:cubicBezTo>
                  <a:cubicBezTo>
                    <a:pt x="20014" y="968"/>
                    <a:pt x="19781" y="868"/>
                    <a:pt x="19514" y="868"/>
                  </a:cubicBezTo>
                  <a:cubicBezTo>
                    <a:pt x="19181" y="834"/>
                    <a:pt x="18880" y="734"/>
                    <a:pt x="18547" y="734"/>
                  </a:cubicBezTo>
                  <a:cubicBezTo>
                    <a:pt x="18213" y="734"/>
                    <a:pt x="17913" y="801"/>
                    <a:pt x="17579" y="834"/>
                  </a:cubicBezTo>
                  <a:cubicBezTo>
                    <a:pt x="17479" y="868"/>
                    <a:pt x="17346" y="868"/>
                    <a:pt x="17246" y="868"/>
                  </a:cubicBezTo>
                  <a:cubicBezTo>
                    <a:pt x="17146" y="901"/>
                    <a:pt x="17046" y="934"/>
                    <a:pt x="16946" y="1001"/>
                  </a:cubicBezTo>
                  <a:cubicBezTo>
                    <a:pt x="16512" y="1335"/>
                    <a:pt x="16178" y="1768"/>
                    <a:pt x="16112" y="2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24" name="Google Shape;2253;p58"/>
            <p:cNvSpPr/>
            <p:nvPr/>
          </p:nvSpPr>
          <p:spPr>
            <a:xfrm>
              <a:off x="5984688" y="2467575"/>
              <a:ext cx="120100" cy="67575"/>
            </a:xfrm>
            <a:custGeom>
              <a:avLst/>
              <a:gdLst/>
              <a:ahLst/>
              <a:cxnLst/>
              <a:rect l="l" t="t" r="r" b="b"/>
              <a:pathLst>
                <a:path w="4804" h="2703" extrusionOk="0">
                  <a:moveTo>
                    <a:pt x="4270" y="34"/>
                  </a:moveTo>
                  <a:cubicBezTo>
                    <a:pt x="2902" y="268"/>
                    <a:pt x="1668" y="1302"/>
                    <a:pt x="434" y="1902"/>
                  </a:cubicBezTo>
                  <a:cubicBezTo>
                    <a:pt x="0" y="2102"/>
                    <a:pt x="334" y="2703"/>
                    <a:pt x="734" y="2636"/>
                  </a:cubicBezTo>
                  <a:cubicBezTo>
                    <a:pt x="2102" y="2403"/>
                    <a:pt x="3503" y="1369"/>
                    <a:pt x="4537" y="501"/>
                  </a:cubicBezTo>
                  <a:cubicBezTo>
                    <a:pt x="4804" y="301"/>
                    <a:pt x="4537" y="1"/>
                    <a:pt x="427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25" name="Google Shape;2254;p58"/>
            <p:cNvSpPr/>
            <p:nvPr/>
          </p:nvSpPr>
          <p:spPr>
            <a:xfrm>
              <a:off x="6222363" y="2659400"/>
              <a:ext cx="56725" cy="101750"/>
            </a:xfrm>
            <a:custGeom>
              <a:avLst/>
              <a:gdLst/>
              <a:ahLst/>
              <a:cxnLst/>
              <a:rect l="l" t="t" r="r" b="b"/>
              <a:pathLst>
                <a:path w="2269" h="4070" extrusionOk="0">
                  <a:moveTo>
                    <a:pt x="1701" y="200"/>
                  </a:moveTo>
                  <a:cubicBezTo>
                    <a:pt x="1201" y="601"/>
                    <a:pt x="901" y="1168"/>
                    <a:pt x="667" y="1735"/>
                  </a:cubicBezTo>
                  <a:cubicBezTo>
                    <a:pt x="434" y="2335"/>
                    <a:pt x="0" y="3102"/>
                    <a:pt x="100" y="3769"/>
                  </a:cubicBezTo>
                  <a:cubicBezTo>
                    <a:pt x="100" y="3936"/>
                    <a:pt x="267" y="4070"/>
                    <a:pt x="434" y="3970"/>
                  </a:cubicBezTo>
                  <a:cubicBezTo>
                    <a:pt x="934" y="3669"/>
                    <a:pt x="1134" y="3036"/>
                    <a:pt x="1368" y="2535"/>
                  </a:cubicBezTo>
                  <a:cubicBezTo>
                    <a:pt x="1668" y="1868"/>
                    <a:pt x="1968" y="1201"/>
                    <a:pt x="2202" y="500"/>
                  </a:cubicBezTo>
                  <a:cubicBezTo>
                    <a:pt x="2268" y="200"/>
                    <a:pt x="1902" y="0"/>
                    <a:pt x="1701" y="2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26" name="Google Shape;2255;p58"/>
            <p:cNvSpPr/>
            <p:nvPr/>
          </p:nvSpPr>
          <p:spPr>
            <a:xfrm>
              <a:off x="6581788" y="2734450"/>
              <a:ext cx="34200" cy="130100"/>
            </a:xfrm>
            <a:custGeom>
              <a:avLst/>
              <a:gdLst/>
              <a:ahLst/>
              <a:cxnLst/>
              <a:rect l="l" t="t" r="r" b="b"/>
              <a:pathLst>
                <a:path w="1368" h="5204" extrusionOk="0">
                  <a:moveTo>
                    <a:pt x="667" y="267"/>
                  </a:moveTo>
                  <a:cubicBezTo>
                    <a:pt x="534" y="0"/>
                    <a:pt x="134" y="134"/>
                    <a:pt x="134" y="401"/>
                  </a:cubicBezTo>
                  <a:cubicBezTo>
                    <a:pt x="67" y="1601"/>
                    <a:pt x="0" y="2902"/>
                    <a:pt x="100" y="4103"/>
                  </a:cubicBezTo>
                  <a:cubicBezTo>
                    <a:pt x="67" y="4203"/>
                    <a:pt x="67" y="4370"/>
                    <a:pt x="134" y="4470"/>
                  </a:cubicBezTo>
                  <a:cubicBezTo>
                    <a:pt x="134" y="4937"/>
                    <a:pt x="1001" y="5204"/>
                    <a:pt x="1068" y="4470"/>
                  </a:cubicBezTo>
                  <a:cubicBezTo>
                    <a:pt x="1234" y="3102"/>
                    <a:pt x="1368" y="1501"/>
                    <a:pt x="667" y="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27" name="Google Shape;2256;p58"/>
            <p:cNvSpPr/>
            <p:nvPr/>
          </p:nvSpPr>
          <p:spPr>
            <a:xfrm>
              <a:off x="6861138" y="2660225"/>
              <a:ext cx="97600" cy="79250"/>
            </a:xfrm>
            <a:custGeom>
              <a:avLst/>
              <a:gdLst/>
              <a:ahLst/>
              <a:cxnLst/>
              <a:rect l="l" t="t" r="r" b="b"/>
              <a:pathLst>
                <a:path w="3904" h="3170" extrusionOk="0">
                  <a:moveTo>
                    <a:pt x="2536" y="1135"/>
                  </a:moveTo>
                  <a:cubicBezTo>
                    <a:pt x="1902" y="668"/>
                    <a:pt x="1202" y="267"/>
                    <a:pt x="468" y="67"/>
                  </a:cubicBezTo>
                  <a:cubicBezTo>
                    <a:pt x="134" y="0"/>
                    <a:pt x="1" y="367"/>
                    <a:pt x="168" y="601"/>
                  </a:cubicBezTo>
                  <a:cubicBezTo>
                    <a:pt x="501" y="1035"/>
                    <a:pt x="1001" y="1368"/>
                    <a:pt x="1468" y="1668"/>
                  </a:cubicBezTo>
                  <a:cubicBezTo>
                    <a:pt x="1769" y="1868"/>
                    <a:pt x="2102" y="2069"/>
                    <a:pt x="2369" y="2302"/>
                  </a:cubicBezTo>
                  <a:cubicBezTo>
                    <a:pt x="2469" y="2369"/>
                    <a:pt x="2569" y="2436"/>
                    <a:pt x="2669" y="2502"/>
                  </a:cubicBezTo>
                  <a:cubicBezTo>
                    <a:pt x="2903" y="2702"/>
                    <a:pt x="2736" y="2669"/>
                    <a:pt x="2769" y="2369"/>
                  </a:cubicBezTo>
                  <a:cubicBezTo>
                    <a:pt x="2669" y="2969"/>
                    <a:pt x="3437" y="3169"/>
                    <a:pt x="3637" y="2602"/>
                  </a:cubicBezTo>
                  <a:cubicBezTo>
                    <a:pt x="3904" y="2002"/>
                    <a:pt x="2903" y="1401"/>
                    <a:pt x="2536" y="1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28" name="Google Shape;2257;p58"/>
            <p:cNvSpPr/>
            <p:nvPr/>
          </p:nvSpPr>
          <p:spPr>
            <a:xfrm>
              <a:off x="7070463" y="2336650"/>
              <a:ext cx="100100" cy="35050"/>
            </a:xfrm>
            <a:custGeom>
              <a:avLst/>
              <a:gdLst/>
              <a:ahLst/>
              <a:cxnLst/>
              <a:rect l="l" t="t" r="r" b="b"/>
              <a:pathLst>
                <a:path w="4004" h="1402" extrusionOk="0">
                  <a:moveTo>
                    <a:pt x="3736" y="701"/>
                  </a:moveTo>
                  <a:cubicBezTo>
                    <a:pt x="3169" y="568"/>
                    <a:pt x="2569" y="468"/>
                    <a:pt x="1968" y="334"/>
                  </a:cubicBezTo>
                  <a:cubicBezTo>
                    <a:pt x="1435" y="201"/>
                    <a:pt x="901" y="1"/>
                    <a:pt x="301" y="1"/>
                  </a:cubicBezTo>
                  <a:cubicBezTo>
                    <a:pt x="67" y="1"/>
                    <a:pt x="0" y="301"/>
                    <a:pt x="201" y="434"/>
                  </a:cubicBezTo>
                  <a:cubicBezTo>
                    <a:pt x="1101" y="1102"/>
                    <a:pt x="2636" y="1402"/>
                    <a:pt x="3736" y="1235"/>
                  </a:cubicBezTo>
                  <a:cubicBezTo>
                    <a:pt x="4003" y="1168"/>
                    <a:pt x="4003" y="735"/>
                    <a:pt x="3736" y="7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29" name="Google Shape;2258;p58"/>
            <p:cNvSpPr/>
            <p:nvPr/>
          </p:nvSpPr>
          <p:spPr>
            <a:xfrm>
              <a:off x="6982063" y="1898000"/>
              <a:ext cx="81750" cy="67575"/>
            </a:xfrm>
            <a:custGeom>
              <a:avLst/>
              <a:gdLst/>
              <a:ahLst/>
              <a:cxnLst/>
              <a:rect l="l" t="t" r="r" b="b"/>
              <a:pathLst>
                <a:path w="3270" h="2703" extrusionOk="0">
                  <a:moveTo>
                    <a:pt x="2969" y="301"/>
                  </a:moveTo>
                  <a:cubicBezTo>
                    <a:pt x="2702" y="1"/>
                    <a:pt x="2202" y="134"/>
                    <a:pt x="2102" y="535"/>
                  </a:cubicBezTo>
                  <a:cubicBezTo>
                    <a:pt x="2069" y="568"/>
                    <a:pt x="1768" y="802"/>
                    <a:pt x="1702" y="868"/>
                  </a:cubicBezTo>
                  <a:cubicBezTo>
                    <a:pt x="1502" y="1035"/>
                    <a:pt x="1268" y="1202"/>
                    <a:pt x="1035" y="1335"/>
                  </a:cubicBezTo>
                  <a:cubicBezTo>
                    <a:pt x="668" y="1569"/>
                    <a:pt x="201" y="1736"/>
                    <a:pt x="34" y="2169"/>
                  </a:cubicBezTo>
                  <a:cubicBezTo>
                    <a:pt x="1" y="2269"/>
                    <a:pt x="67" y="2436"/>
                    <a:pt x="167" y="2503"/>
                  </a:cubicBezTo>
                  <a:cubicBezTo>
                    <a:pt x="634" y="2703"/>
                    <a:pt x="1101" y="2403"/>
                    <a:pt x="1502" y="2136"/>
                  </a:cubicBezTo>
                  <a:cubicBezTo>
                    <a:pt x="1735" y="1969"/>
                    <a:pt x="1969" y="1802"/>
                    <a:pt x="2202" y="1602"/>
                  </a:cubicBezTo>
                  <a:cubicBezTo>
                    <a:pt x="2336" y="1502"/>
                    <a:pt x="2636" y="1202"/>
                    <a:pt x="2736" y="1168"/>
                  </a:cubicBezTo>
                  <a:cubicBezTo>
                    <a:pt x="3136" y="1068"/>
                    <a:pt x="3270" y="568"/>
                    <a:pt x="2969" y="3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30" name="Google Shape;2259;p58"/>
            <p:cNvSpPr/>
            <p:nvPr/>
          </p:nvSpPr>
          <p:spPr>
            <a:xfrm>
              <a:off x="6053913" y="1899675"/>
              <a:ext cx="60050" cy="52575"/>
            </a:xfrm>
            <a:custGeom>
              <a:avLst/>
              <a:gdLst/>
              <a:ahLst/>
              <a:cxnLst/>
              <a:rect l="l" t="t" r="r" b="b"/>
              <a:pathLst>
                <a:path w="2402" h="2103" extrusionOk="0">
                  <a:moveTo>
                    <a:pt x="1434" y="634"/>
                  </a:moveTo>
                  <a:cubicBezTo>
                    <a:pt x="1134" y="368"/>
                    <a:pt x="634" y="1"/>
                    <a:pt x="267" y="334"/>
                  </a:cubicBezTo>
                  <a:cubicBezTo>
                    <a:pt x="0" y="568"/>
                    <a:pt x="234" y="935"/>
                    <a:pt x="500" y="935"/>
                  </a:cubicBezTo>
                  <a:cubicBezTo>
                    <a:pt x="534" y="935"/>
                    <a:pt x="534" y="968"/>
                    <a:pt x="534" y="968"/>
                  </a:cubicBezTo>
                  <a:cubicBezTo>
                    <a:pt x="600" y="1001"/>
                    <a:pt x="667" y="1068"/>
                    <a:pt x="734" y="1101"/>
                  </a:cubicBezTo>
                  <a:cubicBezTo>
                    <a:pt x="867" y="1202"/>
                    <a:pt x="1001" y="1335"/>
                    <a:pt x="1134" y="1435"/>
                  </a:cubicBezTo>
                  <a:cubicBezTo>
                    <a:pt x="1368" y="1669"/>
                    <a:pt x="1668" y="2035"/>
                    <a:pt x="2035" y="2069"/>
                  </a:cubicBezTo>
                  <a:cubicBezTo>
                    <a:pt x="2235" y="2102"/>
                    <a:pt x="2402" y="1969"/>
                    <a:pt x="2368" y="1769"/>
                  </a:cubicBezTo>
                  <a:cubicBezTo>
                    <a:pt x="2302" y="1302"/>
                    <a:pt x="1768" y="901"/>
                    <a:pt x="1434" y="6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31" name="Google Shape;2260;p58"/>
            <p:cNvSpPr/>
            <p:nvPr/>
          </p:nvSpPr>
          <p:spPr>
            <a:xfrm>
              <a:off x="5937163" y="2115675"/>
              <a:ext cx="87575" cy="35050"/>
            </a:xfrm>
            <a:custGeom>
              <a:avLst/>
              <a:gdLst/>
              <a:ahLst/>
              <a:cxnLst/>
              <a:rect l="l" t="t" r="r" b="b"/>
              <a:pathLst>
                <a:path w="3503" h="1402" extrusionOk="0">
                  <a:moveTo>
                    <a:pt x="3402" y="434"/>
                  </a:moveTo>
                  <a:cubicBezTo>
                    <a:pt x="3102" y="167"/>
                    <a:pt x="2602" y="200"/>
                    <a:pt x="2235" y="200"/>
                  </a:cubicBezTo>
                  <a:cubicBezTo>
                    <a:pt x="1968" y="167"/>
                    <a:pt x="1735" y="200"/>
                    <a:pt x="1501" y="200"/>
                  </a:cubicBezTo>
                  <a:cubicBezTo>
                    <a:pt x="1368" y="200"/>
                    <a:pt x="1234" y="200"/>
                    <a:pt x="1134" y="200"/>
                  </a:cubicBezTo>
                  <a:cubicBezTo>
                    <a:pt x="1101" y="200"/>
                    <a:pt x="1101" y="167"/>
                    <a:pt x="1067" y="167"/>
                  </a:cubicBezTo>
                  <a:cubicBezTo>
                    <a:pt x="901" y="0"/>
                    <a:pt x="500" y="0"/>
                    <a:pt x="400" y="334"/>
                  </a:cubicBezTo>
                  <a:cubicBezTo>
                    <a:pt x="0" y="1401"/>
                    <a:pt x="2969" y="1168"/>
                    <a:pt x="3402" y="767"/>
                  </a:cubicBezTo>
                  <a:cubicBezTo>
                    <a:pt x="3503" y="701"/>
                    <a:pt x="3503" y="501"/>
                    <a:pt x="3402" y="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  <p:sp>
          <p:nvSpPr>
            <p:cNvPr id="132" name="Google Shape;2261;p58"/>
            <p:cNvSpPr/>
            <p:nvPr/>
          </p:nvSpPr>
          <p:spPr>
            <a:xfrm>
              <a:off x="6315188" y="1716850"/>
              <a:ext cx="463425" cy="626725"/>
            </a:xfrm>
            <a:custGeom>
              <a:avLst/>
              <a:gdLst/>
              <a:ahLst/>
              <a:cxnLst/>
              <a:rect l="l" t="t" r="r" b="b"/>
              <a:pathLst>
                <a:path w="18537" h="25069" extrusionOk="0">
                  <a:moveTo>
                    <a:pt x="6289" y="16710"/>
                  </a:moveTo>
                  <a:cubicBezTo>
                    <a:pt x="6583" y="16710"/>
                    <a:pt x="6942" y="17004"/>
                    <a:pt x="7362" y="17588"/>
                  </a:cubicBezTo>
                  <a:cubicBezTo>
                    <a:pt x="7362" y="17855"/>
                    <a:pt x="7362" y="18121"/>
                    <a:pt x="7295" y="18422"/>
                  </a:cubicBezTo>
                  <a:cubicBezTo>
                    <a:pt x="7195" y="19389"/>
                    <a:pt x="6961" y="20156"/>
                    <a:pt x="6294" y="20923"/>
                  </a:cubicBezTo>
                  <a:cubicBezTo>
                    <a:pt x="6194" y="21057"/>
                    <a:pt x="6094" y="21190"/>
                    <a:pt x="5961" y="21290"/>
                  </a:cubicBezTo>
                  <a:cubicBezTo>
                    <a:pt x="5327" y="20023"/>
                    <a:pt x="5160" y="18522"/>
                    <a:pt x="5694" y="17321"/>
                  </a:cubicBezTo>
                  <a:cubicBezTo>
                    <a:pt x="5845" y="16912"/>
                    <a:pt x="6044" y="16710"/>
                    <a:pt x="6289" y="16710"/>
                  </a:cubicBezTo>
                  <a:close/>
                  <a:moveTo>
                    <a:pt x="11713" y="17690"/>
                  </a:moveTo>
                  <a:cubicBezTo>
                    <a:pt x="11923" y="17690"/>
                    <a:pt x="12087" y="17867"/>
                    <a:pt x="12199" y="18221"/>
                  </a:cubicBezTo>
                  <a:cubicBezTo>
                    <a:pt x="12499" y="18722"/>
                    <a:pt x="12565" y="19256"/>
                    <a:pt x="12565" y="19856"/>
                  </a:cubicBezTo>
                  <a:cubicBezTo>
                    <a:pt x="12599" y="20590"/>
                    <a:pt x="12265" y="21357"/>
                    <a:pt x="11898" y="22024"/>
                  </a:cubicBezTo>
                  <a:cubicBezTo>
                    <a:pt x="11431" y="21324"/>
                    <a:pt x="11164" y="20490"/>
                    <a:pt x="11064" y="19756"/>
                  </a:cubicBezTo>
                  <a:cubicBezTo>
                    <a:pt x="10998" y="19189"/>
                    <a:pt x="10998" y="18622"/>
                    <a:pt x="11131" y="18021"/>
                  </a:cubicBezTo>
                  <a:cubicBezTo>
                    <a:pt x="11352" y="17801"/>
                    <a:pt x="11547" y="17690"/>
                    <a:pt x="11713" y="17690"/>
                  </a:cubicBezTo>
                  <a:close/>
                  <a:moveTo>
                    <a:pt x="12461" y="1"/>
                  </a:moveTo>
                  <a:cubicBezTo>
                    <a:pt x="12258" y="1"/>
                    <a:pt x="12064" y="113"/>
                    <a:pt x="11998" y="375"/>
                  </a:cubicBezTo>
                  <a:cubicBezTo>
                    <a:pt x="11698" y="1676"/>
                    <a:pt x="11865" y="2910"/>
                    <a:pt x="12065" y="4211"/>
                  </a:cubicBezTo>
                  <a:cubicBezTo>
                    <a:pt x="12332" y="5746"/>
                    <a:pt x="12399" y="7347"/>
                    <a:pt x="12632" y="8881"/>
                  </a:cubicBezTo>
                  <a:cubicBezTo>
                    <a:pt x="12999" y="11550"/>
                    <a:pt x="13833" y="13985"/>
                    <a:pt x="15568" y="16053"/>
                  </a:cubicBezTo>
                  <a:cubicBezTo>
                    <a:pt x="16702" y="17454"/>
                    <a:pt x="17536" y="18422"/>
                    <a:pt x="17102" y="20323"/>
                  </a:cubicBezTo>
                  <a:cubicBezTo>
                    <a:pt x="16768" y="21724"/>
                    <a:pt x="15734" y="23225"/>
                    <a:pt x="14200" y="23358"/>
                  </a:cubicBezTo>
                  <a:cubicBezTo>
                    <a:pt x="14154" y="23361"/>
                    <a:pt x="14109" y="23362"/>
                    <a:pt x="14064" y="23362"/>
                  </a:cubicBezTo>
                  <a:cubicBezTo>
                    <a:pt x="13494" y="23362"/>
                    <a:pt x="13034" y="23167"/>
                    <a:pt x="12632" y="22858"/>
                  </a:cubicBezTo>
                  <a:cubicBezTo>
                    <a:pt x="13366" y="21657"/>
                    <a:pt x="13833" y="20223"/>
                    <a:pt x="13533" y="18822"/>
                  </a:cubicBezTo>
                  <a:cubicBezTo>
                    <a:pt x="13333" y="17754"/>
                    <a:pt x="12599" y="16487"/>
                    <a:pt x="11398" y="16454"/>
                  </a:cubicBezTo>
                  <a:cubicBezTo>
                    <a:pt x="11390" y="16453"/>
                    <a:pt x="11382" y="16453"/>
                    <a:pt x="11374" y="16453"/>
                  </a:cubicBezTo>
                  <a:cubicBezTo>
                    <a:pt x="8739" y="16453"/>
                    <a:pt x="10300" y="21860"/>
                    <a:pt x="11164" y="22825"/>
                  </a:cubicBezTo>
                  <a:cubicBezTo>
                    <a:pt x="11198" y="22891"/>
                    <a:pt x="11231" y="22925"/>
                    <a:pt x="11298" y="22958"/>
                  </a:cubicBezTo>
                  <a:cubicBezTo>
                    <a:pt x="10755" y="23676"/>
                    <a:pt x="10132" y="23999"/>
                    <a:pt x="9450" y="23999"/>
                  </a:cubicBezTo>
                  <a:cubicBezTo>
                    <a:pt x="8960" y="23999"/>
                    <a:pt x="8440" y="23832"/>
                    <a:pt x="7895" y="23525"/>
                  </a:cubicBezTo>
                  <a:cubicBezTo>
                    <a:pt x="7362" y="23225"/>
                    <a:pt x="6895" y="22758"/>
                    <a:pt x="6494" y="22224"/>
                  </a:cubicBezTo>
                  <a:cubicBezTo>
                    <a:pt x="7162" y="21657"/>
                    <a:pt x="7695" y="20957"/>
                    <a:pt x="7962" y="20290"/>
                  </a:cubicBezTo>
                  <a:cubicBezTo>
                    <a:pt x="8362" y="19189"/>
                    <a:pt x="8896" y="17021"/>
                    <a:pt x="8029" y="16020"/>
                  </a:cubicBezTo>
                  <a:cubicBezTo>
                    <a:pt x="7648" y="15576"/>
                    <a:pt x="7207" y="15380"/>
                    <a:pt x="6756" y="15380"/>
                  </a:cubicBezTo>
                  <a:cubicBezTo>
                    <a:pt x="6258" y="15380"/>
                    <a:pt x="5748" y="15618"/>
                    <a:pt x="5294" y="16020"/>
                  </a:cubicBezTo>
                  <a:cubicBezTo>
                    <a:pt x="3926" y="17221"/>
                    <a:pt x="4260" y="19622"/>
                    <a:pt x="4760" y="21124"/>
                  </a:cubicBezTo>
                  <a:cubicBezTo>
                    <a:pt x="4827" y="21390"/>
                    <a:pt x="4960" y="21657"/>
                    <a:pt x="5093" y="21924"/>
                  </a:cubicBezTo>
                  <a:cubicBezTo>
                    <a:pt x="4537" y="22262"/>
                    <a:pt x="3897" y="22505"/>
                    <a:pt x="3294" y="22505"/>
                  </a:cubicBezTo>
                  <a:cubicBezTo>
                    <a:pt x="2886" y="22505"/>
                    <a:pt x="2495" y="22394"/>
                    <a:pt x="2158" y="22124"/>
                  </a:cubicBezTo>
                  <a:cubicBezTo>
                    <a:pt x="1458" y="21524"/>
                    <a:pt x="1324" y="20423"/>
                    <a:pt x="1257" y="19556"/>
                  </a:cubicBezTo>
                  <a:cubicBezTo>
                    <a:pt x="1124" y="17788"/>
                    <a:pt x="1424" y="15953"/>
                    <a:pt x="1858" y="14219"/>
                  </a:cubicBezTo>
                  <a:cubicBezTo>
                    <a:pt x="2291" y="12617"/>
                    <a:pt x="3292" y="11317"/>
                    <a:pt x="3993" y="9849"/>
                  </a:cubicBezTo>
                  <a:cubicBezTo>
                    <a:pt x="5160" y="7514"/>
                    <a:pt x="5994" y="4178"/>
                    <a:pt x="5460" y="1576"/>
                  </a:cubicBezTo>
                  <a:cubicBezTo>
                    <a:pt x="5407" y="1295"/>
                    <a:pt x="5214" y="1175"/>
                    <a:pt x="5011" y="1175"/>
                  </a:cubicBezTo>
                  <a:cubicBezTo>
                    <a:pt x="4707" y="1175"/>
                    <a:pt x="4380" y="1443"/>
                    <a:pt x="4460" y="1843"/>
                  </a:cubicBezTo>
                  <a:cubicBezTo>
                    <a:pt x="4960" y="4378"/>
                    <a:pt x="3959" y="7547"/>
                    <a:pt x="2859" y="9815"/>
                  </a:cubicBezTo>
                  <a:cubicBezTo>
                    <a:pt x="1724" y="12117"/>
                    <a:pt x="724" y="13852"/>
                    <a:pt x="357" y="16454"/>
                  </a:cubicBezTo>
                  <a:cubicBezTo>
                    <a:pt x="0" y="18978"/>
                    <a:pt x="120" y="23616"/>
                    <a:pt x="3233" y="23616"/>
                  </a:cubicBezTo>
                  <a:cubicBezTo>
                    <a:pt x="3617" y="23616"/>
                    <a:pt x="4047" y="23546"/>
                    <a:pt x="4526" y="23392"/>
                  </a:cubicBezTo>
                  <a:cubicBezTo>
                    <a:pt x="4893" y="23292"/>
                    <a:pt x="5294" y="23092"/>
                    <a:pt x="5694" y="22858"/>
                  </a:cubicBezTo>
                  <a:cubicBezTo>
                    <a:pt x="6649" y="24118"/>
                    <a:pt x="8099" y="25068"/>
                    <a:pt x="9509" y="25068"/>
                  </a:cubicBezTo>
                  <a:cubicBezTo>
                    <a:pt x="10414" y="25068"/>
                    <a:pt x="11302" y="24677"/>
                    <a:pt x="12032" y="23725"/>
                  </a:cubicBezTo>
                  <a:cubicBezTo>
                    <a:pt x="12032" y="23692"/>
                    <a:pt x="12065" y="23692"/>
                    <a:pt x="12065" y="23659"/>
                  </a:cubicBezTo>
                  <a:cubicBezTo>
                    <a:pt x="12721" y="24110"/>
                    <a:pt x="13405" y="24318"/>
                    <a:pt x="14072" y="24318"/>
                  </a:cubicBezTo>
                  <a:cubicBezTo>
                    <a:pt x="15576" y="24318"/>
                    <a:pt x="16994" y="23257"/>
                    <a:pt x="17803" y="21524"/>
                  </a:cubicBezTo>
                  <a:cubicBezTo>
                    <a:pt x="18236" y="20623"/>
                    <a:pt x="18536" y="19289"/>
                    <a:pt x="18270" y="18288"/>
                  </a:cubicBezTo>
                  <a:cubicBezTo>
                    <a:pt x="17836" y="16687"/>
                    <a:pt x="16468" y="15620"/>
                    <a:pt x="15534" y="14285"/>
                  </a:cubicBezTo>
                  <a:cubicBezTo>
                    <a:pt x="14200" y="12351"/>
                    <a:pt x="13800" y="9849"/>
                    <a:pt x="13499" y="7581"/>
                  </a:cubicBezTo>
                  <a:cubicBezTo>
                    <a:pt x="13233" y="5479"/>
                    <a:pt x="12532" y="2710"/>
                    <a:pt x="13032" y="676"/>
                  </a:cubicBezTo>
                  <a:cubicBezTo>
                    <a:pt x="13114" y="270"/>
                    <a:pt x="12776" y="1"/>
                    <a:pt x="12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</p:grpSp>
      <p:sp>
        <p:nvSpPr>
          <p:cNvPr id="133" name="圆角矩形 23"/>
          <p:cNvSpPr/>
          <p:nvPr/>
        </p:nvSpPr>
        <p:spPr>
          <a:xfrm>
            <a:off x="5588540" y="896750"/>
            <a:ext cx="3432756" cy="723001"/>
          </a:xfrm>
          <a:prstGeom prst="roundRect">
            <a:avLst/>
          </a:prstGeom>
          <a:solidFill>
            <a:srgbClr val="A557DF">
              <a:alpha val="25000"/>
            </a:srgbClr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ar-SA" altLang="zh-CN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DecoType Naskh Special" pitchFamily="2" charset="-78"/>
              </a:rPr>
              <a:t>أتدرب</a:t>
            </a:r>
            <a:endParaRPr lang="ar-SA" altLang="zh-CN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DecoType Naskh Special" pitchFamily="2" charset="-78"/>
            </a:endParaRPr>
          </a:p>
        </p:txBody>
      </p:sp>
      <p:sp>
        <p:nvSpPr>
          <p:cNvPr id="134" name="KSO_Shape"/>
          <p:cNvSpPr/>
          <p:nvPr/>
        </p:nvSpPr>
        <p:spPr bwMode="auto">
          <a:xfrm flipH="1">
            <a:off x="8026940" y="652871"/>
            <a:ext cx="1080838" cy="1029472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Elsie" panose="02000000000000000000" charset="0"/>
            </a:endParaRPr>
          </a:p>
        </p:txBody>
      </p:sp>
      <p:pic>
        <p:nvPicPr>
          <p:cNvPr id="135" name="Picture 4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197" y="1067672"/>
            <a:ext cx="777162" cy="1385158"/>
          </a:xfrm>
          <a:prstGeom prst="rect">
            <a:avLst/>
          </a:prstGeom>
        </p:spPr>
      </p:pic>
      <p:grpSp>
        <p:nvGrpSpPr>
          <p:cNvPr id="87" name="Google Shape;2216;p58"/>
          <p:cNvGrpSpPr/>
          <p:nvPr/>
        </p:nvGrpSpPr>
        <p:grpSpPr>
          <a:xfrm>
            <a:off x="1776319" y="2095500"/>
            <a:ext cx="814481" cy="1177697"/>
            <a:chOff x="4176738" y="1584450"/>
            <a:chExt cx="1234225" cy="2190750"/>
          </a:xfrm>
        </p:grpSpPr>
        <p:sp>
          <p:nvSpPr>
            <p:cNvPr id="88" name="Google Shape;2217;p58"/>
            <p:cNvSpPr/>
            <p:nvPr/>
          </p:nvSpPr>
          <p:spPr>
            <a:xfrm>
              <a:off x="4781338" y="1584450"/>
              <a:ext cx="24200" cy="654650"/>
            </a:xfrm>
            <a:custGeom>
              <a:avLst/>
              <a:gdLst/>
              <a:ahLst/>
              <a:cxnLst/>
              <a:rect l="l" t="t" r="r" b="b"/>
              <a:pathLst>
                <a:path w="968" h="26186" extrusionOk="0">
                  <a:moveTo>
                    <a:pt x="967" y="16779"/>
                  </a:moveTo>
                  <a:lnTo>
                    <a:pt x="934" y="16779"/>
                  </a:lnTo>
                  <a:cubicBezTo>
                    <a:pt x="901" y="12376"/>
                    <a:pt x="901" y="11542"/>
                    <a:pt x="867" y="7139"/>
                  </a:cubicBezTo>
                  <a:cubicBezTo>
                    <a:pt x="867" y="6439"/>
                    <a:pt x="801" y="1402"/>
                    <a:pt x="801" y="701"/>
                  </a:cubicBezTo>
                  <a:cubicBezTo>
                    <a:pt x="767" y="568"/>
                    <a:pt x="767" y="434"/>
                    <a:pt x="767" y="334"/>
                  </a:cubicBezTo>
                  <a:cubicBezTo>
                    <a:pt x="734" y="134"/>
                    <a:pt x="600" y="1"/>
                    <a:pt x="467" y="34"/>
                  </a:cubicBezTo>
                  <a:cubicBezTo>
                    <a:pt x="334" y="34"/>
                    <a:pt x="200" y="134"/>
                    <a:pt x="167" y="334"/>
                  </a:cubicBezTo>
                  <a:cubicBezTo>
                    <a:pt x="167" y="468"/>
                    <a:pt x="133" y="634"/>
                    <a:pt x="133" y="768"/>
                  </a:cubicBezTo>
                  <a:cubicBezTo>
                    <a:pt x="133" y="1135"/>
                    <a:pt x="100" y="5805"/>
                    <a:pt x="100" y="6172"/>
                  </a:cubicBezTo>
                  <a:cubicBezTo>
                    <a:pt x="67" y="9808"/>
                    <a:pt x="33" y="9908"/>
                    <a:pt x="33" y="13544"/>
                  </a:cubicBezTo>
                  <a:cubicBezTo>
                    <a:pt x="0" y="19014"/>
                    <a:pt x="0" y="17413"/>
                    <a:pt x="0" y="22884"/>
                  </a:cubicBezTo>
                  <a:cubicBezTo>
                    <a:pt x="0" y="23618"/>
                    <a:pt x="33" y="24385"/>
                    <a:pt x="100" y="25119"/>
                  </a:cubicBezTo>
                  <a:cubicBezTo>
                    <a:pt x="100" y="25419"/>
                    <a:pt x="200" y="25719"/>
                    <a:pt x="300" y="26019"/>
                  </a:cubicBezTo>
                  <a:cubicBezTo>
                    <a:pt x="300" y="26086"/>
                    <a:pt x="400" y="26119"/>
                    <a:pt x="467" y="26153"/>
                  </a:cubicBezTo>
                  <a:cubicBezTo>
                    <a:pt x="567" y="26186"/>
                    <a:pt x="634" y="26119"/>
                    <a:pt x="667" y="25986"/>
                  </a:cubicBezTo>
                  <a:cubicBezTo>
                    <a:pt x="734" y="25719"/>
                    <a:pt x="834" y="25452"/>
                    <a:pt x="867" y="25152"/>
                  </a:cubicBezTo>
                  <a:cubicBezTo>
                    <a:pt x="934" y="24552"/>
                    <a:pt x="934" y="23951"/>
                    <a:pt x="967" y="23351"/>
                  </a:cubicBezTo>
                  <a:cubicBezTo>
                    <a:pt x="967" y="18814"/>
                    <a:pt x="967" y="21316"/>
                    <a:pt x="967" y="16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218;p58"/>
            <p:cNvSpPr/>
            <p:nvPr/>
          </p:nvSpPr>
          <p:spPr>
            <a:xfrm>
              <a:off x="4354363" y="2540125"/>
              <a:ext cx="883975" cy="1014850"/>
            </a:xfrm>
            <a:custGeom>
              <a:avLst/>
              <a:gdLst/>
              <a:ahLst/>
              <a:cxnLst/>
              <a:rect l="l" t="t" r="r" b="b"/>
              <a:pathLst>
                <a:path w="35359" h="40594" extrusionOk="0">
                  <a:moveTo>
                    <a:pt x="15211" y="1"/>
                  </a:moveTo>
                  <a:cubicBezTo>
                    <a:pt x="14210" y="1"/>
                    <a:pt x="13243" y="68"/>
                    <a:pt x="12276" y="335"/>
                  </a:cubicBezTo>
                  <a:cubicBezTo>
                    <a:pt x="11709" y="468"/>
                    <a:pt x="11242" y="768"/>
                    <a:pt x="10841" y="1135"/>
                  </a:cubicBezTo>
                  <a:cubicBezTo>
                    <a:pt x="10741" y="1235"/>
                    <a:pt x="10674" y="1335"/>
                    <a:pt x="10641" y="1469"/>
                  </a:cubicBezTo>
                  <a:cubicBezTo>
                    <a:pt x="10441" y="2069"/>
                    <a:pt x="10241" y="2703"/>
                    <a:pt x="10241" y="3370"/>
                  </a:cubicBezTo>
                  <a:cubicBezTo>
                    <a:pt x="10241" y="3470"/>
                    <a:pt x="10241" y="3604"/>
                    <a:pt x="10207" y="3704"/>
                  </a:cubicBezTo>
                  <a:cubicBezTo>
                    <a:pt x="9974" y="4838"/>
                    <a:pt x="9507" y="5905"/>
                    <a:pt x="8973" y="6939"/>
                  </a:cubicBezTo>
                  <a:cubicBezTo>
                    <a:pt x="8773" y="7340"/>
                    <a:pt x="8540" y="7707"/>
                    <a:pt x="8373" y="8107"/>
                  </a:cubicBezTo>
                  <a:cubicBezTo>
                    <a:pt x="8006" y="8841"/>
                    <a:pt x="7572" y="9541"/>
                    <a:pt x="7039" y="10175"/>
                  </a:cubicBezTo>
                  <a:cubicBezTo>
                    <a:pt x="6138" y="11342"/>
                    <a:pt x="5204" y="12510"/>
                    <a:pt x="4270" y="13677"/>
                  </a:cubicBezTo>
                  <a:cubicBezTo>
                    <a:pt x="4070" y="13911"/>
                    <a:pt x="3870" y="14178"/>
                    <a:pt x="3636" y="14345"/>
                  </a:cubicBezTo>
                  <a:cubicBezTo>
                    <a:pt x="3102" y="14745"/>
                    <a:pt x="2735" y="15245"/>
                    <a:pt x="2302" y="15712"/>
                  </a:cubicBezTo>
                  <a:cubicBezTo>
                    <a:pt x="2068" y="15946"/>
                    <a:pt x="1868" y="16246"/>
                    <a:pt x="1701" y="16546"/>
                  </a:cubicBezTo>
                  <a:cubicBezTo>
                    <a:pt x="1334" y="17247"/>
                    <a:pt x="968" y="17981"/>
                    <a:pt x="634" y="18714"/>
                  </a:cubicBezTo>
                  <a:cubicBezTo>
                    <a:pt x="501" y="19015"/>
                    <a:pt x="400" y="19348"/>
                    <a:pt x="334" y="19682"/>
                  </a:cubicBezTo>
                  <a:cubicBezTo>
                    <a:pt x="267" y="20316"/>
                    <a:pt x="67" y="20949"/>
                    <a:pt x="134" y="21583"/>
                  </a:cubicBezTo>
                  <a:cubicBezTo>
                    <a:pt x="134" y="21650"/>
                    <a:pt x="134" y="21683"/>
                    <a:pt x="100" y="21750"/>
                  </a:cubicBezTo>
                  <a:cubicBezTo>
                    <a:pt x="0" y="22117"/>
                    <a:pt x="0" y="22484"/>
                    <a:pt x="0" y="22851"/>
                  </a:cubicBezTo>
                  <a:lnTo>
                    <a:pt x="34" y="25686"/>
                  </a:lnTo>
                  <a:cubicBezTo>
                    <a:pt x="34" y="25819"/>
                    <a:pt x="34" y="25986"/>
                    <a:pt x="67" y="26120"/>
                  </a:cubicBezTo>
                  <a:cubicBezTo>
                    <a:pt x="200" y="26653"/>
                    <a:pt x="234" y="27187"/>
                    <a:pt x="267" y="27721"/>
                  </a:cubicBezTo>
                  <a:cubicBezTo>
                    <a:pt x="300" y="28154"/>
                    <a:pt x="367" y="28588"/>
                    <a:pt x="601" y="28922"/>
                  </a:cubicBezTo>
                  <a:cubicBezTo>
                    <a:pt x="867" y="29289"/>
                    <a:pt x="968" y="29656"/>
                    <a:pt x="1101" y="30056"/>
                  </a:cubicBezTo>
                  <a:cubicBezTo>
                    <a:pt x="1201" y="30423"/>
                    <a:pt x="1334" y="30790"/>
                    <a:pt x="1435" y="31157"/>
                  </a:cubicBezTo>
                  <a:cubicBezTo>
                    <a:pt x="1501" y="31457"/>
                    <a:pt x="1668" y="31724"/>
                    <a:pt x="1868" y="31957"/>
                  </a:cubicBezTo>
                  <a:cubicBezTo>
                    <a:pt x="2068" y="32157"/>
                    <a:pt x="2202" y="32391"/>
                    <a:pt x="2302" y="32658"/>
                  </a:cubicBezTo>
                  <a:cubicBezTo>
                    <a:pt x="2469" y="33125"/>
                    <a:pt x="2735" y="33525"/>
                    <a:pt x="3002" y="33959"/>
                  </a:cubicBezTo>
                  <a:cubicBezTo>
                    <a:pt x="3469" y="34692"/>
                    <a:pt x="3970" y="35393"/>
                    <a:pt x="4670" y="35927"/>
                  </a:cubicBezTo>
                  <a:cubicBezTo>
                    <a:pt x="5437" y="36560"/>
                    <a:pt x="6305" y="37027"/>
                    <a:pt x="7072" y="37628"/>
                  </a:cubicBezTo>
                  <a:cubicBezTo>
                    <a:pt x="7172" y="37695"/>
                    <a:pt x="7272" y="37761"/>
                    <a:pt x="7372" y="37795"/>
                  </a:cubicBezTo>
                  <a:cubicBezTo>
                    <a:pt x="7973" y="38095"/>
                    <a:pt x="8573" y="38395"/>
                    <a:pt x="9140" y="38729"/>
                  </a:cubicBezTo>
                  <a:cubicBezTo>
                    <a:pt x="10074" y="39296"/>
                    <a:pt x="11075" y="39696"/>
                    <a:pt x="12109" y="39963"/>
                  </a:cubicBezTo>
                  <a:cubicBezTo>
                    <a:pt x="12342" y="40030"/>
                    <a:pt x="12609" y="40063"/>
                    <a:pt x="12876" y="40096"/>
                  </a:cubicBezTo>
                  <a:cubicBezTo>
                    <a:pt x="13476" y="40230"/>
                    <a:pt x="14077" y="40230"/>
                    <a:pt x="14711" y="40230"/>
                  </a:cubicBezTo>
                  <a:cubicBezTo>
                    <a:pt x="15011" y="40230"/>
                    <a:pt x="15344" y="40263"/>
                    <a:pt x="15645" y="40363"/>
                  </a:cubicBezTo>
                  <a:cubicBezTo>
                    <a:pt x="16012" y="40463"/>
                    <a:pt x="16412" y="40463"/>
                    <a:pt x="16812" y="40463"/>
                  </a:cubicBezTo>
                  <a:lnTo>
                    <a:pt x="18080" y="40463"/>
                  </a:lnTo>
                  <a:cubicBezTo>
                    <a:pt x="18280" y="40463"/>
                    <a:pt x="18480" y="40497"/>
                    <a:pt x="18680" y="40497"/>
                  </a:cubicBezTo>
                  <a:cubicBezTo>
                    <a:pt x="19141" y="40570"/>
                    <a:pt x="19612" y="40593"/>
                    <a:pt x="20082" y="40593"/>
                  </a:cubicBezTo>
                  <a:cubicBezTo>
                    <a:pt x="20463" y="40593"/>
                    <a:pt x="20842" y="40578"/>
                    <a:pt x="21215" y="40563"/>
                  </a:cubicBezTo>
                  <a:cubicBezTo>
                    <a:pt x="21582" y="40530"/>
                    <a:pt x="21949" y="40463"/>
                    <a:pt x="22249" y="40230"/>
                  </a:cubicBezTo>
                  <a:cubicBezTo>
                    <a:pt x="22383" y="40130"/>
                    <a:pt x="22516" y="40096"/>
                    <a:pt x="22650" y="40096"/>
                  </a:cubicBezTo>
                  <a:cubicBezTo>
                    <a:pt x="22783" y="40096"/>
                    <a:pt x="22917" y="40063"/>
                    <a:pt x="23017" y="40030"/>
                  </a:cubicBezTo>
                  <a:cubicBezTo>
                    <a:pt x="24117" y="39729"/>
                    <a:pt x="25151" y="39362"/>
                    <a:pt x="26119" y="38762"/>
                  </a:cubicBezTo>
                  <a:cubicBezTo>
                    <a:pt x="26219" y="38695"/>
                    <a:pt x="26352" y="38629"/>
                    <a:pt x="26486" y="38562"/>
                  </a:cubicBezTo>
                  <a:cubicBezTo>
                    <a:pt x="27086" y="38262"/>
                    <a:pt x="27720" y="37928"/>
                    <a:pt x="28320" y="37595"/>
                  </a:cubicBezTo>
                  <a:cubicBezTo>
                    <a:pt x="28420" y="37528"/>
                    <a:pt x="28487" y="37461"/>
                    <a:pt x="28587" y="37394"/>
                  </a:cubicBezTo>
                  <a:cubicBezTo>
                    <a:pt x="28887" y="37161"/>
                    <a:pt x="29188" y="36961"/>
                    <a:pt x="29488" y="36694"/>
                  </a:cubicBezTo>
                  <a:cubicBezTo>
                    <a:pt x="29655" y="36560"/>
                    <a:pt x="29821" y="36427"/>
                    <a:pt x="29922" y="36227"/>
                  </a:cubicBezTo>
                  <a:cubicBezTo>
                    <a:pt x="30088" y="35960"/>
                    <a:pt x="30288" y="35793"/>
                    <a:pt x="30522" y="35660"/>
                  </a:cubicBezTo>
                  <a:cubicBezTo>
                    <a:pt x="31056" y="35326"/>
                    <a:pt x="31456" y="34893"/>
                    <a:pt x="31790" y="34326"/>
                  </a:cubicBezTo>
                  <a:cubicBezTo>
                    <a:pt x="31890" y="34159"/>
                    <a:pt x="31990" y="33992"/>
                    <a:pt x="32123" y="33859"/>
                  </a:cubicBezTo>
                  <a:cubicBezTo>
                    <a:pt x="32390" y="33625"/>
                    <a:pt x="32523" y="33358"/>
                    <a:pt x="32690" y="33058"/>
                  </a:cubicBezTo>
                  <a:cubicBezTo>
                    <a:pt x="32890" y="32724"/>
                    <a:pt x="33090" y="32357"/>
                    <a:pt x="33357" y="32057"/>
                  </a:cubicBezTo>
                  <a:cubicBezTo>
                    <a:pt x="33591" y="31757"/>
                    <a:pt x="33791" y="31457"/>
                    <a:pt x="33924" y="31090"/>
                  </a:cubicBezTo>
                  <a:cubicBezTo>
                    <a:pt x="34091" y="30489"/>
                    <a:pt x="34291" y="29889"/>
                    <a:pt x="34458" y="29289"/>
                  </a:cubicBezTo>
                  <a:cubicBezTo>
                    <a:pt x="34525" y="29155"/>
                    <a:pt x="34558" y="28988"/>
                    <a:pt x="34625" y="28855"/>
                  </a:cubicBezTo>
                  <a:cubicBezTo>
                    <a:pt x="34992" y="28321"/>
                    <a:pt x="35159" y="27754"/>
                    <a:pt x="35159" y="27154"/>
                  </a:cubicBezTo>
                  <a:cubicBezTo>
                    <a:pt x="35159" y="27087"/>
                    <a:pt x="35192" y="27020"/>
                    <a:pt x="35192" y="26954"/>
                  </a:cubicBezTo>
                  <a:cubicBezTo>
                    <a:pt x="35359" y="26520"/>
                    <a:pt x="35359" y="26086"/>
                    <a:pt x="35359" y="25653"/>
                  </a:cubicBezTo>
                  <a:cubicBezTo>
                    <a:pt x="35325" y="24885"/>
                    <a:pt x="35259" y="24152"/>
                    <a:pt x="35292" y="23384"/>
                  </a:cubicBezTo>
                  <a:cubicBezTo>
                    <a:pt x="35359" y="22450"/>
                    <a:pt x="35125" y="21550"/>
                    <a:pt x="35125" y="20616"/>
                  </a:cubicBezTo>
                  <a:cubicBezTo>
                    <a:pt x="35125" y="20516"/>
                    <a:pt x="35092" y="20449"/>
                    <a:pt x="35059" y="20349"/>
                  </a:cubicBezTo>
                  <a:cubicBezTo>
                    <a:pt x="35025" y="20215"/>
                    <a:pt x="34992" y="20115"/>
                    <a:pt x="34992" y="19982"/>
                  </a:cubicBezTo>
                  <a:cubicBezTo>
                    <a:pt x="34958" y="19448"/>
                    <a:pt x="34825" y="18981"/>
                    <a:pt x="34592" y="18514"/>
                  </a:cubicBezTo>
                  <a:cubicBezTo>
                    <a:pt x="34325" y="17981"/>
                    <a:pt x="34058" y="17480"/>
                    <a:pt x="33824" y="16946"/>
                  </a:cubicBezTo>
                  <a:cubicBezTo>
                    <a:pt x="33391" y="15979"/>
                    <a:pt x="32657" y="15245"/>
                    <a:pt x="31890" y="14545"/>
                  </a:cubicBezTo>
                  <a:cubicBezTo>
                    <a:pt x="31589" y="14245"/>
                    <a:pt x="31289" y="13978"/>
                    <a:pt x="31056" y="13677"/>
                  </a:cubicBezTo>
                  <a:cubicBezTo>
                    <a:pt x="30155" y="12543"/>
                    <a:pt x="29254" y="11443"/>
                    <a:pt x="28354" y="10308"/>
                  </a:cubicBezTo>
                  <a:cubicBezTo>
                    <a:pt x="27753" y="9575"/>
                    <a:pt x="27220" y="8774"/>
                    <a:pt x="26853" y="7907"/>
                  </a:cubicBezTo>
                  <a:cubicBezTo>
                    <a:pt x="26753" y="7673"/>
                    <a:pt x="26619" y="7473"/>
                    <a:pt x="26486" y="7240"/>
                  </a:cubicBezTo>
                  <a:cubicBezTo>
                    <a:pt x="26019" y="6406"/>
                    <a:pt x="25618" y="5538"/>
                    <a:pt x="25318" y="4604"/>
                  </a:cubicBezTo>
                  <a:cubicBezTo>
                    <a:pt x="25218" y="4204"/>
                    <a:pt x="25085" y="3837"/>
                    <a:pt x="25051" y="3437"/>
                  </a:cubicBezTo>
                  <a:cubicBezTo>
                    <a:pt x="25051" y="2770"/>
                    <a:pt x="24851" y="2102"/>
                    <a:pt x="24684" y="1469"/>
                  </a:cubicBezTo>
                  <a:cubicBezTo>
                    <a:pt x="24651" y="1369"/>
                    <a:pt x="24584" y="1235"/>
                    <a:pt x="24484" y="1168"/>
                  </a:cubicBezTo>
                  <a:cubicBezTo>
                    <a:pt x="24084" y="802"/>
                    <a:pt x="23684" y="535"/>
                    <a:pt x="23183" y="368"/>
                  </a:cubicBezTo>
                  <a:cubicBezTo>
                    <a:pt x="22917" y="301"/>
                    <a:pt x="22650" y="234"/>
                    <a:pt x="22383" y="168"/>
                  </a:cubicBezTo>
                  <a:cubicBezTo>
                    <a:pt x="21816" y="34"/>
                    <a:pt x="21249" y="1"/>
                    <a:pt x="20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219;p58"/>
            <p:cNvSpPr/>
            <p:nvPr/>
          </p:nvSpPr>
          <p:spPr>
            <a:xfrm>
              <a:off x="4652063" y="2458500"/>
              <a:ext cx="286900" cy="73325"/>
            </a:xfrm>
            <a:custGeom>
              <a:avLst/>
              <a:gdLst/>
              <a:ahLst/>
              <a:cxnLst/>
              <a:rect l="l" t="t" r="r" b="b"/>
              <a:pathLst>
                <a:path w="11476" h="2933" extrusionOk="0">
                  <a:moveTo>
                    <a:pt x="5438" y="1"/>
                  </a:moveTo>
                  <a:cubicBezTo>
                    <a:pt x="4871" y="1"/>
                    <a:pt x="4304" y="27"/>
                    <a:pt x="3737" y="64"/>
                  </a:cubicBezTo>
                  <a:cubicBezTo>
                    <a:pt x="3553" y="64"/>
                    <a:pt x="3370" y="72"/>
                    <a:pt x="3186" y="72"/>
                  </a:cubicBezTo>
                  <a:cubicBezTo>
                    <a:pt x="3003" y="72"/>
                    <a:pt x="2819" y="64"/>
                    <a:pt x="2636" y="30"/>
                  </a:cubicBezTo>
                  <a:cubicBezTo>
                    <a:pt x="2499" y="11"/>
                    <a:pt x="2359" y="3"/>
                    <a:pt x="2219" y="3"/>
                  </a:cubicBezTo>
                  <a:cubicBezTo>
                    <a:pt x="1881" y="3"/>
                    <a:pt x="1542" y="50"/>
                    <a:pt x="1235" y="97"/>
                  </a:cubicBezTo>
                  <a:cubicBezTo>
                    <a:pt x="901" y="397"/>
                    <a:pt x="634" y="697"/>
                    <a:pt x="368" y="964"/>
                  </a:cubicBezTo>
                  <a:cubicBezTo>
                    <a:pt x="201" y="1131"/>
                    <a:pt x="67" y="1298"/>
                    <a:pt x="34" y="1531"/>
                  </a:cubicBezTo>
                  <a:cubicBezTo>
                    <a:pt x="1" y="1898"/>
                    <a:pt x="1" y="2232"/>
                    <a:pt x="1" y="2599"/>
                  </a:cubicBezTo>
                  <a:cubicBezTo>
                    <a:pt x="1" y="2699"/>
                    <a:pt x="34" y="2799"/>
                    <a:pt x="67" y="2932"/>
                  </a:cubicBezTo>
                  <a:cubicBezTo>
                    <a:pt x="234" y="2899"/>
                    <a:pt x="401" y="2899"/>
                    <a:pt x="534" y="2866"/>
                  </a:cubicBezTo>
                  <a:cubicBezTo>
                    <a:pt x="1068" y="2669"/>
                    <a:pt x="1649" y="2591"/>
                    <a:pt x="2237" y="2591"/>
                  </a:cubicBezTo>
                  <a:cubicBezTo>
                    <a:pt x="2347" y="2591"/>
                    <a:pt x="2458" y="2594"/>
                    <a:pt x="2569" y="2599"/>
                  </a:cubicBezTo>
                  <a:lnTo>
                    <a:pt x="8607" y="2599"/>
                  </a:lnTo>
                  <a:cubicBezTo>
                    <a:pt x="8768" y="2592"/>
                    <a:pt x="8929" y="2588"/>
                    <a:pt x="9088" y="2588"/>
                  </a:cubicBezTo>
                  <a:cubicBezTo>
                    <a:pt x="9751" y="2588"/>
                    <a:pt x="10396" y="2657"/>
                    <a:pt x="11042" y="2899"/>
                  </a:cubicBezTo>
                  <a:cubicBezTo>
                    <a:pt x="11092" y="2916"/>
                    <a:pt x="11150" y="2916"/>
                    <a:pt x="11217" y="2916"/>
                  </a:cubicBezTo>
                  <a:cubicBezTo>
                    <a:pt x="11284" y="2916"/>
                    <a:pt x="11359" y="2916"/>
                    <a:pt x="11442" y="2932"/>
                  </a:cubicBezTo>
                  <a:cubicBezTo>
                    <a:pt x="11442" y="2732"/>
                    <a:pt x="11476" y="2599"/>
                    <a:pt x="11476" y="2465"/>
                  </a:cubicBezTo>
                  <a:cubicBezTo>
                    <a:pt x="11476" y="2165"/>
                    <a:pt x="11442" y="1898"/>
                    <a:pt x="11442" y="1598"/>
                  </a:cubicBezTo>
                  <a:cubicBezTo>
                    <a:pt x="11409" y="1164"/>
                    <a:pt x="11142" y="898"/>
                    <a:pt x="10742" y="764"/>
                  </a:cubicBezTo>
                  <a:cubicBezTo>
                    <a:pt x="10341" y="631"/>
                    <a:pt x="9908" y="497"/>
                    <a:pt x="9507" y="431"/>
                  </a:cubicBezTo>
                  <a:cubicBezTo>
                    <a:pt x="8607" y="297"/>
                    <a:pt x="7740" y="197"/>
                    <a:pt x="6839" y="64"/>
                  </a:cubicBezTo>
                  <a:cubicBezTo>
                    <a:pt x="6372" y="19"/>
                    <a:pt x="5905" y="1"/>
                    <a:pt x="5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220;p58"/>
            <p:cNvSpPr/>
            <p:nvPr/>
          </p:nvSpPr>
          <p:spPr>
            <a:xfrm>
              <a:off x="4677088" y="2382300"/>
              <a:ext cx="236850" cy="74475"/>
            </a:xfrm>
            <a:custGeom>
              <a:avLst/>
              <a:gdLst/>
              <a:ahLst/>
              <a:cxnLst/>
              <a:rect l="l" t="t" r="r" b="b"/>
              <a:pathLst>
                <a:path w="9474" h="2979" extrusionOk="0">
                  <a:moveTo>
                    <a:pt x="3079" y="0"/>
                  </a:moveTo>
                  <a:cubicBezTo>
                    <a:pt x="2476" y="0"/>
                    <a:pt x="1855" y="49"/>
                    <a:pt x="1235" y="76"/>
                  </a:cubicBezTo>
                  <a:cubicBezTo>
                    <a:pt x="668" y="76"/>
                    <a:pt x="434" y="543"/>
                    <a:pt x="67" y="810"/>
                  </a:cubicBezTo>
                  <a:cubicBezTo>
                    <a:pt x="67" y="843"/>
                    <a:pt x="34" y="877"/>
                    <a:pt x="34" y="910"/>
                  </a:cubicBezTo>
                  <a:cubicBezTo>
                    <a:pt x="34" y="1244"/>
                    <a:pt x="0" y="1577"/>
                    <a:pt x="67" y="1877"/>
                  </a:cubicBezTo>
                  <a:cubicBezTo>
                    <a:pt x="167" y="2244"/>
                    <a:pt x="267" y="2578"/>
                    <a:pt x="267" y="2978"/>
                  </a:cubicBezTo>
                  <a:cubicBezTo>
                    <a:pt x="501" y="2945"/>
                    <a:pt x="701" y="2878"/>
                    <a:pt x="901" y="2845"/>
                  </a:cubicBezTo>
                  <a:cubicBezTo>
                    <a:pt x="1468" y="2711"/>
                    <a:pt x="2002" y="2545"/>
                    <a:pt x="2602" y="2478"/>
                  </a:cubicBezTo>
                  <a:cubicBezTo>
                    <a:pt x="3244" y="2386"/>
                    <a:pt x="3895" y="2335"/>
                    <a:pt x="4552" y="2335"/>
                  </a:cubicBezTo>
                  <a:cubicBezTo>
                    <a:pt x="5089" y="2335"/>
                    <a:pt x="5630" y="2369"/>
                    <a:pt x="6171" y="2445"/>
                  </a:cubicBezTo>
                  <a:cubicBezTo>
                    <a:pt x="7105" y="2611"/>
                    <a:pt x="8073" y="2645"/>
                    <a:pt x="8973" y="2878"/>
                  </a:cubicBezTo>
                  <a:cubicBezTo>
                    <a:pt x="8996" y="2889"/>
                    <a:pt x="9014" y="2893"/>
                    <a:pt x="9032" y="2893"/>
                  </a:cubicBezTo>
                  <a:cubicBezTo>
                    <a:pt x="9066" y="2893"/>
                    <a:pt x="9096" y="2878"/>
                    <a:pt x="9140" y="2878"/>
                  </a:cubicBezTo>
                  <a:cubicBezTo>
                    <a:pt x="9207" y="2645"/>
                    <a:pt x="9207" y="2411"/>
                    <a:pt x="9307" y="2178"/>
                  </a:cubicBezTo>
                  <a:cubicBezTo>
                    <a:pt x="9474" y="1777"/>
                    <a:pt x="9440" y="1377"/>
                    <a:pt x="9407" y="943"/>
                  </a:cubicBezTo>
                  <a:cubicBezTo>
                    <a:pt x="9340" y="910"/>
                    <a:pt x="9274" y="877"/>
                    <a:pt x="9207" y="843"/>
                  </a:cubicBezTo>
                  <a:cubicBezTo>
                    <a:pt x="8973" y="743"/>
                    <a:pt x="8773" y="677"/>
                    <a:pt x="8540" y="610"/>
                  </a:cubicBezTo>
                  <a:cubicBezTo>
                    <a:pt x="7139" y="243"/>
                    <a:pt x="5738" y="43"/>
                    <a:pt x="4270" y="43"/>
                  </a:cubicBezTo>
                  <a:cubicBezTo>
                    <a:pt x="4037" y="43"/>
                    <a:pt x="3770" y="43"/>
                    <a:pt x="3503" y="9"/>
                  </a:cubicBezTo>
                  <a:cubicBezTo>
                    <a:pt x="3363" y="3"/>
                    <a:pt x="3221" y="0"/>
                    <a:pt x="30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221;p58"/>
            <p:cNvSpPr/>
            <p:nvPr/>
          </p:nvSpPr>
          <p:spPr>
            <a:xfrm>
              <a:off x="4697938" y="2281550"/>
              <a:ext cx="195150" cy="101825"/>
            </a:xfrm>
            <a:custGeom>
              <a:avLst/>
              <a:gdLst/>
              <a:ahLst/>
              <a:cxnLst/>
              <a:rect l="l" t="t" r="r" b="b"/>
              <a:pathLst>
                <a:path w="7806" h="4073" extrusionOk="0">
                  <a:moveTo>
                    <a:pt x="3710" y="1"/>
                  </a:moveTo>
                  <a:cubicBezTo>
                    <a:pt x="3386" y="1"/>
                    <a:pt x="3069" y="18"/>
                    <a:pt x="2736" y="137"/>
                  </a:cubicBezTo>
                  <a:cubicBezTo>
                    <a:pt x="2669" y="170"/>
                    <a:pt x="2569" y="170"/>
                    <a:pt x="2469" y="170"/>
                  </a:cubicBezTo>
                  <a:cubicBezTo>
                    <a:pt x="1968" y="303"/>
                    <a:pt x="1468" y="404"/>
                    <a:pt x="1068" y="837"/>
                  </a:cubicBezTo>
                  <a:cubicBezTo>
                    <a:pt x="901" y="1004"/>
                    <a:pt x="701" y="1171"/>
                    <a:pt x="501" y="1338"/>
                  </a:cubicBezTo>
                  <a:cubicBezTo>
                    <a:pt x="167" y="1571"/>
                    <a:pt x="67" y="1838"/>
                    <a:pt x="67" y="2238"/>
                  </a:cubicBezTo>
                  <a:cubicBezTo>
                    <a:pt x="67" y="2672"/>
                    <a:pt x="67" y="3105"/>
                    <a:pt x="67" y="3539"/>
                  </a:cubicBezTo>
                  <a:cubicBezTo>
                    <a:pt x="67" y="3639"/>
                    <a:pt x="0" y="3739"/>
                    <a:pt x="134" y="3839"/>
                  </a:cubicBezTo>
                  <a:cubicBezTo>
                    <a:pt x="200" y="3806"/>
                    <a:pt x="301" y="3806"/>
                    <a:pt x="401" y="3773"/>
                  </a:cubicBezTo>
                  <a:cubicBezTo>
                    <a:pt x="901" y="3606"/>
                    <a:pt x="1401" y="3539"/>
                    <a:pt x="1935" y="3539"/>
                  </a:cubicBezTo>
                  <a:cubicBezTo>
                    <a:pt x="2435" y="3539"/>
                    <a:pt x="2936" y="3539"/>
                    <a:pt x="3436" y="3506"/>
                  </a:cubicBezTo>
                  <a:cubicBezTo>
                    <a:pt x="3557" y="3501"/>
                    <a:pt x="3677" y="3499"/>
                    <a:pt x="3796" y="3499"/>
                  </a:cubicBezTo>
                  <a:cubicBezTo>
                    <a:pt x="4603" y="3499"/>
                    <a:pt x="5391" y="3594"/>
                    <a:pt x="6205" y="3739"/>
                  </a:cubicBezTo>
                  <a:cubicBezTo>
                    <a:pt x="6705" y="3839"/>
                    <a:pt x="7239" y="3939"/>
                    <a:pt x="7806" y="4073"/>
                  </a:cubicBezTo>
                  <a:cubicBezTo>
                    <a:pt x="7773" y="3839"/>
                    <a:pt x="7739" y="3673"/>
                    <a:pt x="7739" y="3472"/>
                  </a:cubicBezTo>
                  <a:cubicBezTo>
                    <a:pt x="7773" y="3105"/>
                    <a:pt x="7539" y="2939"/>
                    <a:pt x="7239" y="2805"/>
                  </a:cubicBezTo>
                  <a:cubicBezTo>
                    <a:pt x="7139" y="2772"/>
                    <a:pt x="7005" y="2705"/>
                    <a:pt x="6872" y="2672"/>
                  </a:cubicBezTo>
                  <a:cubicBezTo>
                    <a:pt x="6171" y="2505"/>
                    <a:pt x="5438" y="2338"/>
                    <a:pt x="4670" y="2338"/>
                  </a:cubicBezTo>
                  <a:cubicBezTo>
                    <a:pt x="4203" y="2338"/>
                    <a:pt x="3736" y="2338"/>
                    <a:pt x="3269" y="2272"/>
                  </a:cubicBezTo>
                  <a:cubicBezTo>
                    <a:pt x="2885" y="2229"/>
                    <a:pt x="2500" y="2172"/>
                    <a:pt x="2116" y="2172"/>
                  </a:cubicBezTo>
                  <a:cubicBezTo>
                    <a:pt x="1900" y="2172"/>
                    <a:pt x="1684" y="2190"/>
                    <a:pt x="1468" y="2238"/>
                  </a:cubicBezTo>
                  <a:cubicBezTo>
                    <a:pt x="1435" y="2238"/>
                    <a:pt x="1401" y="2242"/>
                    <a:pt x="1369" y="2242"/>
                  </a:cubicBezTo>
                  <a:cubicBezTo>
                    <a:pt x="1305" y="2242"/>
                    <a:pt x="1246" y="2227"/>
                    <a:pt x="1201" y="2138"/>
                  </a:cubicBezTo>
                  <a:cubicBezTo>
                    <a:pt x="1235" y="2005"/>
                    <a:pt x="1335" y="2038"/>
                    <a:pt x="1468" y="2005"/>
                  </a:cubicBezTo>
                  <a:cubicBezTo>
                    <a:pt x="1868" y="1938"/>
                    <a:pt x="2269" y="1905"/>
                    <a:pt x="2702" y="1805"/>
                  </a:cubicBezTo>
                  <a:cubicBezTo>
                    <a:pt x="3002" y="1738"/>
                    <a:pt x="3303" y="1671"/>
                    <a:pt x="3603" y="1671"/>
                  </a:cubicBezTo>
                  <a:lnTo>
                    <a:pt x="4470" y="1671"/>
                  </a:lnTo>
                  <a:cubicBezTo>
                    <a:pt x="4559" y="1668"/>
                    <a:pt x="4648" y="1667"/>
                    <a:pt x="4736" y="1667"/>
                  </a:cubicBezTo>
                  <a:cubicBezTo>
                    <a:pt x="5704" y="1667"/>
                    <a:pt x="6622" y="1835"/>
                    <a:pt x="7539" y="2171"/>
                  </a:cubicBezTo>
                  <a:lnTo>
                    <a:pt x="7706" y="2171"/>
                  </a:lnTo>
                  <a:cubicBezTo>
                    <a:pt x="7739" y="1971"/>
                    <a:pt x="7739" y="1771"/>
                    <a:pt x="7606" y="1638"/>
                  </a:cubicBezTo>
                  <a:cubicBezTo>
                    <a:pt x="7172" y="1171"/>
                    <a:pt x="6705" y="704"/>
                    <a:pt x="6105" y="404"/>
                  </a:cubicBezTo>
                  <a:cubicBezTo>
                    <a:pt x="6071" y="370"/>
                    <a:pt x="6005" y="370"/>
                    <a:pt x="5971" y="370"/>
                  </a:cubicBezTo>
                  <a:cubicBezTo>
                    <a:pt x="5604" y="270"/>
                    <a:pt x="5237" y="203"/>
                    <a:pt x="4904" y="103"/>
                  </a:cubicBezTo>
                  <a:cubicBezTo>
                    <a:pt x="4637" y="3"/>
                    <a:pt x="4370" y="3"/>
                    <a:pt x="4103" y="3"/>
                  </a:cubicBezTo>
                  <a:cubicBezTo>
                    <a:pt x="3970" y="3"/>
                    <a:pt x="3839" y="1"/>
                    <a:pt x="3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222;p58"/>
            <p:cNvSpPr/>
            <p:nvPr/>
          </p:nvSpPr>
          <p:spPr>
            <a:xfrm>
              <a:off x="4737138" y="2234925"/>
              <a:ext cx="117600" cy="41725"/>
            </a:xfrm>
            <a:custGeom>
              <a:avLst/>
              <a:gdLst/>
              <a:ahLst/>
              <a:cxnLst/>
              <a:rect l="l" t="t" r="r" b="b"/>
              <a:pathLst>
                <a:path w="4704" h="1669" extrusionOk="0">
                  <a:moveTo>
                    <a:pt x="2402" y="0"/>
                  </a:moveTo>
                  <a:cubicBezTo>
                    <a:pt x="2102" y="0"/>
                    <a:pt x="1768" y="67"/>
                    <a:pt x="1434" y="134"/>
                  </a:cubicBezTo>
                  <a:cubicBezTo>
                    <a:pt x="1334" y="134"/>
                    <a:pt x="1234" y="134"/>
                    <a:pt x="1134" y="167"/>
                  </a:cubicBezTo>
                  <a:cubicBezTo>
                    <a:pt x="1001" y="167"/>
                    <a:pt x="901" y="200"/>
                    <a:pt x="834" y="267"/>
                  </a:cubicBezTo>
                  <a:cubicBezTo>
                    <a:pt x="367" y="601"/>
                    <a:pt x="67" y="1034"/>
                    <a:pt x="0" y="1668"/>
                  </a:cubicBezTo>
                  <a:cubicBezTo>
                    <a:pt x="500" y="1535"/>
                    <a:pt x="967" y="1401"/>
                    <a:pt x="1434" y="1301"/>
                  </a:cubicBezTo>
                  <a:cubicBezTo>
                    <a:pt x="1535" y="1268"/>
                    <a:pt x="1668" y="1268"/>
                    <a:pt x="1801" y="1268"/>
                  </a:cubicBezTo>
                  <a:cubicBezTo>
                    <a:pt x="1985" y="1251"/>
                    <a:pt x="2168" y="1243"/>
                    <a:pt x="2352" y="1243"/>
                  </a:cubicBezTo>
                  <a:cubicBezTo>
                    <a:pt x="2535" y="1243"/>
                    <a:pt x="2719" y="1251"/>
                    <a:pt x="2902" y="1268"/>
                  </a:cubicBezTo>
                  <a:cubicBezTo>
                    <a:pt x="3002" y="1268"/>
                    <a:pt x="3102" y="1268"/>
                    <a:pt x="3202" y="1301"/>
                  </a:cubicBezTo>
                  <a:cubicBezTo>
                    <a:pt x="3669" y="1401"/>
                    <a:pt x="4103" y="1535"/>
                    <a:pt x="4537" y="1635"/>
                  </a:cubicBezTo>
                  <a:lnTo>
                    <a:pt x="4703" y="1635"/>
                  </a:lnTo>
                  <a:cubicBezTo>
                    <a:pt x="4637" y="1134"/>
                    <a:pt x="4403" y="767"/>
                    <a:pt x="4070" y="434"/>
                  </a:cubicBezTo>
                  <a:cubicBezTo>
                    <a:pt x="3870" y="234"/>
                    <a:pt x="3636" y="167"/>
                    <a:pt x="3369" y="134"/>
                  </a:cubicBezTo>
                  <a:cubicBezTo>
                    <a:pt x="3069" y="100"/>
                    <a:pt x="2735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223;p58"/>
            <p:cNvSpPr/>
            <p:nvPr/>
          </p:nvSpPr>
          <p:spPr>
            <a:xfrm>
              <a:off x="4381038" y="2558225"/>
              <a:ext cx="851475" cy="979425"/>
            </a:xfrm>
            <a:custGeom>
              <a:avLst/>
              <a:gdLst/>
              <a:ahLst/>
              <a:cxnLst/>
              <a:rect l="l" t="t" r="r" b="b"/>
              <a:pathLst>
                <a:path w="34059" h="39177" extrusionOk="0">
                  <a:moveTo>
                    <a:pt x="12438" y="1"/>
                  </a:moveTo>
                  <a:cubicBezTo>
                    <a:pt x="11695" y="1"/>
                    <a:pt x="11004" y="223"/>
                    <a:pt x="10408" y="978"/>
                  </a:cubicBezTo>
                  <a:cubicBezTo>
                    <a:pt x="9207" y="2579"/>
                    <a:pt x="8907" y="4614"/>
                    <a:pt x="8273" y="6449"/>
                  </a:cubicBezTo>
                  <a:cubicBezTo>
                    <a:pt x="7339" y="9017"/>
                    <a:pt x="5538" y="11119"/>
                    <a:pt x="3803" y="13154"/>
                  </a:cubicBezTo>
                  <a:cubicBezTo>
                    <a:pt x="2336" y="14888"/>
                    <a:pt x="1668" y="16356"/>
                    <a:pt x="1068" y="18557"/>
                  </a:cubicBezTo>
                  <a:cubicBezTo>
                    <a:pt x="434" y="20826"/>
                    <a:pt x="34" y="22827"/>
                    <a:pt x="34" y="25196"/>
                  </a:cubicBezTo>
                  <a:cubicBezTo>
                    <a:pt x="1" y="27497"/>
                    <a:pt x="668" y="29198"/>
                    <a:pt x="1735" y="31166"/>
                  </a:cubicBezTo>
                  <a:cubicBezTo>
                    <a:pt x="2836" y="33235"/>
                    <a:pt x="4270" y="34702"/>
                    <a:pt x="6072" y="36203"/>
                  </a:cubicBezTo>
                  <a:cubicBezTo>
                    <a:pt x="7773" y="37604"/>
                    <a:pt x="9574" y="38905"/>
                    <a:pt x="11842" y="39105"/>
                  </a:cubicBezTo>
                  <a:cubicBezTo>
                    <a:pt x="12424" y="39154"/>
                    <a:pt x="12995" y="39177"/>
                    <a:pt x="13561" y="39177"/>
                  </a:cubicBezTo>
                  <a:cubicBezTo>
                    <a:pt x="15334" y="39177"/>
                    <a:pt x="17052" y="38951"/>
                    <a:pt x="18847" y="38572"/>
                  </a:cubicBezTo>
                  <a:cubicBezTo>
                    <a:pt x="21316" y="38038"/>
                    <a:pt x="23517" y="37771"/>
                    <a:pt x="25619" y="36270"/>
                  </a:cubicBezTo>
                  <a:cubicBezTo>
                    <a:pt x="29188" y="33702"/>
                    <a:pt x="31290" y="29799"/>
                    <a:pt x="32991" y="25863"/>
                  </a:cubicBezTo>
                  <a:cubicBezTo>
                    <a:pt x="33758" y="24061"/>
                    <a:pt x="34058" y="21660"/>
                    <a:pt x="33691" y="19758"/>
                  </a:cubicBezTo>
                  <a:cubicBezTo>
                    <a:pt x="33324" y="17790"/>
                    <a:pt x="32124" y="16589"/>
                    <a:pt x="30756" y="15255"/>
                  </a:cubicBezTo>
                  <a:cubicBezTo>
                    <a:pt x="28988" y="13554"/>
                    <a:pt x="26886" y="11853"/>
                    <a:pt x="26019" y="9484"/>
                  </a:cubicBezTo>
                  <a:cubicBezTo>
                    <a:pt x="25185" y="7149"/>
                    <a:pt x="24918" y="4781"/>
                    <a:pt x="23517" y="2679"/>
                  </a:cubicBezTo>
                  <a:cubicBezTo>
                    <a:pt x="22216" y="645"/>
                    <a:pt x="20182" y="211"/>
                    <a:pt x="17913" y="78"/>
                  </a:cubicBezTo>
                  <a:cubicBezTo>
                    <a:pt x="17791" y="71"/>
                    <a:pt x="17667" y="68"/>
                    <a:pt x="17540" y="68"/>
                  </a:cubicBezTo>
                  <a:cubicBezTo>
                    <a:pt x="16603" y="68"/>
                    <a:pt x="15557" y="232"/>
                    <a:pt x="14572" y="232"/>
                  </a:cubicBezTo>
                  <a:cubicBezTo>
                    <a:pt x="14382" y="232"/>
                    <a:pt x="14195" y="226"/>
                    <a:pt x="14011" y="211"/>
                  </a:cubicBezTo>
                  <a:cubicBezTo>
                    <a:pt x="13471" y="103"/>
                    <a:pt x="12943" y="1"/>
                    <a:pt x="12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224;p58"/>
            <p:cNvSpPr/>
            <p:nvPr/>
          </p:nvSpPr>
          <p:spPr>
            <a:xfrm>
              <a:off x="4731913" y="2241675"/>
              <a:ext cx="116975" cy="44925"/>
            </a:xfrm>
            <a:custGeom>
              <a:avLst/>
              <a:gdLst/>
              <a:ahLst/>
              <a:cxnLst/>
              <a:rect l="l" t="t" r="r" b="b"/>
              <a:pathLst>
                <a:path w="4679" h="1797" extrusionOk="0">
                  <a:moveTo>
                    <a:pt x="2655" y="1"/>
                  </a:moveTo>
                  <a:cubicBezTo>
                    <a:pt x="2490" y="1"/>
                    <a:pt x="2324" y="27"/>
                    <a:pt x="2177" y="64"/>
                  </a:cubicBezTo>
                  <a:cubicBezTo>
                    <a:pt x="1577" y="197"/>
                    <a:pt x="976" y="431"/>
                    <a:pt x="443" y="798"/>
                  </a:cubicBezTo>
                  <a:cubicBezTo>
                    <a:pt x="0" y="1102"/>
                    <a:pt x="268" y="1796"/>
                    <a:pt x="696" y="1796"/>
                  </a:cubicBezTo>
                  <a:cubicBezTo>
                    <a:pt x="785" y="1796"/>
                    <a:pt x="879" y="1767"/>
                    <a:pt x="976" y="1698"/>
                  </a:cubicBezTo>
                  <a:cubicBezTo>
                    <a:pt x="1443" y="1398"/>
                    <a:pt x="1944" y="1131"/>
                    <a:pt x="2511" y="1065"/>
                  </a:cubicBezTo>
                  <a:cubicBezTo>
                    <a:pt x="2534" y="1063"/>
                    <a:pt x="2558" y="1062"/>
                    <a:pt x="2582" y="1062"/>
                  </a:cubicBezTo>
                  <a:cubicBezTo>
                    <a:pt x="3059" y="1062"/>
                    <a:pt x="3535" y="1368"/>
                    <a:pt x="4012" y="1431"/>
                  </a:cubicBezTo>
                  <a:cubicBezTo>
                    <a:pt x="4032" y="1433"/>
                    <a:pt x="4052" y="1434"/>
                    <a:pt x="4071" y="1434"/>
                  </a:cubicBezTo>
                  <a:cubicBezTo>
                    <a:pt x="4678" y="1434"/>
                    <a:pt x="4659" y="429"/>
                    <a:pt x="4012" y="364"/>
                  </a:cubicBezTo>
                  <a:cubicBezTo>
                    <a:pt x="3678" y="331"/>
                    <a:pt x="3378" y="131"/>
                    <a:pt x="3044" y="64"/>
                  </a:cubicBezTo>
                  <a:cubicBezTo>
                    <a:pt x="2924" y="19"/>
                    <a:pt x="2790" y="1"/>
                    <a:pt x="265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225;p58"/>
            <p:cNvSpPr/>
            <p:nvPr/>
          </p:nvSpPr>
          <p:spPr>
            <a:xfrm>
              <a:off x="4705438" y="2292950"/>
              <a:ext cx="181375" cy="52525"/>
            </a:xfrm>
            <a:custGeom>
              <a:avLst/>
              <a:gdLst/>
              <a:ahLst/>
              <a:cxnLst/>
              <a:rect l="l" t="t" r="r" b="b"/>
              <a:pathLst>
                <a:path w="7255" h="2101" extrusionOk="0">
                  <a:moveTo>
                    <a:pt x="2979" y="0"/>
                  </a:moveTo>
                  <a:cubicBezTo>
                    <a:pt x="2081" y="0"/>
                    <a:pt x="463" y="424"/>
                    <a:pt x="101" y="1148"/>
                  </a:cubicBezTo>
                  <a:cubicBezTo>
                    <a:pt x="1" y="1349"/>
                    <a:pt x="1" y="1615"/>
                    <a:pt x="201" y="1782"/>
                  </a:cubicBezTo>
                  <a:cubicBezTo>
                    <a:pt x="201" y="1782"/>
                    <a:pt x="201" y="1816"/>
                    <a:pt x="234" y="1816"/>
                  </a:cubicBezTo>
                  <a:cubicBezTo>
                    <a:pt x="342" y="1913"/>
                    <a:pt x="461" y="1954"/>
                    <a:pt x="576" y="1954"/>
                  </a:cubicBezTo>
                  <a:cubicBezTo>
                    <a:pt x="817" y="1954"/>
                    <a:pt x="1044" y="1774"/>
                    <a:pt x="1135" y="1549"/>
                  </a:cubicBezTo>
                  <a:cubicBezTo>
                    <a:pt x="1506" y="1239"/>
                    <a:pt x="2652" y="1045"/>
                    <a:pt x="3135" y="1045"/>
                  </a:cubicBezTo>
                  <a:cubicBezTo>
                    <a:pt x="3173" y="1045"/>
                    <a:pt x="3207" y="1046"/>
                    <a:pt x="3236" y="1048"/>
                  </a:cubicBezTo>
                  <a:cubicBezTo>
                    <a:pt x="3803" y="1115"/>
                    <a:pt x="5905" y="1248"/>
                    <a:pt x="6138" y="1816"/>
                  </a:cubicBezTo>
                  <a:cubicBezTo>
                    <a:pt x="6234" y="2017"/>
                    <a:pt x="6389" y="2100"/>
                    <a:pt x="6549" y="2100"/>
                  </a:cubicBezTo>
                  <a:cubicBezTo>
                    <a:pt x="6893" y="2100"/>
                    <a:pt x="7254" y="1714"/>
                    <a:pt x="7072" y="1282"/>
                  </a:cubicBezTo>
                  <a:cubicBezTo>
                    <a:pt x="6572" y="214"/>
                    <a:pt x="4237" y="114"/>
                    <a:pt x="3236" y="14"/>
                  </a:cubicBezTo>
                  <a:cubicBezTo>
                    <a:pt x="3160" y="5"/>
                    <a:pt x="3074" y="0"/>
                    <a:pt x="297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226;p58"/>
            <p:cNvSpPr/>
            <p:nvPr/>
          </p:nvSpPr>
          <p:spPr>
            <a:xfrm>
              <a:off x="4691263" y="2340275"/>
              <a:ext cx="190150" cy="39825"/>
            </a:xfrm>
            <a:custGeom>
              <a:avLst/>
              <a:gdLst/>
              <a:ahLst/>
              <a:cxnLst/>
              <a:rect l="l" t="t" r="r" b="b"/>
              <a:pathLst>
                <a:path w="7606" h="1593" extrusionOk="0">
                  <a:moveTo>
                    <a:pt x="3323" y="0"/>
                  </a:moveTo>
                  <a:cubicBezTo>
                    <a:pt x="2347" y="0"/>
                    <a:pt x="1390" y="134"/>
                    <a:pt x="434" y="490"/>
                  </a:cubicBezTo>
                  <a:cubicBezTo>
                    <a:pt x="201" y="556"/>
                    <a:pt x="0" y="756"/>
                    <a:pt x="34" y="990"/>
                  </a:cubicBezTo>
                  <a:cubicBezTo>
                    <a:pt x="34" y="1023"/>
                    <a:pt x="34" y="1057"/>
                    <a:pt x="34" y="1090"/>
                  </a:cubicBezTo>
                  <a:cubicBezTo>
                    <a:pt x="75" y="1418"/>
                    <a:pt x="356" y="1583"/>
                    <a:pt x="620" y="1583"/>
                  </a:cubicBezTo>
                  <a:cubicBezTo>
                    <a:pt x="786" y="1583"/>
                    <a:pt x="945" y="1519"/>
                    <a:pt x="1035" y="1390"/>
                  </a:cubicBezTo>
                  <a:cubicBezTo>
                    <a:pt x="1839" y="1149"/>
                    <a:pt x="2643" y="1037"/>
                    <a:pt x="3482" y="1037"/>
                  </a:cubicBezTo>
                  <a:cubicBezTo>
                    <a:pt x="3687" y="1037"/>
                    <a:pt x="3894" y="1044"/>
                    <a:pt x="4103" y="1057"/>
                  </a:cubicBezTo>
                  <a:cubicBezTo>
                    <a:pt x="4637" y="1123"/>
                    <a:pt x="6138" y="1090"/>
                    <a:pt x="6605" y="1357"/>
                  </a:cubicBezTo>
                  <a:cubicBezTo>
                    <a:pt x="6712" y="1510"/>
                    <a:pt x="6896" y="1592"/>
                    <a:pt x="7074" y="1592"/>
                  </a:cubicBezTo>
                  <a:cubicBezTo>
                    <a:pt x="7284" y="1592"/>
                    <a:pt x="7485" y="1477"/>
                    <a:pt x="7539" y="1223"/>
                  </a:cubicBezTo>
                  <a:cubicBezTo>
                    <a:pt x="7573" y="1190"/>
                    <a:pt x="7573" y="1190"/>
                    <a:pt x="7573" y="1190"/>
                  </a:cubicBezTo>
                  <a:cubicBezTo>
                    <a:pt x="7606" y="990"/>
                    <a:pt x="7573" y="790"/>
                    <a:pt x="7439" y="656"/>
                  </a:cubicBezTo>
                  <a:cubicBezTo>
                    <a:pt x="6839" y="123"/>
                    <a:pt x="5538" y="156"/>
                    <a:pt x="4804" y="89"/>
                  </a:cubicBezTo>
                  <a:cubicBezTo>
                    <a:pt x="4304" y="34"/>
                    <a:pt x="3811" y="0"/>
                    <a:pt x="332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227;p58"/>
            <p:cNvSpPr/>
            <p:nvPr/>
          </p:nvSpPr>
          <p:spPr>
            <a:xfrm>
              <a:off x="4679838" y="2406200"/>
              <a:ext cx="225025" cy="59600"/>
            </a:xfrm>
            <a:custGeom>
              <a:avLst/>
              <a:gdLst/>
              <a:ahLst/>
              <a:cxnLst/>
              <a:rect l="l" t="t" r="r" b="b"/>
              <a:pathLst>
                <a:path w="9001" h="2384" extrusionOk="0">
                  <a:moveTo>
                    <a:pt x="5034" y="0"/>
                  </a:moveTo>
                  <a:cubicBezTo>
                    <a:pt x="3697" y="0"/>
                    <a:pt x="2378" y="96"/>
                    <a:pt x="1058" y="254"/>
                  </a:cubicBezTo>
                  <a:lnTo>
                    <a:pt x="1025" y="254"/>
                  </a:lnTo>
                  <a:lnTo>
                    <a:pt x="1025" y="288"/>
                  </a:lnTo>
                  <a:lnTo>
                    <a:pt x="891" y="288"/>
                  </a:lnTo>
                  <a:cubicBezTo>
                    <a:pt x="624" y="321"/>
                    <a:pt x="491" y="555"/>
                    <a:pt x="524" y="755"/>
                  </a:cubicBezTo>
                  <a:cubicBezTo>
                    <a:pt x="0" y="918"/>
                    <a:pt x="55" y="1790"/>
                    <a:pt x="657" y="1790"/>
                  </a:cubicBezTo>
                  <a:cubicBezTo>
                    <a:pt x="668" y="1790"/>
                    <a:pt x="679" y="1789"/>
                    <a:pt x="691" y="1789"/>
                  </a:cubicBezTo>
                  <a:cubicBezTo>
                    <a:pt x="1959" y="1789"/>
                    <a:pt x="3259" y="1689"/>
                    <a:pt x="4560" y="1689"/>
                  </a:cubicBezTo>
                  <a:cubicBezTo>
                    <a:pt x="4609" y="1687"/>
                    <a:pt x="4658" y="1687"/>
                    <a:pt x="4706" y="1687"/>
                  </a:cubicBezTo>
                  <a:cubicBezTo>
                    <a:pt x="5889" y="1687"/>
                    <a:pt x="7043" y="2067"/>
                    <a:pt x="8196" y="2356"/>
                  </a:cubicBezTo>
                  <a:cubicBezTo>
                    <a:pt x="8253" y="2375"/>
                    <a:pt x="8307" y="2383"/>
                    <a:pt x="8359" y="2383"/>
                  </a:cubicBezTo>
                  <a:cubicBezTo>
                    <a:pt x="8764" y="2383"/>
                    <a:pt x="9000" y="1851"/>
                    <a:pt x="8763" y="1555"/>
                  </a:cubicBezTo>
                  <a:cubicBezTo>
                    <a:pt x="8897" y="1355"/>
                    <a:pt x="8897" y="1088"/>
                    <a:pt x="8697" y="888"/>
                  </a:cubicBezTo>
                  <a:cubicBezTo>
                    <a:pt x="8063" y="221"/>
                    <a:pt x="6995" y="88"/>
                    <a:pt x="6095" y="21"/>
                  </a:cubicBezTo>
                  <a:cubicBezTo>
                    <a:pt x="5740" y="7"/>
                    <a:pt x="5386" y="0"/>
                    <a:pt x="5034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228;p58"/>
            <p:cNvSpPr/>
            <p:nvPr/>
          </p:nvSpPr>
          <p:spPr>
            <a:xfrm>
              <a:off x="4663738" y="2464175"/>
              <a:ext cx="275875" cy="70550"/>
            </a:xfrm>
            <a:custGeom>
              <a:avLst/>
              <a:gdLst/>
              <a:ahLst/>
              <a:cxnLst/>
              <a:rect l="l" t="t" r="r" b="b"/>
              <a:pathLst>
                <a:path w="11035" h="2822" extrusionOk="0">
                  <a:moveTo>
                    <a:pt x="6598" y="1"/>
                  </a:moveTo>
                  <a:cubicBezTo>
                    <a:pt x="5798" y="1"/>
                    <a:pt x="5038" y="59"/>
                    <a:pt x="4504" y="70"/>
                  </a:cubicBezTo>
                  <a:cubicBezTo>
                    <a:pt x="4395" y="70"/>
                    <a:pt x="4204" y="67"/>
                    <a:pt x="3963" y="67"/>
                  </a:cubicBezTo>
                  <a:cubicBezTo>
                    <a:pt x="2729" y="67"/>
                    <a:pt x="177" y="160"/>
                    <a:pt x="568" y="1304"/>
                  </a:cubicBezTo>
                  <a:cubicBezTo>
                    <a:pt x="501" y="1338"/>
                    <a:pt x="434" y="1404"/>
                    <a:pt x="334" y="1438"/>
                  </a:cubicBezTo>
                  <a:cubicBezTo>
                    <a:pt x="1" y="1671"/>
                    <a:pt x="1" y="2338"/>
                    <a:pt x="468" y="2405"/>
                  </a:cubicBezTo>
                  <a:cubicBezTo>
                    <a:pt x="2402" y="2672"/>
                    <a:pt x="4337" y="2739"/>
                    <a:pt x="6305" y="2805"/>
                  </a:cubicBezTo>
                  <a:cubicBezTo>
                    <a:pt x="6547" y="2815"/>
                    <a:pt x="6794" y="2822"/>
                    <a:pt x="7045" y="2822"/>
                  </a:cubicBezTo>
                  <a:cubicBezTo>
                    <a:pt x="7658" y="2822"/>
                    <a:pt x="8291" y="2781"/>
                    <a:pt x="8907" y="2639"/>
                  </a:cubicBezTo>
                  <a:cubicBezTo>
                    <a:pt x="9107" y="2672"/>
                    <a:pt x="9341" y="2672"/>
                    <a:pt x="9541" y="2672"/>
                  </a:cubicBezTo>
                  <a:cubicBezTo>
                    <a:pt x="9674" y="2639"/>
                    <a:pt x="9741" y="2605"/>
                    <a:pt x="9841" y="2572"/>
                  </a:cubicBezTo>
                  <a:cubicBezTo>
                    <a:pt x="9841" y="2605"/>
                    <a:pt x="9874" y="2605"/>
                    <a:pt x="9874" y="2639"/>
                  </a:cubicBezTo>
                  <a:cubicBezTo>
                    <a:pt x="9988" y="2731"/>
                    <a:pt x="10112" y="2771"/>
                    <a:pt x="10230" y="2771"/>
                  </a:cubicBezTo>
                  <a:cubicBezTo>
                    <a:pt x="10665" y="2771"/>
                    <a:pt x="11035" y="2239"/>
                    <a:pt x="10642" y="1871"/>
                  </a:cubicBezTo>
                  <a:cubicBezTo>
                    <a:pt x="10575" y="1805"/>
                    <a:pt x="10508" y="1771"/>
                    <a:pt x="10441" y="1705"/>
                  </a:cubicBezTo>
                  <a:cubicBezTo>
                    <a:pt x="10441" y="1605"/>
                    <a:pt x="10441" y="1505"/>
                    <a:pt x="10375" y="1404"/>
                  </a:cubicBezTo>
                  <a:cubicBezTo>
                    <a:pt x="9847" y="217"/>
                    <a:pt x="8146" y="1"/>
                    <a:pt x="6598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229;p58"/>
            <p:cNvSpPr/>
            <p:nvPr/>
          </p:nvSpPr>
          <p:spPr>
            <a:xfrm>
              <a:off x="4333513" y="2216575"/>
              <a:ext cx="923175" cy="1356000"/>
            </a:xfrm>
            <a:custGeom>
              <a:avLst/>
              <a:gdLst/>
              <a:ahLst/>
              <a:cxnLst/>
              <a:rect l="l" t="t" r="r" b="b"/>
              <a:pathLst>
                <a:path w="36927" h="54240" extrusionOk="0">
                  <a:moveTo>
                    <a:pt x="24818" y="12876"/>
                  </a:moveTo>
                  <a:cubicBezTo>
                    <a:pt x="25118" y="12976"/>
                    <a:pt x="25385" y="13176"/>
                    <a:pt x="25752" y="13210"/>
                  </a:cubicBezTo>
                  <a:cubicBezTo>
                    <a:pt x="25852" y="13243"/>
                    <a:pt x="26019" y="13310"/>
                    <a:pt x="26052" y="13410"/>
                  </a:cubicBezTo>
                  <a:cubicBezTo>
                    <a:pt x="26286" y="13744"/>
                    <a:pt x="26553" y="14044"/>
                    <a:pt x="26553" y="14477"/>
                  </a:cubicBezTo>
                  <a:cubicBezTo>
                    <a:pt x="26586" y="14611"/>
                    <a:pt x="26586" y="14744"/>
                    <a:pt x="26586" y="14911"/>
                  </a:cubicBezTo>
                  <a:cubicBezTo>
                    <a:pt x="26553" y="15145"/>
                    <a:pt x="26586" y="15411"/>
                    <a:pt x="26719" y="15645"/>
                  </a:cubicBezTo>
                  <a:cubicBezTo>
                    <a:pt x="26819" y="15745"/>
                    <a:pt x="26819" y="15945"/>
                    <a:pt x="26853" y="16112"/>
                  </a:cubicBezTo>
                  <a:cubicBezTo>
                    <a:pt x="26886" y="16212"/>
                    <a:pt x="26886" y="16345"/>
                    <a:pt x="26853" y="16479"/>
                  </a:cubicBezTo>
                  <a:cubicBezTo>
                    <a:pt x="26786" y="17113"/>
                    <a:pt x="27020" y="17646"/>
                    <a:pt x="27286" y="18213"/>
                  </a:cubicBezTo>
                  <a:cubicBezTo>
                    <a:pt x="27320" y="18347"/>
                    <a:pt x="27386" y="18480"/>
                    <a:pt x="27453" y="18614"/>
                  </a:cubicBezTo>
                  <a:cubicBezTo>
                    <a:pt x="27553" y="18914"/>
                    <a:pt x="27687" y="19214"/>
                    <a:pt x="27820" y="19514"/>
                  </a:cubicBezTo>
                  <a:cubicBezTo>
                    <a:pt x="27887" y="19648"/>
                    <a:pt x="27987" y="19815"/>
                    <a:pt x="28087" y="19915"/>
                  </a:cubicBezTo>
                  <a:cubicBezTo>
                    <a:pt x="28421" y="20148"/>
                    <a:pt x="28554" y="20448"/>
                    <a:pt x="28687" y="20815"/>
                  </a:cubicBezTo>
                  <a:cubicBezTo>
                    <a:pt x="28754" y="20949"/>
                    <a:pt x="28854" y="21082"/>
                    <a:pt x="28921" y="21216"/>
                  </a:cubicBezTo>
                  <a:cubicBezTo>
                    <a:pt x="28988" y="21316"/>
                    <a:pt x="29088" y="21382"/>
                    <a:pt x="29121" y="21482"/>
                  </a:cubicBezTo>
                  <a:cubicBezTo>
                    <a:pt x="29388" y="21983"/>
                    <a:pt x="29755" y="22350"/>
                    <a:pt x="30155" y="22750"/>
                  </a:cubicBezTo>
                  <a:cubicBezTo>
                    <a:pt x="30289" y="22850"/>
                    <a:pt x="30389" y="22984"/>
                    <a:pt x="30455" y="23150"/>
                  </a:cubicBezTo>
                  <a:cubicBezTo>
                    <a:pt x="30622" y="23384"/>
                    <a:pt x="30756" y="23684"/>
                    <a:pt x="30922" y="23951"/>
                  </a:cubicBezTo>
                  <a:cubicBezTo>
                    <a:pt x="31156" y="24385"/>
                    <a:pt x="31456" y="24785"/>
                    <a:pt x="31856" y="25118"/>
                  </a:cubicBezTo>
                  <a:cubicBezTo>
                    <a:pt x="32624" y="25886"/>
                    <a:pt x="33391" y="26686"/>
                    <a:pt x="34091" y="27520"/>
                  </a:cubicBezTo>
                  <a:cubicBezTo>
                    <a:pt x="34625" y="28187"/>
                    <a:pt x="35092" y="28921"/>
                    <a:pt x="35526" y="29655"/>
                  </a:cubicBezTo>
                  <a:cubicBezTo>
                    <a:pt x="35792" y="30122"/>
                    <a:pt x="35959" y="30689"/>
                    <a:pt x="36159" y="31223"/>
                  </a:cubicBezTo>
                  <a:cubicBezTo>
                    <a:pt x="36326" y="31623"/>
                    <a:pt x="36426" y="32023"/>
                    <a:pt x="36593" y="32457"/>
                  </a:cubicBezTo>
                  <a:cubicBezTo>
                    <a:pt x="36726" y="32824"/>
                    <a:pt x="36827" y="33191"/>
                    <a:pt x="36793" y="33558"/>
                  </a:cubicBezTo>
                  <a:cubicBezTo>
                    <a:pt x="36793" y="34091"/>
                    <a:pt x="36793" y="34592"/>
                    <a:pt x="36793" y="35092"/>
                  </a:cubicBezTo>
                  <a:cubicBezTo>
                    <a:pt x="36793" y="35492"/>
                    <a:pt x="36760" y="35893"/>
                    <a:pt x="36827" y="36293"/>
                  </a:cubicBezTo>
                  <a:cubicBezTo>
                    <a:pt x="36927" y="37294"/>
                    <a:pt x="36927" y="38294"/>
                    <a:pt x="36860" y="39295"/>
                  </a:cubicBezTo>
                  <a:cubicBezTo>
                    <a:pt x="36793" y="40062"/>
                    <a:pt x="36626" y="40830"/>
                    <a:pt x="36393" y="41597"/>
                  </a:cubicBezTo>
                  <a:cubicBezTo>
                    <a:pt x="36193" y="42231"/>
                    <a:pt x="35893" y="42864"/>
                    <a:pt x="35626" y="43498"/>
                  </a:cubicBezTo>
                  <a:cubicBezTo>
                    <a:pt x="35259" y="44265"/>
                    <a:pt x="34792" y="44966"/>
                    <a:pt x="34492" y="45766"/>
                  </a:cubicBezTo>
                  <a:cubicBezTo>
                    <a:pt x="34492" y="45800"/>
                    <a:pt x="34492" y="45833"/>
                    <a:pt x="34458" y="45867"/>
                  </a:cubicBezTo>
                  <a:cubicBezTo>
                    <a:pt x="34125" y="46334"/>
                    <a:pt x="33791" y="46834"/>
                    <a:pt x="33457" y="47334"/>
                  </a:cubicBezTo>
                  <a:cubicBezTo>
                    <a:pt x="33391" y="47434"/>
                    <a:pt x="33291" y="47501"/>
                    <a:pt x="33257" y="47601"/>
                  </a:cubicBezTo>
                  <a:cubicBezTo>
                    <a:pt x="32657" y="48669"/>
                    <a:pt x="31790" y="49469"/>
                    <a:pt x="30822" y="50236"/>
                  </a:cubicBezTo>
                  <a:cubicBezTo>
                    <a:pt x="30555" y="50470"/>
                    <a:pt x="30255" y="50670"/>
                    <a:pt x="29955" y="50903"/>
                  </a:cubicBezTo>
                  <a:cubicBezTo>
                    <a:pt x="29822" y="51004"/>
                    <a:pt x="29721" y="51104"/>
                    <a:pt x="29555" y="51204"/>
                  </a:cubicBezTo>
                  <a:cubicBezTo>
                    <a:pt x="28921" y="51537"/>
                    <a:pt x="28287" y="51904"/>
                    <a:pt x="27653" y="52238"/>
                  </a:cubicBezTo>
                  <a:cubicBezTo>
                    <a:pt x="27253" y="52438"/>
                    <a:pt x="26886" y="52638"/>
                    <a:pt x="26486" y="52838"/>
                  </a:cubicBezTo>
                  <a:cubicBezTo>
                    <a:pt x="25685" y="53272"/>
                    <a:pt x="24818" y="53505"/>
                    <a:pt x="23917" y="53772"/>
                  </a:cubicBezTo>
                  <a:cubicBezTo>
                    <a:pt x="23817" y="53806"/>
                    <a:pt x="23684" y="53772"/>
                    <a:pt x="23550" y="53806"/>
                  </a:cubicBezTo>
                  <a:cubicBezTo>
                    <a:pt x="23484" y="53806"/>
                    <a:pt x="23417" y="53806"/>
                    <a:pt x="23350" y="53839"/>
                  </a:cubicBezTo>
                  <a:cubicBezTo>
                    <a:pt x="22783" y="54173"/>
                    <a:pt x="22149" y="54206"/>
                    <a:pt x="21549" y="54206"/>
                  </a:cubicBezTo>
                  <a:cubicBezTo>
                    <a:pt x="20015" y="54239"/>
                    <a:pt x="18480" y="54239"/>
                    <a:pt x="16946" y="54239"/>
                  </a:cubicBezTo>
                  <a:cubicBezTo>
                    <a:pt x="16645" y="54239"/>
                    <a:pt x="16312" y="54173"/>
                    <a:pt x="15978" y="54072"/>
                  </a:cubicBezTo>
                  <a:cubicBezTo>
                    <a:pt x="15645" y="53972"/>
                    <a:pt x="15244" y="53906"/>
                    <a:pt x="14878" y="53906"/>
                  </a:cubicBezTo>
                  <a:cubicBezTo>
                    <a:pt x="14644" y="53872"/>
                    <a:pt x="14444" y="53839"/>
                    <a:pt x="14210" y="53839"/>
                  </a:cubicBezTo>
                  <a:cubicBezTo>
                    <a:pt x="14044" y="53806"/>
                    <a:pt x="13877" y="53772"/>
                    <a:pt x="13743" y="53806"/>
                  </a:cubicBezTo>
                  <a:cubicBezTo>
                    <a:pt x="13343" y="53839"/>
                    <a:pt x="13010" y="53772"/>
                    <a:pt x="12643" y="53672"/>
                  </a:cubicBezTo>
                  <a:cubicBezTo>
                    <a:pt x="11609" y="53372"/>
                    <a:pt x="10608" y="52972"/>
                    <a:pt x="9674" y="52438"/>
                  </a:cubicBezTo>
                  <a:cubicBezTo>
                    <a:pt x="9073" y="52104"/>
                    <a:pt x="8440" y="51771"/>
                    <a:pt x="7806" y="51437"/>
                  </a:cubicBezTo>
                  <a:cubicBezTo>
                    <a:pt x="7472" y="51270"/>
                    <a:pt x="7172" y="51070"/>
                    <a:pt x="6905" y="50837"/>
                  </a:cubicBezTo>
                  <a:cubicBezTo>
                    <a:pt x="6672" y="50637"/>
                    <a:pt x="6405" y="50470"/>
                    <a:pt x="6171" y="50270"/>
                  </a:cubicBezTo>
                  <a:cubicBezTo>
                    <a:pt x="5404" y="49703"/>
                    <a:pt x="4737" y="49035"/>
                    <a:pt x="4137" y="48302"/>
                  </a:cubicBezTo>
                  <a:cubicBezTo>
                    <a:pt x="4003" y="48101"/>
                    <a:pt x="3870" y="47901"/>
                    <a:pt x="3736" y="47701"/>
                  </a:cubicBezTo>
                  <a:cubicBezTo>
                    <a:pt x="3736" y="47668"/>
                    <a:pt x="3703" y="47601"/>
                    <a:pt x="3670" y="47568"/>
                  </a:cubicBezTo>
                  <a:cubicBezTo>
                    <a:pt x="3269" y="47167"/>
                    <a:pt x="3036" y="46634"/>
                    <a:pt x="2702" y="46167"/>
                  </a:cubicBezTo>
                  <a:cubicBezTo>
                    <a:pt x="2569" y="46033"/>
                    <a:pt x="2469" y="45833"/>
                    <a:pt x="2402" y="45666"/>
                  </a:cubicBezTo>
                  <a:cubicBezTo>
                    <a:pt x="2269" y="45266"/>
                    <a:pt x="2068" y="44933"/>
                    <a:pt x="1868" y="44566"/>
                  </a:cubicBezTo>
                  <a:cubicBezTo>
                    <a:pt x="1201" y="43265"/>
                    <a:pt x="534" y="41964"/>
                    <a:pt x="267" y="40496"/>
                  </a:cubicBezTo>
                  <a:cubicBezTo>
                    <a:pt x="67" y="39529"/>
                    <a:pt x="0" y="38528"/>
                    <a:pt x="34" y="37561"/>
                  </a:cubicBezTo>
                  <a:cubicBezTo>
                    <a:pt x="67" y="37060"/>
                    <a:pt x="134" y="36560"/>
                    <a:pt x="167" y="36093"/>
                  </a:cubicBezTo>
                  <a:cubicBezTo>
                    <a:pt x="200" y="35793"/>
                    <a:pt x="200" y="35526"/>
                    <a:pt x="200" y="35259"/>
                  </a:cubicBezTo>
                  <a:cubicBezTo>
                    <a:pt x="200" y="34759"/>
                    <a:pt x="167" y="34258"/>
                    <a:pt x="167" y="33725"/>
                  </a:cubicBezTo>
                  <a:cubicBezTo>
                    <a:pt x="134" y="33224"/>
                    <a:pt x="234" y="32757"/>
                    <a:pt x="401" y="32290"/>
                  </a:cubicBezTo>
                  <a:cubicBezTo>
                    <a:pt x="701" y="31590"/>
                    <a:pt x="934" y="30889"/>
                    <a:pt x="1201" y="30189"/>
                  </a:cubicBezTo>
                  <a:cubicBezTo>
                    <a:pt x="1234" y="30055"/>
                    <a:pt x="1301" y="29888"/>
                    <a:pt x="1368" y="29755"/>
                  </a:cubicBezTo>
                  <a:cubicBezTo>
                    <a:pt x="1835" y="28921"/>
                    <a:pt x="2335" y="28121"/>
                    <a:pt x="2969" y="27387"/>
                  </a:cubicBezTo>
                  <a:cubicBezTo>
                    <a:pt x="3603" y="26653"/>
                    <a:pt x="4270" y="25986"/>
                    <a:pt x="4937" y="25285"/>
                  </a:cubicBezTo>
                  <a:cubicBezTo>
                    <a:pt x="5004" y="25218"/>
                    <a:pt x="5071" y="25118"/>
                    <a:pt x="5137" y="25085"/>
                  </a:cubicBezTo>
                  <a:cubicBezTo>
                    <a:pt x="5504" y="24852"/>
                    <a:pt x="5704" y="24485"/>
                    <a:pt x="5938" y="24118"/>
                  </a:cubicBezTo>
                  <a:cubicBezTo>
                    <a:pt x="6138" y="23817"/>
                    <a:pt x="6305" y="23451"/>
                    <a:pt x="6505" y="23150"/>
                  </a:cubicBezTo>
                  <a:cubicBezTo>
                    <a:pt x="6605" y="22950"/>
                    <a:pt x="6738" y="22783"/>
                    <a:pt x="6905" y="22650"/>
                  </a:cubicBezTo>
                  <a:cubicBezTo>
                    <a:pt x="7539" y="22016"/>
                    <a:pt x="8039" y="21282"/>
                    <a:pt x="8406" y="20448"/>
                  </a:cubicBezTo>
                  <a:cubicBezTo>
                    <a:pt x="8440" y="20348"/>
                    <a:pt x="8506" y="20215"/>
                    <a:pt x="8606" y="20148"/>
                  </a:cubicBezTo>
                  <a:cubicBezTo>
                    <a:pt x="9073" y="19815"/>
                    <a:pt x="9240" y="19314"/>
                    <a:pt x="9440" y="18814"/>
                  </a:cubicBezTo>
                  <a:cubicBezTo>
                    <a:pt x="9640" y="18380"/>
                    <a:pt x="9774" y="17913"/>
                    <a:pt x="9974" y="17446"/>
                  </a:cubicBezTo>
                  <a:cubicBezTo>
                    <a:pt x="10041" y="17246"/>
                    <a:pt x="10107" y="17079"/>
                    <a:pt x="10074" y="16879"/>
                  </a:cubicBezTo>
                  <a:cubicBezTo>
                    <a:pt x="10074" y="16646"/>
                    <a:pt x="10074" y="16379"/>
                    <a:pt x="10107" y="16145"/>
                  </a:cubicBezTo>
                  <a:cubicBezTo>
                    <a:pt x="10107" y="15978"/>
                    <a:pt x="10141" y="15778"/>
                    <a:pt x="10208" y="15645"/>
                  </a:cubicBezTo>
                  <a:cubicBezTo>
                    <a:pt x="10374" y="15411"/>
                    <a:pt x="10408" y="15145"/>
                    <a:pt x="10374" y="14911"/>
                  </a:cubicBezTo>
                  <a:cubicBezTo>
                    <a:pt x="10274" y="14377"/>
                    <a:pt x="10541" y="13944"/>
                    <a:pt x="10775" y="13510"/>
                  </a:cubicBezTo>
                  <a:cubicBezTo>
                    <a:pt x="10875" y="13343"/>
                    <a:pt x="11008" y="13243"/>
                    <a:pt x="11208" y="13210"/>
                  </a:cubicBezTo>
                  <a:cubicBezTo>
                    <a:pt x="11575" y="13210"/>
                    <a:pt x="11842" y="12943"/>
                    <a:pt x="12209" y="12876"/>
                  </a:cubicBezTo>
                  <a:cubicBezTo>
                    <a:pt x="12042" y="12276"/>
                    <a:pt x="12009" y="11742"/>
                    <a:pt x="11975" y="11175"/>
                  </a:cubicBezTo>
                  <a:cubicBezTo>
                    <a:pt x="11942" y="10708"/>
                    <a:pt x="12076" y="10308"/>
                    <a:pt x="12409" y="9974"/>
                  </a:cubicBezTo>
                  <a:cubicBezTo>
                    <a:pt x="12609" y="9774"/>
                    <a:pt x="12843" y="9607"/>
                    <a:pt x="12976" y="9340"/>
                  </a:cubicBezTo>
                  <a:cubicBezTo>
                    <a:pt x="12976" y="9274"/>
                    <a:pt x="12976" y="9240"/>
                    <a:pt x="12943" y="9207"/>
                  </a:cubicBezTo>
                  <a:cubicBezTo>
                    <a:pt x="12609" y="8607"/>
                    <a:pt x="12643" y="7939"/>
                    <a:pt x="12676" y="7306"/>
                  </a:cubicBezTo>
                  <a:cubicBezTo>
                    <a:pt x="12709" y="7005"/>
                    <a:pt x="12843" y="6739"/>
                    <a:pt x="13110" y="6572"/>
                  </a:cubicBezTo>
                  <a:cubicBezTo>
                    <a:pt x="13176" y="6538"/>
                    <a:pt x="13210" y="6472"/>
                    <a:pt x="13276" y="6438"/>
                  </a:cubicBezTo>
                  <a:cubicBezTo>
                    <a:pt x="13443" y="6338"/>
                    <a:pt x="13510" y="6171"/>
                    <a:pt x="13510" y="5971"/>
                  </a:cubicBezTo>
                  <a:cubicBezTo>
                    <a:pt x="13510" y="5704"/>
                    <a:pt x="13510" y="5438"/>
                    <a:pt x="13510" y="5171"/>
                  </a:cubicBezTo>
                  <a:cubicBezTo>
                    <a:pt x="13510" y="4904"/>
                    <a:pt x="13510" y="4670"/>
                    <a:pt x="13510" y="4437"/>
                  </a:cubicBezTo>
                  <a:cubicBezTo>
                    <a:pt x="13577" y="3870"/>
                    <a:pt x="13810" y="3403"/>
                    <a:pt x="14344" y="3103"/>
                  </a:cubicBezTo>
                  <a:cubicBezTo>
                    <a:pt x="14711" y="2902"/>
                    <a:pt x="15078" y="2702"/>
                    <a:pt x="15445" y="2469"/>
                  </a:cubicBezTo>
                  <a:cubicBezTo>
                    <a:pt x="15478" y="2269"/>
                    <a:pt x="15545" y="2069"/>
                    <a:pt x="15578" y="1835"/>
                  </a:cubicBezTo>
                  <a:cubicBezTo>
                    <a:pt x="15745" y="1101"/>
                    <a:pt x="16178" y="601"/>
                    <a:pt x="16812" y="234"/>
                  </a:cubicBezTo>
                  <a:cubicBezTo>
                    <a:pt x="17046" y="100"/>
                    <a:pt x="17313" y="34"/>
                    <a:pt x="17579" y="34"/>
                  </a:cubicBezTo>
                  <a:cubicBezTo>
                    <a:pt x="17880" y="67"/>
                    <a:pt x="18180" y="67"/>
                    <a:pt x="18480" y="34"/>
                  </a:cubicBezTo>
                  <a:cubicBezTo>
                    <a:pt x="18980" y="0"/>
                    <a:pt x="19481" y="100"/>
                    <a:pt x="19981" y="267"/>
                  </a:cubicBezTo>
                  <a:cubicBezTo>
                    <a:pt x="20682" y="467"/>
                    <a:pt x="21082" y="968"/>
                    <a:pt x="21315" y="1635"/>
                  </a:cubicBezTo>
                  <a:cubicBezTo>
                    <a:pt x="21416" y="1902"/>
                    <a:pt x="21449" y="2202"/>
                    <a:pt x="21516" y="2502"/>
                  </a:cubicBezTo>
                  <a:cubicBezTo>
                    <a:pt x="21849" y="2669"/>
                    <a:pt x="22183" y="2836"/>
                    <a:pt x="22483" y="3036"/>
                  </a:cubicBezTo>
                  <a:cubicBezTo>
                    <a:pt x="23150" y="3369"/>
                    <a:pt x="23417" y="3970"/>
                    <a:pt x="23450" y="4637"/>
                  </a:cubicBezTo>
                  <a:cubicBezTo>
                    <a:pt x="23450" y="4937"/>
                    <a:pt x="23450" y="5204"/>
                    <a:pt x="23417" y="5471"/>
                  </a:cubicBezTo>
                  <a:cubicBezTo>
                    <a:pt x="23417" y="5604"/>
                    <a:pt x="23450" y="5738"/>
                    <a:pt x="23417" y="5838"/>
                  </a:cubicBezTo>
                  <a:cubicBezTo>
                    <a:pt x="23417" y="6138"/>
                    <a:pt x="23517" y="6372"/>
                    <a:pt x="23784" y="6538"/>
                  </a:cubicBezTo>
                  <a:cubicBezTo>
                    <a:pt x="24117" y="6739"/>
                    <a:pt x="24284" y="7039"/>
                    <a:pt x="24251" y="7439"/>
                  </a:cubicBezTo>
                  <a:cubicBezTo>
                    <a:pt x="24251" y="7673"/>
                    <a:pt x="24251" y="7873"/>
                    <a:pt x="24251" y="8106"/>
                  </a:cubicBezTo>
                  <a:cubicBezTo>
                    <a:pt x="24284" y="8440"/>
                    <a:pt x="24218" y="8773"/>
                    <a:pt x="24051" y="9040"/>
                  </a:cubicBezTo>
                  <a:cubicBezTo>
                    <a:pt x="23951" y="9274"/>
                    <a:pt x="23984" y="9440"/>
                    <a:pt x="24151" y="9607"/>
                  </a:cubicBezTo>
                  <a:cubicBezTo>
                    <a:pt x="24318" y="9741"/>
                    <a:pt x="24451" y="9907"/>
                    <a:pt x="24618" y="10074"/>
                  </a:cubicBezTo>
                  <a:cubicBezTo>
                    <a:pt x="24918" y="10374"/>
                    <a:pt x="25018" y="10741"/>
                    <a:pt x="24985" y="11175"/>
                  </a:cubicBezTo>
                  <a:cubicBezTo>
                    <a:pt x="24918" y="11709"/>
                    <a:pt x="24851" y="12276"/>
                    <a:pt x="24818" y="12876"/>
                  </a:cubicBezTo>
                  <a:close/>
                  <a:moveTo>
                    <a:pt x="18480" y="12943"/>
                  </a:moveTo>
                  <a:lnTo>
                    <a:pt x="18480" y="12943"/>
                  </a:lnTo>
                  <a:cubicBezTo>
                    <a:pt x="17680" y="12943"/>
                    <a:pt x="16846" y="12976"/>
                    <a:pt x="16045" y="12943"/>
                  </a:cubicBezTo>
                  <a:cubicBezTo>
                    <a:pt x="15044" y="12943"/>
                    <a:pt x="14077" y="13010"/>
                    <a:pt x="13110" y="13277"/>
                  </a:cubicBezTo>
                  <a:cubicBezTo>
                    <a:pt x="12543" y="13410"/>
                    <a:pt x="12076" y="13710"/>
                    <a:pt x="11642" y="14077"/>
                  </a:cubicBezTo>
                  <a:cubicBezTo>
                    <a:pt x="11575" y="14177"/>
                    <a:pt x="11475" y="14277"/>
                    <a:pt x="11442" y="14411"/>
                  </a:cubicBezTo>
                  <a:cubicBezTo>
                    <a:pt x="11275" y="15044"/>
                    <a:pt x="11075" y="15645"/>
                    <a:pt x="11075" y="16312"/>
                  </a:cubicBezTo>
                  <a:cubicBezTo>
                    <a:pt x="11075" y="16412"/>
                    <a:pt x="11075" y="16546"/>
                    <a:pt x="11041" y="16646"/>
                  </a:cubicBezTo>
                  <a:cubicBezTo>
                    <a:pt x="10808" y="17780"/>
                    <a:pt x="10341" y="18847"/>
                    <a:pt x="9807" y="19881"/>
                  </a:cubicBezTo>
                  <a:cubicBezTo>
                    <a:pt x="9607" y="20282"/>
                    <a:pt x="9374" y="20649"/>
                    <a:pt x="9207" y="21049"/>
                  </a:cubicBezTo>
                  <a:cubicBezTo>
                    <a:pt x="8840" y="21783"/>
                    <a:pt x="8373" y="22483"/>
                    <a:pt x="7873" y="23117"/>
                  </a:cubicBezTo>
                  <a:cubicBezTo>
                    <a:pt x="6939" y="24284"/>
                    <a:pt x="6005" y="25452"/>
                    <a:pt x="5071" y="26619"/>
                  </a:cubicBezTo>
                  <a:cubicBezTo>
                    <a:pt x="4904" y="26853"/>
                    <a:pt x="4704" y="27120"/>
                    <a:pt x="4470" y="27287"/>
                  </a:cubicBezTo>
                  <a:cubicBezTo>
                    <a:pt x="3936" y="27687"/>
                    <a:pt x="3536" y="28187"/>
                    <a:pt x="3136" y="28654"/>
                  </a:cubicBezTo>
                  <a:cubicBezTo>
                    <a:pt x="2902" y="28921"/>
                    <a:pt x="2669" y="29188"/>
                    <a:pt x="2535" y="29488"/>
                  </a:cubicBezTo>
                  <a:cubicBezTo>
                    <a:pt x="2135" y="30222"/>
                    <a:pt x="1802" y="30923"/>
                    <a:pt x="1468" y="31656"/>
                  </a:cubicBezTo>
                  <a:cubicBezTo>
                    <a:pt x="1301" y="31957"/>
                    <a:pt x="1234" y="32290"/>
                    <a:pt x="1168" y="32657"/>
                  </a:cubicBezTo>
                  <a:cubicBezTo>
                    <a:pt x="1068" y="33258"/>
                    <a:pt x="901" y="33891"/>
                    <a:pt x="968" y="34525"/>
                  </a:cubicBezTo>
                  <a:cubicBezTo>
                    <a:pt x="968" y="34592"/>
                    <a:pt x="934" y="34659"/>
                    <a:pt x="934" y="34692"/>
                  </a:cubicBezTo>
                  <a:cubicBezTo>
                    <a:pt x="834" y="35059"/>
                    <a:pt x="834" y="35426"/>
                    <a:pt x="834" y="35793"/>
                  </a:cubicBezTo>
                  <a:lnTo>
                    <a:pt x="868" y="38628"/>
                  </a:lnTo>
                  <a:cubicBezTo>
                    <a:pt x="868" y="38761"/>
                    <a:pt x="868" y="38928"/>
                    <a:pt x="901" y="39062"/>
                  </a:cubicBezTo>
                  <a:cubicBezTo>
                    <a:pt x="1034" y="39595"/>
                    <a:pt x="1068" y="40129"/>
                    <a:pt x="1101" y="40663"/>
                  </a:cubicBezTo>
                  <a:cubicBezTo>
                    <a:pt x="1101" y="41096"/>
                    <a:pt x="1168" y="41530"/>
                    <a:pt x="1435" y="41864"/>
                  </a:cubicBezTo>
                  <a:cubicBezTo>
                    <a:pt x="1668" y="42231"/>
                    <a:pt x="1802" y="42631"/>
                    <a:pt x="1902" y="42998"/>
                  </a:cubicBezTo>
                  <a:cubicBezTo>
                    <a:pt x="2035" y="43365"/>
                    <a:pt x="2135" y="43732"/>
                    <a:pt x="2269" y="44099"/>
                  </a:cubicBezTo>
                  <a:cubicBezTo>
                    <a:pt x="2335" y="44399"/>
                    <a:pt x="2502" y="44666"/>
                    <a:pt x="2702" y="44899"/>
                  </a:cubicBezTo>
                  <a:cubicBezTo>
                    <a:pt x="2902" y="45099"/>
                    <a:pt x="3036" y="45333"/>
                    <a:pt x="3136" y="45600"/>
                  </a:cubicBezTo>
                  <a:cubicBezTo>
                    <a:pt x="3303" y="46067"/>
                    <a:pt x="3569" y="46467"/>
                    <a:pt x="3803" y="46901"/>
                  </a:cubicBezTo>
                  <a:cubicBezTo>
                    <a:pt x="4270" y="47634"/>
                    <a:pt x="4804" y="48335"/>
                    <a:pt x="5504" y="48869"/>
                  </a:cubicBezTo>
                  <a:cubicBezTo>
                    <a:pt x="6271" y="49502"/>
                    <a:pt x="7139" y="49969"/>
                    <a:pt x="7906" y="50570"/>
                  </a:cubicBezTo>
                  <a:cubicBezTo>
                    <a:pt x="7973" y="50637"/>
                    <a:pt x="8106" y="50703"/>
                    <a:pt x="8206" y="50737"/>
                  </a:cubicBezTo>
                  <a:cubicBezTo>
                    <a:pt x="8773" y="51037"/>
                    <a:pt x="9407" y="51337"/>
                    <a:pt x="9974" y="51671"/>
                  </a:cubicBezTo>
                  <a:cubicBezTo>
                    <a:pt x="10908" y="52238"/>
                    <a:pt x="11909" y="52638"/>
                    <a:pt x="12943" y="52905"/>
                  </a:cubicBezTo>
                  <a:cubicBezTo>
                    <a:pt x="13176" y="52972"/>
                    <a:pt x="13443" y="53005"/>
                    <a:pt x="13677" y="53038"/>
                  </a:cubicBezTo>
                  <a:cubicBezTo>
                    <a:pt x="14310" y="53172"/>
                    <a:pt x="14911" y="53172"/>
                    <a:pt x="15545" y="53172"/>
                  </a:cubicBezTo>
                  <a:cubicBezTo>
                    <a:pt x="15845" y="53172"/>
                    <a:pt x="16145" y="53205"/>
                    <a:pt x="16445" y="53305"/>
                  </a:cubicBezTo>
                  <a:cubicBezTo>
                    <a:pt x="16846" y="53405"/>
                    <a:pt x="17246" y="53405"/>
                    <a:pt x="17646" y="53405"/>
                  </a:cubicBezTo>
                  <a:cubicBezTo>
                    <a:pt x="18046" y="53405"/>
                    <a:pt x="18480" y="53405"/>
                    <a:pt x="18914" y="53405"/>
                  </a:cubicBezTo>
                  <a:cubicBezTo>
                    <a:pt x="19114" y="53405"/>
                    <a:pt x="19314" y="53439"/>
                    <a:pt x="19481" y="53439"/>
                  </a:cubicBezTo>
                  <a:cubicBezTo>
                    <a:pt x="20348" y="53572"/>
                    <a:pt x="21215" y="53539"/>
                    <a:pt x="22049" y="53505"/>
                  </a:cubicBezTo>
                  <a:cubicBezTo>
                    <a:pt x="22416" y="53472"/>
                    <a:pt x="22783" y="53405"/>
                    <a:pt x="23083" y="53172"/>
                  </a:cubicBezTo>
                  <a:cubicBezTo>
                    <a:pt x="23217" y="53072"/>
                    <a:pt x="23350" y="53038"/>
                    <a:pt x="23484" y="53038"/>
                  </a:cubicBezTo>
                  <a:cubicBezTo>
                    <a:pt x="23617" y="53038"/>
                    <a:pt x="23751" y="53005"/>
                    <a:pt x="23851" y="52972"/>
                  </a:cubicBezTo>
                  <a:cubicBezTo>
                    <a:pt x="24951" y="52671"/>
                    <a:pt x="25985" y="52304"/>
                    <a:pt x="26919" y="51704"/>
                  </a:cubicBezTo>
                  <a:cubicBezTo>
                    <a:pt x="27053" y="51637"/>
                    <a:pt x="27186" y="51571"/>
                    <a:pt x="27320" y="51504"/>
                  </a:cubicBezTo>
                  <a:cubicBezTo>
                    <a:pt x="27920" y="51204"/>
                    <a:pt x="28521" y="50870"/>
                    <a:pt x="29154" y="50537"/>
                  </a:cubicBezTo>
                  <a:cubicBezTo>
                    <a:pt x="29254" y="50470"/>
                    <a:pt x="29321" y="50403"/>
                    <a:pt x="29421" y="50336"/>
                  </a:cubicBezTo>
                  <a:cubicBezTo>
                    <a:pt x="29721" y="50103"/>
                    <a:pt x="30022" y="49903"/>
                    <a:pt x="30322" y="49636"/>
                  </a:cubicBezTo>
                  <a:cubicBezTo>
                    <a:pt x="30489" y="49502"/>
                    <a:pt x="30655" y="49369"/>
                    <a:pt x="30756" y="49169"/>
                  </a:cubicBezTo>
                  <a:cubicBezTo>
                    <a:pt x="30889" y="48902"/>
                    <a:pt x="31089" y="48735"/>
                    <a:pt x="31356" y="48602"/>
                  </a:cubicBezTo>
                  <a:cubicBezTo>
                    <a:pt x="31890" y="48268"/>
                    <a:pt x="32290" y="47835"/>
                    <a:pt x="32624" y="47268"/>
                  </a:cubicBezTo>
                  <a:cubicBezTo>
                    <a:pt x="32724" y="47101"/>
                    <a:pt x="32824" y="46934"/>
                    <a:pt x="32957" y="46801"/>
                  </a:cubicBezTo>
                  <a:cubicBezTo>
                    <a:pt x="33224" y="46567"/>
                    <a:pt x="33357" y="46300"/>
                    <a:pt x="33524" y="46000"/>
                  </a:cubicBezTo>
                  <a:cubicBezTo>
                    <a:pt x="33724" y="45666"/>
                    <a:pt x="33924" y="45299"/>
                    <a:pt x="34191" y="44999"/>
                  </a:cubicBezTo>
                  <a:cubicBezTo>
                    <a:pt x="34425" y="44699"/>
                    <a:pt x="34625" y="44399"/>
                    <a:pt x="34725" y="44032"/>
                  </a:cubicBezTo>
                  <a:cubicBezTo>
                    <a:pt x="34925" y="43431"/>
                    <a:pt x="35092" y="42831"/>
                    <a:pt x="35292" y="42231"/>
                  </a:cubicBezTo>
                  <a:cubicBezTo>
                    <a:pt x="35325" y="42097"/>
                    <a:pt x="35359" y="41930"/>
                    <a:pt x="35459" y="41797"/>
                  </a:cubicBezTo>
                  <a:cubicBezTo>
                    <a:pt x="35826" y="41263"/>
                    <a:pt x="35959" y="40696"/>
                    <a:pt x="35993" y="40096"/>
                  </a:cubicBezTo>
                  <a:cubicBezTo>
                    <a:pt x="35993" y="40029"/>
                    <a:pt x="35993" y="39962"/>
                    <a:pt x="36026" y="39896"/>
                  </a:cubicBezTo>
                  <a:cubicBezTo>
                    <a:pt x="36193" y="39462"/>
                    <a:pt x="36193" y="39028"/>
                    <a:pt x="36193" y="38595"/>
                  </a:cubicBezTo>
                  <a:cubicBezTo>
                    <a:pt x="36159" y="37861"/>
                    <a:pt x="36093" y="37094"/>
                    <a:pt x="36126" y="36360"/>
                  </a:cubicBezTo>
                  <a:cubicBezTo>
                    <a:pt x="36193" y="35426"/>
                    <a:pt x="35959" y="34525"/>
                    <a:pt x="35959" y="33591"/>
                  </a:cubicBezTo>
                  <a:cubicBezTo>
                    <a:pt x="35959" y="33491"/>
                    <a:pt x="35926" y="33391"/>
                    <a:pt x="35893" y="33324"/>
                  </a:cubicBezTo>
                  <a:cubicBezTo>
                    <a:pt x="35859" y="33191"/>
                    <a:pt x="35826" y="33057"/>
                    <a:pt x="35826" y="32957"/>
                  </a:cubicBezTo>
                  <a:cubicBezTo>
                    <a:pt x="35826" y="32424"/>
                    <a:pt x="35659" y="31957"/>
                    <a:pt x="35426" y="31490"/>
                  </a:cubicBezTo>
                  <a:cubicBezTo>
                    <a:pt x="35159" y="30956"/>
                    <a:pt x="34892" y="30456"/>
                    <a:pt x="34658" y="29922"/>
                  </a:cubicBezTo>
                  <a:cubicBezTo>
                    <a:pt x="34225" y="28954"/>
                    <a:pt x="33491" y="28221"/>
                    <a:pt x="32724" y="27487"/>
                  </a:cubicBezTo>
                  <a:cubicBezTo>
                    <a:pt x="32423" y="27220"/>
                    <a:pt x="32157" y="26953"/>
                    <a:pt x="31890" y="26653"/>
                  </a:cubicBezTo>
                  <a:cubicBezTo>
                    <a:pt x="30989" y="25519"/>
                    <a:pt x="30088" y="24385"/>
                    <a:pt x="29188" y="23284"/>
                  </a:cubicBezTo>
                  <a:cubicBezTo>
                    <a:pt x="28621" y="22517"/>
                    <a:pt x="28087" y="21749"/>
                    <a:pt x="27687" y="20882"/>
                  </a:cubicBezTo>
                  <a:cubicBezTo>
                    <a:pt x="27587" y="20649"/>
                    <a:pt x="27453" y="20415"/>
                    <a:pt x="27320" y="20215"/>
                  </a:cubicBezTo>
                  <a:cubicBezTo>
                    <a:pt x="26853" y="19381"/>
                    <a:pt x="26452" y="18480"/>
                    <a:pt x="26152" y="17580"/>
                  </a:cubicBezTo>
                  <a:cubicBezTo>
                    <a:pt x="26052" y="17179"/>
                    <a:pt x="25919" y="16812"/>
                    <a:pt x="25885" y="16412"/>
                  </a:cubicBezTo>
                  <a:cubicBezTo>
                    <a:pt x="25885" y="15712"/>
                    <a:pt x="25685" y="15078"/>
                    <a:pt x="25518" y="14444"/>
                  </a:cubicBezTo>
                  <a:cubicBezTo>
                    <a:pt x="25485" y="14311"/>
                    <a:pt x="25418" y="14211"/>
                    <a:pt x="25318" y="14110"/>
                  </a:cubicBezTo>
                  <a:cubicBezTo>
                    <a:pt x="24951" y="13777"/>
                    <a:pt x="24518" y="13477"/>
                    <a:pt x="24017" y="13343"/>
                  </a:cubicBezTo>
                  <a:cubicBezTo>
                    <a:pt x="23751" y="13277"/>
                    <a:pt x="23484" y="13210"/>
                    <a:pt x="23217" y="13143"/>
                  </a:cubicBezTo>
                  <a:cubicBezTo>
                    <a:pt x="22650" y="13010"/>
                    <a:pt x="22083" y="12976"/>
                    <a:pt x="21482" y="12976"/>
                  </a:cubicBezTo>
                  <a:cubicBezTo>
                    <a:pt x="20482" y="12943"/>
                    <a:pt x="19481" y="12943"/>
                    <a:pt x="18480" y="12943"/>
                  </a:cubicBezTo>
                  <a:close/>
                  <a:moveTo>
                    <a:pt x="13977" y="9774"/>
                  </a:moveTo>
                  <a:cubicBezTo>
                    <a:pt x="13677" y="10074"/>
                    <a:pt x="13376" y="10341"/>
                    <a:pt x="13110" y="10641"/>
                  </a:cubicBezTo>
                  <a:cubicBezTo>
                    <a:pt x="12943" y="10808"/>
                    <a:pt x="12809" y="10975"/>
                    <a:pt x="12776" y="11208"/>
                  </a:cubicBezTo>
                  <a:cubicBezTo>
                    <a:pt x="12776" y="11542"/>
                    <a:pt x="12743" y="11909"/>
                    <a:pt x="12743" y="12276"/>
                  </a:cubicBezTo>
                  <a:cubicBezTo>
                    <a:pt x="12743" y="12376"/>
                    <a:pt x="12776" y="12476"/>
                    <a:pt x="12809" y="12609"/>
                  </a:cubicBezTo>
                  <a:cubicBezTo>
                    <a:pt x="12976" y="12576"/>
                    <a:pt x="13143" y="12576"/>
                    <a:pt x="13276" y="12543"/>
                  </a:cubicBezTo>
                  <a:cubicBezTo>
                    <a:pt x="13910" y="12309"/>
                    <a:pt x="14611" y="12242"/>
                    <a:pt x="15311" y="12242"/>
                  </a:cubicBezTo>
                  <a:cubicBezTo>
                    <a:pt x="17313" y="12276"/>
                    <a:pt x="19347" y="12276"/>
                    <a:pt x="21349" y="12242"/>
                  </a:cubicBezTo>
                  <a:cubicBezTo>
                    <a:pt x="22183" y="12242"/>
                    <a:pt x="22983" y="12276"/>
                    <a:pt x="23784" y="12576"/>
                  </a:cubicBezTo>
                  <a:cubicBezTo>
                    <a:pt x="23884" y="12609"/>
                    <a:pt x="24017" y="12576"/>
                    <a:pt x="24184" y="12576"/>
                  </a:cubicBezTo>
                  <a:cubicBezTo>
                    <a:pt x="24184" y="12409"/>
                    <a:pt x="24218" y="12276"/>
                    <a:pt x="24218" y="12142"/>
                  </a:cubicBezTo>
                  <a:cubicBezTo>
                    <a:pt x="24218" y="11842"/>
                    <a:pt x="24184" y="11575"/>
                    <a:pt x="24184" y="11275"/>
                  </a:cubicBezTo>
                  <a:cubicBezTo>
                    <a:pt x="24151" y="10841"/>
                    <a:pt x="23884" y="10575"/>
                    <a:pt x="23484" y="10441"/>
                  </a:cubicBezTo>
                  <a:cubicBezTo>
                    <a:pt x="23083" y="10308"/>
                    <a:pt x="22650" y="10174"/>
                    <a:pt x="22249" y="10108"/>
                  </a:cubicBezTo>
                  <a:cubicBezTo>
                    <a:pt x="21349" y="9941"/>
                    <a:pt x="20482" y="9874"/>
                    <a:pt x="19581" y="9741"/>
                  </a:cubicBezTo>
                  <a:cubicBezTo>
                    <a:pt x="18547" y="9641"/>
                    <a:pt x="17513" y="9674"/>
                    <a:pt x="16479" y="9741"/>
                  </a:cubicBezTo>
                  <a:cubicBezTo>
                    <a:pt x="16112" y="9741"/>
                    <a:pt x="15745" y="9741"/>
                    <a:pt x="15378" y="9707"/>
                  </a:cubicBezTo>
                  <a:cubicBezTo>
                    <a:pt x="14911" y="9641"/>
                    <a:pt x="14411" y="9707"/>
                    <a:pt x="13977" y="9774"/>
                  </a:cubicBezTo>
                  <a:close/>
                  <a:moveTo>
                    <a:pt x="23150" y="7606"/>
                  </a:moveTo>
                  <a:cubicBezTo>
                    <a:pt x="23083" y="7539"/>
                    <a:pt x="23017" y="7506"/>
                    <a:pt x="22950" y="7472"/>
                  </a:cubicBezTo>
                  <a:cubicBezTo>
                    <a:pt x="22716" y="7406"/>
                    <a:pt x="22516" y="7306"/>
                    <a:pt x="22283" y="7239"/>
                  </a:cubicBezTo>
                  <a:cubicBezTo>
                    <a:pt x="20882" y="6872"/>
                    <a:pt x="19481" y="6672"/>
                    <a:pt x="18013" y="6672"/>
                  </a:cubicBezTo>
                  <a:cubicBezTo>
                    <a:pt x="17780" y="6672"/>
                    <a:pt x="17513" y="6672"/>
                    <a:pt x="17279" y="6638"/>
                  </a:cubicBezTo>
                  <a:cubicBezTo>
                    <a:pt x="16512" y="6605"/>
                    <a:pt x="15745" y="6672"/>
                    <a:pt x="14978" y="6705"/>
                  </a:cubicBezTo>
                  <a:cubicBezTo>
                    <a:pt x="14411" y="6739"/>
                    <a:pt x="14177" y="7172"/>
                    <a:pt x="13843" y="7439"/>
                  </a:cubicBezTo>
                  <a:cubicBezTo>
                    <a:pt x="13810" y="7472"/>
                    <a:pt x="13777" y="7506"/>
                    <a:pt x="13777" y="7539"/>
                  </a:cubicBezTo>
                  <a:cubicBezTo>
                    <a:pt x="13810" y="7873"/>
                    <a:pt x="13743" y="8206"/>
                    <a:pt x="13843" y="8506"/>
                  </a:cubicBezTo>
                  <a:cubicBezTo>
                    <a:pt x="13910" y="8873"/>
                    <a:pt x="14010" y="9207"/>
                    <a:pt x="14010" y="9607"/>
                  </a:cubicBezTo>
                  <a:cubicBezTo>
                    <a:pt x="14244" y="9574"/>
                    <a:pt x="14444" y="9541"/>
                    <a:pt x="14644" y="9474"/>
                  </a:cubicBezTo>
                  <a:cubicBezTo>
                    <a:pt x="15211" y="9340"/>
                    <a:pt x="15778" y="9207"/>
                    <a:pt x="16345" y="9107"/>
                  </a:cubicBezTo>
                  <a:cubicBezTo>
                    <a:pt x="17546" y="8940"/>
                    <a:pt x="18747" y="8940"/>
                    <a:pt x="19914" y="9107"/>
                  </a:cubicBezTo>
                  <a:cubicBezTo>
                    <a:pt x="20848" y="9240"/>
                    <a:pt x="21816" y="9307"/>
                    <a:pt x="22716" y="9507"/>
                  </a:cubicBezTo>
                  <a:cubicBezTo>
                    <a:pt x="22783" y="9541"/>
                    <a:pt x="22850" y="9507"/>
                    <a:pt x="22883" y="9507"/>
                  </a:cubicBezTo>
                  <a:cubicBezTo>
                    <a:pt x="22950" y="9274"/>
                    <a:pt x="22950" y="9040"/>
                    <a:pt x="23050" y="8840"/>
                  </a:cubicBezTo>
                  <a:cubicBezTo>
                    <a:pt x="23217" y="8406"/>
                    <a:pt x="23183" y="8006"/>
                    <a:pt x="23150" y="7606"/>
                  </a:cubicBezTo>
                  <a:close/>
                  <a:moveTo>
                    <a:pt x="22383" y="6672"/>
                  </a:moveTo>
                  <a:cubicBezTo>
                    <a:pt x="22350" y="6438"/>
                    <a:pt x="22316" y="6272"/>
                    <a:pt x="22316" y="6071"/>
                  </a:cubicBezTo>
                  <a:cubicBezTo>
                    <a:pt x="22350" y="5704"/>
                    <a:pt x="22116" y="5504"/>
                    <a:pt x="21816" y="5404"/>
                  </a:cubicBezTo>
                  <a:cubicBezTo>
                    <a:pt x="21716" y="5338"/>
                    <a:pt x="21582" y="5304"/>
                    <a:pt x="21449" y="5271"/>
                  </a:cubicBezTo>
                  <a:cubicBezTo>
                    <a:pt x="20748" y="5071"/>
                    <a:pt x="20015" y="4937"/>
                    <a:pt x="19247" y="4937"/>
                  </a:cubicBezTo>
                  <a:cubicBezTo>
                    <a:pt x="18780" y="4937"/>
                    <a:pt x="18313" y="4937"/>
                    <a:pt x="17846" y="4871"/>
                  </a:cubicBezTo>
                  <a:cubicBezTo>
                    <a:pt x="17246" y="4804"/>
                    <a:pt x="16645" y="4704"/>
                    <a:pt x="16045" y="4837"/>
                  </a:cubicBezTo>
                  <a:cubicBezTo>
                    <a:pt x="15945" y="4837"/>
                    <a:pt x="15845" y="4871"/>
                    <a:pt x="15778" y="4737"/>
                  </a:cubicBezTo>
                  <a:cubicBezTo>
                    <a:pt x="15812" y="4604"/>
                    <a:pt x="15912" y="4637"/>
                    <a:pt x="16012" y="4604"/>
                  </a:cubicBezTo>
                  <a:cubicBezTo>
                    <a:pt x="16445" y="4537"/>
                    <a:pt x="16846" y="4470"/>
                    <a:pt x="17246" y="4404"/>
                  </a:cubicBezTo>
                  <a:cubicBezTo>
                    <a:pt x="17579" y="4337"/>
                    <a:pt x="17880" y="4270"/>
                    <a:pt x="18180" y="4270"/>
                  </a:cubicBezTo>
                  <a:cubicBezTo>
                    <a:pt x="18480" y="4270"/>
                    <a:pt x="18747" y="4270"/>
                    <a:pt x="19047" y="4237"/>
                  </a:cubicBezTo>
                  <a:cubicBezTo>
                    <a:pt x="20115" y="4237"/>
                    <a:pt x="21115" y="4404"/>
                    <a:pt x="22116" y="4770"/>
                  </a:cubicBezTo>
                  <a:cubicBezTo>
                    <a:pt x="22149" y="4770"/>
                    <a:pt x="22183" y="4770"/>
                    <a:pt x="22249" y="4770"/>
                  </a:cubicBezTo>
                  <a:cubicBezTo>
                    <a:pt x="22316" y="4570"/>
                    <a:pt x="22316" y="4370"/>
                    <a:pt x="22183" y="4237"/>
                  </a:cubicBezTo>
                  <a:cubicBezTo>
                    <a:pt x="21749" y="3770"/>
                    <a:pt x="21282" y="3303"/>
                    <a:pt x="20682" y="3003"/>
                  </a:cubicBezTo>
                  <a:cubicBezTo>
                    <a:pt x="20648" y="2969"/>
                    <a:pt x="20582" y="2969"/>
                    <a:pt x="20548" y="2969"/>
                  </a:cubicBezTo>
                  <a:cubicBezTo>
                    <a:pt x="20181" y="2869"/>
                    <a:pt x="19814" y="2802"/>
                    <a:pt x="19481" y="2702"/>
                  </a:cubicBezTo>
                  <a:cubicBezTo>
                    <a:pt x="19214" y="2602"/>
                    <a:pt x="18947" y="2569"/>
                    <a:pt x="18680" y="2602"/>
                  </a:cubicBezTo>
                  <a:cubicBezTo>
                    <a:pt x="18213" y="2602"/>
                    <a:pt x="17746" y="2569"/>
                    <a:pt x="17313" y="2736"/>
                  </a:cubicBezTo>
                  <a:cubicBezTo>
                    <a:pt x="17246" y="2769"/>
                    <a:pt x="17146" y="2736"/>
                    <a:pt x="17046" y="2769"/>
                  </a:cubicBezTo>
                  <a:cubicBezTo>
                    <a:pt x="16545" y="2902"/>
                    <a:pt x="16012" y="3003"/>
                    <a:pt x="15645" y="3436"/>
                  </a:cubicBezTo>
                  <a:cubicBezTo>
                    <a:pt x="15478" y="3603"/>
                    <a:pt x="15278" y="3770"/>
                    <a:pt x="15078" y="3937"/>
                  </a:cubicBezTo>
                  <a:cubicBezTo>
                    <a:pt x="14744" y="4137"/>
                    <a:pt x="14644" y="4437"/>
                    <a:pt x="14644" y="4804"/>
                  </a:cubicBezTo>
                  <a:cubicBezTo>
                    <a:pt x="14644" y="5271"/>
                    <a:pt x="14644" y="5704"/>
                    <a:pt x="14644" y="6138"/>
                  </a:cubicBezTo>
                  <a:cubicBezTo>
                    <a:pt x="14644" y="6238"/>
                    <a:pt x="14577" y="6338"/>
                    <a:pt x="14711" y="6438"/>
                  </a:cubicBezTo>
                  <a:cubicBezTo>
                    <a:pt x="14777" y="6405"/>
                    <a:pt x="14878" y="6405"/>
                    <a:pt x="14978" y="6372"/>
                  </a:cubicBezTo>
                  <a:cubicBezTo>
                    <a:pt x="15478" y="6205"/>
                    <a:pt x="15978" y="6171"/>
                    <a:pt x="16512" y="6138"/>
                  </a:cubicBezTo>
                  <a:cubicBezTo>
                    <a:pt x="17012" y="6138"/>
                    <a:pt x="17513" y="6138"/>
                    <a:pt x="18013" y="6105"/>
                  </a:cubicBezTo>
                  <a:cubicBezTo>
                    <a:pt x="18947" y="6071"/>
                    <a:pt x="19848" y="6171"/>
                    <a:pt x="20782" y="6338"/>
                  </a:cubicBezTo>
                  <a:cubicBezTo>
                    <a:pt x="21282" y="6405"/>
                    <a:pt x="21816" y="6538"/>
                    <a:pt x="22383" y="6672"/>
                  </a:cubicBezTo>
                  <a:close/>
                  <a:moveTo>
                    <a:pt x="16145" y="2402"/>
                  </a:moveTo>
                  <a:cubicBezTo>
                    <a:pt x="16645" y="2269"/>
                    <a:pt x="17112" y="2135"/>
                    <a:pt x="17579" y="2035"/>
                  </a:cubicBezTo>
                  <a:cubicBezTo>
                    <a:pt x="17680" y="2002"/>
                    <a:pt x="17813" y="2002"/>
                    <a:pt x="17946" y="2002"/>
                  </a:cubicBezTo>
                  <a:cubicBezTo>
                    <a:pt x="18313" y="1968"/>
                    <a:pt x="18680" y="1968"/>
                    <a:pt x="19047" y="2002"/>
                  </a:cubicBezTo>
                  <a:cubicBezTo>
                    <a:pt x="19147" y="2002"/>
                    <a:pt x="19247" y="2002"/>
                    <a:pt x="19347" y="2035"/>
                  </a:cubicBezTo>
                  <a:cubicBezTo>
                    <a:pt x="19814" y="2135"/>
                    <a:pt x="20248" y="2269"/>
                    <a:pt x="20682" y="2369"/>
                  </a:cubicBezTo>
                  <a:cubicBezTo>
                    <a:pt x="20715" y="2369"/>
                    <a:pt x="20782" y="2369"/>
                    <a:pt x="20848" y="2369"/>
                  </a:cubicBezTo>
                  <a:cubicBezTo>
                    <a:pt x="20782" y="1868"/>
                    <a:pt x="20548" y="1501"/>
                    <a:pt x="20215" y="1168"/>
                  </a:cubicBezTo>
                  <a:cubicBezTo>
                    <a:pt x="20015" y="968"/>
                    <a:pt x="19781" y="901"/>
                    <a:pt x="19514" y="868"/>
                  </a:cubicBezTo>
                  <a:cubicBezTo>
                    <a:pt x="19214" y="834"/>
                    <a:pt x="18880" y="734"/>
                    <a:pt x="18547" y="734"/>
                  </a:cubicBezTo>
                  <a:cubicBezTo>
                    <a:pt x="18247" y="734"/>
                    <a:pt x="17913" y="801"/>
                    <a:pt x="17579" y="868"/>
                  </a:cubicBezTo>
                  <a:cubicBezTo>
                    <a:pt x="17479" y="868"/>
                    <a:pt x="17379" y="868"/>
                    <a:pt x="17279" y="901"/>
                  </a:cubicBezTo>
                  <a:cubicBezTo>
                    <a:pt x="17146" y="901"/>
                    <a:pt x="17046" y="934"/>
                    <a:pt x="16979" y="1001"/>
                  </a:cubicBezTo>
                  <a:cubicBezTo>
                    <a:pt x="16512" y="1335"/>
                    <a:pt x="16178" y="1768"/>
                    <a:pt x="16145" y="2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230;p58"/>
            <p:cNvSpPr/>
            <p:nvPr/>
          </p:nvSpPr>
          <p:spPr>
            <a:xfrm>
              <a:off x="4224263" y="3378225"/>
              <a:ext cx="120100" cy="67575"/>
            </a:xfrm>
            <a:custGeom>
              <a:avLst/>
              <a:gdLst/>
              <a:ahLst/>
              <a:cxnLst/>
              <a:rect l="l" t="t" r="r" b="b"/>
              <a:pathLst>
                <a:path w="4804" h="2703" extrusionOk="0">
                  <a:moveTo>
                    <a:pt x="4270" y="34"/>
                  </a:moveTo>
                  <a:cubicBezTo>
                    <a:pt x="2903" y="268"/>
                    <a:pt x="1702" y="1335"/>
                    <a:pt x="434" y="1936"/>
                  </a:cubicBezTo>
                  <a:cubicBezTo>
                    <a:pt x="0" y="2136"/>
                    <a:pt x="334" y="2703"/>
                    <a:pt x="734" y="2636"/>
                  </a:cubicBezTo>
                  <a:cubicBezTo>
                    <a:pt x="2102" y="2403"/>
                    <a:pt x="3503" y="1369"/>
                    <a:pt x="4570" y="535"/>
                  </a:cubicBezTo>
                  <a:cubicBezTo>
                    <a:pt x="4804" y="335"/>
                    <a:pt x="4537" y="1"/>
                    <a:pt x="427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231;p58"/>
            <p:cNvSpPr/>
            <p:nvPr/>
          </p:nvSpPr>
          <p:spPr>
            <a:xfrm>
              <a:off x="4462763" y="3570875"/>
              <a:ext cx="56725" cy="100925"/>
            </a:xfrm>
            <a:custGeom>
              <a:avLst/>
              <a:gdLst/>
              <a:ahLst/>
              <a:cxnLst/>
              <a:rect l="l" t="t" r="r" b="b"/>
              <a:pathLst>
                <a:path w="2269" h="4037" extrusionOk="0">
                  <a:moveTo>
                    <a:pt x="1668" y="167"/>
                  </a:moveTo>
                  <a:cubicBezTo>
                    <a:pt x="1201" y="601"/>
                    <a:pt x="901" y="1135"/>
                    <a:pt x="634" y="1735"/>
                  </a:cubicBezTo>
                  <a:cubicBezTo>
                    <a:pt x="401" y="2336"/>
                    <a:pt x="1" y="3069"/>
                    <a:pt x="67" y="3737"/>
                  </a:cubicBezTo>
                  <a:cubicBezTo>
                    <a:pt x="67" y="3903"/>
                    <a:pt x="234" y="4037"/>
                    <a:pt x="401" y="3937"/>
                  </a:cubicBezTo>
                  <a:cubicBezTo>
                    <a:pt x="901" y="3636"/>
                    <a:pt x="1101" y="3036"/>
                    <a:pt x="1335" y="2502"/>
                  </a:cubicBezTo>
                  <a:cubicBezTo>
                    <a:pt x="1635" y="1835"/>
                    <a:pt x="1969" y="1168"/>
                    <a:pt x="2169" y="468"/>
                  </a:cubicBezTo>
                  <a:cubicBezTo>
                    <a:pt x="2269" y="167"/>
                    <a:pt x="1869" y="1"/>
                    <a:pt x="1668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232;p58"/>
            <p:cNvSpPr/>
            <p:nvPr/>
          </p:nvSpPr>
          <p:spPr>
            <a:xfrm>
              <a:off x="4822188" y="3645100"/>
              <a:ext cx="34225" cy="130100"/>
            </a:xfrm>
            <a:custGeom>
              <a:avLst/>
              <a:gdLst/>
              <a:ahLst/>
              <a:cxnLst/>
              <a:rect l="l" t="t" r="r" b="b"/>
              <a:pathLst>
                <a:path w="1369" h="5204" extrusionOk="0">
                  <a:moveTo>
                    <a:pt x="668" y="267"/>
                  </a:moveTo>
                  <a:cubicBezTo>
                    <a:pt x="501" y="0"/>
                    <a:pt x="134" y="134"/>
                    <a:pt x="101" y="434"/>
                  </a:cubicBezTo>
                  <a:cubicBezTo>
                    <a:pt x="34" y="1601"/>
                    <a:pt x="1" y="2902"/>
                    <a:pt x="67" y="4103"/>
                  </a:cubicBezTo>
                  <a:cubicBezTo>
                    <a:pt x="34" y="4237"/>
                    <a:pt x="34" y="4370"/>
                    <a:pt x="101" y="4470"/>
                  </a:cubicBezTo>
                  <a:cubicBezTo>
                    <a:pt x="134" y="4937"/>
                    <a:pt x="968" y="5204"/>
                    <a:pt x="1068" y="4470"/>
                  </a:cubicBezTo>
                  <a:cubicBezTo>
                    <a:pt x="1201" y="3103"/>
                    <a:pt x="1368" y="1501"/>
                    <a:pt x="668" y="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233;p58"/>
            <p:cNvSpPr/>
            <p:nvPr/>
          </p:nvSpPr>
          <p:spPr>
            <a:xfrm>
              <a:off x="5100713" y="3570875"/>
              <a:ext cx="97600" cy="79250"/>
            </a:xfrm>
            <a:custGeom>
              <a:avLst/>
              <a:gdLst/>
              <a:ahLst/>
              <a:cxnLst/>
              <a:rect l="l" t="t" r="r" b="b"/>
              <a:pathLst>
                <a:path w="3904" h="3170" extrusionOk="0">
                  <a:moveTo>
                    <a:pt x="2536" y="1135"/>
                  </a:moveTo>
                  <a:cubicBezTo>
                    <a:pt x="1902" y="701"/>
                    <a:pt x="1202" y="301"/>
                    <a:pt x="468" y="101"/>
                  </a:cubicBezTo>
                  <a:cubicBezTo>
                    <a:pt x="134" y="1"/>
                    <a:pt x="1" y="367"/>
                    <a:pt x="168" y="601"/>
                  </a:cubicBezTo>
                  <a:cubicBezTo>
                    <a:pt x="501" y="1068"/>
                    <a:pt x="1002" y="1368"/>
                    <a:pt x="1469" y="1702"/>
                  </a:cubicBezTo>
                  <a:cubicBezTo>
                    <a:pt x="1769" y="1902"/>
                    <a:pt x="2102" y="2102"/>
                    <a:pt x="2403" y="2302"/>
                  </a:cubicBezTo>
                  <a:cubicBezTo>
                    <a:pt x="2469" y="2369"/>
                    <a:pt x="2569" y="2436"/>
                    <a:pt x="2669" y="2502"/>
                  </a:cubicBezTo>
                  <a:cubicBezTo>
                    <a:pt x="2903" y="2702"/>
                    <a:pt x="2736" y="2669"/>
                    <a:pt x="2769" y="2369"/>
                  </a:cubicBezTo>
                  <a:cubicBezTo>
                    <a:pt x="2669" y="2969"/>
                    <a:pt x="3437" y="3169"/>
                    <a:pt x="3670" y="2636"/>
                  </a:cubicBezTo>
                  <a:cubicBezTo>
                    <a:pt x="3904" y="2002"/>
                    <a:pt x="2936" y="1402"/>
                    <a:pt x="2536" y="1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234;p58"/>
            <p:cNvSpPr/>
            <p:nvPr/>
          </p:nvSpPr>
          <p:spPr>
            <a:xfrm>
              <a:off x="5310863" y="3248150"/>
              <a:ext cx="100100" cy="34200"/>
            </a:xfrm>
            <a:custGeom>
              <a:avLst/>
              <a:gdLst/>
              <a:ahLst/>
              <a:cxnLst/>
              <a:rect l="l" t="t" r="r" b="b"/>
              <a:pathLst>
                <a:path w="4004" h="1368" extrusionOk="0">
                  <a:moveTo>
                    <a:pt x="3703" y="667"/>
                  </a:moveTo>
                  <a:cubicBezTo>
                    <a:pt x="3136" y="534"/>
                    <a:pt x="2536" y="467"/>
                    <a:pt x="1936" y="300"/>
                  </a:cubicBezTo>
                  <a:cubicBezTo>
                    <a:pt x="1402" y="200"/>
                    <a:pt x="868" y="0"/>
                    <a:pt x="301" y="0"/>
                  </a:cubicBezTo>
                  <a:cubicBezTo>
                    <a:pt x="34" y="0"/>
                    <a:pt x="1" y="300"/>
                    <a:pt x="168" y="434"/>
                  </a:cubicBezTo>
                  <a:cubicBezTo>
                    <a:pt x="1068" y="1068"/>
                    <a:pt x="2636" y="1368"/>
                    <a:pt x="3703" y="1201"/>
                  </a:cubicBezTo>
                  <a:cubicBezTo>
                    <a:pt x="4004" y="1134"/>
                    <a:pt x="3970" y="734"/>
                    <a:pt x="370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235;p58"/>
            <p:cNvSpPr/>
            <p:nvPr/>
          </p:nvSpPr>
          <p:spPr>
            <a:xfrm>
              <a:off x="5221638" y="2808675"/>
              <a:ext cx="81750" cy="67550"/>
            </a:xfrm>
            <a:custGeom>
              <a:avLst/>
              <a:gdLst/>
              <a:ahLst/>
              <a:cxnLst/>
              <a:rect l="l" t="t" r="r" b="b"/>
              <a:pathLst>
                <a:path w="3270" h="2702" extrusionOk="0">
                  <a:moveTo>
                    <a:pt x="3003" y="300"/>
                  </a:moveTo>
                  <a:cubicBezTo>
                    <a:pt x="2703" y="0"/>
                    <a:pt x="2202" y="133"/>
                    <a:pt x="2102" y="534"/>
                  </a:cubicBezTo>
                  <a:cubicBezTo>
                    <a:pt x="2102" y="600"/>
                    <a:pt x="1769" y="801"/>
                    <a:pt x="1702" y="867"/>
                  </a:cubicBezTo>
                  <a:cubicBezTo>
                    <a:pt x="1502" y="1067"/>
                    <a:pt x="1268" y="1201"/>
                    <a:pt x="1035" y="1368"/>
                  </a:cubicBezTo>
                  <a:cubicBezTo>
                    <a:pt x="668" y="1601"/>
                    <a:pt x="201" y="1768"/>
                    <a:pt x="34" y="2168"/>
                  </a:cubicBezTo>
                  <a:cubicBezTo>
                    <a:pt x="1" y="2302"/>
                    <a:pt x="67" y="2468"/>
                    <a:pt x="167" y="2502"/>
                  </a:cubicBezTo>
                  <a:cubicBezTo>
                    <a:pt x="634" y="2702"/>
                    <a:pt x="1101" y="2402"/>
                    <a:pt x="1502" y="2135"/>
                  </a:cubicBezTo>
                  <a:cubicBezTo>
                    <a:pt x="1769" y="2001"/>
                    <a:pt x="2002" y="1801"/>
                    <a:pt x="2236" y="1635"/>
                  </a:cubicBezTo>
                  <a:cubicBezTo>
                    <a:pt x="2369" y="1501"/>
                    <a:pt x="2636" y="1201"/>
                    <a:pt x="2769" y="1168"/>
                  </a:cubicBezTo>
                  <a:cubicBezTo>
                    <a:pt x="3136" y="1067"/>
                    <a:pt x="3270" y="567"/>
                    <a:pt x="3003" y="3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236;p58"/>
            <p:cNvSpPr/>
            <p:nvPr/>
          </p:nvSpPr>
          <p:spPr>
            <a:xfrm>
              <a:off x="4293488" y="2810325"/>
              <a:ext cx="60050" cy="53400"/>
            </a:xfrm>
            <a:custGeom>
              <a:avLst/>
              <a:gdLst/>
              <a:ahLst/>
              <a:cxnLst/>
              <a:rect l="l" t="t" r="r" b="b"/>
              <a:pathLst>
                <a:path w="2402" h="2136" extrusionOk="0">
                  <a:moveTo>
                    <a:pt x="1434" y="635"/>
                  </a:moveTo>
                  <a:cubicBezTo>
                    <a:pt x="1134" y="401"/>
                    <a:pt x="634" y="1"/>
                    <a:pt x="267" y="334"/>
                  </a:cubicBezTo>
                  <a:cubicBezTo>
                    <a:pt x="0" y="568"/>
                    <a:pt x="234" y="935"/>
                    <a:pt x="534" y="968"/>
                  </a:cubicBezTo>
                  <a:cubicBezTo>
                    <a:pt x="534" y="968"/>
                    <a:pt x="534" y="968"/>
                    <a:pt x="567" y="968"/>
                  </a:cubicBezTo>
                  <a:cubicBezTo>
                    <a:pt x="634" y="1035"/>
                    <a:pt x="667" y="1068"/>
                    <a:pt x="734" y="1135"/>
                  </a:cubicBezTo>
                  <a:cubicBezTo>
                    <a:pt x="867" y="1235"/>
                    <a:pt x="1001" y="1335"/>
                    <a:pt x="1134" y="1468"/>
                  </a:cubicBezTo>
                  <a:cubicBezTo>
                    <a:pt x="1401" y="1702"/>
                    <a:pt x="1701" y="2036"/>
                    <a:pt x="2035" y="2102"/>
                  </a:cubicBezTo>
                  <a:cubicBezTo>
                    <a:pt x="2268" y="2136"/>
                    <a:pt x="2402" y="1969"/>
                    <a:pt x="2368" y="1769"/>
                  </a:cubicBezTo>
                  <a:cubicBezTo>
                    <a:pt x="2302" y="1302"/>
                    <a:pt x="1768" y="901"/>
                    <a:pt x="1434" y="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237;p58"/>
            <p:cNvSpPr/>
            <p:nvPr/>
          </p:nvSpPr>
          <p:spPr>
            <a:xfrm>
              <a:off x="4176738" y="3026325"/>
              <a:ext cx="88400" cy="35875"/>
            </a:xfrm>
            <a:custGeom>
              <a:avLst/>
              <a:gdLst/>
              <a:ahLst/>
              <a:cxnLst/>
              <a:rect l="l" t="t" r="r" b="b"/>
              <a:pathLst>
                <a:path w="3536" h="1435" extrusionOk="0">
                  <a:moveTo>
                    <a:pt x="3436" y="434"/>
                  </a:moveTo>
                  <a:cubicBezTo>
                    <a:pt x="3102" y="200"/>
                    <a:pt x="2602" y="234"/>
                    <a:pt x="2235" y="200"/>
                  </a:cubicBezTo>
                  <a:cubicBezTo>
                    <a:pt x="2002" y="200"/>
                    <a:pt x="1735" y="200"/>
                    <a:pt x="1501" y="200"/>
                  </a:cubicBezTo>
                  <a:cubicBezTo>
                    <a:pt x="1368" y="200"/>
                    <a:pt x="1268" y="200"/>
                    <a:pt x="1134" y="200"/>
                  </a:cubicBezTo>
                  <a:cubicBezTo>
                    <a:pt x="1134" y="200"/>
                    <a:pt x="1101" y="200"/>
                    <a:pt x="1068" y="200"/>
                  </a:cubicBezTo>
                  <a:cubicBezTo>
                    <a:pt x="901" y="0"/>
                    <a:pt x="534" y="0"/>
                    <a:pt x="400" y="334"/>
                  </a:cubicBezTo>
                  <a:cubicBezTo>
                    <a:pt x="0" y="1435"/>
                    <a:pt x="2969" y="1168"/>
                    <a:pt x="3436" y="801"/>
                  </a:cubicBezTo>
                  <a:cubicBezTo>
                    <a:pt x="3503" y="701"/>
                    <a:pt x="3536" y="534"/>
                    <a:pt x="3436" y="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238;p58"/>
            <p:cNvSpPr/>
            <p:nvPr/>
          </p:nvSpPr>
          <p:spPr>
            <a:xfrm>
              <a:off x="4554738" y="2628050"/>
              <a:ext cx="463450" cy="626175"/>
            </a:xfrm>
            <a:custGeom>
              <a:avLst/>
              <a:gdLst/>
              <a:ahLst/>
              <a:cxnLst/>
              <a:rect l="l" t="t" r="r" b="b"/>
              <a:pathLst>
                <a:path w="18538" h="25047" extrusionOk="0">
                  <a:moveTo>
                    <a:pt x="6295" y="16701"/>
                  </a:moveTo>
                  <a:cubicBezTo>
                    <a:pt x="6588" y="16701"/>
                    <a:pt x="6946" y="16986"/>
                    <a:pt x="7363" y="17566"/>
                  </a:cubicBezTo>
                  <a:cubicBezTo>
                    <a:pt x="7363" y="17833"/>
                    <a:pt x="7363" y="18133"/>
                    <a:pt x="7329" y="18400"/>
                  </a:cubicBezTo>
                  <a:cubicBezTo>
                    <a:pt x="7229" y="19367"/>
                    <a:pt x="6963" y="20168"/>
                    <a:pt x="6295" y="20935"/>
                  </a:cubicBezTo>
                  <a:cubicBezTo>
                    <a:pt x="6195" y="21035"/>
                    <a:pt x="6095" y="21168"/>
                    <a:pt x="5962" y="21302"/>
                  </a:cubicBezTo>
                  <a:cubicBezTo>
                    <a:pt x="5361" y="20001"/>
                    <a:pt x="5161" y="18500"/>
                    <a:pt x="5695" y="17299"/>
                  </a:cubicBezTo>
                  <a:cubicBezTo>
                    <a:pt x="5847" y="16903"/>
                    <a:pt x="6048" y="16701"/>
                    <a:pt x="6295" y="16701"/>
                  </a:cubicBezTo>
                  <a:close/>
                  <a:moveTo>
                    <a:pt x="11724" y="17674"/>
                  </a:moveTo>
                  <a:cubicBezTo>
                    <a:pt x="11929" y="17674"/>
                    <a:pt x="12090" y="17851"/>
                    <a:pt x="12200" y="18200"/>
                  </a:cubicBezTo>
                  <a:cubicBezTo>
                    <a:pt x="12500" y="18733"/>
                    <a:pt x="12567" y="19267"/>
                    <a:pt x="12600" y="19834"/>
                  </a:cubicBezTo>
                  <a:cubicBezTo>
                    <a:pt x="12600" y="20568"/>
                    <a:pt x="12300" y="21335"/>
                    <a:pt x="11899" y="22036"/>
                  </a:cubicBezTo>
                  <a:cubicBezTo>
                    <a:pt x="11432" y="21335"/>
                    <a:pt x="11166" y="20468"/>
                    <a:pt x="11099" y="19767"/>
                  </a:cubicBezTo>
                  <a:cubicBezTo>
                    <a:pt x="10999" y="19167"/>
                    <a:pt x="11032" y="18600"/>
                    <a:pt x="11132" y="18033"/>
                  </a:cubicBezTo>
                  <a:cubicBezTo>
                    <a:pt x="11357" y="17793"/>
                    <a:pt x="11556" y="17674"/>
                    <a:pt x="11724" y="17674"/>
                  </a:cubicBezTo>
                  <a:close/>
                  <a:moveTo>
                    <a:pt x="12480" y="0"/>
                  </a:moveTo>
                  <a:cubicBezTo>
                    <a:pt x="12270" y="0"/>
                    <a:pt x="12067" y="117"/>
                    <a:pt x="11999" y="387"/>
                  </a:cubicBezTo>
                  <a:cubicBezTo>
                    <a:pt x="11699" y="1688"/>
                    <a:pt x="11866" y="2889"/>
                    <a:pt x="12100" y="4190"/>
                  </a:cubicBezTo>
                  <a:cubicBezTo>
                    <a:pt x="12333" y="5757"/>
                    <a:pt x="12400" y="7325"/>
                    <a:pt x="12633" y="8893"/>
                  </a:cubicBezTo>
                  <a:cubicBezTo>
                    <a:pt x="13000" y="11561"/>
                    <a:pt x="13867" y="13963"/>
                    <a:pt x="15569" y="16065"/>
                  </a:cubicBezTo>
                  <a:cubicBezTo>
                    <a:pt x="16703" y="17432"/>
                    <a:pt x="17570" y="18400"/>
                    <a:pt x="17103" y="20301"/>
                  </a:cubicBezTo>
                  <a:cubicBezTo>
                    <a:pt x="16770" y="21735"/>
                    <a:pt x="15735" y="23236"/>
                    <a:pt x="14201" y="23337"/>
                  </a:cubicBezTo>
                  <a:cubicBezTo>
                    <a:pt x="14123" y="23345"/>
                    <a:pt x="14047" y="23349"/>
                    <a:pt x="13972" y="23349"/>
                  </a:cubicBezTo>
                  <a:cubicBezTo>
                    <a:pt x="13464" y="23349"/>
                    <a:pt x="13011" y="23160"/>
                    <a:pt x="12633" y="22870"/>
                  </a:cubicBezTo>
                  <a:cubicBezTo>
                    <a:pt x="13367" y="21635"/>
                    <a:pt x="13834" y="20234"/>
                    <a:pt x="13567" y="18833"/>
                  </a:cubicBezTo>
                  <a:cubicBezTo>
                    <a:pt x="13334" y="17733"/>
                    <a:pt x="12600" y="16465"/>
                    <a:pt x="11399" y="16465"/>
                  </a:cubicBezTo>
                  <a:cubicBezTo>
                    <a:pt x="11391" y="16465"/>
                    <a:pt x="11383" y="16465"/>
                    <a:pt x="11375" y="16465"/>
                  </a:cubicBezTo>
                  <a:cubicBezTo>
                    <a:pt x="8740" y="16465"/>
                    <a:pt x="10301" y="21839"/>
                    <a:pt x="11166" y="22836"/>
                  </a:cubicBezTo>
                  <a:cubicBezTo>
                    <a:pt x="11199" y="22870"/>
                    <a:pt x="11266" y="22903"/>
                    <a:pt x="11299" y="22970"/>
                  </a:cubicBezTo>
                  <a:cubicBezTo>
                    <a:pt x="10758" y="23664"/>
                    <a:pt x="10140" y="23980"/>
                    <a:pt x="9462" y="23980"/>
                  </a:cubicBezTo>
                  <a:cubicBezTo>
                    <a:pt x="8969" y="23980"/>
                    <a:pt x="8445" y="23813"/>
                    <a:pt x="7897" y="23503"/>
                  </a:cubicBezTo>
                  <a:cubicBezTo>
                    <a:pt x="7363" y="23203"/>
                    <a:pt x="6896" y="22769"/>
                    <a:pt x="6496" y="22236"/>
                  </a:cubicBezTo>
                  <a:cubicBezTo>
                    <a:pt x="7163" y="21669"/>
                    <a:pt x="7696" y="20968"/>
                    <a:pt x="7963" y="20268"/>
                  </a:cubicBezTo>
                  <a:cubicBezTo>
                    <a:pt x="8364" y="19200"/>
                    <a:pt x="8897" y="17032"/>
                    <a:pt x="8030" y="16031"/>
                  </a:cubicBezTo>
                  <a:cubicBezTo>
                    <a:pt x="7653" y="15575"/>
                    <a:pt x="7216" y="15379"/>
                    <a:pt x="6769" y="15379"/>
                  </a:cubicBezTo>
                  <a:cubicBezTo>
                    <a:pt x="6267" y="15379"/>
                    <a:pt x="5753" y="15626"/>
                    <a:pt x="5295" y="16031"/>
                  </a:cubicBezTo>
                  <a:cubicBezTo>
                    <a:pt x="3927" y="17199"/>
                    <a:pt x="4261" y="19601"/>
                    <a:pt x="4761" y="21102"/>
                  </a:cubicBezTo>
                  <a:cubicBezTo>
                    <a:pt x="4828" y="21368"/>
                    <a:pt x="4961" y="21669"/>
                    <a:pt x="5095" y="21936"/>
                  </a:cubicBezTo>
                  <a:cubicBezTo>
                    <a:pt x="4546" y="22269"/>
                    <a:pt x="3916" y="22510"/>
                    <a:pt x="3321" y="22510"/>
                  </a:cubicBezTo>
                  <a:cubicBezTo>
                    <a:pt x="2904" y="22510"/>
                    <a:pt x="2503" y="22391"/>
                    <a:pt x="2159" y="22102"/>
                  </a:cubicBezTo>
                  <a:cubicBezTo>
                    <a:pt x="1459" y="21535"/>
                    <a:pt x="1325" y="20401"/>
                    <a:pt x="1258" y="19567"/>
                  </a:cubicBezTo>
                  <a:cubicBezTo>
                    <a:pt x="1125" y="17766"/>
                    <a:pt x="1425" y="15931"/>
                    <a:pt x="1892" y="14197"/>
                  </a:cubicBezTo>
                  <a:cubicBezTo>
                    <a:pt x="2293" y="12629"/>
                    <a:pt x="3293" y="11295"/>
                    <a:pt x="3994" y="9860"/>
                  </a:cubicBezTo>
                  <a:cubicBezTo>
                    <a:pt x="5161" y="7492"/>
                    <a:pt x="5995" y="4156"/>
                    <a:pt x="5461" y="1554"/>
                  </a:cubicBezTo>
                  <a:cubicBezTo>
                    <a:pt x="5409" y="1292"/>
                    <a:pt x="5223" y="1179"/>
                    <a:pt x="5024" y="1179"/>
                  </a:cubicBezTo>
                  <a:cubicBezTo>
                    <a:pt x="4717" y="1179"/>
                    <a:pt x="4380" y="1449"/>
                    <a:pt x="4461" y="1855"/>
                  </a:cubicBezTo>
                  <a:cubicBezTo>
                    <a:pt x="4961" y="4356"/>
                    <a:pt x="3960" y="7559"/>
                    <a:pt x="2860" y="9794"/>
                  </a:cubicBezTo>
                  <a:cubicBezTo>
                    <a:pt x="1725" y="12095"/>
                    <a:pt x="725" y="13830"/>
                    <a:pt x="358" y="16432"/>
                  </a:cubicBezTo>
                  <a:cubicBezTo>
                    <a:pt x="1" y="18990"/>
                    <a:pt x="121" y="23619"/>
                    <a:pt x="3252" y="23619"/>
                  </a:cubicBezTo>
                  <a:cubicBezTo>
                    <a:pt x="3632" y="23619"/>
                    <a:pt x="4055" y="23551"/>
                    <a:pt x="4527" y="23403"/>
                  </a:cubicBezTo>
                  <a:cubicBezTo>
                    <a:pt x="4894" y="23270"/>
                    <a:pt x="5295" y="23070"/>
                    <a:pt x="5695" y="22836"/>
                  </a:cubicBezTo>
                  <a:cubicBezTo>
                    <a:pt x="6650" y="24096"/>
                    <a:pt x="8100" y="25046"/>
                    <a:pt x="9510" y="25046"/>
                  </a:cubicBezTo>
                  <a:cubicBezTo>
                    <a:pt x="10415" y="25046"/>
                    <a:pt x="11303" y="24655"/>
                    <a:pt x="12033" y="23703"/>
                  </a:cubicBezTo>
                  <a:cubicBezTo>
                    <a:pt x="12033" y="23703"/>
                    <a:pt x="12066" y="23670"/>
                    <a:pt x="12066" y="23670"/>
                  </a:cubicBezTo>
                  <a:cubicBezTo>
                    <a:pt x="12715" y="24116"/>
                    <a:pt x="13392" y="24322"/>
                    <a:pt x="14052" y="24322"/>
                  </a:cubicBezTo>
                  <a:cubicBezTo>
                    <a:pt x="15564" y="24322"/>
                    <a:pt x="16991" y="23243"/>
                    <a:pt x="17804" y="21502"/>
                  </a:cubicBezTo>
                  <a:cubicBezTo>
                    <a:pt x="18237" y="20601"/>
                    <a:pt x="18537" y="19267"/>
                    <a:pt x="18271" y="18266"/>
                  </a:cubicBezTo>
                  <a:cubicBezTo>
                    <a:pt x="17837" y="16665"/>
                    <a:pt x="16469" y="15598"/>
                    <a:pt x="15535" y="14297"/>
                  </a:cubicBezTo>
                  <a:cubicBezTo>
                    <a:pt x="14201" y="12329"/>
                    <a:pt x="13801" y="9860"/>
                    <a:pt x="13501" y="7559"/>
                  </a:cubicBezTo>
                  <a:cubicBezTo>
                    <a:pt x="13267" y="5457"/>
                    <a:pt x="12533" y="2722"/>
                    <a:pt x="13034" y="654"/>
                  </a:cubicBezTo>
                  <a:cubicBezTo>
                    <a:pt x="13113" y="256"/>
                    <a:pt x="12789" y="0"/>
                    <a:pt x="12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58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78530" y="4365216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9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79445" y="6807377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77800" y="2273811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صورة 147">
            <a:extLst>
              <a:ext uri="{FF2B5EF4-FFF2-40B4-BE49-F238E27FC236}">
                <a16:creationId xmlns:a16="http://schemas.microsoft.com/office/drawing/2014/main" xmlns="" id="{E815FEEE-B7BA-4410-86D7-300C9F0D196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9800" y="1078320"/>
            <a:ext cx="7367360" cy="837272"/>
          </a:xfrm>
          <a:prstGeom prst="rect">
            <a:avLst/>
          </a:prstGeom>
        </p:spPr>
      </p:pic>
      <p:sp>
        <p:nvSpPr>
          <p:cNvPr id="149" name="文本框 1"/>
          <p:cNvSpPr txBox="1"/>
          <p:nvPr/>
        </p:nvSpPr>
        <p:spPr>
          <a:xfrm>
            <a:off x="9829800" y="1647214"/>
            <a:ext cx="1065787" cy="161123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205756" tIns="102880" rIns="205756" bIns="10288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8000" dirty="0" smtClean="0">
                <a:solidFill>
                  <a:srgbClr val="009900"/>
                </a:solidFill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1</a:t>
            </a:r>
            <a:endParaRPr lang="en-US" altLang="zh-CN" sz="8000" dirty="0">
              <a:solidFill>
                <a:srgbClr val="009900"/>
              </a:solidFill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150" name="文本框 1"/>
          <p:cNvSpPr txBox="1"/>
          <p:nvPr/>
        </p:nvSpPr>
        <p:spPr>
          <a:xfrm>
            <a:off x="6463381" y="2617023"/>
            <a:ext cx="1065787" cy="161123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205756" tIns="102880" rIns="205756" bIns="10288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8000" dirty="0" smtClean="0">
                <a:solidFill>
                  <a:srgbClr val="009900"/>
                </a:solidFill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1</a:t>
            </a:r>
            <a:endParaRPr lang="en-US" altLang="zh-CN" sz="8000" dirty="0">
              <a:solidFill>
                <a:srgbClr val="009900"/>
              </a:solidFill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151" name="文本框 1"/>
          <p:cNvSpPr txBox="1"/>
          <p:nvPr/>
        </p:nvSpPr>
        <p:spPr>
          <a:xfrm>
            <a:off x="3505200" y="4370469"/>
            <a:ext cx="1065787" cy="161123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205756" tIns="102880" rIns="205756" bIns="10288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8000" dirty="0" smtClean="0">
                <a:solidFill>
                  <a:srgbClr val="009900"/>
                </a:solidFill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1</a:t>
            </a:r>
            <a:endParaRPr lang="en-US" altLang="zh-CN" sz="8000" dirty="0">
              <a:solidFill>
                <a:srgbClr val="009900"/>
              </a:solidFill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152" name="文本框 1"/>
          <p:cNvSpPr txBox="1"/>
          <p:nvPr/>
        </p:nvSpPr>
        <p:spPr>
          <a:xfrm>
            <a:off x="6248400" y="5524500"/>
            <a:ext cx="1065787" cy="161123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205756" tIns="102880" rIns="205756" bIns="10288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8000" dirty="0" smtClean="0">
                <a:solidFill>
                  <a:srgbClr val="009900"/>
                </a:solidFill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1</a:t>
            </a:r>
            <a:endParaRPr lang="en-US" altLang="zh-CN" sz="8000" dirty="0">
              <a:solidFill>
                <a:srgbClr val="009900"/>
              </a:solidFill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cxnSp>
        <p:nvCxnSpPr>
          <p:cNvPr id="4" name="رابط كسهم مستقيم 3"/>
          <p:cNvCxnSpPr/>
          <p:nvPr/>
        </p:nvCxnSpPr>
        <p:spPr>
          <a:xfrm flipH="1">
            <a:off x="7529168" y="3469942"/>
            <a:ext cx="1767232" cy="0"/>
          </a:xfrm>
          <a:prstGeom prst="straightConnector1">
            <a:avLst/>
          </a:prstGeom>
          <a:ln w="1270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رابط كسهم مستقيم 152"/>
          <p:cNvCxnSpPr/>
          <p:nvPr/>
        </p:nvCxnSpPr>
        <p:spPr>
          <a:xfrm flipH="1">
            <a:off x="4267200" y="3469942"/>
            <a:ext cx="4967632" cy="1706142"/>
          </a:xfrm>
          <a:prstGeom prst="straightConnector1">
            <a:avLst/>
          </a:prstGeom>
          <a:ln w="1270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رابط كسهم مستقيم 155"/>
          <p:cNvCxnSpPr/>
          <p:nvPr/>
        </p:nvCxnSpPr>
        <p:spPr>
          <a:xfrm flipH="1">
            <a:off x="7304918" y="3467100"/>
            <a:ext cx="1929914" cy="2718550"/>
          </a:xfrm>
          <a:prstGeom prst="straightConnector1">
            <a:avLst/>
          </a:prstGeom>
          <a:ln w="1270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文本框 1"/>
          <p:cNvSpPr txBox="1"/>
          <p:nvPr/>
        </p:nvSpPr>
        <p:spPr>
          <a:xfrm>
            <a:off x="9678413" y="5361069"/>
            <a:ext cx="1065787" cy="161123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205756" tIns="102880" rIns="205756" bIns="10288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8000" dirty="0" smtClean="0"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2</a:t>
            </a:r>
            <a:endParaRPr lang="en-US" altLang="zh-CN" sz="8000" dirty="0"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161" name="文本框 1"/>
          <p:cNvSpPr txBox="1"/>
          <p:nvPr/>
        </p:nvSpPr>
        <p:spPr>
          <a:xfrm>
            <a:off x="6781800" y="6362700"/>
            <a:ext cx="1065787" cy="161123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205756" tIns="102880" rIns="205756" bIns="10288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8000" dirty="0" smtClean="0"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2</a:t>
            </a:r>
            <a:endParaRPr lang="en-US" altLang="zh-CN" sz="8000" dirty="0"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162" name="文本框 1"/>
          <p:cNvSpPr txBox="1"/>
          <p:nvPr/>
        </p:nvSpPr>
        <p:spPr>
          <a:xfrm>
            <a:off x="3505200" y="7418469"/>
            <a:ext cx="1065787" cy="161123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205756" tIns="102880" rIns="205756" bIns="10288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8000" dirty="0" smtClean="0"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2</a:t>
            </a:r>
            <a:endParaRPr lang="en-US" altLang="zh-CN" sz="8000" dirty="0"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163" name="文本框 1"/>
          <p:cNvSpPr txBox="1"/>
          <p:nvPr/>
        </p:nvSpPr>
        <p:spPr>
          <a:xfrm>
            <a:off x="2971800" y="4381500"/>
            <a:ext cx="1065787" cy="161123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205756" tIns="102880" rIns="205756" bIns="10288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8000" dirty="0" smtClean="0"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2</a:t>
            </a:r>
            <a:endParaRPr lang="en-US" altLang="zh-CN" sz="8000" dirty="0"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cxnSp>
        <p:nvCxnSpPr>
          <p:cNvPr id="164" name="رابط كسهم مستقيم 163"/>
          <p:cNvCxnSpPr/>
          <p:nvPr/>
        </p:nvCxnSpPr>
        <p:spPr>
          <a:xfrm flipH="1">
            <a:off x="7391400" y="6379055"/>
            <a:ext cx="2361694" cy="59845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رابط كسهم مستقيم 166"/>
          <p:cNvCxnSpPr/>
          <p:nvPr/>
        </p:nvCxnSpPr>
        <p:spPr>
          <a:xfrm flipH="1">
            <a:off x="4570988" y="6338051"/>
            <a:ext cx="5258812" cy="2386849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رابط كسهم مستقيم 174"/>
          <p:cNvCxnSpPr/>
          <p:nvPr/>
        </p:nvCxnSpPr>
        <p:spPr>
          <a:xfrm flipH="1" flipV="1">
            <a:off x="4037587" y="5452568"/>
            <a:ext cx="5792213" cy="913344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文本框 1"/>
          <p:cNvSpPr txBox="1"/>
          <p:nvPr/>
        </p:nvSpPr>
        <p:spPr>
          <a:xfrm>
            <a:off x="8992613" y="6896100"/>
            <a:ext cx="1065787" cy="161123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205756" tIns="102880" rIns="205756" bIns="10288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8000" dirty="0" smtClean="0">
                <a:solidFill>
                  <a:srgbClr val="FF0000"/>
                </a:solidFill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3</a:t>
            </a:r>
            <a:endParaRPr lang="en-US" altLang="zh-CN" sz="8000" dirty="0">
              <a:solidFill>
                <a:srgbClr val="FF0000"/>
              </a:solidFill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181" name="文本框 1"/>
          <p:cNvSpPr txBox="1"/>
          <p:nvPr/>
        </p:nvSpPr>
        <p:spPr>
          <a:xfrm>
            <a:off x="2744213" y="7429500"/>
            <a:ext cx="1065787" cy="161123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205756" tIns="102880" rIns="205756" bIns="10288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8000" dirty="0" smtClean="0">
                <a:solidFill>
                  <a:srgbClr val="FF0000"/>
                </a:solidFill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3</a:t>
            </a:r>
            <a:endParaRPr lang="en-US" altLang="zh-CN" sz="8000" dirty="0">
              <a:solidFill>
                <a:srgbClr val="FF0000"/>
              </a:solidFill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182" name="文本框 1"/>
          <p:cNvSpPr txBox="1"/>
          <p:nvPr/>
        </p:nvSpPr>
        <p:spPr>
          <a:xfrm>
            <a:off x="6248400" y="6427869"/>
            <a:ext cx="1065787" cy="161123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205756" tIns="102880" rIns="205756" bIns="10288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8000" dirty="0" smtClean="0">
                <a:solidFill>
                  <a:srgbClr val="FF0000"/>
                </a:solidFill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3</a:t>
            </a:r>
            <a:endParaRPr lang="en-US" altLang="zh-CN" sz="8000" dirty="0">
              <a:solidFill>
                <a:srgbClr val="FF0000"/>
              </a:solidFill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cxnSp>
        <p:nvCxnSpPr>
          <p:cNvPr id="223" name="رابط كسهم مستقيم 222"/>
          <p:cNvCxnSpPr/>
          <p:nvPr/>
        </p:nvCxnSpPr>
        <p:spPr>
          <a:xfrm flipH="1">
            <a:off x="4267200" y="8724900"/>
            <a:ext cx="4967632" cy="304800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رابط كسهم مستقيم 223"/>
          <p:cNvCxnSpPr/>
          <p:nvPr/>
        </p:nvCxnSpPr>
        <p:spPr>
          <a:xfrm flipH="1" flipV="1">
            <a:off x="7529168" y="7442024"/>
            <a:ext cx="1767232" cy="1282876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85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tone_bright_sparkle_award_star_001_43980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33" grpId="0" animBg="1"/>
      <p:bldP spid="134" grpId="0" animBg="1"/>
      <p:bldP spid="149" grpId="0"/>
      <p:bldP spid="150" grpId="0"/>
      <p:bldP spid="151" grpId="0"/>
      <p:bldP spid="152" grpId="0"/>
      <p:bldP spid="160" grpId="0"/>
      <p:bldP spid="161" grpId="0"/>
      <p:bldP spid="162" grpId="0"/>
      <p:bldP spid="163" grpId="0"/>
      <p:bldP spid="180" grpId="0"/>
      <p:bldP spid="181" grpId="0"/>
      <p:bldP spid="18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圆角矩形 23"/>
          <p:cNvSpPr/>
          <p:nvPr/>
        </p:nvSpPr>
        <p:spPr>
          <a:xfrm>
            <a:off x="6002171" y="1071131"/>
            <a:ext cx="5486400" cy="947582"/>
          </a:xfrm>
          <a:prstGeom prst="roundRect">
            <a:avLst/>
          </a:prstGeom>
          <a:solidFill>
            <a:srgbClr val="A557DF">
              <a:alpha val="25000"/>
            </a:srgbClr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ar-SA" altLang="zh-CN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DecoType Naskh Special" pitchFamily="2" charset="-78"/>
              </a:rPr>
              <a:t>اتدرب و أحل المسائل</a:t>
            </a:r>
            <a:endParaRPr lang="ar-SA" altLang="zh-CN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DecoType Naskh Special" pitchFamily="2" charset="-78"/>
            </a:endParaRPr>
          </a:p>
        </p:txBody>
      </p:sp>
      <p:sp>
        <p:nvSpPr>
          <p:cNvPr id="159" name="KSO_Shape"/>
          <p:cNvSpPr/>
          <p:nvPr/>
        </p:nvSpPr>
        <p:spPr bwMode="auto">
          <a:xfrm flipH="1">
            <a:off x="10552377" y="916354"/>
            <a:ext cx="1080838" cy="1029472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Elsie" panose="02000000000000000000" charset="0"/>
            </a:endParaRPr>
          </a:p>
        </p:txBody>
      </p:sp>
      <p:sp>
        <p:nvSpPr>
          <p:cNvPr id="161" name="文本框 1"/>
          <p:cNvSpPr txBox="1"/>
          <p:nvPr/>
        </p:nvSpPr>
        <p:spPr>
          <a:xfrm>
            <a:off x="6463381" y="9389693"/>
            <a:ext cx="5169834" cy="839353"/>
          </a:xfrm>
          <a:prstGeom prst="rect">
            <a:avLst/>
          </a:prstGeom>
          <a:noFill/>
        </p:spPr>
        <p:txBody>
          <a:bodyPr wrap="square" lIns="205756" tIns="102880" rIns="205756" bIns="10288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3600" dirty="0" smtClean="0">
                <a:solidFill>
                  <a:srgbClr val="CC3399"/>
                </a:solidFill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119</a:t>
            </a:r>
            <a:endParaRPr lang="en-US" altLang="zh-CN" sz="3600" dirty="0">
              <a:solidFill>
                <a:srgbClr val="CC3399"/>
              </a:solidFill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pic>
        <p:nvPicPr>
          <p:cNvPr id="141" name="Picture 4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463" y="1253247"/>
            <a:ext cx="777162" cy="1385158"/>
          </a:xfrm>
          <a:prstGeom prst="rect">
            <a:avLst/>
          </a:prstGeom>
        </p:spPr>
      </p:pic>
      <p:pic>
        <p:nvPicPr>
          <p:cNvPr id="7" name="صورة 45">
            <a:extLst>
              <a:ext uri="{FF2B5EF4-FFF2-40B4-BE49-F238E27FC236}">
                <a16:creationId xmlns:a16="http://schemas.microsoft.com/office/drawing/2014/main" xmlns="" id="{790B9643-E732-D246-8748-22007A494C3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906357"/>
            <a:ext cx="13918350" cy="37370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603D3383-E2A9-2C4D-BBC2-1A63353485DA}"/>
              </a:ext>
            </a:extLst>
          </p:cNvPr>
          <p:cNvSpPr txBox="1"/>
          <p:nvPr/>
        </p:nvSpPr>
        <p:spPr>
          <a:xfrm>
            <a:off x="4114800" y="6362700"/>
            <a:ext cx="7944302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تتشابة</a:t>
            </a:r>
            <a:r>
              <a:rPr lang="ar-S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في الشكل </a:t>
            </a:r>
            <a:endParaRPr lang="ar-SA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4CD8A5BE-104B-4242-9124-0433C6A2576E}"/>
              </a:ext>
            </a:extLst>
          </p:cNvPr>
          <p:cNvSpPr txBox="1"/>
          <p:nvPr/>
        </p:nvSpPr>
        <p:spPr>
          <a:xfrm>
            <a:off x="4723800" y="7706261"/>
            <a:ext cx="7315800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وتختلف في اللون</a:t>
            </a:r>
            <a:endParaRPr lang="ar-SA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44891" y="7874884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68200" y="6524652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12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tone_bright_sparkle_award_star_001_43980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59" grpId="0" animBg="1"/>
      <p:bldP spid="161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84" y="753652"/>
            <a:ext cx="3122316" cy="1951448"/>
          </a:xfrm>
          <a:prstGeom prst="rect">
            <a:avLst/>
          </a:prstGeom>
        </p:spPr>
      </p:pic>
      <p:sp>
        <p:nvSpPr>
          <p:cNvPr id="77" name="矩形 25"/>
          <p:cNvSpPr/>
          <p:nvPr/>
        </p:nvSpPr>
        <p:spPr>
          <a:xfrm>
            <a:off x="4648200" y="4121884"/>
            <a:ext cx="6313953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ar-SA" altLang="zh-CN" sz="1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يتراص</a:t>
            </a:r>
            <a:endParaRPr lang="zh-CN" altLang="en-US" sz="1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85" name="组合 5">
            <a:extLst>
              <a:ext uri="{FF2B5EF4-FFF2-40B4-BE49-F238E27FC236}">
                <a16:creationId xmlns:a16="http://schemas.microsoft.com/office/drawing/2014/main" xmlns="" id="{ABD5C20D-6D08-4FAB-8FB3-829D84CBEE67}"/>
              </a:ext>
            </a:extLst>
          </p:cNvPr>
          <p:cNvGrpSpPr/>
          <p:nvPr/>
        </p:nvGrpSpPr>
        <p:grpSpPr>
          <a:xfrm>
            <a:off x="2438400" y="863896"/>
            <a:ext cx="6216044" cy="2679404"/>
            <a:chOff x="3989878" y="372140"/>
            <a:chExt cx="5955984" cy="1786269"/>
          </a:xfrm>
        </p:grpSpPr>
        <p:pic>
          <p:nvPicPr>
            <p:cNvPr id="86" name="Picture 15">
              <a:extLst>
                <a:ext uri="{FF2B5EF4-FFF2-40B4-BE49-F238E27FC236}">
                  <a16:creationId xmlns:a16="http://schemas.microsoft.com/office/drawing/2014/main" xmlns="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87" name="矩形 7">
              <a:extLst>
                <a:ext uri="{FF2B5EF4-FFF2-40B4-BE49-F238E27FC236}">
                  <a16:creationId xmlns:a16="http://schemas.microsoft.com/office/drawing/2014/main" xmlns="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88" name="组合 2"/>
          <p:cNvGrpSpPr/>
          <p:nvPr/>
        </p:nvGrpSpPr>
        <p:grpSpPr>
          <a:xfrm>
            <a:off x="3200400" y="800100"/>
            <a:ext cx="7493795" cy="904875"/>
            <a:chOff x="3517900" y="1974850"/>
            <a:chExt cx="4995863" cy="603250"/>
          </a:xfrm>
        </p:grpSpPr>
        <p:sp>
          <p:nvSpPr>
            <p:cNvPr id="89" name="MH_Other_1"/>
            <p:cNvSpPr/>
            <p:nvPr>
              <p:custDataLst>
                <p:tags r:id="rId5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MH_Other_2"/>
            <p:cNvSpPr/>
            <p:nvPr>
              <p:custDataLst>
                <p:tags r:id="rId6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91" name="MH_Other_3"/>
            <p:cNvCxnSpPr/>
            <p:nvPr>
              <p:custDataLst>
                <p:tags r:id="rId7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MH_SubTitle_1"/>
            <p:cNvSpPr txBox="1"/>
            <p:nvPr>
              <p:custDataLst>
                <p:tags r:id="rId8"/>
              </p:custDataLst>
            </p:nvPr>
          </p:nvSpPr>
          <p:spPr>
            <a:xfrm>
              <a:off x="4390231" y="2051051"/>
              <a:ext cx="2587459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ar-SA" altLang="zh-CN" sz="3600" b="1" kern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انسخ </a:t>
              </a:r>
              <a:r>
                <a:rPr lang="ar-SA" altLang="zh-CN" sz="3600" b="1" kern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بخطك الجميل</a:t>
              </a:r>
              <a:endParaRPr lang="zh-CN" altLang="en-US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sp>
        <p:nvSpPr>
          <p:cNvPr id="194" name="MH_Oth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0249653" y="6888621"/>
            <a:ext cx="908970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accent3"/>
              </a:solidFill>
              <a:latin typeface="+mn-lt"/>
              <a:ea typeface="+mn-ea"/>
            </a:endParaRPr>
          </a:p>
        </p:txBody>
      </p:sp>
      <p:pic>
        <p:nvPicPr>
          <p:cNvPr id="195" name="MH_Other_2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0249656" y="6609289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MH_Other_7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0051487" y="3865264"/>
            <a:ext cx="907333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pic>
        <p:nvPicPr>
          <p:cNvPr id="197" name="MH_Other_8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0051485" y="3585932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" name="矩形 26"/>
          <p:cNvSpPr/>
          <p:nvPr/>
        </p:nvSpPr>
        <p:spPr>
          <a:xfrm>
            <a:off x="5257800" y="6981818"/>
            <a:ext cx="4048761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ar-SA" altLang="zh-CN" sz="1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ينزلق</a:t>
            </a:r>
            <a:endParaRPr lang="zh-CN" altLang="en-US" sz="1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1356" name="Google Shape;1356;p46"/>
          <p:cNvGrpSpPr/>
          <p:nvPr/>
        </p:nvGrpSpPr>
        <p:grpSpPr>
          <a:xfrm>
            <a:off x="8642932" y="1017327"/>
            <a:ext cx="791646" cy="65193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0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5"/>
          <a:stretch/>
        </p:blipFill>
        <p:spPr>
          <a:xfrm>
            <a:off x="2128343" y="730661"/>
            <a:ext cx="1353044" cy="1951448"/>
          </a:xfrm>
          <a:prstGeom prst="rect">
            <a:avLst/>
          </a:prstGeom>
        </p:spPr>
      </p:pic>
      <p:pic>
        <p:nvPicPr>
          <p:cNvPr id="180" name="صورة 179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380" y="1430491"/>
            <a:ext cx="2875253" cy="2803373"/>
          </a:xfrm>
          <a:prstGeom prst="rect">
            <a:avLst/>
          </a:prstGeom>
        </p:spPr>
      </p:pic>
      <p:pic>
        <p:nvPicPr>
          <p:cNvPr id="181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1542473"/>
            <a:ext cx="3439214" cy="25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6" descr="Patrenia Gooden: Writing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174" y="5388673"/>
            <a:ext cx="2591278" cy="149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55;p13"/>
          <p:cNvPicPr preferRelativeResize="0"/>
          <p:nvPr/>
        </p:nvPicPr>
        <p:blipFill>
          <a:blip r:embed="rId17">
            <a:alphaModFix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9420" y="7875014"/>
            <a:ext cx="1218104" cy="1476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1">
            <a:extLst>
              <a:ext uri="{FF2B5EF4-FFF2-40B4-BE49-F238E27FC236}">
                <a16:creationId xmlns:a16="http://schemas.microsoft.com/office/drawing/2014/main" xmlns="" id="{1B88AEC9-37EB-4C11-824A-EF62652F7091}"/>
              </a:ext>
            </a:extLst>
          </p:cNvPr>
          <p:cNvGrpSpPr/>
          <p:nvPr/>
        </p:nvGrpSpPr>
        <p:grpSpPr>
          <a:xfrm>
            <a:off x="16265951" y="7305472"/>
            <a:ext cx="776352" cy="1612904"/>
            <a:chOff x="5095026" y="2017304"/>
            <a:chExt cx="841560" cy="1449983"/>
          </a:xfrm>
          <a:solidFill>
            <a:schemeClr val="accent1"/>
          </a:solidFill>
        </p:grpSpPr>
        <p:sp>
          <p:nvSpPr>
            <p:cNvPr id="26" name="Freeform: Shape 2">
              <a:extLst>
                <a:ext uri="{FF2B5EF4-FFF2-40B4-BE49-F238E27FC236}">
                  <a16:creationId xmlns:a16="http://schemas.microsoft.com/office/drawing/2014/main" xmlns="" id="{32E3E393-D30D-4329-B05D-5BEA54DCD304}"/>
                </a:ext>
              </a:extLst>
            </p:cNvPr>
            <p:cNvSpPr/>
            <p:nvPr/>
          </p:nvSpPr>
          <p:spPr>
            <a:xfrm>
              <a:off x="5095026" y="2017304"/>
              <a:ext cx="841560" cy="1449983"/>
            </a:xfrm>
            <a:custGeom>
              <a:avLst/>
              <a:gdLst>
                <a:gd name="connsiteX0" fmla="*/ 420780 w 841560"/>
                <a:gd name="connsiteY0" fmla="*/ 0 h 1449983"/>
                <a:gd name="connsiteX1" fmla="*/ 0 w 841560"/>
                <a:gd name="connsiteY1" fmla="*/ 113488 h 1449983"/>
                <a:gd name="connsiteX2" fmla="*/ 0 w 841560"/>
                <a:gd name="connsiteY2" fmla="*/ 1336495 h 1449983"/>
                <a:gd name="connsiteX3" fmla="*/ 420780 w 841560"/>
                <a:gd name="connsiteY3" fmla="*/ 1449983 h 1449983"/>
                <a:gd name="connsiteX4" fmla="*/ 841560 w 841560"/>
                <a:gd name="connsiteY4" fmla="*/ 1336495 h 1449983"/>
                <a:gd name="connsiteX5" fmla="*/ 841560 w 841560"/>
                <a:gd name="connsiteY5" fmla="*/ 113488 h 1449983"/>
                <a:gd name="connsiteX6" fmla="*/ 420780 w 841560"/>
                <a:gd name="connsiteY6" fmla="*/ 0 h 1449983"/>
                <a:gd name="connsiteX7" fmla="*/ 420780 w 841560"/>
                <a:gd name="connsiteY7" fmla="*/ 293044 h 1449983"/>
                <a:gd name="connsiteX8" fmla="*/ 434533 w 841560"/>
                <a:gd name="connsiteY8" fmla="*/ 279292 h 1449983"/>
                <a:gd name="connsiteX9" fmla="*/ 434533 w 841560"/>
                <a:gd name="connsiteY9" fmla="*/ 226921 h 1449983"/>
                <a:gd name="connsiteX10" fmla="*/ 814055 w 841560"/>
                <a:gd name="connsiteY10" fmla="*/ 156782 h 1449983"/>
                <a:gd name="connsiteX11" fmla="*/ 814055 w 841560"/>
                <a:gd name="connsiteY11" fmla="*/ 1293257 h 1449983"/>
                <a:gd name="connsiteX12" fmla="*/ 420780 w 841560"/>
                <a:gd name="connsiteY12" fmla="*/ 1223008 h 1449983"/>
                <a:gd name="connsiteX13" fmla="*/ 27506 w 841560"/>
                <a:gd name="connsiteY13" fmla="*/ 1293202 h 1449983"/>
                <a:gd name="connsiteX14" fmla="*/ 27506 w 841560"/>
                <a:gd name="connsiteY14" fmla="*/ 156727 h 1449983"/>
                <a:gd name="connsiteX15" fmla="*/ 407027 w 841560"/>
                <a:gd name="connsiteY15" fmla="*/ 226866 h 1449983"/>
                <a:gd name="connsiteX16" fmla="*/ 407027 w 841560"/>
                <a:gd name="connsiteY16" fmla="*/ 279237 h 1449983"/>
                <a:gd name="connsiteX17" fmla="*/ 420780 w 841560"/>
                <a:gd name="connsiteY17" fmla="*/ 293044 h 1449983"/>
                <a:gd name="connsiteX18" fmla="*/ 420780 w 841560"/>
                <a:gd name="connsiteY18" fmla="*/ 27506 h 1449983"/>
                <a:gd name="connsiteX19" fmla="*/ 807343 w 841560"/>
                <a:gd name="connsiteY19" fmla="*/ 99735 h 1449983"/>
                <a:gd name="connsiteX20" fmla="*/ 789630 w 841560"/>
                <a:gd name="connsiteY20" fmla="*/ 99735 h 1449983"/>
                <a:gd name="connsiteX21" fmla="*/ 775877 w 841560"/>
                <a:gd name="connsiteY21" fmla="*/ 113488 h 1449983"/>
                <a:gd name="connsiteX22" fmla="*/ 789630 w 841560"/>
                <a:gd name="connsiteY22" fmla="*/ 127241 h 1449983"/>
                <a:gd name="connsiteX23" fmla="*/ 807343 w 841560"/>
                <a:gd name="connsiteY23" fmla="*/ 127241 h 1449983"/>
                <a:gd name="connsiteX24" fmla="*/ 423641 w 841560"/>
                <a:gd name="connsiteY24" fmla="*/ 199415 h 1449983"/>
                <a:gd name="connsiteX25" fmla="*/ 420780 w 841560"/>
                <a:gd name="connsiteY25" fmla="*/ 199085 h 1449983"/>
                <a:gd name="connsiteX26" fmla="*/ 417920 w 841560"/>
                <a:gd name="connsiteY26" fmla="*/ 199415 h 1449983"/>
                <a:gd name="connsiteX27" fmla="*/ 27506 w 841560"/>
                <a:gd name="connsiteY27" fmla="*/ 113488 h 1449983"/>
                <a:gd name="connsiteX28" fmla="*/ 420780 w 841560"/>
                <a:gd name="connsiteY28" fmla="*/ 27506 h 1449983"/>
                <a:gd name="connsiteX29" fmla="*/ 420780 w 841560"/>
                <a:gd name="connsiteY29" fmla="*/ 1422423 h 1449983"/>
                <a:gd name="connsiteX30" fmla="*/ 27506 w 841560"/>
                <a:gd name="connsiteY30" fmla="*/ 1336495 h 1449983"/>
                <a:gd name="connsiteX31" fmla="*/ 420780 w 841560"/>
                <a:gd name="connsiteY31" fmla="*/ 1250513 h 1449983"/>
                <a:gd name="connsiteX32" fmla="*/ 814055 w 841560"/>
                <a:gd name="connsiteY32" fmla="*/ 1336495 h 1449983"/>
                <a:gd name="connsiteX33" fmla="*/ 420780 w 841560"/>
                <a:gd name="connsiteY33" fmla="*/ 1422423 h 144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41560" h="1449983">
                  <a:moveTo>
                    <a:pt x="420780" y="0"/>
                  </a:moveTo>
                  <a:cubicBezTo>
                    <a:pt x="211683" y="0"/>
                    <a:pt x="0" y="39003"/>
                    <a:pt x="0" y="113488"/>
                  </a:cubicBezTo>
                  <a:lnTo>
                    <a:pt x="0" y="1336495"/>
                  </a:lnTo>
                  <a:cubicBezTo>
                    <a:pt x="0" y="1410980"/>
                    <a:pt x="211683" y="1449983"/>
                    <a:pt x="420780" y="1449983"/>
                  </a:cubicBezTo>
                  <a:cubicBezTo>
                    <a:pt x="629877" y="1449983"/>
                    <a:pt x="841560" y="1410980"/>
                    <a:pt x="841560" y="1336495"/>
                  </a:cubicBezTo>
                  <a:lnTo>
                    <a:pt x="841560" y="113488"/>
                  </a:lnTo>
                  <a:cubicBezTo>
                    <a:pt x="841560" y="39003"/>
                    <a:pt x="629877" y="0"/>
                    <a:pt x="420780" y="0"/>
                  </a:cubicBezTo>
                  <a:close/>
                  <a:moveTo>
                    <a:pt x="420780" y="293044"/>
                  </a:moveTo>
                  <a:cubicBezTo>
                    <a:pt x="428372" y="293044"/>
                    <a:pt x="434533" y="286883"/>
                    <a:pt x="434533" y="279292"/>
                  </a:cubicBezTo>
                  <a:lnTo>
                    <a:pt x="434533" y="226921"/>
                  </a:lnTo>
                  <a:cubicBezTo>
                    <a:pt x="593900" y="225601"/>
                    <a:pt x="752002" y="201726"/>
                    <a:pt x="814055" y="156782"/>
                  </a:cubicBezTo>
                  <a:lnTo>
                    <a:pt x="814055" y="1293257"/>
                  </a:lnTo>
                  <a:cubicBezTo>
                    <a:pt x="750187" y="1246992"/>
                    <a:pt x="584713" y="1223008"/>
                    <a:pt x="420780" y="1223008"/>
                  </a:cubicBezTo>
                  <a:cubicBezTo>
                    <a:pt x="256847" y="1223008"/>
                    <a:pt x="91373" y="1246937"/>
                    <a:pt x="27506" y="1293202"/>
                  </a:cubicBezTo>
                  <a:lnTo>
                    <a:pt x="27506" y="156727"/>
                  </a:lnTo>
                  <a:cubicBezTo>
                    <a:pt x="89558" y="201671"/>
                    <a:pt x="247660" y="225546"/>
                    <a:pt x="407027" y="226866"/>
                  </a:cubicBezTo>
                  <a:lnTo>
                    <a:pt x="407027" y="279237"/>
                  </a:lnTo>
                  <a:cubicBezTo>
                    <a:pt x="407027" y="286883"/>
                    <a:pt x="413189" y="293044"/>
                    <a:pt x="420780" y="293044"/>
                  </a:cubicBezTo>
                  <a:close/>
                  <a:moveTo>
                    <a:pt x="420780" y="27506"/>
                  </a:moveTo>
                  <a:cubicBezTo>
                    <a:pt x="634498" y="27506"/>
                    <a:pt x="775877" y="66013"/>
                    <a:pt x="807343" y="99735"/>
                  </a:cubicBezTo>
                  <a:lnTo>
                    <a:pt x="789630" y="99735"/>
                  </a:lnTo>
                  <a:cubicBezTo>
                    <a:pt x="782038" y="99735"/>
                    <a:pt x="775877" y="105896"/>
                    <a:pt x="775877" y="113488"/>
                  </a:cubicBezTo>
                  <a:cubicBezTo>
                    <a:pt x="775877" y="121080"/>
                    <a:pt x="782038" y="127241"/>
                    <a:pt x="789630" y="127241"/>
                  </a:cubicBezTo>
                  <a:lnTo>
                    <a:pt x="807343" y="127241"/>
                  </a:lnTo>
                  <a:cubicBezTo>
                    <a:pt x="775987" y="160798"/>
                    <a:pt x="635764" y="199085"/>
                    <a:pt x="423641" y="199415"/>
                  </a:cubicBezTo>
                  <a:cubicBezTo>
                    <a:pt x="422706" y="199195"/>
                    <a:pt x="421770" y="199085"/>
                    <a:pt x="420780" y="199085"/>
                  </a:cubicBezTo>
                  <a:cubicBezTo>
                    <a:pt x="419790" y="199085"/>
                    <a:pt x="418855" y="199195"/>
                    <a:pt x="417920" y="199415"/>
                  </a:cubicBezTo>
                  <a:cubicBezTo>
                    <a:pt x="175981" y="199030"/>
                    <a:pt x="27506" y="149245"/>
                    <a:pt x="27506" y="113488"/>
                  </a:cubicBezTo>
                  <a:cubicBezTo>
                    <a:pt x="27506" y="77566"/>
                    <a:pt x="177136" y="27506"/>
                    <a:pt x="420780" y="27506"/>
                  </a:cubicBezTo>
                  <a:close/>
                  <a:moveTo>
                    <a:pt x="420780" y="1422423"/>
                  </a:moveTo>
                  <a:cubicBezTo>
                    <a:pt x="177136" y="1422423"/>
                    <a:pt x="27506" y="1372363"/>
                    <a:pt x="27506" y="1336495"/>
                  </a:cubicBezTo>
                  <a:cubicBezTo>
                    <a:pt x="27506" y="1300573"/>
                    <a:pt x="177136" y="1250513"/>
                    <a:pt x="420780" y="1250513"/>
                  </a:cubicBezTo>
                  <a:cubicBezTo>
                    <a:pt x="664424" y="1250513"/>
                    <a:pt x="814055" y="1300573"/>
                    <a:pt x="814055" y="1336495"/>
                  </a:cubicBezTo>
                  <a:cubicBezTo>
                    <a:pt x="814055" y="1372363"/>
                    <a:pt x="664424" y="1422423"/>
                    <a:pt x="420780" y="1422423"/>
                  </a:cubicBez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3">
              <a:extLst>
                <a:ext uri="{FF2B5EF4-FFF2-40B4-BE49-F238E27FC236}">
                  <a16:creationId xmlns:a16="http://schemas.microsoft.com/office/drawing/2014/main" xmlns="" id="{E7B689ED-0633-40DC-ABEA-5443458CB5F5}"/>
                </a:ext>
              </a:extLst>
            </p:cNvPr>
            <p:cNvSpPr/>
            <p:nvPr/>
          </p:nvSpPr>
          <p:spPr>
            <a:xfrm>
              <a:off x="5602228" y="2117039"/>
              <a:ext cx="94674" cy="27505"/>
            </a:xfrm>
            <a:custGeom>
              <a:avLst/>
              <a:gdLst>
                <a:gd name="connsiteX0" fmla="*/ 13753 w 94674"/>
                <a:gd name="connsiteY0" fmla="*/ 27506 h 27505"/>
                <a:gd name="connsiteX1" fmla="*/ 80921 w 94674"/>
                <a:gd name="connsiteY1" fmla="*/ 27506 h 27505"/>
                <a:gd name="connsiteX2" fmla="*/ 94674 w 94674"/>
                <a:gd name="connsiteY2" fmla="*/ 13753 h 27505"/>
                <a:gd name="connsiteX3" fmla="*/ 80921 w 94674"/>
                <a:gd name="connsiteY3" fmla="*/ 0 h 27505"/>
                <a:gd name="connsiteX4" fmla="*/ 13753 w 94674"/>
                <a:gd name="connsiteY4" fmla="*/ 0 h 27505"/>
                <a:gd name="connsiteX5" fmla="*/ 0 w 94674"/>
                <a:gd name="connsiteY5" fmla="*/ 13753 h 27505"/>
                <a:gd name="connsiteX6" fmla="*/ 13753 w 94674"/>
                <a:gd name="connsiteY6" fmla="*/ 27506 h 2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674" h="27505">
                  <a:moveTo>
                    <a:pt x="13753" y="27506"/>
                  </a:moveTo>
                  <a:lnTo>
                    <a:pt x="80921" y="27506"/>
                  </a:lnTo>
                  <a:cubicBezTo>
                    <a:pt x="88513" y="27506"/>
                    <a:pt x="94674" y="21344"/>
                    <a:pt x="94674" y="13753"/>
                  </a:cubicBezTo>
                  <a:cubicBezTo>
                    <a:pt x="94674" y="6161"/>
                    <a:pt x="88513" y="0"/>
                    <a:pt x="80921" y="0"/>
                  </a:cubicBezTo>
                  <a:lnTo>
                    <a:pt x="13753" y="0"/>
                  </a:lnTo>
                  <a:cubicBezTo>
                    <a:pt x="6161" y="0"/>
                    <a:pt x="0" y="6161"/>
                    <a:pt x="0" y="13753"/>
                  </a:cubicBezTo>
                  <a:cubicBezTo>
                    <a:pt x="0" y="21344"/>
                    <a:pt x="6161" y="27506"/>
                    <a:pt x="13753" y="27506"/>
                  </a:cubicBez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4">
              <a:extLst>
                <a:ext uri="{FF2B5EF4-FFF2-40B4-BE49-F238E27FC236}">
                  <a16:creationId xmlns:a16="http://schemas.microsoft.com/office/drawing/2014/main" xmlns="" id="{3F00ABF2-8D97-4112-BB5B-A7E66F98C087}"/>
                </a:ext>
              </a:extLst>
            </p:cNvPr>
            <p:cNvSpPr/>
            <p:nvPr/>
          </p:nvSpPr>
          <p:spPr>
            <a:xfrm>
              <a:off x="5736565" y="2117039"/>
              <a:ext cx="94674" cy="27505"/>
            </a:xfrm>
            <a:custGeom>
              <a:avLst/>
              <a:gdLst>
                <a:gd name="connsiteX0" fmla="*/ 13753 w 94674"/>
                <a:gd name="connsiteY0" fmla="*/ 27506 h 27505"/>
                <a:gd name="connsiteX1" fmla="*/ 80921 w 94674"/>
                <a:gd name="connsiteY1" fmla="*/ 27506 h 27505"/>
                <a:gd name="connsiteX2" fmla="*/ 94674 w 94674"/>
                <a:gd name="connsiteY2" fmla="*/ 13753 h 27505"/>
                <a:gd name="connsiteX3" fmla="*/ 80921 w 94674"/>
                <a:gd name="connsiteY3" fmla="*/ 0 h 27505"/>
                <a:gd name="connsiteX4" fmla="*/ 13753 w 94674"/>
                <a:gd name="connsiteY4" fmla="*/ 0 h 27505"/>
                <a:gd name="connsiteX5" fmla="*/ 0 w 94674"/>
                <a:gd name="connsiteY5" fmla="*/ 13753 h 27505"/>
                <a:gd name="connsiteX6" fmla="*/ 13753 w 94674"/>
                <a:gd name="connsiteY6" fmla="*/ 27506 h 2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674" h="27505">
                  <a:moveTo>
                    <a:pt x="13753" y="27506"/>
                  </a:moveTo>
                  <a:lnTo>
                    <a:pt x="80921" y="27506"/>
                  </a:lnTo>
                  <a:cubicBezTo>
                    <a:pt x="88513" y="27506"/>
                    <a:pt x="94674" y="21344"/>
                    <a:pt x="94674" y="13753"/>
                  </a:cubicBezTo>
                  <a:cubicBezTo>
                    <a:pt x="94674" y="6161"/>
                    <a:pt x="88513" y="0"/>
                    <a:pt x="80921" y="0"/>
                  </a:cubicBezTo>
                  <a:lnTo>
                    <a:pt x="13753" y="0"/>
                  </a:lnTo>
                  <a:cubicBezTo>
                    <a:pt x="6161" y="0"/>
                    <a:pt x="0" y="6161"/>
                    <a:pt x="0" y="13753"/>
                  </a:cubicBezTo>
                  <a:cubicBezTo>
                    <a:pt x="0" y="21344"/>
                    <a:pt x="6161" y="27506"/>
                    <a:pt x="13753" y="27506"/>
                  </a:cubicBez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5">
              <a:extLst>
                <a:ext uri="{FF2B5EF4-FFF2-40B4-BE49-F238E27FC236}">
                  <a16:creationId xmlns:a16="http://schemas.microsoft.com/office/drawing/2014/main" xmlns="" id="{96BB212D-DC36-44E0-958B-B9B2B0B0CB7B}"/>
                </a:ext>
              </a:extLst>
            </p:cNvPr>
            <p:cNvSpPr/>
            <p:nvPr/>
          </p:nvSpPr>
          <p:spPr>
            <a:xfrm>
              <a:off x="5502053" y="2117039"/>
              <a:ext cx="60512" cy="60512"/>
            </a:xfrm>
            <a:custGeom>
              <a:avLst/>
              <a:gdLst>
                <a:gd name="connsiteX0" fmla="*/ 13753 w 60512"/>
                <a:gd name="connsiteY0" fmla="*/ 60512 h 60512"/>
                <a:gd name="connsiteX1" fmla="*/ 27506 w 60512"/>
                <a:gd name="connsiteY1" fmla="*/ 46759 h 60512"/>
                <a:gd name="connsiteX2" fmla="*/ 27506 w 60512"/>
                <a:gd name="connsiteY2" fmla="*/ 27506 h 60512"/>
                <a:gd name="connsiteX3" fmla="*/ 46759 w 60512"/>
                <a:gd name="connsiteY3" fmla="*/ 27506 h 60512"/>
                <a:gd name="connsiteX4" fmla="*/ 60512 w 60512"/>
                <a:gd name="connsiteY4" fmla="*/ 13753 h 60512"/>
                <a:gd name="connsiteX5" fmla="*/ 46759 w 60512"/>
                <a:gd name="connsiteY5" fmla="*/ 0 h 60512"/>
                <a:gd name="connsiteX6" fmla="*/ 0 w 60512"/>
                <a:gd name="connsiteY6" fmla="*/ 0 h 60512"/>
                <a:gd name="connsiteX7" fmla="*/ 0 w 60512"/>
                <a:gd name="connsiteY7" fmla="*/ 46759 h 60512"/>
                <a:gd name="connsiteX8" fmla="*/ 13753 w 60512"/>
                <a:gd name="connsiteY8" fmla="*/ 60512 h 6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12" h="60512">
                  <a:moveTo>
                    <a:pt x="13753" y="60512"/>
                  </a:moveTo>
                  <a:cubicBezTo>
                    <a:pt x="21344" y="60512"/>
                    <a:pt x="27506" y="54351"/>
                    <a:pt x="27506" y="46759"/>
                  </a:cubicBezTo>
                  <a:lnTo>
                    <a:pt x="27506" y="27506"/>
                  </a:lnTo>
                  <a:lnTo>
                    <a:pt x="46759" y="27506"/>
                  </a:lnTo>
                  <a:cubicBezTo>
                    <a:pt x="54351" y="27506"/>
                    <a:pt x="60512" y="21344"/>
                    <a:pt x="60512" y="13753"/>
                  </a:cubicBezTo>
                  <a:cubicBezTo>
                    <a:pt x="60512" y="6161"/>
                    <a:pt x="54351" y="0"/>
                    <a:pt x="46759" y="0"/>
                  </a:cubicBezTo>
                  <a:lnTo>
                    <a:pt x="0" y="0"/>
                  </a:lnTo>
                  <a:lnTo>
                    <a:pt x="0" y="46759"/>
                  </a:lnTo>
                  <a:cubicBezTo>
                    <a:pt x="0" y="54351"/>
                    <a:pt x="6161" y="60512"/>
                    <a:pt x="13753" y="60512"/>
                  </a:cubicBez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6">
              <a:extLst>
                <a:ext uri="{FF2B5EF4-FFF2-40B4-BE49-F238E27FC236}">
                  <a16:creationId xmlns:a16="http://schemas.microsoft.com/office/drawing/2014/main" xmlns="" id="{A666B8F8-95FB-48E3-B9D8-6D6FFEFD975C}"/>
                </a:ext>
              </a:extLst>
            </p:cNvPr>
            <p:cNvSpPr/>
            <p:nvPr/>
          </p:nvSpPr>
          <p:spPr>
            <a:xfrm>
              <a:off x="5502053" y="2880318"/>
              <a:ext cx="27505" cy="93903"/>
            </a:xfrm>
            <a:custGeom>
              <a:avLst/>
              <a:gdLst>
                <a:gd name="connsiteX0" fmla="*/ 13753 w 27505"/>
                <a:gd name="connsiteY0" fmla="*/ 0 h 93903"/>
                <a:gd name="connsiteX1" fmla="*/ 0 w 27505"/>
                <a:gd name="connsiteY1" fmla="*/ 13753 h 93903"/>
                <a:gd name="connsiteX2" fmla="*/ 0 w 27505"/>
                <a:gd name="connsiteY2" fmla="*/ 80151 h 93903"/>
                <a:gd name="connsiteX3" fmla="*/ 13753 w 27505"/>
                <a:gd name="connsiteY3" fmla="*/ 93904 h 93903"/>
                <a:gd name="connsiteX4" fmla="*/ 27506 w 27505"/>
                <a:gd name="connsiteY4" fmla="*/ 80151 h 93903"/>
                <a:gd name="connsiteX5" fmla="*/ 27506 w 27505"/>
                <a:gd name="connsiteY5" fmla="*/ 13753 h 93903"/>
                <a:gd name="connsiteX6" fmla="*/ 13753 w 27505"/>
                <a:gd name="connsiteY6" fmla="*/ 0 h 9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05" h="93903">
                  <a:moveTo>
                    <a:pt x="13753" y="0"/>
                  </a:moveTo>
                  <a:cubicBezTo>
                    <a:pt x="6161" y="0"/>
                    <a:pt x="0" y="6161"/>
                    <a:pt x="0" y="13753"/>
                  </a:cubicBezTo>
                  <a:lnTo>
                    <a:pt x="0" y="80151"/>
                  </a:lnTo>
                  <a:cubicBezTo>
                    <a:pt x="0" y="87743"/>
                    <a:pt x="6161" y="93904"/>
                    <a:pt x="13753" y="93904"/>
                  </a:cubicBezTo>
                  <a:cubicBezTo>
                    <a:pt x="21344" y="93904"/>
                    <a:pt x="27506" y="87743"/>
                    <a:pt x="27506" y="80151"/>
                  </a:cubicBezTo>
                  <a:lnTo>
                    <a:pt x="27506" y="13753"/>
                  </a:lnTo>
                  <a:cubicBezTo>
                    <a:pt x="27506" y="6161"/>
                    <a:pt x="21344" y="0"/>
                    <a:pt x="13753" y="0"/>
                  </a:cubicBez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7">
              <a:extLst>
                <a:ext uri="{FF2B5EF4-FFF2-40B4-BE49-F238E27FC236}">
                  <a16:creationId xmlns:a16="http://schemas.microsoft.com/office/drawing/2014/main" xmlns="" id="{0400A66F-0F5C-45AB-87B6-6991C3880B68}"/>
                </a:ext>
              </a:extLst>
            </p:cNvPr>
            <p:cNvSpPr/>
            <p:nvPr/>
          </p:nvSpPr>
          <p:spPr>
            <a:xfrm>
              <a:off x="5502053" y="3013115"/>
              <a:ext cx="27505" cy="93903"/>
            </a:xfrm>
            <a:custGeom>
              <a:avLst/>
              <a:gdLst>
                <a:gd name="connsiteX0" fmla="*/ 13753 w 27505"/>
                <a:gd name="connsiteY0" fmla="*/ 0 h 93903"/>
                <a:gd name="connsiteX1" fmla="*/ 0 w 27505"/>
                <a:gd name="connsiteY1" fmla="*/ 13753 h 93903"/>
                <a:gd name="connsiteX2" fmla="*/ 0 w 27505"/>
                <a:gd name="connsiteY2" fmla="*/ 80151 h 93903"/>
                <a:gd name="connsiteX3" fmla="*/ 13753 w 27505"/>
                <a:gd name="connsiteY3" fmla="*/ 93904 h 93903"/>
                <a:gd name="connsiteX4" fmla="*/ 27506 w 27505"/>
                <a:gd name="connsiteY4" fmla="*/ 80151 h 93903"/>
                <a:gd name="connsiteX5" fmla="*/ 27506 w 27505"/>
                <a:gd name="connsiteY5" fmla="*/ 13753 h 93903"/>
                <a:gd name="connsiteX6" fmla="*/ 13753 w 27505"/>
                <a:gd name="connsiteY6" fmla="*/ 0 h 9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05" h="93903">
                  <a:moveTo>
                    <a:pt x="13753" y="0"/>
                  </a:moveTo>
                  <a:cubicBezTo>
                    <a:pt x="6161" y="0"/>
                    <a:pt x="0" y="6161"/>
                    <a:pt x="0" y="13753"/>
                  </a:cubicBezTo>
                  <a:lnTo>
                    <a:pt x="0" y="80151"/>
                  </a:lnTo>
                  <a:cubicBezTo>
                    <a:pt x="0" y="87743"/>
                    <a:pt x="6161" y="93904"/>
                    <a:pt x="13753" y="93904"/>
                  </a:cubicBezTo>
                  <a:cubicBezTo>
                    <a:pt x="21344" y="93904"/>
                    <a:pt x="27506" y="87743"/>
                    <a:pt x="27506" y="80151"/>
                  </a:cubicBezTo>
                  <a:lnTo>
                    <a:pt x="27506" y="13753"/>
                  </a:lnTo>
                  <a:cubicBezTo>
                    <a:pt x="27506" y="6161"/>
                    <a:pt x="21344" y="0"/>
                    <a:pt x="13753" y="0"/>
                  </a:cubicBez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8">
              <a:extLst>
                <a:ext uri="{FF2B5EF4-FFF2-40B4-BE49-F238E27FC236}">
                  <a16:creationId xmlns:a16="http://schemas.microsoft.com/office/drawing/2014/main" xmlns="" id="{57026358-9973-46FD-BD50-0E95CE9DF7AB}"/>
                </a:ext>
              </a:extLst>
            </p:cNvPr>
            <p:cNvSpPr/>
            <p:nvPr/>
          </p:nvSpPr>
          <p:spPr>
            <a:xfrm>
              <a:off x="5502053" y="2747576"/>
              <a:ext cx="27505" cy="93904"/>
            </a:xfrm>
            <a:custGeom>
              <a:avLst/>
              <a:gdLst>
                <a:gd name="connsiteX0" fmla="*/ 13753 w 27505"/>
                <a:gd name="connsiteY0" fmla="*/ 0 h 93904"/>
                <a:gd name="connsiteX1" fmla="*/ 0 w 27505"/>
                <a:gd name="connsiteY1" fmla="*/ 13753 h 93904"/>
                <a:gd name="connsiteX2" fmla="*/ 0 w 27505"/>
                <a:gd name="connsiteY2" fmla="*/ 80151 h 93904"/>
                <a:gd name="connsiteX3" fmla="*/ 13753 w 27505"/>
                <a:gd name="connsiteY3" fmla="*/ 93904 h 93904"/>
                <a:gd name="connsiteX4" fmla="*/ 27506 w 27505"/>
                <a:gd name="connsiteY4" fmla="*/ 80151 h 93904"/>
                <a:gd name="connsiteX5" fmla="*/ 27506 w 27505"/>
                <a:gd name="connsiteY5" fmla="*/ 13753 h 93904"/>
                <a:gd name="connsiteX6" fmla="*/ 13753 w 27505"/>
                <a:gd name="connsiteY6" fmla="*/ 0 h 93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05" h="93904">
                  <a:moveTo>
                    <a:pt x="13753" y="0"/>
                  </a:moveTo>
                  <a:cubicBezTo>
                    <a:pt x="6161" y="0"/>
                    <a:pt x="0" y="6161"/>
                    <a:pt x="0" y="13753"/>
                  </a:cubicBezTo>
                  <a:lnTo>
                    <a:pt x="0" y="80151"/>
                  </a:lnTo>
                  <a:cubicBezTo>
                    <a:pt x="0" y="87743"/>
                    <a:pt x="6161" y="93904"/>
                    <a:pt x="13753" y="93904"/>
                  </a:cubicBezTo>
                  <a:cubicBezTo>
                    <a:pt x="21344" y="93904"/>
                    <a:pt x="27506" y="87743"/>
                    <a:pt x="27506" y="80151"/>
                  </a:cubicBezTo>
                  <a:lnTo>
                    <a:pt x="27506" y="13753"/>
                  </a:lnTo>
                  <a:cubicBezTo>
                    <a:pt x="27506" y="6161"/>
                    <a:pt x="21344" y="0"/>
                    <a:pt x="13753" y="0"/>
                  </a:cubicBez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9">
              <a:extLst>
                <a:ext uri="{FF2B5EF4-FFF2-40B4-BE49-F238E27FC236}">
                  <a16:creationId xmlns:a16="http://schemas.microsoft.com/office/drawing/2014/main" xmlns="" id="{D6425D3B-8712-449E-AFE2-6A93902669C2}"/>
                </a:ext>
              </a:extLst>
            </p:cNvPr>
            <p:cNvSpPr/>
            <p:nvPr/>
          </p:nvSpPr>
          <p:spPr>
            <a:xfrm>
              <a:off x="5502053" y="3145912"/>
              <a:ext cx="27505" cy="93903"/>
            </a:xfrm>
            <a:custGeom>
              <a:avLst/>
              <a:gdLst>
                <a:gd name="connsiteX0" fmla="*/ 13753 w 27505"/>
                <a:gd name="connsiteY0" fmla="*/ 0 h 93903"/>
                <a:gd name="connsiteX1" fmla="*/ 0 w 27505"/>
                <a:gd name="connsiteY1" fmla="*/ 13753 h 93903"/>
                <a:gd name="connsiteX2" fmla="*/ 0 w 27505"/>
                <a:gd name="connsiteY2" fmla="*/ 80151 h 93903"/>
                <a:gd name="connsiteX3" fmla="*/ 13753 w 27505"/>
                <a:gd name="connsiteY3" fmla="*/ 93904 h 93903"/>
                <a:gd name="connsiteX4" fmla="*/ 27506 w 27505"/>
                <a:gd name="connsiteY4" fmla="*/ 80151 h 93903"/>
                <a:gd name="connsiteX5" fmla="*/ 27506 w 27505"/>
                <a:gd name="connsiteY5" fmla="*/ 13753 h 93903"/>
                <a:gd name="connsiteX6" fmla="*/ 13753 w 27505"/>
                <a:gd name="connsiteY6" fmla="*/ 0 h 9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05" h="93903">
                  <a:moveTo>
                    <a:pt x="13753" y="0"/>
                  </a:moveTo>
                  <a:cubicBezTo>
                    <a:pt x="6161" y="0"/>
                    <a:pt x="0" y="6161"/>
                    <a:pt x="0" y="13753"/>
                  </a:cubicBezTo>
                  <a:lnTo>
                    <a:pt x="0" y="80151"/>
                  </a:lnTo>
                  <a:cubicBezTo>
                    <a:pt x="0" y="87743"/>
                    <a:pt x="6161" y="93904"/>
                    <a:pt x="13753" y="93904"/>
                  </a:cubicBezTo>
                  <a:cubicBezTo>
                    <a:pt x="21344" y="93904"/>
                    <a:pt x="27506" y="87743"/>
                    <a:pt x="27506" y="80151"/>
                  </a:cubicBezTo>
                  <a:lnTo>
                    <a:pt x="27506" y="13753"/>
                  </a:lnTo>
                  <a:cubicBezTo>
                    <a:pt x="27506" y="6161"/>
                    <a:pt x="21344" y="0"/>
                    <a:pt x="13753" y="0"/>
                  </a:cubicBez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10">
              <a:extLst>
                <a:ext uri="{FF2B5EF4-FFF2-40B4-BE49-F238E27FC236}">
                  <a16:creationId xmlns:a16="http://schemas.microsoft.com/office/drawing/2014/main" xmlns="" id="{567BA76F-7A1E-49C9-9096-FCDBF1650B86}"/>
                </a:ext>
              </a:extLst>
            </p:cNvPr>
            <p:cNvSpPr/>
            <p:nvPr/>
          </p:nvSpPr>
          <p:spPr>
            <a:xfrm>
              <a:off x="5502053" y="2349186"/>
              <a:ext cx="27505" cy="93903"/>
            </a:xfrm>
            <a:custGeom>
              <a:avLst/>
              <a:gdLst>
                <a:gd name="connsiteX0" fmla="*/ 0 w 27505"/>
                <a:gd name="connsiteY0" fmla="*/ 80151 h 93903"/>
                <a:gd name="connsiteX1" fmla="*/ 13753 w 27505"/>
                <a:gd name="connsiteY1" fmla="*/ 93904 h 93903"/>
                <a:gd name="connsiteX2" fmla="*/ 27506 w 27505"/>
                <a:gd name="connsiteY2" fmla="*/ 80151 h 93903"/>
                <a:gd name="connsiteX3" fmla="*/ 27506 w 27505"/>
                <a:gd name="connsiteY3" fmla="*/ 13753 h 93903"/>
                <a:gd name="connsiteX4" fmla="*/ 13753 w 27505"/>
                <a:gd name="connsiteY4" fmla="*/ 0 h 93903"/>
                <a:gd name="connsiteX5" fmla="*/ 0 w 27505"/>
                <a:gd name="connsiteY5" fmla="*/ 13753 h 93903"/>
                <a:gd name="connsiteX6" fmla="*/ 0 w 27505"/>
                <a:gd name="connsiteY6" fmla="*/ 80151 h 9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05" h="93903">
                  <a:moveTo>
                    <a:pt x="0" y="80151"/>
                  </a:moveTo>
                  <a:cubicBezTo>
                    <a:pt x="0" y="87743"/>
                    <a:pt x="6161" y="93904"/>
                    <a:pt x="13753" y="93904"/>
                  </a:cubicBezTo>
                  <a:cubicBezTo>
                    <a:pt x="21344" y="93904"/>
                    <a:pt x="27506" y="87743"/>
                    <a:pt x="27506" y="80151"/>
                  </a:cubicBezTo>
                  <a:lnTo>
                    <a:pt x="27506" y="13753"/>
                  </a:lnTo>
                  <a:cubicBezTo>
                    <a:pt x="27506" y="6161"/>
                    <a:pt x="21344" y="0"/>
                    <a:pt x="13753" y="0"/>
                  </a:cubicBezTo>
                  <a:cubicBezTo>
                    <a:pt x="6161" y="0"/>
                    <a:pt x="0" y="6161"/>
                    <a:pt x="0" y="13753"/>
                  </a:cubicBezTo>
                  <a:lnTo>
                    <a:pt x="0" y="80151"/>
                  </a:ln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11">
              <a:extLst>
                <a:ext uri="{FF2B5EF4-FFF2-40B4-BE49-F238E27FC236}">
                  <a16:creationId xmlns:a16="http://schemas.microsoft.com/office/drawing/2014/main" xmlns="" id="{2C7F06A1-36F8-47C5-AA28-2724D4EEDA8D}"/>
                </a:ext>
              </a:extLst>
            </p:cNvPr>
            <p:cNvSpPr/>
            <p:nvPr/>
          </p:nvSpPr>
          <p:spPr>
            <a:xfrm>
              <a:off x="5502053" y="2614779"/>
              <a:ext cx="27505" cy="93903"/>
            </a:xfrm>
            <a:custGeom>
              <a:avLst/>
              <a:gdLst>
                <a:gd name="connsiteX0" fmla="*/ 13753 w 27505"/>
                <a:gd name="connsiteY0" fmla="*/ 0 h 93903"/>
                <a:gd name="connsiteX1" fmla="*/ 0 w 27505"/>
                <a:gd name="connsiteY1" fmla="*/ 13753 h 93903"/>
                <a:gd name="connsiteX2" fmla="*/ 0 w 27505"/>
                <a:gd name="connsiteY2" fmla="*/ 80151 h 93903"/>
                <a:gd name="connsiteX3" fmla="*/ 13753 w 27505"/>
                <a:gd name="connsiteY3" fmla="*/ 93904 h 93903"/>
                <a:gd name="connsiteX4" fmla="*/ 27506 w 27505"/>
                <a:gd name="connsiteY4" fmla="*/ 80151 h 93903"/>
                <a:gd name="connsiteX5" fmla="*/ 27506 w 27505"/>
                <a:gd name="connsiteY5" fmla="*/ 13753 h 93903"/>
                <a:gd name="connsiteX6" fmla="*/ 13753 w 27505"/>
                <a:gd name="connsiteY6" fmla="*/ 0 h 9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05" h="93903">
                  <a:moveTo>
                    <a:pt x="13753" y="0"/>
                  </a:moveTo>
                  <a:cubicBezTo>
                    <a:pt x="6161" y="0"/>
                    <a:pt x="0" y="6161"/>
                    <a:pt x="0" y="13753"/>
                  </a:cubicBezTo>
                  <a:lnTo>
                    <a:pt x="0" y="80151"/>
                  </a:lnTo>
                  <a:cubicBezTo>
                    <a:pt x="0" y="87743"/>
                    <a:pt x="6161" y="93904"/>
                    <a:pt x="13753" y="93904"/>
                  </a:cubicBezTo>
                  <a:cubicBezTo>
                    <a:pt x="21344" y="93904"/>
                    <a:pt x="27506" y="87743"/>
                    <a:pt x="27506" y="80151"/>
                  </a:cubicBezTo>
                  <a:lnTo>
                    <a:pt x="27506" y="13753"/>
                  </a:lnTo>
                  <a:cubicBezTo>
                    <a:pt x="27506" y="6161"/>
                    <a:pt x="21344" y="0"/>
                    <a:pt x="13753" y="0"/>
                  </a:cubicBez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12">
              <a:extLst>
                <a:ext uri="{FF2B5EF4-FFF2-40B4-BE49-F238E27FC236}">
                  <a16:creationId xmlns:a16="http://schemas.microsoft.com/office/drawing/2014/main" xmlns="" id="{33989475-8264-431C-A071-B486EA33FC40}"/>
                </a:ext>
              </a:extLst>
            </p:cNvPr>
            <p:cNvSpPr/>
            <p:nvPr/>
          </p:nvSpPr>
          <p:spPr>
            <a:xfrm>
              <a:off x="5502053" y="2481983"/>
              <a:ext cx="27505" cy="93903"/>
            </a:xfrm>
            <a:custGeom>
              <a:avLst/>
              <a:gdLst>
                <a:gd name="connsiteX0" fmla="*/ 13753 w 27505"/>
                <a:gd name="connsiteY0" fmla="*/ 0 h 93903"/>
                <a:gd name="connsiteX1" fmla="*/ 0 w 27505"/>
                <a:gd name="connsiteY1" fmla="*/ 13753 h 93903"/>
                <a:gd name="connsiteX2" fmla="*/ 0 w 27505"/>
                <a:gd name="connsiteY2" fmla="*/ 80151 h 93903"/>
                <a:gd name="connsiteX3" fmla="*/ 13753 w 27505"/>
                <a:gd name="connsiteY3" fmla="*/ 93904 h 93903"/>
                <a:gd name="connsiteX4" fmla="*/ 27506 w 27505"/>
                <a:gd name="connsiteY4" fmla="*/ 80151 h 93903"/>
                <a:gd name="connsiteX5" fmla="*/ 27506 w 27505"/>
                <a:gd name="connsiteY5" fmla="*/ 13753 h 93903"/>
                <a:gd name="connsiteX6" fmla="*/ 13753 w 27505"/>
                <a:gd name="connsiteY6" fmla="*/ 0 h 9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05" h="93903">
                  <a:moveTo>
                    <a:pt x="13753" y="0"/>
                  </a:moveTo>
                  <a:cubicBezTo>
                    <a:pt x="6161" y="0"/>
                    <a:pt x="0" y="6161"/>
                    <a:pt x="0" y="13753"/>
                  </a:cubicBezTo>
                  <a:lnTo>
                    <a:pt x="0" y="80151"/>
                  </a:lnTo>
                  <a:cubicBezTo>
                    <a:pt x="0" y="87743"/>
                    <a:pt x="6161" y="93904"/>
                    <a:pt x="13753" y="93904"/>
                  </a:cubicBezTo>
                  <a:cubicBezTo>
                    <a:pt x="21344" y="93904"/>
                    <a:pt x="27506" y="87743"/>
                    <a:pt x="27506" y="80151"/>
                  </a:cubicBezTo>
                  <a:lnTo>
                    <a:pt x="27506" y="13753"/>
                  </a:lnTo>
                  <a:cubicBezTo>
                    <a:pt x="27506" y="6161"/>
                    <a:pt x="21344" y="0"/>
                    <a:pt x="13753" y="0"/>
                  </a:cubicBez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13">
              <a:extLst>
                <a:ext uri="{FF2B5EF4-FFF2-40B4-BE49-F238E27FC236}">
                  <a16:creationId xmlns:a16="http://schemas.microsoft.com/office/drawing/2014/main" xmlns="" id="{66420922-4E3C-445B-8DB2-4D690A29F1C2}"/>
                </a:ext>
              </a:extLst>
            </p:cNvPr>
            <p:cNvSpPr/>
            <p:nvPr/>
          </p:nvSpPr>
          <p:spPr>
            <a:xfrm>
              <a:off x="5502053" y="3278709"/>
              <a:ext cx="27505" cy="60512"/>
            </a:xfrm>
            <a:custGeom>
              <a:avLst/>
              <a:gdLst>
                <a:gd name="connsiteX0" fmla="*/ 13753 w 27505"/>
                <a:gd name="connsiteY0" fmla="*/ 0 h 60512"/>
                <a:gd name="connsiteX1" fmla="*/ 0 w 27505"/>
                <a:gd name="connsiteY1" fmla="*/ 13753 h 60512"/>
                <a:gd name="connsiteX2" fmla="*/ 0 w 27505"/>
                <a:gd name="connsiteY2" fmla="*/ 46759 h 60512"/>
                <a:gd name="connsiteX3" fmla="*/ 13753 w 27505"/>
                <a:gd name="connsiteY3" fmla="*/ 60512 h 60512"/>
                <a:gd name="connsiteX4" fmla="*/ 27506 w 27505"/>
                <a:gd name="connsiteY4" fmla="*/ 46759 h 60512"/>
                <a:gd name="connsiteX5" fmla="*/ 27506 w 27505"/>
                <a:gd name="connsiteY5" fmla="*/ 13753 h 60512"/>
                <a:gd name="connsiteX6" fmla="*/ 13753 w 27505"/>
                <a:gd name="connsiteY6" fmla="*/ 0 h 6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05" h="60512">
                  <a:moveTo>
                    <a:pt x="13753" y="0"/>
                  </a:moveTo>
                  <a:cubicBezTo>
                    <a:pt x="6161" y="0"/>
                    <a:pt x="0" y="6161"/>
                    <a:pt x="0" y="13753"/>
                  </a:cubicBezTo>
                  <a:lnTo>
                    <a:pt x="0" y="46759"/>
                  </a:lnTo>
                  <a:cubicBezTo>
                    <a:pt x="0" y="54351"/>
                    <a:pt x="6161" y="60512"/>
                    <a:pt x="13753" y="60512"/>
                  </a:cubicBezTo>
                  <a:cubicBezTo>
                    <a:pt x="21344" y="60512"/>
                    <a:pt x="27506" y="54351"/>
                    <a:pt x="27506" y="46759"/>
                  </a:cubicBezTo>
                  <a:lnTo>
                    <a:pt x="27506" y="13753"/>
                  </a:lnTo>
                  <a:cubicBezTo>
                    <a:pt x="27506" y="6161"/>
                    <a:pt x="21344" y="0"/>
                    <a:pt x="13753" y="0"/>
                  </a:cubicBez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8" name="Group 124">
            <a:extLst>
              <a:ext uri="{FF2B5EF4-FFF2-40B4-BE49-F238E27FC236}">
                <a16:creationId xmlns:a16="http://schemas.microsoft.com/office/drawing/2014/main" xmlns="" id="{B58D152E-1022-4AC1-82F6-311AFC8FDE73}"/>
              </a:ext>
            </a:extLst>
          </p:cNvPr>
          <p:cNvGrpSpPr/>
          <p:nvPr/>
        </p:nvGrpSpPr>
        <p:grpSpPr>
          <a:xfrm>
            <a:off x="4006794" y="7860459"/>
            <a:ext cx="1542778" cy="1400864"/>
            <a:chOff x="6788213" y="2325421"/>
            <a:chExt cx="1356629" cy="1356629"/>
          </a:xfrm>
          <a:solidFill>
            <a:schemeClr val="accent2"/>
          </a:solidFill>
        </p:grpSpPr>
        <p:sp>
          <p:nvSpPr>
            <p:cNvPr id="39" name="Freeform: Shape 66">
              <a:extLst>
                <a:ext uri="{FF2B5EF4-FFF2-40B4-BE49-F238E27FC236}">
                  <a16:creationId xmlns:a16="http://schemas.microsoft.com/office/drawing/2014/main" xmlns="" id="{C9F1B85B-5E0E-4910-BC8C-AAC7ADE94B3A}"/>
                </a:ext>
              </a:extLst>
            </p:cNvPr>
            <p:cNvSpPr/>
            <p:nvPr/>
          </p:nvSpPr>
          <p:spPr>
            <a:xfrm>
              <a:off x="7561825" y="2390819"/>
              <a:ext cx="63256" cy="82911"/>
            </a:xfrm>
            <a:custGeom>
              <a:avLst/>
              <a:gdLst>
                <a:gd name="connsiteX0" fmla="*/ 37417 w 63256"/>
                <a:gd name="connsiteY0" fmla="*/ 75650 h 82911"/>
                <a:gd name="connsiteX1" fmla="*/ 49520 w 63256"/>
                <a:gd name="connsiteY1" fmla="*/ 82911 h 82911"/>
                <a:gd name="connsiteX2" fmla="*/ 56011 w 63256"/>
                <a:gd name="connsiteY2" fmla="*/ 81261 h 82911"/>
                <a:gd name="connsiteX3" fmla="*/ 61622 w 63256"/>
                <a:gd name="connsiteY3" fmla="*/ 62612 h 82911"/>
                <a:gd name="connsiteX4" fmla="*/ 24545 w 63256"/>
                <a:gd name="connsiteY4" fmla="*/ 5236 h 82911"/>
                <a:gd name="connsiteX5" fmla="*/ 5236 w 63256"/>
                <a:gd name="connsiteY5" fmla="*/ 2925 h 82911"/>
                <a:gd name="connsiteX6" fmla="*/ 2925 w 63256"/>
                <a:gd name="connsiteY6" fmla="*/ 22234 h 82911"/>
                <a:gd name="connsiteX7" fmla="*/ 37417 w 63256"/>
                <a:gd name="connsiteY7" fmla="*/ 75650 h 8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256" h="82911">
                  <a:moveTo>
                    <a:pt x="37417" y="75650"/>
                  </a:moveTo>
                  <a:cubicBezTo>
                    <a:pt x="39893" y="80271"/>
                    <a:pt x="44624" y="82911"/>
                    <a:pt x="49520" y="82911"/>
                  </a:cubicBezTo>
                  <a:cubicBezTo>
                    <a:pt x="51720" y="82911"/>
                    <a:pt x="53976" y="82361"/>
                    <a:pt x="56011" y="81261"/>
                  </a:cubicBezTo>
                  <a:cubicBezTo>
                    <a:pt x="62722" y="77685"/>
                    <a:pt x="65198" y="69324"/>
                    <a:pt x="61622" y="62612"/>
                  </a:cubicBezTo>
                  <a:cubicBezTo>
                    <a:pt x="49960" y="40938"/>
                    <a:pt x="37472" y="21629"/>
                    <a:pt x="24545" y="5236"/>
                  </a:cubicBezTo>
                  <a:cubicBezTo>
                    <a:pt x="19869" y="-706"/>
                    <a:pt x="11177" y="-1751"/>
                    <a:pt x="5236" y="2925"/>
                  </a:cubicBezTo>
                  <a:cubicBezTo>
                    <a:pt x="-706" y="7601"/>
                    <a:pt x="-1751" y="16293"/>
                    <a:pt x="2925" y="22234"/>
                  </a:cubicBezTo>
                  <a:cubicBezTo>
                    <a:pt x="14863" y="37362"/>
                    <a:pt x="26470" y="55351"/>
                    <a:pt x="37417" y="75650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67">
              <a:extLst>
                <a:ext uri="{FF2B5EF4-FFF2-40B4-BE49-F238E27FC236}">
                  <a16:creationId xmlns:a16="http://schemas.microsoft.com/office/drawing/2014/main" xmlns="" id="{BD9C6A5C-7DBD-46BB-916F-D7A1A63F686D}"/>
                </a:ext>
              </a:extLst>
            </p:cNvPr>
            <p:cNvSpPr/>
            <p:nvPr/>
          </p:nvSpPr>
          <p:spPr>
            <a:xfrm>
              <a:off x="7664967" y="2631892"/>
              <a:ext cx="41283" cy="92084"/>
            </a:xfrm>
            <a:custGeom>
              <a:avLst/>
              <a:gdLst>
                <a:gd name="connsiteX0" fmla="*/ 398 w 41283"/>
                <a:gd name="connsiteY0" fmla="*/ 16994 h 92084"/>
                <a:gd name="connsiteX1" fmla="*/ 14041 w 41283"/>
                <a:gd name="connsiteY1" fmla="*/ 80862 h 92084"/>
                <a:gd name="connsiteX2" fmla="*/ 27519 w 41283"/>
                <a:gd name="connsiteY2" fmla="*/ 92084 h 92084"/>
                <a:gd name="connsiteX3" fmla="*/ 30050 w 41283"/>
                <a:gd name="connsiteY3" fmla="*/ 91864 h 92084"/>
                <a:gd name="connsiteX4" fmla="*/ 41052 w 41283"/>
                <a:gd name="connsiteY4" fmla="*/ 75801 h 92084"/>
                <a:gd name="connsiteX5" fmla="*/ 27079 w 41283"/>
                <a:gd name="connsiteY5" fmla="*/ 10503 h 92084"/>
                <a:gd name="connsiteX6" fmla="*/ 10466 w 41283"/>
                <a:gd name="connsiteY6" fmla="*/ 381 h 92084"/>
                <a:gd name="connsiteX7" fmla="*/ 398 w 41283"/>
                <a:gd name="connsiteY7" fmla="*/ 16994 h 9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83" h="92084">
                  <a:moveTo>
                    <a:pt x="398" y="16994"/>
                  </a:moveTo>
                  <a:cubicBezTo>
                    <a:pt x="5404" y="37513"/>
                    <a:pt x="9970" y="59022"/>
                    <a:pt x="14041" y="80862"/>
                  </a:cubicBezTo>
                  <a:cubicBezTo>
                    <a:pt x="15252" y="87463"/>
                    <a:pt x="21028" y="92084"/>
                    <a:pt x="27519" y="92084"/>
                  </a:cubicBezTo>
                  <a:cubicBezTo>
                    <a:pt x="28344" y="92084"/>
                    <a:pt x="29224" y="92029"/>
                    <a:pt x="30050" y="91864"/>
                  </a:cubicBezTo>
                  <a:cubicBezTo>
                    <a:pt x="37531" y="90489"/>
                    <a:pt x="42427" y="83282"/>
                    <a:pt x="41052" y="75801"/>
                  </a:cubicBezTo>
                  <a:cubicBezTo>
                    <a:pt x="36871" y="53466"/>
                    <a:pt x="32195" y="31517"/>
                    <a:pt x="27079" y="10503"/>
                  </a:cubicBezTo>
                  <a:cubicBezTo>
                    <a:pt x="25264" y="3131"/>
                    <a:pt x="17837" y="-1380"/>
                    <a:pt x="10466" y="381"/>
                  </a:cubicBezTo>
                  <a:cubicBezTo>
                    <a:pt x="3149" y="2196"/>
                    <a:pt x="-1417" y="9622"/>
                    <a:pt x="398" y="16994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68">
              <a:extLst>
                <a:ext uri="{FF2B5EF4-FFF2-40B4-BE49-F238E27FC236}">
                  <a16:creationId xmlns:a16="http://schemas.microsoft.com/office/drawing/2014/main" xmlns="" id="{90B5E8D8-4EE8-4477-AAF8-D58DAE5FB316}"/>
                </a:ext>
              </a:extLst>
            </p:cNvPr>
            <p:cNvSpPr/>
            <p:nvPr/>
          </p:nvSpPr>
          <p:spPr>
            <a:xfrm>
              <a:off x="7625381" y="2506086"/>
              <a:ext cx="49578" cy="89714"/>
            </a:xfrm>
            <a:custGeom>
              <a:avLst/>
              <a:gdLst>
                <a:gd name="connsiteX0" fmla="*/ 22656 w 49578"/>
                <a:gd name="connsiteY0" fmla="*/ 80033 h 89714"/>
                <a:gd name="connsiteX1" fmla="*/ 35804 w 49578"/>
                <a:gd name="connsiteY1" fmla="*/ 89715 h 89714"/>
                <a:gd name="connsiteX2" fmla="*/ 39930 w 49578"/>
                <a:gd name="connsiteY2" fmla="*/ 89110 h 89714"/>
                <a:gd name="connsiteX3" fmla="*/ 48951 w 49578"/>
                <a:gd name="connsiteY3" fmla="*/ 71891 h 89714"/>
                <a:gd name="connsiteX4" fmla="*/ 26507 w 49578"/>
                <a:gd name="connsiteY4" fmla="*/ 8628 h 89714"/>
                <a:gd name="connsiteX5" fmla="*/ 8628 w 49578"/>
                <a:gd name="connsiteY5" fmla="*/ 982 h 89714"/>
                <a:gd name="connsiteX6" fmla="*/ 982 w 49578"/>
                <a:gd name="connsiteY6" fmla="*/ 18860 h 89714"/>
                <a:gd name="connsiteX7" fmla="*/ 22656 w 49578"/>
                <a:gd name="connsiteY7" fmla="*/ 80033 h 8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8" h="89714">
                  <a:moveTo>
                    <a:pt x="22656" y="80033"/>
                  </a:moveTo>
                  <a:cubicBezTo>
                    <a:pt x="24471" y="85919"/>
                    <a:pt x="29918" y="89715"/>
                    <a:pt x="35804" y="89715"/>
                  </a:cubicBezTo>
                  <a:cubicBezTo>
                    <a:pt x="37179" y="89715"/>
                    <a:pt x="38554" y="89495"/>
                    <a:pt x="39930" y="89110"/>
                  </a:cubicBezTo>
                  <a:cubicBezTo>
                    <a:pt x="47191" y="86854"/>
                    <a:pt x="51207" y="79153"/>
                    <a:pt x="48951" y="71891"/>
                  </a:cubicBezTo>
                  <a:cubicBezTo>
                    <a:pt x="42020" y="49667"/>
                    <a:pt x="34483" y="28377"/>
                    <a:pt x="26507" y="8628"/>
                  </a:cubicBezTo>
                  <a:cubicBezTo>
                    <a:pt x="23646" y="1587"/>
                    <a:pt x="15670" y="-1824"/>
                    <a:pt x="8628" y="982"/>
                  </a:cubicBezTo>
                  <a:cubicBezTo>
                    <a:pt x="1587" y="3842"/>
                    <a:pt x="-1824" y="11819"/>
                    <a:pt x="982" y="18860"/>
                  </a:cubicBezTo>
                  <a:cubicBezTo>
                    <a:pt x="8683" y="37894"/>
                    <a:pt x="15945" y="58468"/>
                    <a:pt x="22656" y="80033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69">
              <a:extLst>
                <a:ext uri="{FF2B5EF4-FFF2-40B4-BE49-F238E27FC236}">
                  <a16:creationId xmlns:a16="http://schemas.microsoft.com/office/drawing/2014/main" xmlns="" id="{9DE2B72A-8CAD-4437-82D4-71D5EF6B2EC0}"/>
                </a:ext>
              </a:extLst>
            </p:cNvPr>
            <p:cNvSpPr/>
            <p:nvPr/>
          </p:nvSpPr>
          <p:spPr>
            <a:xfrm>
              <a:off x="7701704" y="3025107"/>
              <a:ext cx="30062" cy="93463"/>
            </a:xfrm>
            <a:custGeom>
              <a:avLst/>
              <a:gdLst>
                <a:gd name="connsiteX0" fmla="*/ 16582 w 30062"/>
                <a:gd name="connsiteY0" fmla="*/ 0 h 93463"/>
                <a:gd name="connsiteX1" fmla="*/ 16307 w 30062"/>
                <a:gd name="connsiteY1" fmla="*/ 0 h 93463"/>
                <a:gd name="connsiteX2" fmla="*/ 2554 w 30062"/>
                <a:gd name="connsiteY2" fmla="*/ 13478 h 93463"/>
                <a:gd name="connsiteX3" fmla="*/ 24 w 30062"/>
                <a:gd name="connsiteY3" fmla="*/ 78941 h 93463"/>
                <a:gd name="connsiteX4" fmla="*/ 12951 w 30062"/>
                <a:gd name="connsiteY4" fmla="*/ 93464 h 93463"/>
                <a:gd name="connsiteX5" fmla="*/ 13776 w 30062"/>
                <a:gd name="connsiteY5" fmla="*/ 93464 h 93463"/>
                <a:gd name="connsiteX6" fmla="*/ 27474 w 30062"/>
                <a:gd name="connsiteY6" fmla="*/ 80481 h 93463"/>
                <a:gd name="connsiteX7" fmla="*/ 30060 w 30062"/>
                <a:gd name="connsiteY7" fmla="*/ 13973 h 93463"/>
                <a:gd name="connsiteX8" fmla="*/ 16582 w 30062"/>
                <a:gd name="connsiteY8" fmla="*/ 0 h 9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62" h="93463">
                  <a:moveTo>
                    <a:pt x="16582" y="0"/>
                  </a:moveTo>
                  <a:cubicBezTo>
                    <a:pt x="16472" y="0"/>
                    <a:pt x="16417" y="0"/>
                    <a:pt x="16307" y="0"/>
                  </a:cubicBezTo>
                  <a:cubicBezTo>
                    <a:pt x="8825" y="0"/>
                    <a:pt x="2719" y="5996"/>
                    <a:pt x="2554" y="13478"/>
                  </a:cubicBezTo>
                  <a:cubicBezTo>
                    <a:pt x="2114" y="35427"/>
                    <a:pt x="1289" y="57432"/>
                    <a:pt x="24" y="78941"/>
                  </a:cubicBezTo>
                  <a:cubicBezTo>
                    <a:pt x="-417" y="86532"/>
                    <a:pt x="5360" y="93024"/>
                    <a:pt x="12951" y="93464"/>
                  </a:cubicBezTo>
                  <a:cubicBezTo>
                    <a:pt x="13226" y="93464"/>
                    <a:pt x="13501" y="93464"/>
                    <a:pt x="13776" y="93464"/>
                  </a:cubicBezTo>
                  <a:cubicBezTo>
                    <a:pt x="20983" y="93464"/>
                    <a:pt x="27089" y="87798"/>
                    <a:pt x="27474" y="80481"/>
                  </a:cubicBezTo>
                  <a:cubicBezTo>
                    <a:pt x="28739" y="58642"/>
                    <a:pt x="29620" y="36307"/>
                    <a:pt x="30060" y="13973"/>
                  </a:cubicBezTo>
                  <a:cubicBezTo>
                    <a:pt x="30225" y="6381"/>
                    <a:pt x="24173" y="110"/>
                    <a:pt x="16582" y="0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70">
              <a:extLst>
                <a:ext uri="{FF2B5EF4-FFF2-40B4-BE49-F238E27FC236}">
                  <a16:creationId xmlns:a16="http://schemas.microsoft.com/office/drawing/2014/main" xmlns="" id="{178DB5F5-EC0E-499C-96DD-263B6FFA27E9}"/>
                </a:ext>
              </a:extLst>
            </p:cNvPr>
            <p:cNvSpPr/>
            <p:nvPr/>
          </p:nvSpPr>
          <p:spPr>
            <a:xfrm>
              <a:off x="7701979" y="2893118"/>
              <a:ext cx="29896" cy="93482"/>
            </a:xfrm>
            <a:custGeom>
              <a:avLst/>
              <a:gdLst>
                <a:gd name="connsiteX0" fmla="*/ 24 w 29896"/>
                <a:gd name="connsiteY0" fmla="*/ 14486 h 93482"/>
                <a:gd name="connsiteX1" fmla="*/ 2389 w 29896"/>
                <a:gd name="connsiteY1" fmla="*/ 79949 h 93482"/>
                <a:gd name="connsiteX2" fmla="*/ 16142 w 29896"/>
                <a:gd name="connsiteY2" fmla="*/ 93482 h 93482"/>
                <a:gd name="connsiteX3" fmla="*/ 16362 w 29896"/>
                <a:gd name="connsiteY3" fmla="*/ 93482 h 93482"/>
                <a:gd name="connsiteX4" fmla="*/ 29895 w 29896"/>
                <a:gd name="connsiteY4" fmla="*/ 79509 h 93482"/>
                <a:gd name="connsiteX5" fmla="*/ 27474 w 29896"/>
                <a:gd name="connsiteY5" fmla="*/ 13001 h 93482"/>
                <a:gd name="connsiteX6" fmla="*/ 13006 w 29896"/>
                <a:gd name="connsiteY6" fmla="*/ 18 h 93482"/>
                <a:gd name="connsiteX7" fmla="*/ 24 w 29896"/>
                <a:gd name="connsiteY7" fmla="*/ 14486 h 9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96" h="93482">
                  <a:moveTo>
                    <a:pt x="24" y="14486"/>
                  </a:moveTo>
                  <a:cubicBezTo>
                    <a:pt x="1234" y="36105"/>
                    <a:pt x="2004" y="58110"/>
                    <a:pt x="2389" y="79949"/>
                  </a:cubicBezTo>
                  <a:cubicBezTo>
                    <a:pt x="2499" y="87486"/>
                    <a:pt x="8660" y="93482"/>
                    <a:pt x="16142" y="93482"/>
                  </a:cubicBezTo>
                  <a:cubicBezTo>
                    <a:pt x="16197" y="93482"/>
                    <a:pt x="16307" y="93482"/>
                    <a:pt x="16362" y="93482"/>
                  </a:cubicBezTo>
                  <a:cubicBezTo>
                    <a:pt x="23953" y="93372"/>
                    <a:pt x="30005" y="87101"/>
                    <a:pt x="29895" y="79509"/>
                  </a:cubicBezTo>
                  <a:cubicBezTo>
                    <a:pt x="29510" y="57340"/>
                    <a:pt x="28684" y="34950"/>
                    <a:pt x="27474" y="13001"/>
                  </a:cubicBezTo>
                  <a:cubicBezTo>
                    <a:pt x="27034" y="5409"/>
                    <a:pt x="20653" y="-367"/>
                    <a:pt x="13006" y="18"/>
                  </a:cubicBezTo>
                  <a:cubicBezTo>
                    <a:pt x="5360" y="403"/>
                    <a:pt x="-416" y="6895"/>
                    <a:pt x="24" y="14486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71">
              <a:extLst>
                <a:ext uri="{FF2B5EF4-FFF2-40B4-BE49-F238E27FC236}">
                  <a16:creationId xmlns:a16="http://schemas.microsoft.com/office/drawing/2014/main" xmlns="" id="{E94777D5-8D1E-4A05-914F-8CFDFDAABDA0}"/>
                </a:ext>
              </a:extLst>
            </p:cNvPr>
            <p:cNvSpPr/>
            <p:nvPr/>
          </p:nvSpPr>
          <p:spPr>
            <a:xfrm>
              <a:off x="7623747" y="3415694"/>
              <a:ext cx="49918" cy="89660"/>
            </a:xfrm>
            <a:custGeom>
              <a:avLst/>
              <a:gdLst>
                <a:gd name="connsiteX0" fmla="*/ 40298 w 49918"/>
                <a:gd name="connsiteY0" fmla="*/ 653 h 89660"/>
                <a:gd name="connsiteX1" fmla="*/ 23025 w 49918"/>
                <a:gd name="connsiteY1" fmla="*/ 9620 h 89660"/>
                <a:gd name="connsiteX2" fmla="*/ 1020 w 49918"/>
                <a:gd name="connsiteY2" fmla="*/ 70682 h 89660"/>
                <a:gd name="connsiteX3" fmla="*/ 8557 w 49918"/>
                <a:gd name="connsiteY3" fmla="*/ 88616 h 89660"/>
                <a:gd name="connsiteX4" fmla="*/ 13783 w 49918"/>
                <a:gd name="connsiteY4" fmla="*/ 89661 h 89660"/>
                <a:gd name="connsiteX5" fmla="*/ 26491 w 49918"/>
                <a:gd name="connsiteY5" fmla="*/ 81134 h 89660"/>
                <a:gd name="connsiteX6" fmla="*/ 49265 w 49918"/>
                <a:gd name="connsiteY6" fmla="*/ 17982 h 89660"/>
                <a:gd name="connsiteX7" fmla="*/ 40298 w 49918"/>
                <a:gd name="connsiteY7" fmla="*/ 653 h 89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18" h="89660">
                  <a:moveTo>
                    <a:pt x="40298" y="653"/>
                  </a:moveTo>
                  <a:cubicBezTo>
                    <a:pt x="33092" y="-1658"/>
                    <a:pt x="25335" y="2358"/>
                    <a:pt x="23025" y="9620"/>
                  </a:cubicBezTo>
                  <a:cubicBezTo>
                    <a:pt x="16204" y="31129"/>
                    <a:pt x="8832" y="51648"/>
                    <a:pt x="1020" y="70682"/>
                  </a:cubicBezTo>
                  <a:cubicBezTo>
                    <a:pt x="-1840" y="77724"/>
                    <a:pt x="1516" y="85755"/>
                    <a:pt x="8557" y="88616"/>
                  </a:cubicBezTo>
                  <a:cubicBezTo>
                    <a:pt x="10262" y="89331"/>
                    <a:pt x="12023" y="89661"/>
                    <a:pt x="13783" y="89661"/>
                  </a:cubicBezTo>
                  <a:cubicBezTo>
                    <a:pt x="19229" y="89661"/>
                    <a:pt x="24345" y="86415"/>
                    <a:pt x="26491" y="81134"/>
                  </a:cubicBezTo>
                  <a:cubicBezTo>
                    <a:pt x="34577" y="61440"/>
                    <a:pt x="42224" y="40151"/>
                    <a:pt x="49265" y="17982"/>
                  </a:cubicBezTo>
                  <a:cubicBezTo>
                    <a:pt x="51576" y="10665"/>
                    <a:pt x="47560" y="2908"/>
                    <a:pt x="40298" y="653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72">
              <a:extLst>
                <a:ext uri="{FF2B5EF4-FFF2-40B4-BE49-F238E27FC236}">
                  <a16:creationId xmlns:a16="http://schemas.microsoft.com/office/drawing/2014/main" xmlns="" id="{7C3507DA-C562-4C21-A09F-D4C6C1D80072}"/>
                </a:ext>
              </a:extLst>
            </p:cNvPr>
            <p:cNvSpPr/>
            <p:nvPr/>
          </p:nvSpPr>
          <p:spPr>
            <a:xfrm>
              <a:off x="7664029" y="3287592"/>
              <a:ext cx="41506" cy="92061"/>
            </a:xfrm>
            <a:custGeom>
              <a:avLst/>
              <a:gdLst>
                <a:gd name="connsiteX0" fmla="*/ 30328 w 41506"/>
                <a:gd name="connsiteY0" fmla="*/ 248 h 92061"/>
                <a:gd name="connsiteX1" fmla="*/ 14264 w 41506"/>
                <a:gd name="connsiteY1" fmla="*/ 11195 h 92061"/>
                <a:gd name="connsiteX2" fmla="*/ 402 w 41506"/>
                <a:gd name="connsiteY2" fmla="*/ 75008 h 92061"/>
                <a:gd name="connsiteX3" fmla="*/ 10469 w 41506"/>
                <a:gd name="connsiteY3" fmla="*/ 91677 h 92061"/>
                <a:gd name="connsiteX4" fmla="*/ 13769 w 41506"/>
                <a:gd name="connsiteY4" fmla="*/ 92062 h 92061"/>
                <a:gd name="connsiteX5" fmla="*/ 27082 w 41506"/>
                <a:gd name="connsiteY5" fmla="*/ 81610 h 92061"/>
                <a:gd name="connsiteX6" fmla="*/ 41275 w 41506"/>
                <a:gd name="connsiteY6" fmla="*/ 16366 h 92061"/>
                <a:gd name="connsiteX7" fmla="*/ 30328 w 41506"/>
                <a:gd name="connsiteY7" fmla="*/ 248 h 9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506" h="92061">
                  <a:moveTo>
                    <a:pt x="30328" y="248"/>
                  </a:moveTo>
                  <a:cubicBezTo>
                    <a:pt x="22846" y="-1182"/>
                    <a:pt x="15640" y="3714"/>
                    <a:pt x="14264" y="11195"/>
                  </a:cubicBezTo>
                  <a:cubicBezTo>
                    <a:pt x="10083" y="33035"/>
                    <a:pt x="5463" y="54489"/>
                    <a:pt x="402" y="75008"/>
                  </a:cubicBezTo>
                  <a:cubicBezTo>
                    <a:pt x="-1414" y="82380"/>
                    <a:pt x="3097" y="89861"/>
                    <a:pt x="10469" y="91677"/>
                  </a:cubicBezTo>
                  <a:cubicBezTo>
                    <a:pt x="11569" y="91952"/>
                    <a:pt x="12669" y="92062"/>
                    <a:pt x="13769" y="92062"/>
                  </a:cubicBezTo>
                  <a:cubicBezTo>
                    <a:pt x="19931" y="92062"/>
                    <a:pt x="25542" y="87881"/>
                    <a:pt x="27082" y="81610"/>
                  </a:cubicBezTo>
                  <a:cubicBezTo>
                    <a:pt x="32253" y="60650"/>
                    <a:pt x="37039" y="38701"/>
                    <a:pt x="41275" y="16366"/>
                  </a:cubicBezTo>
                  <a:cubicBezTo>
                    <a:pt x="42650" y="8885"/>
                    <a:pt x="37754" y="1678"/>
                    <a:pt x="30328" y="248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73">
              <a:extLst>
                <a:ext uri="{FF2B5EF4-FFF2-40B4-BE49-F238E27FC236}">
                  <a16:creationId xmlns:a16="http://schemas.microsoft.com/office/drawing/2014/main" xmlns="" id="{F59A9C76-1990-4188-9C30-98D16B448B88}"/>
                </a:ext>
              </a:extLst>
            </p:cNvPr>
            <p:cNvSpPr/>
            <p:nvPr/>
          </p:nvSpPr>
          <p:spPr>
            <a:xfrm>
              <a:off x="7559196" y="3537445"/>
              <a:ext cx="63871" cy="82497"/>
            </a:xfrm>
            <a:custGeom>
              <a:avLst/>
              <a:gdLst>
                <a:gd name="connsiteX0" fmla="*/ 56715 w 63871"/>
                <a:gd name="connsiteY0" fmla="*/ 1686 h 82497"/>
                <a:gd name="connsiteX1" fmla="*/ 38066 w 63871"/>
                <a:gd name="connsiteY1" fmla="*/ 7133 h 82497"/>
                <a:gd name="connsiteX2" fmla="*/ 3079 w 63871"/>
                <a:gd name="connsiteY2" fmla="*/ 60053 h 82497"/>
                <a:gd name="connsiteX3" fmla="*/ 5114 w 63871"/>
                <a:gd name="connsiteY3" fmla="*/ 79417 h 82497"/>
                <a:gd name="connsiteX4" fmla="*/ 13751 w 63871"/>
                <a:gd name="connsiteY4" fmla="*/ 82498 h 82497"/>
                <a:gd name="connsiteX5" fmla="*/ 24423 w 63871"/>
                <a:gd name="connsiteY5" fmla="*/ 77437 h 82497"/>
                <a:gd name="connsiteX6" fmla="*/ 62161 w 63871"/>
                <a:gd name="connsiteY6" fmla="*/ 20390 h 82497"/>
                <a:gd name="connsiteX7" fmla="*/ 56715 w 63871"/>
                <a:gd name="connsiteY7" fmla="*/ 1686 h 8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71" h="82497">
                  <a:moveTo>
                    <a:pt x="56715" y="1686"/>
                  </a:moveTo>
                  <a:cubicBezTo>
                    <a:pt x="50059" y="-1944"/>
                    <a:pt x="41697" y="476"/>
                    <a:pt x="38066" y="7133"/>
                  </a:cubicBezTo>
                  <a:cubicBezTo>
                    <a:pt x="26954" y="27322"/>
                    <a:pt x="15182" y="45145"/>
                    <a:pt x="3079" y="60053"/>
                  </a:cubicBezTo>
                  <a:cubicBezTo>
                    <a:pt x="-1707" y="65939"/>
                    <a:pt x="-827" y="74631"/>
                    <a:pt x="5114" y="79417"/>
                  </a:cubicBezTo>
                  <a:cubicBezTo>
                    <a:pt x="7645" y="81508"/>
                    <a:pt x="10726" y="82498"/>
                    <a:pt x="13751" y="82498"/>
                  </a:cubicBezTo>
                  <a:cubicBezTo>
                    <a:pt x="17767" y="82498"/>
                    <a:pt x="21728" y="80737"/>
                    <a:pt x="24423" y="77437"/>
                  </a:cubicBezTo>
                  <a:cubicBezTo>
                    <a:pt x="37571" y="61263"/>
                    <a:pt x="50279" y="42065"/>
                    <a:pt x="62161" y="20390"/>
                  </a:cubicBezTo>
                  <a:cubicBezTo>
                    <a:pt x="65847" y="13734"/>
                    <a:pt x="63371" y="5372"/>
                    <a:pt x="56715" y="1686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74">
              <a:extLst>
                <a:ext uri="{FF2B5EF4-FFF2-40B4-BE49-F238E27FC236}">
                  <a16:creationId xmlns:a16="http://schemas.microsoft.com/office/drawing/2014/main" xmlns="" id="{D6178DF2-6A4E-44BC-BAD7-B0BF8E56035E}"/>
                </a:ext>
              </a:extLst>
            </p:cNvPr>
            <p:cNvSpPr/>
            <p:nvPr/>
          </p:nvSpPr>
          <p:spPr>
            <a:xfrm>
              <a:off x="7750384" y="2764657"/>
              <a:ext cx="92023" cy="41561"/>
            </a:xfrm>
            <a:custGeom>
              <a:avLst/>
              <a:gdLst>
                <a:gd name="connsiteX0" fmla="*/ 11196 w 92023"/>
                <a:gd name="connsiteY0" fmla="*/ 27314 h 41561"/>
                <a:gd name="connsiteX1" fmla="*/ 75008 w 92023"/>
                <a:gd name="connsiteY1" fmla="*/ 41177 h 41561"/>
                <a:gd name="connsiteX2" fmla="*/ 78309 w 92023"/>
                <a:gd name="connsiteY2" fmla="*/ 41562 h 41561"/>
                <a:gd name="connsiteX3" fmla="*/ 91622 w 92023"/>
                <a:gd name="connsiteY3" fmla="*/ 31109 h 41561"/>
                <a:gd name="connsiteX4" fmla="*/ 81555 w 92023"/>
                <a:gd name="connsiteY4" fmla="*/ 14441 h 41561"/>
                <a:gd name="connsiteX5" fmla="*/ 16312 w 92023"/>
                <a:gd name="connsiteY5" fmla="*/ 248 h 41561"/>
                <a:gd name="connsiteX6" fmla="*/ 248 w 92023"/>
                <a:gd name="connsiteY6" fmla="*/ 11195 h 41561"/>
                <a:gd name="connsiteX7" fmla="*/ 11196 w 92023"/>
                <a:gd name="connsiteY7" fmla="*/ 27314 h 4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023" h="41561">
                  <a:moveTo>
                    <a:pt x="11196" y="27314"/>
                  </a:moveTo>
                  <a:cubicBezTo>
                    <a:pt x="33035" y="31495"/>
                    <a:pt x="54489" y="36115"/>
                    <a:pt x="75008" y="41177"/>
                  </a:cubicBezTo>
                  <a:cubicBezTo>
                    <a:pt x="76109" y="41452"/>
                    <a:pt x="77209" y="41562"/>
                    <a:pt x="78309" y="41562"/>
                  </a:cubicBezTo>
                  <a:cubicBezTo>
                    <a:pt x="84470" y="41562"/>
                    <a:pt x="90081" y="37381"/>
                    <a:pt x="91622" y="31109"/>
                  </a:cubicBezTo>
                  <a:cubicBezTo>
                    <a:pt x="93437" y="23738"/>
                    <a:pt x="88926" y="16256"/>
                    <a:pt x="81555" y="14441"/>
                  </a:cubicBezTo>
                  <a:cubicBezTo>
                    <a:pt x="60595" y="9270"/>
                    <a:pt x="38646" y="4484"/>
                    <a:pt x="16312" y="248"/>
                  </a:cubicBezTo>
                  <a:cubicBezTo>
                    <a:pt x="8830" y="-1182"/>
                    <a:pt x="1623" y="3714"/>
                    <a:pt x="248" y="11195"/>
                  </a:cubicBezTo>
                  <a:cubicBezTo>
                    <a:pt x="-1182" y="18677"/>
                    <a:pt x="3714" y="25883"/>
                    <a:pt x="11196" y="27314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75">
              <a:extLst>
                <a:ext uri="{FF2B5EF4-FFF2-40B4-BE49-F238E27FC236}">
                  <a16:creationId xmlns:a16="http://schemas.microsoft.com/office/drawing/2014/main" xmlns="" id="{9F210CBC-D90A-4C64-BBCA-8E5F27C3F237}"/>
                </a:ext>
              </a:extLst>
            </p:cNvPr>
            <p:cNvSpPr/>
            <p:nvPr/>
          </p:nvSpPr>
          <p:spPr>
            <a:xfrm>
              <a:off x="6788213" y="2325421"/>
              <a:ext cx="1356629" cy="1356629"/>
            </a:xfrm>
            <a:custGeom>
              <a:avLst/>
              <a:gdLst>
                <a:gd name="connsiteX0" fmla="*/ 1356630 w 1356629"/>
                <a:gd name="connsiteY0" fmla="*/ 678287 h 1356629"/>
                <a:gd name="connsiteX1" fmla="*/ 1356630 w 1356629"/>
                <a:gd name="connsiteY1" fmla="*/ 678287 h 1356629"/>
                <a:gd name="connsiteX2" fmla="*/ 678342 w 1356629"/>
                <a:gd name="connsiteY2" fmla="*/ 0 h 1356629"/>
                <a:gd name="connsiteX3" fmla="*/ 0 w 1356629"/>
                <a:gd name="connsiteY3" fmla="*/ 678342 h 1356629"/>
                <a:gd name="connsiteX4" fmla="*/ 678342 w 1356629"/>
                <a:gd name="connsiteY4" fmla="*/ 1356630 h 1356629"/>
                <a:gd name="connsiteX5" fmla="*/ 678342 w 1356629"/>
                <a:gd name="connsiteY5" fmla="*/ 1356630 h 1356629"/>
                <a:gd name="connsiteX6" fmla="*/ 678342 w 1356629"/>
                <a:gd name="connsiteY6" fmla="*/ 1356630 h 1356629"/>
                <a:gd name="connsiteX7" fmla="*/ 678342 w 1356629"/>
                <a:gd name="connsiteY7" fmla="*/ 1356630 h 1356629"/>
                <a:gd name="connsiteX8" fmla="*/ 1356630 w 1356629"/>
                <a:gd name="connsiteY8" fmla="*/ 678287 h 1356629"/>
                <a:gd name="connsiteX9" fmla="*/ 1356630 w 1356629"/>
                <a:gd name="connsiteY9" fmla="*/ 678287 h 1356629"/>
                <a:gd name="connsiteX10" fmla="*/ 1356630 w 1356629"/>
                <a:gd name="connsiteY10" fmla="*/ 678287 h 1356629"/>
                <a:gd name="connsiteX11" fmla="*/ 732308 w 1356629"/>
                <a:gd name="connsiteY11" fmla="*/ 45219 h 1356629"/>
                <a:gd name="connsiteX12" fmla="*/ 739900 w 1356629"/>
                <a:gd name="connsiteY12" fmla="*/ 47530 h 1356629"/>
                <a:gd name="connsiteX13" fmla="*/ 751342 w 1356629"/>
                <a:gd name="connsiteY13" fmla="*/ 41368 h 1356629"/>
                <a:gd name="connsiteX14" fmla="*/ 753432 w 1356629"/>
                <a:gd name="connsiteY14" fmla="*/ 31851 h 1356629"/>
                <a:gd name="connsiteX15" fmla="*/ 1325053 w 1356629"/>
                <a:gd name="connsiteY15" fmla="*/ 606498 h 1356629"/>
                <a:gd name="connsiteX16" fmla="*/ 1317792 w 1356629"/>
                <a:gd name="connsiteY16" fmla="*/ 608533 h 1356629"/>
                <a:gd name="connsiteX17" fmla="*/ 1313391 w 1356629"/>
                <a:gd name="connsiteY17" fmla="*/ 627457 h 1356629"/>
                <a:gd name="connsiteX18" fmla="*/ 1329069 w 1356629"/>
                <a:gd name="connsiteY18" fmla="*/ 678232 h 1356629"/>
                <a:gd name="connsiteX19" fmla="*/ 929908 w 1356629"/>
                <a:gd name="connsiteY19" fmla="*/ 897122 h 1356629"/>
                <a:gd name="connsiteX20" fmla="*/ 935794 w 1356629"/>
                <a:gd name="connsiteY20" fmla="*/ 846511 h 1356629"/>
                <a:gd name="connsiteX21" fmla="*/ 923472 w 1356629"/>
                <a:gd name="connsiteY21" fmla="*/ 831493 h 1356629"/>
                <a:gd name="connsiteX22" fmla="*/ 908454 w 1356629"/>
                <a:gd name="connsiteY22" fmla="*/ 843816 h 1356629"/>
                <a:gd name="connsiteX23" fmla="*/ 901687 w 1356629"/>
                <a:gd name="connsiteY23" fmla="*/ 901302 h 1356629"/>
                <a:gd name="connsiteX24" fmla="*/ 678287 w 1356629"/>
                <a:gd name="connsiteY24" fmla="*/ 916320 h 1356629"/>
                <a:gd name="connsiteX25" fmla="*/ 455162 w 1356629"/>
                <a:gd name="connsiteY25" fmla="*/ 901302 h 1356629"/>
                <a:gd name="connsiteX26" fmla="*/ 440144 w 1356629"/>
                <a:gd name="connsiteY26" fmla="*/ 678177 h 1356629"/>
                <a:gd name="connsiteX27" fmla="*/ 455217 w 1356629"/>
                <a:gd name="connsiteY27" fmla="*/ 454777 h 1356629"/>
                <a:gd name="connsiteX28" fmla="*/ 516885 w 1356629"/>
                <a:gd name="connsiteY28" fmla="*/ 447626 h 1356629"/>
                <a:gd name="connsiteX29" fmla="*/ 529262 w 1356629"/>
                <a:gd name="connsiteY29" fmla="*/ 432608 h 1356629"/>
                <a:gd name="connsiteX30" fmla="*/ 514244 w 1356629"/>
                <a:gd name="connsiteY30" fmla="*/ 420230 h 1356629"/>
                <a:gd name="connsiteX31" fmla="*/ 459398 w 1356629"/>
                <a:gd name="connsiteY31" fmla="*/ 426501 h 1356629"/>
                <a:gd name="connsiteX32" fmla="*/ 678287 w 1356629"/>
                <a:gd name="connsiteY32" fmla="*/ 27451 h 1356629"/>
                <a:gd name="connsiteX33" fmla="*/ 732308 w 1356629"/>
                <a:gd name="connsiteY33" fmla="*/ 45219 h 1356629"/>
                <a:gd name="connsiteX34" fmla="*/ 41368 w 1356629"/>
                <a:gd name="connsiteY34" fmla="*/ 605232 h 1356629"/>
                <a:gd name="connsiteX35" fmla="*/ 31851 w 1356629"/>
                <a:gd name="connsiteY35" fmla="*/ 603142 h 1356629"/>
                <a:gd name="connsiteX36" fmla="*/ 595000 w 1356629"/>
                <a:gd name="connsiteY36" fmla="*/ 32842 h 1356629"/>
                <a:gd name="connsiteX37" fmla="*/ 412638 w 1356629"/>
                <a:gd name="connsiteY37" fmla="*/ 678342 h 1356629"/>
                <a:gd name="connsiteX38" fmla="*/ 426226 w 1356629"/>
                <a:gd name="connsiteY38" fmla="*/ 897177 h 1356629"/>
                <a:gd name="connsiteX39" fmla="*/ 27395 w 1356629"/>
                <a:gd name="connsiteY39" fmla="*/ 678342 h 1356629"/>
                <a:gd name="connsiteX40" fmla="*/ 45109 w 1356629"/>
                <a:gd name="connsiteY40" fmla="*/ 624321 h 1356629"/>
                <a:gd name="connsiteX41" fmla="*/ 41368 w 1356629"/>
                <a:gd name="connsiteY41" fmla="*/ 605232 h 1356629"/>
                <a:gd name="connsiteX42" fmla="*/ 32787 w 1356629"/>
                <a:gd name="connsiteY42" fmla="*/ 761574 h 1356629"/>
                <a:gd name="connsiteX43" fmla="*/ 430352 w 1356629"/>
                <a:gd name="connsiteY43" fmla="*/ 926222 h 1356629"/>
                <a:gd name="connsiteX44" fmla="*/ 595000 w 1356629"/>
                <a:gd name="connsiteY44" fmla="*/ 1323788 h 1356629"/>
                <a:gd name="connsiteX45" fmla="*/ 32787 w 1356629"/>
                <a:gd name="connsiteY45" fmla="*/ 761574 h 1356629"/>
                <a:gd name="connsiteX46" fmla="*/ 750077 w 1356629"/>
                <a:gd name="connsiteY46" fmla="*/ 1325108 h 1356629"/>
                <a:gd name="connsiteX47" fmla="*/ 748041 w 1356629"/>
                <a:gd name="connsiteY47" fmla="*/ 1317847 h 1356629"/>
                <a:gd name="connsiteX48" fmla="*/ 729117 w 1356629"/>
                <a:gd name="connsiteY48" fmla="*/ 1313446 h 1356629"/>
                <a:gd name="connsiteX49" fmla="*/ 678342 w 1356629"/>
                <a:gd name="connsiteY49" fmla="*/ 1329124 h 1356629"/>
                <a:gd name="connsiteX50" fmla="*/ 459508 w 1356629"/>
                <a:gd name="connsiteY50" fmla="*/ 930293 h 1356629"/>
                <a:gd name="connsiteX51" fmla="*/ 678342 w 1356629"/>
                <a:gd name="connsiteY51" fmla="*/ 943881 h 1356629"/>
                <a:gd name="connsiteX52" fmla="*/ 1323843 w 1356629"/>
                <a:gd name="connsiteY52" fmla="*/ 761519 h 1356629"/>
                <a:gd name="connsiteX53" fmla="*/ 750077 w 1356629"/>
                <a:gd name="connsiteY53" fmla="*/ 1325108 h 1356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356629" h="1356629">
                  <a:moveTo>
                    <a:pt x="1356630" y="678287"/>
                  </a:moveTo>
                  <a:cubicBezTo>
                    <a:pt x="1356630" y="678287"/>
                    <a:pt x="1356630" y="678287"/>
                    <a:pt x="1356630" y="678287"/>
                  </a:cubicBezTo>
                  <a:cubicBezTo>
                    <a:pt x="1356630" y="304267"/>
                    <a:pt x="1052363" y="0"/>
                    <a:pt x="678342" y="0"/>
                  </a:cubicBezTo>
                  <a:cubicBezTo>
                    <a:pt x="304321" y="0"/>
                    <a:pt x="0" y="304267"/>
                    <a:pt x="0" y="678342"/>
                  </a:cubicBezTo>
                  <a:cubicBezTo>
                    <a:pt x="0" y="1052363"/>
                    <a:pt x="304267" y="1356630"/>
                    <a:pt x="678342" y="1356630"/>
                  </a:cubicBezTo>
                  <a:cubicBezTo>
                    <a:pt x="678342" y="1356630"/>
                    <a:pt x="678342" y="1356630"/>
                    <a:pt x="678342" y="1356630"/>
                  </a:cubicBezTo>
                  <a:cubicBezTo>
                    <a:pt x="678342" y="1356630"/>
                    <a:pt x="678342" y="1356630"/>
                    <a:pt x="678342" y="1356630"/>
                  </a:cubicBezTo>
                  <a:cubicBezTo>
                    <a:pt x="678342" y="1356630"/>
                    <a:pt x="678342" y="1356630"/>
                    <a:pt x="678342" y="1356630"/>
                  </a:cubicBezTo>
                  <a:cubicBezTo>
                    <a:pt x="1052308" y="1356574"/>
                    <a:pt x="1356630" y="1052308"/>
                    <a:pt x="1356630" y="678287"/>
                  </a:cubicBezTo>
                  <a:cubicBezTo>
                    <a:pt x="1356630" y="678287"/>
                    <a:pt x="1356630" y="678287"/>
                    <a:pt x="1356630" y="678287"/>
                  </a:cubicBezTo>
                  <a:cubicBezTo>
                    <a:pt x="1356630" y="678287"/>
                    <a:pt x="1356630" y="678287"/>
                    <a:pt x="1356630" y="678287"/>
                  </a:cubicBezTo>
                  <a:close/>
                  <a:moveTo>
                    <a:pt x="732308" y="45219"/>
                  </a:moveTo>
                  <a:cubicBezTo>
                    <a:pt x="734619" y="46759"/>
                    <a:pt x="737259" y="47530"/>
                    <a:pt x="739900" y="47530"/>
                  </a:cubicBezTo>
                  <a:cubicBezTo>
                    <a:pt x="744356" y="47530"/>
                    <a:pt x="748702" y="45384"/>
                    <a:pt x="751342" y="41368"/>
                  </a:cubicBezTo>
                  <a:cubicBezTo>
                    <a:pt x="753267" y="38453"/>
                    <a:pt x="753927" y="35042"/>
                    <a:pt x="753432" y="31851"/>
                  </a:cubicBezTo>
                  <a:cubicBezTo>
                    <a:pt x="1053463" y="66508"/>
                    <a:pt x="1291936" y="306027"/>
                    <a:pt x="1325053" y="606498"/>
                  </a:cubicBezTo>
                  <a:cubicBezTo>
                    <a:pt x="1322578" y="606498"/>
                    <a:pt x="1320047" y="607103"/>
                    <a:pt x="1317792" y="608533"/>
                  </a:cubicBezTo>
                  <a:cubicBezTo>
                    <a:pt x="1311355" y="612549"/>
                    <a:pt x="1309375" y="621021"/>
                    <a:pt x="1313391" y="627457"/>
                  </a:cubicBezTo>
                  <a:cubicBezTo>
                    <a:pt x="1323788" y="644125"/>
                    <a:pt x="1329069" y="661234"/>
                    <a:pt x="1329069" y="678232"/>
                  </a:cubicBezTo>
                  <a:cubicBezTo>
                    <a:pt x="1329069" y="774887"/>
                    <a:pt x="1161945" y="860264"/>
                    <a:pt x="929908" y="897122"/>
                  </a:cubicBezTo>
                  <a:cubicBezTo>
                    <a:pt x="932109" y="880453"/>
                    <a:pt x="934089" y="863565"/>
                    <a:pt x="935794" y="846511"/>
                  </a:cubicBezTo>
                  <a:cubicBezTo>
                    <a:pt x="936509" y="838975"/>
                    <a:pt x="931008" y="832208"/>
                    <a:pt x="923472" y="831493"/>
                  </a:cubicBezTo>
                  <a:cubicBezTo>
                    <a:pt x="915935" y="830778"/>
                    <a:pt x="909169" y="836279"/>
                    <a:pt x="908454" y="843816"/>
                  </a:cubicBezTo>
                  <a:cubicBezTo>
                    <a:pt x="906528" y="863235"/>
                    <a:pt x="904218" y="882489"/>
                    <a:pt x="901687" y="901302"/>
                  </a:cubicBezTo>
                  <a:cubicBezTo>
                    <a:pt x="831658" y="910984"/>
                    <a:pt x="756348" y="916320"/>
                    <a:pt x="678287" y="916320"/>
                  </a:cubicBezTo>
                  <a:cubicBezTo>
                    <a:pt x="600391" y="916320"/>
                    <a:pt x="525136" y="910984"/>
                    <a:pt x="455162" y="901302"/>
                  </a:cubicBezTo>
                  <a:cubicBezTo>
                    <a:pt x="445480" y="831328"/>
                    <a:pt x="440144" y="756128"/>
                    <a:pt x="440144" y="678177"/>
                  </a:cubicBezTo>
                  <a:cubicBezTo>
                    <a:pt x="440144" y="600171"/>
                    <a:pt x="445480" y="524806"/>
                    <a:pt x="455217" y="454777"/>
                  </a:cubicBezTo>
                  <a:cubicBezTo>
                    <a:pt x="475406" y="452026"/>
                    <a:pt x="496090" y="449606"/>
                    <a:pt x="516885" y="447626"/>
                  </a:cubicBezTo>
                  <a:cubicBezTo>
                    <a:pt x="524421" y="446910"/>
                    <a:pt x="529977" y="440199"/>
                    <a:pt x="529262" y="432608"/>
                  </a:cubicBezTo>
                  <a:cubicBezTo>
                    <a:pt x="528547" y="425016"/>
                    <a:pt x="521835" y="419515"/>
                    <a:pt x="514244" y="420230"/>
                  </a:cubicBezTo>
                  <a:cubicBezTo>
                    <a:pt x="495815" y="421990"/>
                    <a:pt x="477441" y="424136"/>
                    <a:pt x="459398" y="426501"/>
                  </a:cubicBezTo>
                  <a:cubicBezTo>
                    <a:pt x="496255" y="194574"/>
                    <a:pt x="581633" y="27451"/>
                    <a:pt x="678287" y="27451"/>
                  </a:cubicBezTo>
                  <a:cubicBezTo>
                    <a:pt x="696386" y="27451"/>
                    <a:pt x="714595" y="33447"/>
                    <a:pt x="732308" y="45219"/>
                  </a:cubicBezTo>
                  <a:close/>
                  <a:moveTo>
                    <a:pt x="41368" y="605232"/>
                  </a:moveTo>
                  <a:cubicBezTo>
                    <a:pt x="38453" y="603307"/>
                    <a:pt x="35097" y="602647"/>
                    <a:pt x="31851" y="603142"/>
                  </a:cubicBezTo>
                  <a:cubicBezTo>
                    <a:pt x="66068" y="306962"/>
                    <a:pt x="299921" y="70689"/>
                    <a:pt x="595000" y="32842"/>
                  </a:cubicBezTo>
                  <a:cubicBezTo>
                    <a:pt x="488059" y="120144"/>
                    <a:pt x="412638" y="372590"/>
                    <a:pt x="412638" y="678342"/>
                  </a:cubicBezTo>
                  <a:cubicBezTo>
                    <a:pt x="412638" y="755248"/>
                    <a:pt x="417424" y="828798"/>
                    <a:pt x="426226" y="897177"/>
                  </a:cubicBezTo>
                  <a:cubicBezTo>
                    <a:pt x="194354" y="860319"/>
                    <a:pt x="27395" y="774942"/>
                    <a:pt x="27395" y="678342"/>
                  </a:cubicBezTo>
                  <a:cubicBezTo>
                    <a:pt x="27395" y="660244"/>
                    <a:pt x="33337" y="642090"/>
                    <a:pt x="45109" y="624321"/>
                  </a:cubicBezTo>
                  <a:cubicBezTo>
                    <a:pt x="49400" y="617940"/>
                    <a:pt x="47695" y="609413"/>
                    <a:pt x="41368" y="605232"/>
                  </a:cubicBezTo>
                  <a:close/>
                  <a:moveTo>
                    <a:pt x="32787" y="761574"/>
                  </a:moveTo>
                  <a:cubicBezTo>
                    <a:pt x="94949" y="837765"/>
                    <a:pt x="240949" y="897892"/>
                    <a:pt x="430352" y="926222"/>
                  </a:cubicBezTo>
                  <a:cubicBezTo>
                    <a:pt x="458683" y="1115626"/>
                    <a:pt x="518810" y="1261570"/>
                    <a:pt x="595000" y="1323788"/>
                  </a:cubicBezTo>
                  <a:cubicBezTo>
                    <a:pt x="302616" y="1286270"/>
                    <a:pt x="70304" y="1053958"/>
                    <a:pt x="32787" y="761574"/>
                  </a:cubicBezTo>
                  <a:close/>
                  <a:moveTo>
                    <a:pt x="750077" y="1325108"/>
                  </a:moveTo>
                  <a:cubicBezTo>
                    <a:pt x="750077" y="1322633"/>
                    <a:pt x="749472" y="1320102"/>
                    <a:pt x="748041" y="1317847"/>
                  </a:cubicBezTo>
                  <a:cubicBezTo>
                    <a:pt x="744026" y="1311410"/>
                    <a:pt x="735554" y="1309430"/>
                    <a:pt x="729117" y="1313446"/>
                  </a:cubicBezTo>
                  <a:cubicBezTo>
                    <a:pt x="712449" y="1323843"/>
                    <a:pt x="695341" y="1329124"/>
                    <a:pt x="678342" y="1329124"/>
                  </a:cubicBezTo>
                  <a:cubicBezTo>
                    <a:pt x="581743" y="1329124"/>
                    <a:pt x="496365" y="1162165"/>
                    <a:pt x="459508" y="930293"/>
                  </a:cubicBezTo>
                  <a:cubicBezTo>
                    <a:pt x="527887" y="939150"/>
                    <a:pt x="601437" y="943881"/>
                    <a:pt x="678342" y="943881"/>
                  </a:cubicBezTo>
                  <a:cubicBezTo>
                    <a:pt x="984094" y="943881"/>
                    <a:pt x="1236540" y="868461"/>
                    <a:pt x="1323843" y="761519"/>
                  </a:cubicBezTo>
                  <a:cubicBezTo>
                    <a:pt x="1285775" y="1057809"/>
                    <a:pt x="1047852" y="1292267"/>
                    <a:pt x="750077" y="1325108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76">
              <a:extLst>
                <a:ext uri="{FF2B5EF4-FFF2-40B4-BE49-F238E27FC236}">
                  <a16:creationId xmlns:a16="http://schemas.microsoft.com/office/drawing/2014/main" xmlns="" id="{197B0348-AB3E-4D25-B836-FB6CA6303438}"/>
                </a:ext>
              </a:extLst>
            </p:cNvPr>
            <p:cNvSpPr/>
            <p:nvPr/>
          </p:nvSpPr>
          <p:spPr>
            <a:xfrm>
              <a:off x="7094667" y="2763903"/>
              <a:ext cx="92113" cy="41324"/>
            </a:xfrm>
            <a:custGeom>
              <a:avLst/>
              <a:gdLst>
                <a:gd name="connsiteX0" fmla="*/ 13766 w 92113"/>
                <a:gd name="connsiteY0" fmla="*/ 41325 h 41324"/>
                <a:gd name="connsiteX1" fmla="*/ 17012 w 92113"/>
                <a:gd name="connsiteY1" fmla="*/ 40940 h 41324"/>
                <a:gd name="connsiteX2" fmla="*/ 80880 w 92113"/>
                <a:gd name="connsiteY2" fmla="*/ 27297 h 41324"/>
                <a:gd name="connsiteX3" fmla="*/ 91882 w 92113"/>
                <a:gd name="connsiteY3" fmla="*/ 11234 h 41324"/>
                <a:gd name="connsiteX4" fmla="*/ 75819 w 92113"/>
                <a:gd name="connsiteY4" fmla="*/ 231 h 41324"/>
                <a:gd name="connsiteX5" fmla="*/ 10520 w 92113"/>
                <a:gd name="connsiteY5" fmla="*/ 14204 h 41324"/>
                <a:gd name="connsiteX6" fmla="*/ 398 w 92113"/>
                <a:gd name="connsiteY6" fmla="*/ 30818 h 41324"/>
                <a:gd name="connsiteX7" fmla="*/ 13766 w 92113"/>
                <a:gd name="connsiteY7" fmla="*/ 41325 h 4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113" h="41324">
                  <a:moveTo>
                    <a:pt x="13766" y="41325"/>
                  </a:moveTo>
                  <a:cubicBezTo>
                    <a:pt x="14866" y="41325"/>
                    <a:pt x="15911" y="41215"/>
                    <a:pt x="17012" y="40940"/>
                  </a:cubicBezTo>
                  <a:cubicBezTo>
                    <a:pt x="37531" y="35934"/>
                    <a:pt x="59040" y="31368"/>
                    <a:pt x="80880" y="27297"/>
                  </a:cubicBezTo>
                  <a:cubicBezTo>
                    <a:pt x="88361" y="25921"/>
                    <a:pt x="93257" y="18715"/>
                    <a:pt x="91882" y="11234"/>
                  </a:cubicBezTo>
                  <a:cubicBezTo>
                    <a:pt x="90507" y="3752"/>
                    <a:pt x="83300" y="-1144"/>
                    <a:pt x="75819" y="231"/>
                  </a:cubicBezTo>
                  <a:cubicBezTo>
                    <a:pt x="53484" y="4412"/>
                    <a:pt x="31535" y="9088"/>
                    <a:pt x="10520" y="14204"/>
                  </a:cubicBezTo>
                  <a:cubicBezTo>
                    <a:pt x="3149" y="16020"/>
                    <a:pt x="-1417" y="23446"/>
                    <a:pt x="398" y="30818"/>
                  </a:cubicBezTo>
                  <a:cubicBezTo>
                    <a:pt x="1939" y="37144"/>
                    <a:pt x="7605" y="41325"/>
                    <a:pt x="13766" y="41325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77">
              <a:extLst>
                <a:ext uri="{FF2B5EF4-FFF2-40B4-BE49-F238E27FC236}">
                  <a16:creationId xmlns:a16="http://schemas.microsoft.com/office/drawing/2014/main" xmlns="" id="{CF22E7C1-027A-4B30-99D4-55F77100AF44}"/>
                </a:ext>
              </a:extLst>
            </p:cNvPr>
            <p:cNvSpPr/>
            <p:nvPr/>
          </p:nvSpPr>
          <p:spPr>
            <a:xfrm>
              <a:off x="7878486" y="2796619"/>
              <a:ext cx="89636" cy="49867"/>
            </a:xfrm>
            <a:custGeom>
              <a:avLst/>
              <a:gdLst>
                <a:gd name="connsiteX0" fmla="*/ 9620 w 89636"/>
                <a:gd name="connsiteY0" fmla="*/ 26818 h 49867"/>
                <a:gd name="connsiteX1" fmla="*/ 70682 w 89636"/>
                <a:gd name="connsiteY1" fmla="*/ 48822 h 49867"/>
                <a:gd name="connsiteX2" fmla="*/ 75908 w 89636"/>
                <a:gd name="connsiteY2" fmla="*/ 49867 h 49867"/>
                <a:gd name="connsiteX3" fmla="*/ 88616 w 89636"/>
                <a:gd name="connsiteY3" fmla="*/ 41341 h 49867"/>
                <a:gd name="connsiteX4" fmla="*/ 81079 w 89636"/>
                <a:gd name="connsiteY4" fmla="*/ 23407 h 49867"/>
                <a:gd name="connsiteX5" fmla="*/ 17926 w 89636"/>
                <a:gd name="connsiteY5" fmla="*/ 632 h 49867"/>
                <a:gd name="connsiteX6" fmla="*/ 653 w 89636"/>
                <a:gd name="connsiteY6" fmla="*/ 9599 h 49867"/>
                <a:gd name="connsiteX7" fmla="*/ 9620 w 89636"/>
                <a:gd name="connsiteY7" fmla="*/ 26818 h 4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636" h="49867">
                  <a:moveTo>
                    <a:pt x="9620" y="26818"/>
                  </a:moveTo>
                  <a:cubicBezTo>
                    <a:pt x="31129" y="33639"/>
                    <a:pt x="51648" y="41011"/>
                    <a:pt x="70682" y="48822"/>
                  </a:cubicBezTo>
                  <a:cubicBezTo>
                    <a:pt x="72388" y="49537"/>
                    <a:pt x="74148" y="49867"/>
                    <a:pt x="75908" y="49867"/>
                  </a:cubicBezTo>
                  <a:cubicBezTo>
                    <a:pt x="81299" y="49867"/>
                    <a:pt x="86470" y="46622"/>
                    <a:pt x="88616" y="41341"/>
                  </a:cubicBezTo>
                  <a:cubicBezTo>
                    <a:pt x="91476" y="34299"/>
                    <a:pt x="88121" y="26268"/>
                    <a:pt x="81079" y="23407"/>
                  </a:cubicBezTo>
                  <a:cubicBezTo>
                    <a:pt x="61385" y="15320"/>
                    <a:pt x="40151" y="7674"/>
                    <a:pt x="17926" y="632"/>
                  </a:cubicBezTo>
                  <a:cubicBezTo>
                    <a:pt x="10665" y="-1623"/>
                    <a:pt x="2963" y="2338"/>
                    <a:pt x="653" y="9599"/>
                  </a:cubicBezTo>
                  <a:cubicBezTo>
                    <a:pt x="-1658" y="16751"/>
                    <a:pt x="2358" y="24507"/>
                    <a:pt x="9620" y="26818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78">
              <a:extLst>
                <a:ext uri="{FF2B5EF4-FFF2-40B4-BE49-F238E27FC236}">
                  <a16:creationId xmlns:a16="http://schemas.microsoft.com/office/drawing/2014/main" xmlns="" id="{92990EA4-53D8-4928-81C9-652721359A69}"/>
                </a:ext>
              </a:extLst>
            </p:cNvPr>
            <p:cNvSpPr/>
            <p:nvPr/>
          </p:nvSpPr>
          <p:spPr>
            <a:xfrm>
              <a:off x="8000219" y="2847165"/>
              <a:ext cx="82458" cy="63849"/>
            </a:xfrm>
            <a:custGeom>
              <a:avLst/>
              <a:gdLst>
                <a:gd name="connsiteX0" fmla="*/ 7150 w 82458"/>
                <a:gd name="connsiteY0" fmla="*/ 25781 h 63849"/>
                <a:gd name="connsiteX1" fmla="*/ 60071 w 82458"/>
                <a:gd name="connsiteY1" fmla="*/ 60768 h 63849"/>
                <a:gd name="connsiteX2" fmla="*/ 68708 w 82458"/>
                <a:gd name="connsiteY2" fmla="*/ 63849 h 63849"/>
                <a:gd name="connsiteX3" fmla="*/ 79380 w 82458"/>
                <a:gd name="connsiteY3" fmla="*/ 58788 h 63849"/>
                <a:gd name="connsiteX4" fmla="*/ 77344 w 82458"/>
                <a:gd name="connsiteY4" fmla="*/ 39424 h 63849"/>
                <a:gd name="connsiteX5" fmla="*/ 20298 w 82458"/>
                <a:gd name="connsiteY5" fmla="*/ 1686 h 63849"/>
                <a:gd name="connsiteX6" fmla="*/ 1649 w 82458"/>
                <a:gd name="connsiteY6" fmla="*/ 7133 h 63849"/>
                <a:gd name="connsiteX7" fmla="*/ 7150 w 82458"/>
                <a:gd name="connsiteY7" fmla="*/ 25781 h 63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458" h="63849">
                  <a:moveTo>
                    <a:pt x="7150" y="25781"/>
                  </a:moveTo>
                  <a:cubicBezTo>
                    <a:pt x="27340" y="36894"/>
                    <a:pt x="45163" y="48666"/>
                    <a:pt x="60071" y="60768"/>
                  </a:cubicBezTo>
                  <a:cubicBezTo>
                    <a:pt x="62602" y="62859"/>
                    <a:pt x="65682" y="63849"/>
                    <a:pt x="68708" y="63849"/>
                  </a:cubicBezTo>
                  <a:cubicBezTo>
                    <a:pt x="72724" y="63849"/>
                    <a:pt x="76684" y="62089"/>
                    <a:pt x="79380" y="58788"/>
                  </a:cubicBezTo>
                  <a:cubicBezTo>
                    <a:pt x="84166" y="52902"/>
                    <a:pt x="83286" y="44210"/>
                    <a:pt x="77344" y="39424"/>
                  </a:cubicBezTo>
                  <a:cubicBezTo>
                    <a:pt x="61171" y="26276"/>
                    <a:pt x="41972" y="13569"/>
                    <a:pt x="20298" y="1686"/>
                  </a:cubicBezTo>
                  <a:cubicBezTo>
                    <a:pt x="13642" y="-1944"/>
                    <a:pt x="5280" y="476"/>
                    <a:pt x="1649" y="7133"/>
                  </a:cubicBezTo>
                  <a:cubicBezTo>
                    <a:pt x="-1926" y="13789"/>
                    <a:pt x="494" y="22151"/>
                    <a:pt x="7150" y="25781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79">
              <a:extLst>
                <a:ext uri="{FF2B5EF4-FFF2-40B4-BE49-F238E27FC236}">
                  <a16:creationId xmlns:a16="http://schemas.microsoft.com/office/drawing/2014/main" xmlns="" id="{AC10FFA8-AB66-4F26-A850-121604D06AA6}"/>
                </a:ext>
              </a:extLst>
            </p:cNvPr>
            <p:cNvSpPr/>
            <p:nvPr/>
          </p:nvSpPr>
          <p:spPr>
            <a:xfrm>
              <a:off x="7355855" y="2738388"/>
              <a:ext cx="93483" cy="29872"/>
            </a:xfrm>
            <a:custGeom>
              <a:avLst/>
              <a:gdLst>
                <a:gd name="connsiteX0" fmla="*/ 18 w 93483"/>
                <a:gd name="connsiteY0" fmla="*/ 16890 h 29872"/>
                <a:gd name="connsiteX1" fmla="*/ 13716 w 93483"/>
                <a:gd name="connsiteY1" fmla="*/ 29872 h 29872"/>
                <a:gd name="connsiteX2" fmla="*/ 14486 w 93483"/>
                <a:gd name="connsiteY2" fmla="*/ 29872 h 29872"/>
                <a:gd name="connsiteX3" fmla="*/ 79949 w 93483"/>
                <a:gd name="connsiteY3" fmla="*/ 27507 h 29872"/>
                <a:gd name="connsiteX4" fmla="*/ 93482 w 93483"/>
                <a:gd name="connsiteY4" fmla="*/ 13534 h 29872"/>
                <a:gd name="connsiteX5" fmla="*/ 79509 w 93483"/>
                <a:gd name="connsiteY5" fmla="*/ 1 h 29872"/>
                <a:gd name="connsiteX6" fmla="*/ 13001 w 93483"/>
                <a:gd name="connsiteY6" fmla="*/ 2422 h 29872"/>
                <a:gd name="connsiteX7" fmla="*/ 18 w 93483"/>
                <a:gd name="connsiteY7" fmla="*/ 16890 h 2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483" h="29872">
                  <a:moveTo>
                    <a:pt x="18" y="16890"/>
                  </a:moveTo>
                  <a:cubicBezTo>
                    <a:pt x="403" y="24206"/>
                    <a:pt x="6509" y="29872"/>
                    <a:pt x="13716" y="29872"/>
                  </a:cubicBezTo>
                  <a:cubicBezTo>
                    <a:pt x="13991" y="29872"/>
                    <a:pt x="14211" y="29872"/>
                    <a:pt x="14486" y="29872"/>
                  </a:cubicBezTo>
                  <a:cubicBezTo>
                    <a:pt x="36105" y="28662"/>
                    <a:pt x="58110" y="27892"/>
                    <a:pt x="79949" y="27507"/>
                  </a:cubicBezTo>
                  <a:cubicBezTo>
                    <a:pt x="87541" y="27397"/>
                    <a:pt x="93592" y="21126"/>
                    <a:pt x="93482" y="13534"/>
                  </a:cubicBezTo>
                  <a:cubicBezTo>
                    <a:pt x="93372" y="5943"/>
                    <a:pt x="87046" y="-109"/>
                    <a:pt x="79509" y="1"/>
                  </a:cubicBezTo>
                  <a:cubicBezTo>
                    <a:pt x="57340" y="387"/>
                    <a:pt x="34950" y="1212"/>
                    <a:pt x="13001" y="2422"/>
                  </a:cubicBezTo>
                  <a:cubicBezTo>
                    <a:pt x="5409" y="2807"/>
                    <a:pt x="-367" y="9298"/>
                    <a:pt x="18" y="16890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80">
              <a:extLst>
                <a:ext uri="{FF2B5EF4-FFF2-40B4-BE49-F238E27FC236}">
                  <a16:creationId xmlns:a16="http://schemas.microsoft.com/office/drawing/2014/main" xmlns="" id="{0E79C932-F030-4BC8-9B55-6533B9416DE1}"/>
                </a:ext>
              </a:extLst>
            </p:cNvPr>
            <p:cNvSpPr/>
            <p:nvPr/>
          </p:nvSpPr>
          <p:spPr>
            <a:xfrm>
              <a:off x="6968768" y="2795304"/>
              <a:ext cx="89736" cy="49532"/>
            </a:xfrm>
            <a:custGeom>
              <a:avLst/>
              <a:gdLst>
                <a:gd name="connsiteX0" fmla="*/ 13799 w 89736"/>
                <a:gd name="connsiteY0" fmla="*/ 49532 h 49532"/>
                <a:gd name="connsiteX1" fmla="*/ 18915 w 89736"/>
                <a:gd name="connsiteY1" fmla="*/ 48542 h 49532"/>
                <a:gd name="connsiteX2" fmla="*/ 80088 w 89736"/>
                <a:gd name="connsiteY2" fmla="*/ 26868 h 49532"/>
                <a:gd name="connsiteX3" fmla="*/ 89110 w 89736"/>
                <a:gd name="connsiteY3" fmla="*/ 9649 h 49532"/>
                <a:gd name="connsiteX4" fmla="*/ 71891 w 89736"/>
                <a:gd name="connsiteY4" fmla="*/ 627 h 49532"/>
                <a:gd name="connsiteX5" fmla="*/ 8628 w 89736"/>
                <a:gd name="connsiteY5" fmla="*/ 23072 h 49532"/>
                <a:gd name="connsiteX6" fmla="*/ 982 w 89736"/>
                <a:gd name="connsiteY6" fmla="*/ 40950 h 49532"/>
                <a:gd name="connsiteX7" fmla="*/ 13799 w 89736"/>
                <a:gd name="connsiteY7" fmla="*/ 49532 h 4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736" h="49532">
                  <a:moveTo>
                    <a:pt x="13799" y="49532"/>
                  </a:moveTo>
                  <a:cubicBezTo>
                    <a:pt x="15505" y="49532"/>
                    <a:pt x="17265" y="49202"/>
                    <a:pt x="18915" y="48542"/>
                  </a:cubicBezTo>
                  <a:cubicBezTo>
                    <a:pt x="38004" y="40840"/>
                    <a:pt x="58578" y="33579"/>
                    <a:pt x="80088" y="26868"/>
                  </a:cubicBezTo>
                  <a:cubicBezTo>
                    <a:pt x="87349" y="24612"/>
                    <a:pt x="91365" y="16911"/>
                    <a:pt x="89110" y="9649"/>
                  </a:cubicBezTo>
                  <a:cubicBezTo>
                    <a:pt x="86854" y="2388"/>
                    <a:pt x="79152" y="-1628"/>
                    <a:pt x="71891" y="627"/>
                  </a:cubicBezTo>
                  <a:cubicBezTo>
                    <a:pt x="49667" y="7559"/>
                    <a:pt x="28377" y="15095"/>
                    <a:pt x="8628" y="23072"/>
                  </a:cubicBezTo>
                  <a:cubicBezTo>
                    <a:pt x="1587" y="25932"/>
                    <a:pt x="-1824" y="33909"/>
                    <a:pt x="982" y="40950"/>
                  </a:cubicBezTo>
                  <a:cubicBezTo>
                    <a:pt x="3237" y="46286"/>
                    <a:pt x="8353" y="49532"/>
                    <a:pt x="13799" y="49532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81">
              <a:extLst>
                <a:ext uri="{FF2B5EF4-FFF2-40B4-BE49-F238E27FC236}">
                  <a16:creationId xmlns:a16="http://schemas.microsoft.com/office/drawing/2014/main" xmlns="" id="{149D9D7E-9BF0-4CA3-BFF2-7685CE2F91BF}"/>
                </a:ext>
              </a:extLst>
            </p:cNvPr>
            <p:cNvSpPr/>
            <p:nvPr/>
          </p:nvSpPr>
          <p:spPr>
            <a:xfrm>
              <a:off x="7487896" y="2738389"/>
              <a:ext cx="93490" cy="30091"/>
            </a:xfrm>
            <a:custGeom>
              <a:avLst/>
              <a:gdLst>
                <a:gd name="connsiteX0" fmla="*/ 13481 w 93490"/>
                <a:gd name="connsiteY0" fmla="*/ 27561 h 30091"/>
                <a:gd name="connsiteX1" fmla="*/ 78944 w 93490"/>
                <a:gd name="connsiteY1" fmla="*/ 30091 h 30091"/>
                <a:gd name="connsiteX2" fmla="*/ 79769 w 93490"/>
                <a:gd name="connsiteY2" fmla="*/ 30091 h 30091"/>
                <a:gd name="connsiteX3" fmla="*/ 93467 w 93490"/>
                <a:gd name="connsiteY3" fmla="*/ 17108 h 30091"/>
                <a:gd name="connsiteX4" fmla="*/ 80540 w 93490"/>
                <a:gd name="connsiteY4" fmla="*/ 2586 h 30091"/>
                <a:gd name="connsiteX5" fmla="*/ 14031 w 93490"/>
                <a:gd name="connsiteY5" fmla="*/ 0 h 30091"/>
                <a:gd name="connsiteX6" fmla="*/ 13756 w 93490"/>
                <a:gd name="connsiteY6" fmla="*/ 0 h 30091"/>
                <a:gd name="connsiteX7" fmla="*/ 3 w 93490"/>
                <a:gd name="connsiteY7" fmla="*/ 13478 h 30091"/>
                <a:gd name="connsiteX8" fmla="*/ 13481 w 93490"/>
                <a:gd name="connsiteY8" fmla="*/ 27561 h 30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490" h="30091">
                  <a:moveTo>
                    <a:pt x="13481" y="27561"/>
                  </a:moveTo>
                  <a:cubicBezTo>
                    <a:pt x="35320" y="28001"/>
                    <a:pt x="57325" y="28826"/>
                    <a:pt x="78944" y="30091"/>
                  </a:cubicBezTo>
                  <a:cubicBezTo>
                    <a:pt x="79219" y="30091"/>
                    <a:pt x="79494" y="30091"/>
                    <a:pt x="79769" y="30091"/>
                  </a:cubicBezTo>
                  <a:cubicBezTo>
                    <a:pt x="87031" y="30091"/>
                    <a:pt x="93082" y="24425"/>
                    <a:pt x="93467" y="17108"/>
                  </a:cubicBezTo>
                  <a:cubicBezTo>
                    <a:pt x="93907" y="9517"/>
                    <a:pt x="88131" y="3026"/>
                    <a:pt x="80540" y="2586"/>
                  </a:cubicBezTo>
                  <a:cubicBezTo>
                    <a:pt x="58590" y="1320"/>
                    <a:pt x="36201" y="440"/>
                    <a:pt x="14031" y="0"/>
                  </a:cubicBezTo>
                  <a:cubicBezTo>
                    <a:pt x="13921" y="0"/>
                    <a:pt x="13866" y="0"/>
                    <a:pt x="13756" y="0"/>
                  </a:cubicBezTo>
                  <a:cubicBezTo>
                    <a:pt x="6274" y="0"/>
                    <a:pt x="168" y="5996"/>
                    <a:pt x="3" y="13478"/>
                  </a:cubicBezTo>
                  <a:cubicBezTo>
                    <a:pt x="-162" y="21124"/>
                    <a:pt x="5889" y="27396"/>
                    <a:pt x="13481" y="27561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82">
              <a:extLst>
                <a:ext uri="{FF2B5EF4-FFF2-40B4-BE49-F238E27FC236}">
                  <a16:creationId xmlns:a16="http://schemas.microsoft.com/office/drawing/2014/main" xmlns="" id="{845FFBEF-3F07-4588-B82E-3BC666D41E81}"/>
                </a:ext>
              </a:extLst>
            </p:cNvPr>
            <p:cNvSpPr/>
            <p:nvPr/>
          </p:nvSpPr>
          <p:spPr>
            <a:xfrm>
              <a:off x="6853557" y="2845071"/>
              <a:ext cx="82895" cy="63302"/>
            </a:xfrm>
            <a:custGeom>
              <a:avLst/>
              <a:gdLst>
                <a:gd name="connsiteX0" fmla="*/ 13762 w 82895"/>
                <a:gd name="connsiteY0" fmla="*/ 63302 h 63302"/>
                <a:gd name="connsiteX1" fmla="*/ 22234 w 82895"/>
                <a:gd name="connsiteY1" fmla="*/ 60332 h 63302"/>
                <a:gd name="connsiteX2" fmla="*/ 75650 w 82895"/>
                <a:gd name="connsiteY2" fmla="*/ 25895 h 63302"/>
                <a:gd name="connsiteX3" fmla="*/ 81261 w 82895"/>
                <a:gd name="connsiteY3" fmla="*/ 7246 h 63302"/>
                <a:gd name="connsiteX4" fmla="*/ 62612 w 82895"/>
                <a:gd name="connsiteY4" fmla="*/ 1635 h 63302"/>
                <a:gd name="connsiteX5" fmla="*/ 5236 w 82895"/>
                <a:gd name="connsiteY5" fmla="*/ 38712 h 63302"/>
                <a:gd name="connsiteX6" fmla="*/ 2925 w 82895"/>
                <a:gd name="connsiteY6" fmla="*/ 58021 h 63302"/>
                <a:gd name="connsiteX7" fmla="*/ 13762 w 82895"/>
                <a:gd name="connsiteY7" fmla="*/ 63302 h 63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895" h="63302">
                  <a:moveTo>
                    <a:pt x="13762" y="63302"/>
                  </a:moveTo>
                  <a:cubicBezTo>
                    <a:pt x="16733" y="63302"/>
                    <a:pt x="19759" y="62367"/>
                    <a:pt x="22234" y="60332"/>
                  </a:cubicBezTo>
                  <a:cubicBezTo>
                    <a:pt x="37362" y="48394"/>
                    <a:pt x="55351" y="36842"/>
                    <a:pt x="75650" y="25895"/>
                  </a:cubicBezTo>
                  <a:cubicBezTo>
                    <a:pt x="82361" y="22264"/>
                    <a:pt x="84837" y="13957"/>
                    <a:pt x="81261" y="7246"/>
                  </a:cubicBezTo>
                  <a:cubicBezTo>
                    <a:pt x="77685" y="535"/>
                    <a:pt x="69324" y="-1941"/>
                    <a:pt x="62612" y="1635"/>
                  </a:cubicBezTo>
                  <a:cubicBezTo>
                    <a:pt x="40938" y="13352"/>
                    <a:pt x="21629" y="25785"/>
                    <a:pt x="5236" y="38712"/>
                  </a:cubicBezTo>
                  <a:cubicBezTo>
                    <a:pt x="-706" y="43388"/>
                    <a:pt x="-1751" y="52080"/>
                    <a:pt x="2925" y="58021"/>
                  </a:cubicBezTo>
                  <a:cubicBezTo>
                    <a:pt x="5676" y="61487"/>
                    <a:pt x="9692" y="63302"/>
                    <a:pt x="13762" y="63302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83">
              <a:extLst>
                <a:ext uri="{FF2B5EF4-FFF2-40B4-BE49-F238E27FC236}">
                  <a16:creationId xmlns:a16="http://schemas.microsoft.com/office/drawing/2014/main" xmlns="" id="{696531A2-CB51-4A66-B674-8127B680B453}"/>
                </a:ext>
              </a:extLst>
            </p:cNvPr>
            <p:cNvSpPr/>
            <p:nvPr/>
          </p:nvSpPr>
          <p:spPr>
            <a:xfrm>
              <a:off x="7619699" y="2746075"/>
              <a:ext cx="104810" cy="108608"/>
            </a:xfrm>
            <a:custGeom>
              <a:avLst/>
              <a:gdLst>
                <a:gd name="connsiteX0" fmla="*/ 81259 w 104810"/>
                <a:gd name="connsiteY0" fmla="*/ 7993 h 108608"/>
                <a:gd name="connsiteX1" fmla="*/ 15080 w 104810"/>
                <a:gd name="connsiteY1" fmla="*/ 71 h 108608"/>
                <a:gd name="connsiteX2" fmla="*/ 63 w 104810"/>
                <a:gd name="connsiteY2" fmla="*/ 12394 h 108608"/>
                <a:gd name="connsiteX3" fmla="*/ 12385 w 104810"/>
                <a:gd name="connsiteY3" fmla="*/ 27412 h 108608"/>
                <a:gd name="connsiteX4" fmla="*/ 70147 w 104810"/>
                <a:gd name="connsiteY4" fmla="*/ 34233 h 108608"/>
                <a:gd name="connsiteX5" fmla="*/ 77353 w 104810"/>
                <a:gd name="connsiteY5" fmla="*/ 96176 h 108608"/>
                <a:gd name="connsiteX6" fmla="*/ 91051 w 104810"/>
                <a:gd name="connsiteY6" fmla="*/ 108608 h 108608"/>
                <a:gd name="connsiteX7" fmla="*/ 92371 w 104810"/>
                <a:gd name="connsiteY7" fmla="*/ 108553 h 108608"/>
                <a:gd name="connsiteX8" fmla="*/ 104749 w 104810"/>
                <a:gd name="connsiteY8" fmla="*/ 93535 h 108608"/>
                <a:gd name="connsiteX9" fmla="*/ 97047 w 104810"/>
                <a:gd name="connsiteY9" fmla="*/ 27357 h 108608"/>
                <a:gd name="connsiteX10" fmla="*/ 92811 w 104810"/>
                <a:gd name="connsiteY10" fmla="*/ 19325 h 108608"/>
                <a:gd name="connsiteX11" fmla="*/ 81259 w 104810"/>
                <a:gd name="connsiteY11" fmla="*/ 7993 h 10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810" h="108608">
                  <a:moveTo>
                    <a:pt x="81259" y="7993"/>
                  </a:moveTo>
                  <a:cubicBezTo>
                    <a:pt x="59749" y="4967"/>
                    <a:pt x="37470" y="2272"/>
                    <a:pt x="15080" y="71"/>
                  </a:cubicBezTo>
                  <a:cubicBezTo>
                    <a:pt x="7544" y="-699"/>
                    <a:pt x="778" y="4857"/>
                    <a:pt x="63" y="12394"/>
                  </a:cubicBezTo>
                  <a:cubicBezTo>
                    <a:pt x="-653" y="19930"/>
                    <a:pt x="4848" y="26697"/>
                    <a:pt x="12385" y="27412"/>
                  </a:cubicBezTo>
                  <a:cubicBezTo>
                    <a:pt x="31914" y="29337"/>
                    <a:pt x="51278" y="31648"/>
                    <a:pt x="70147" y="34233"/>
                  </a:cubicBezTo>
                  <a:cubicBezTo>
                    <a:pt x="72897" y="54532"/>
                    <a:pt x="75318" y="75327"/>
                    <a:pt x="77353" y="96176"/>
                  </a:cubicBezTo>
                  <a:cubicBezTo>
                    <a:pt x="78013" y="103272"/>
                    <a:pt x="84009" y="108608"/>
                    <a:pt x="91051" y="108608"/>
                  </a:cubicBezTo>
                  <a:cubicBezTo>
                    <a:pt x="91491" y="108608"/>
                    <a:pt x="91931" y="108608"/>
                    <a:pt x="92371" y="108553"/>
                  </a:cubicBezTo>
                  <a:cubicBezTo>
                    <a:pt x="99908" y="107838"/>
                    <a:pt x="105464" y="101127"/>
                    <a:pt x="104749" y="93535"/>
                  </a:cubicBezTo>
                  <a:cubicBezTo>
                    <a:pt x="102603" y="71256"/>
                    <a:pt x="100018" y="48976"/>
                    <a:pt x="97047" y="27357"/>
                  </a:cubicBezTo>
                  <a:cubicBezTo>
                    <a:pt x="96607" y="24111"/>
                    <a:pt x="95012" y="21361"/>
                    <a:pt x="92811" y="19325"/>
                  </a:cubicBezTo>
                  <a:cubicBezTo>
                    <a:pt x="91876" y="13604"/>
                    <a:pt x="87310" y="8873"/>
                    <a:pt x="81259" y="7993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7" name="Freeform: Shape 97">
            <a:extLst>
              <a:ext uri="{FF2B5EF4-FFF2-40B4-BE49-F238E27FC236}">
                <a16:creationId xmlns:a16="http://schemas.microsoft.com/office/drawing/2014/main" xmlns="" id="{C7FA23FC-09B0-4795-953D-EBCAAFE13C77}"/>
              </a:ext>
            </a:extLst>
          </p:cNvPr>
          <p:cNvSpPr/>
          <p:nvPr/>
        </p:nvSpPr>
        <p:spPr>
          <a:xfrm>
            <a:off x="14325079" y="7640172"/>
            <a:ext cx="1751245" cy="1379283"/>
          </a:xfrm>
          <a:custGeom>
            <a:avLst/>
            <a:gdLst>
              <a:gd name="connsiteX0" fmla="*/ 1321147 w 1322060"/>
              <a:gd name="connsiteY0" fmla="*/ 1135320 h 1387380"/>
              <a:gd name="connsiteX1" fmla="*/ 1321753 w 1322060"/>
              <a:gd name="connsiteY1" fmla="*/ 1133174 h 1387380"/>
              <a:gd name="connsiteX2" fmla="*/ 1321917 w 1322060"/>
              <a:gd name="connsiteY2" fmla="*/ 1132459 h 1387380"/>
              <a:gd name="connsiteX3" fmla="*/ 1322028 w 1322060"/>
              <a:gd name="connsiteY3" fmla="*/ 1129489 h 1387380"/>
              <a:gd name="connsiteX4" fmla="*/ 1321917 w 1322060"/>
              <a:gd name="connsiteY4" fmla="*/ 1128938 h 1387380"/>
              <a:gd name="connsiteX5" fmla="*/ 1321478 w 1322060"/>
              <a:gd name="connsiteY5" fmla="*/ 1126628 h 1387380"/>
              <a:gd name="connsiteX6" fmla="*/ 1321147 w 1322060"/>
              <a:gd name="connsiteY6" fmla="*/ 1125693 h 1387380"/>
              <a:gd name="connsiteX7" fmla="*/ 1320322 w 1322060"/>
              <a:gd name="connsiteY7" fmla="*/ 1123877 h 1387380"/>
              <a:gd name="connsiteX8" fmla="*/ 1320102 w 1322060"/>
              <a:gd name="connsiteY8" fmla="*/ 1123382 h 1387380"/>
              <a:gd name="connsiteX9" fmla="*/ 639835 w 1322060"/>
              <a:gd name="connsiteY9" fmla="*/ 6546 h 1387380"/>
              <a:gd name="connsiteX10" fmla="*/ 639174 w 1322060"/>
              <a:gd name="connsiteY10" fmla="*/ 5611 h 1387380"/>
              <a:gd name="connsiteX11" fmla="*/ 638679 w 1322060"/>
              <a:gd name="connsiteY11" fmla="*/ 4896 h 1387380"/>
              <a:gd name="connsiteX12" fmla="*/ 637304 w 1322060"/>
              <a:gd name="connsiteY12" fmla="*/ 3466 h 1387380"/>
              <a:gd name="connsiteX13" fmla="*/ 636754 w 1322060"/>
              <a:gd name="connsiteY13" fmla="*/ 3026 h 1387380"/>
              <a:gd name="connsiteX14" fmla="*/ 635379 w 1322060"/>
              <a:gd name="connsiteY14" fmla="*/ 2035 h 1387380"/>
              <a:gd name="connsiteX15" fmla="*/ 634608 w 1322060"/>
              <a:gd name="connsiteY15" fmla="*/ 1650 h 1387380"/>
              <a:gd name="connsiteX16" fmla="*/ 633343 w 1322060"/>
              <a:gd name="connsiteY16" fmla="*/ 1045 h 1387380"/>
              <a:gd name="connsiteX17" fmla="*/ 633013 w 1322060"/>
              <a:gd name="connsiteY17" fmla="*/ 880 h 1387380"/>
              <a:gd name="connsiteX18" fmla="*/ 632463 w 1322060"/>
              <a:gd name="connsiteY18" fmla="*/ 715 h 1387380"/>
              <a:gd name="connsiteX19" fmla="*/ 631143 w 1322060"/>
              <a:gd name="connsiteY19" fmla="*/ 330 h 1387380"/>
              <a:gd name="connsiteX20" fmla="*/ 630208 w 1322060"/>
              <a:gd name="connsiteY20" fmla="*/ 165 h 1387380"/>
              <a:gd name="connsiteX21" fmla="*/ 628997 w 1322060"/>
              <a:gd name="connsiteY21" fmla="*/ 55 h 1387380"/>
              <a:gd name="connsiteX22" fmla="*/ 627952 w 1322060"/>
              <a:gd name="connsiteY22" fmla="*/ 0 h 1387380"/>
              <a:gd name="connsiteX23" fmla="*/ 626797 w 1322060"/>
              <a:gd name="connsiteY23" fmla="*/ 110 h 1387380"/>
              <a:gd name="connsiteX24" fmla="*/ 625697 w 1322060"/>
              <a:gd name="connsiteY24" fmla="*/ 220 h 1387380"/>
              <a:gd name="connsiteX25" fmla="*/ 625587 w 1322060"/>
              <a:gd name="connsiteY25" fmla="*/ 220 h 1387380"/>
              <a:gd name="connsiteX26" fmla="*/ 624596 w 1322060"/>
              <a:gd name="connsiteY26" fmla="*/ 495 h 1387380"/>
              <a:gd name="connsiteX27" fmla="*/ 623551 w 1322060"/>
              <a:gd name="connsiteY27" fmla="*/ 770 h 1387380"/>
              <a:gd name="connsiteX28" fmla="*/ 621571 w 1322060"/>
              <a:gd name="connsiteY28" fmla="*/ 1650 h 1387380"/>
              <a:gd name="connsiteX29" fmla="*/ 620856 w 1322060"/>
              <a:gd name="connsiteY29" fmla="*/ 2090 h 1387380"/>
              <a:gd name="connsiteX30" fmla="*/ 619701 w 1322060"/>
              <a:gd name="connsiteY30" fmla="*/ 2861 h 1387380"/>
              <a:gd name="connsiteX31" fmla="*/ 619040 w 1322060"/>
              <a:gd name="connsiteY31" fmla="*/ 3466 h 1387380"/>
              <a:gd name="connsiteX32" fmla="*/ 618050 w 1322060"/>
              <a:gd name="connsiteY32" fmla="*/ 4401 h 1387380"/>
              <a:gd name="connsiteX33" fmla="*/ 617500 w 1322060"/>
              <a:gd name="connsiteY33" fmla="*/ 5061 h 1387380"/>
              <a:gd name="connsiteX34" fmla="*/ 616620 w 1322060"/>
              <a:gd name="connsiteY34" fmla="*/ 6271 h 1387380"/>
              <a:gd name="connsiteX35" fmla="*/ 616345 w 1322060"/>
              <a:gd name="connsiteY35" fmla="*/ 6656 h 1387380"/>
              <a:gd name="connsiteX36" fmla="*/ 1925 w 1322060"/>
              <a:gd name="connsiteY36" fmla="*/ 1013470 h 1387380"/>
              <a:gd name="connsiteX37" fmla="*/ 1815 w 1322060"/>
              <a:gd name="connsiteY37" fmla="*/ 1013690 h 1387380"/>
              <a:gd name="connsiteX38" fmla="*/ 1375 w 1322060"/>
              <a:gd name="connsiteY38" fmla="*/ 1014570 h 1387380"/>
              <a:gd name="connsiteX39" fmla="*/ 770 w 1322060"/>
              <a:gd name="connsiteY39" fmla="*/ 1016001 h 1387380"/>
              <a:gd name="connsiteX40" fmla="*/ 495 w 1322060"/>
              <a:gd name="connsiteY40" fmla="*/ 1016936 h 1387380"/>
              <a:gd name="connsiteX41" fmla="*/ 165 w 1322060"/>
              <a:gd name="connsiteY41" fmla="*/ 1018421 h 1387380"/>
              <a:gd name="connsiteX42" fmla="*/ 55 w 1322060"/>
              <a:gd name="connsiteY42" fmla="*/ 1019411 h 1387380"/>
              <a:gd name="connsiteX43" fmla="*/ 0 w 1322060"/>
              <a:gd name="connsiteY43" fmla="*/ 1021006 h 1387380"/>
              <a:gd name="connsiteX44" fmla="*/ 55 w 1322060"/>
              <a:gd name="connsiteY44" fmla="*/ 1021942 h 1387380"/>
              <a:gd name="connsiteX45" fmla="*/ 385 w 1322060"/>
              <a:gd name="connsiteY45" fmla="*/ 1023867 h 1387380"/>
              <a:gd name="connsiteX46" fmla="*/ 495 w 1322060"/>
              <a:gd name="connsiteY46" fmla="*/ 1024362 h 1387380"/>
              <a:gd name="connsiteX47" fmla="*/ 550 w 1322060"/>
              <a:gd name="connsiteY47" fmla="*/ 1024472 h 1387380"/>
              <a:gd name="connsiteX48" fmla="*/ 990 w 1322060"/>
              <a:gd name="connsiteY48" fmla="*/ 1025628 h 1387380"/>
              <a:gd name="connsiteX49" fmla="*/ 1375 w 1322060"/>
              <a:gd name="connsiteY49" fmla="*/ 1026618 h 1387380"/>
              <a:gd name="connsiteX50" fmla="*/ 1871 w 1322060"/>
              <a:gd name="connsiteY50" fmla="*/ 1027443 h 1387380"/>
              <a:gd name="connsiteX51" fmla="*/ 2586 w 1322060"/>
              <a:gd name="connsiteY51" fmla="*/ 1028598 h 1387380"/>
              <a:gd name="connsiteX52" fmla="*/ 3081 w 1322060"/>
              <a:gd name="connsiteY52" fmla="*/ 1029203 h 1387380"/>
              <a:gd name="connsiteX53" fmla="*/ 4071 w 1322060"/>
              <a:gd name="connsiteY53" fmla="*/ 1030303 h 1387380"/>
              <a:gd name="connsiteX54" fmla="*/ 4236 w 1322060"/>
              <a:gd name="connsiteY54" fmla="*/ 1030469 h 1387380"/>
              <a:gd name="connsiteX55" fmla="*/ 370390 w 1322060"/>
              <a:gd name="connsiteY55" fmla="*/ 1383530 h 1387380"/>
              <a:gd name="connsiteX56" fmla="*/ 370500 w 1322060"/>
              <a:gd name="connsiteY56" fmla="*/ 1383640 h 1387380"/>
              <a:gd name="connsiteX57" fmla="*/ 370555 w 1322060"/>
              <a:gd name="connsiteY57" fmla="*/ 1383695 h 1387380"/>
              <a:gd name="connsiteX58" fmla="*/ 371600 w 1322060"/>
              <a:gd name="connsiteY58" fmla="*/ 1384520 h 1387380"/>
              <a:gd name="connsiteX59" fmla="*/ 372535 w 1322060"/>
              <a:gd name="connsiteY59" fmla="*/ 1385235 h 1387380"/>
              <a:gd name="connsiteX60" fmla="*/ 373966 w 1322060"/>
              <a:gd name="connsiteY60" fmla="*/ 1385950 h 1387380"/>
              <a:gd name="connsiteX61" fmla="*/ 374846 w 1322060"/>
              <a:gd name="connsiteY61" fmla="*/ 1386390 h 1387380"/>
              <a:gd name="connsiteX62" fmla="*/ 376661 w 1322060"/>
              <a:gd name="connsiteY62" fmla="*/ 1386941 h 1387380"/>
              <a:gd name="connsiteX63" fmla="*/ 377321 w 1322060"/>
              <a:gd name="connsiteY63" fmla="*/ 1387161 h 1387380"/>
              <a:gd name="connsiteX64" fmla="*/ 379907 w 1322060"/>
              <a:gd name="connsiteY64" fmla="*/ 1387381 h 1387380"/>
              <a:gd name="connsiteX65" fmla="*/ 379907 w 1322060"/>
              <a:gd name="connsiteY65" fmla="*/ 1387381 h 1387380"/>
              <a:gd name="connsiteX66" fmla="*/ 379907 w 1322060"/>
              <a:gd name="connsiteY66" fmla="*/ 1387381 h 1387380"/>
              <a:gd name="connsiteX67" fmla="*/ 383043 w 1322060"/>
              <a:gd name="connsiteY67" fmla="*/ 1386996 h 1387380"/>
              <a:gd name="connsiteX68" fmla="*/ 383373 w 1322060"/>
              <a:gd name="connsiteY68" fmla="*/ 1386941 h 1387380"/>
              <a:gd name="connsiteX69" fmla="*/ 1311851 w 1322060"/>
              <a:gd name="connsiteY69" fmla="*/ 1143791 h 1387380"/>
              <a:gd name="connsiteX70" fmla="*/ 1311851 w 1322060"/>
              <a:gd name="connsiteY70" fmla="*/ 1143791 h 1387380"/>
              <a:gd name="connsiteX71" fmla="*/ 1311906 w 1322060"/>
              <a:gd name="connsiteY71" fmla="*/ 1143791 h 1387380"/>
              <a:gd name="connsiteX72" fmla="*/ 1314986 w 1322060"/>
              <a:gd name="connsiteY72" fmla="*/ 1142526 h 1387380"/>
              <a:gd name="connsiteX73" fmla="*/ 1315811 w 1322060"/>
              <a:gd name="connsiteY73" fmla="*/ 1141921 h 1387380"/>
              <a:gd name="connsiteX74" fmla="*/ 1317682 w 1322060"/>
              <a:gd name="connsiteY74" fmla="*/ 1140491 h 1387380"/>
              <a:gd name="connsiteX75" fmla="*/ 1318507 w 1322060"/>
              <a:gd name="connsiteY75" fmla="*/ 1139610 h 1387380"/>
              <a:gd name="connsiteX76" fmla="*/ 1319882 w 1322060"/>
              <a:gd name="connsiteY76" fmla="*/ 1137795 h 1387380"/>
              <a:gd name="connsiteX77" fmla="*/ 1320212 w 1322060"/>
              <a:gd name="connsiteY77" fmla="*/ 1137355 h 1387380"/>
              <a:gd name="connsiteX78" fmla="*/ 1320707 w 1322060"/>
              <a:gd name="connsiteY78" fmla="*/ 1136310 h 1387380"/>
              <a:gd name="connsiteX79" fmla="*/ 1321092 w 1322060"/>
              <a:gd name="connsiteY79" fmla="*/ 1135595 h 1387380"/>
              <a:gd name="connsiteX80" fmla="*/ 1321147 w 1322060"/>
              <a:gd name="connsiteY80" fmla="*/ 1135320 h 1387380"/>
              <a:gd name="connsiteX81" fmla="*/ 40488 w 1322060"/>
              <a:gd name="connsiteY81" fmla="*/ 1027388 h 1387380"/>
              <a:gd name="connsiteX82" fmla="*/ 80921 w 1322060"/>
              <a:gd name="connsiteY82" fmla="*/ 1016056 h 1387380"/>
              <a:gd name="connsiteX83" fmla="*/ 90438 w 1322060"/>
              <a:gd name="connsiteY83" fmla="*/ 999112 h 1387380"/>
              <a:gd name="connsiteX84" fmla="*/ 73495 w 1322060"/>
              <a:gd name="connsiteY84" fmla="*/ 989595 h 1387380"/>
              <a:gd name="connsiteX85" fmla="*/ 43624 w 1322060"/>
              <a:gd name="connsiteY85" fmla="*/ 997957 h 1387380"/>
              <a:gd name="connsiteX86" fmla="*/ 601272 w 1322060"/>
              <a:gd name="connsiteY86" fmla="*/ 84057 h 1387380"/>
              <a:gd name="connsiteX87" fmla="*/ 455547 w 1322060"/>
              <a:gd name="connsiteY87" fmla="*/ 882378 h 1387380"/>
              <a:gd name="connsiteX88" fmla="*/ 454832 w 1322060"/>
              <a:gd name="connsiteY88" fmla="*/ 882488 h 1387380"/>
              <a:gd name="connsiteX89" fmla="*/ 391294 w 1322060"/>
              <a:gd name="connsiteY89" fmla="*/ 900312 h 1387380"/>
              <a:gd name="connsiteX90" fmla="*/ 381777 w 1322060"/>
              <a:gd name="connsiteY90" fmla="*/ 917256 h 1387380"/>
              <a:gd name="connsiteX91" fmla="*/ 395035 w 1322060"/>
              <a:gd name="connsiteY91" fmla="*/ 927323 h 1387380"/>
              <a:gd name="connsiteX92" fmla="*/ 398776 w 1322060"/>
              <a:gd name="connsiteY92" fmla="*/ 926827 h 1387380"/>
              <a:gd name="connsiteX93" fmla="*/ 450101 w 1322060"/>
              <a:gd name="connsiteY93" fmla="*/ 912415 h 1387380"/>
              <a:gd name="connsiteX94" fmla="*/ 370940 w 1322060"/>
              <a:gd name="connsiteY94" fmla="*/ 1346012 h 1387380"/>
              <a:gd name="connsiteX95" fmla="*/ 40488 w 1322060"/>
              <a:gd name="connsiteY95" fmla="*/ 1027388 h 1387380"/>
              <a:gd name="connsiteX96" fmla="*/ 635159 w 1322060"/>
              <a:gd name="connsiteY96" fmla="*/ 51710 h 1387380"/>
              <a:gd name="connsiteX97" fmla="*/ 638129 w 1322060"/>
              <a:gd name="connsiteY97" fmla="*/ 56551 h 1387380"/>
              <a:gd name="connsiteX98" fmla="*/ 635214 w 1322060"/>
              <a:gd name="connsiteY98" fmla="*/ 56716 h 1387380"/>
              <a:gd name="connsiteX99" fmla="*/ 634223 w 1322060"/>
              <a:gd name="connsiteY99" fmla="*/ 56991 h 1387380"/>
              <a:gd name="connsiteX100" fmla="*/ 635159 w 1322060"/>
              <a:gd name="connsiteY100" fmla="*/ 51710 h 1387380"/>
              <a:gd name="connsiteX101" fmla="*/ 627402 w 1322060"/>
              <a:gd name="connsiteY101" fmla="*/ 94234 h 1387380"/>
              <a:gd name="connsiteX102" fmla="*/ 634553 w 1322060"/>
              <a:gd name="connsiteY102" fmla="*/ 137693 h 1387380"/>
              <a:gd name="connsiteX103" fmla="*/ 648086 w 1322060"/>
              <a:gd name="connsiteY103" fmla="*/ 149190 h 1387380"/>
              <a:gd name="connsiteX104" fmla="*/ 650342 w 1322060"/>
              <a:gd name="connsiteY104" fmla="*/ 149025 h 1387380"/>
              <a:gd name="connsiteX105" fmla="*/ 661674 w 1322060"/>
              <a:gd name="connsiteY105" fmla="*/ 133237 h 1387380"/>
              <a:gd name="connsiteX106" fmla="*/ 653147 w 1322060"/>
              <a:gd name="connsiteY106" fmla="*/ 81251 h 1387380"/>
              <a:gd name="connsiteX107" fmla="*/ 1268392 w 1322060"/>
              <a:gd name="connsiteY107" fmla="*/ 1091476 h 1387380"/>
              <a:gd name="connsiteX108" fmla="*/ 1258160 w 1322060"/>
              <a:gd name="connsiteY108" fmla="*/ 1085535 h 1387380"/>
              <a:gd name="connsiteX109" fmla="*/ 1239346 w 1322060"/>
              <a:gd name="connsiteY109" fmla="*/ 1090541 h 1387380"/>
              <a:gd name="connsiteX110" fmla="*/ 1244352 w 1322060"/>
              <a:gd name="connsiteY110" fmla="*/ 1109354 h 1387380"/>
              <a:gd name="connsiteX111" fmla="*/ 1272628 w 1322060"/>
              <a:gd name="connsiteY111" fmla="*/ 1125803 h 1387380"/>
              <a:gd name="connsiteX112" fmla="*/ 397235 w 1322060"/>
              <a:gd name="connsiteY112" fmla="*/ 1354924 h 1387380"/>
              <a:gd name="connsiteX113" fmla="*/ 627402 w 1322060"/>
              <a:gd name="connsiteY113" fmla="*/ 94234 h 13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1322060" h="1387380">
                <a:moveTo>
                  <a:pt x="1321147" y="1135320"/>
                </a:moveTo>
                <a:cubicBezTo>
                  <a:pt x="1321422" y="1134605"/>
                  <a:pt x="1321587" y="1133889"/>
                  <a:pt x="1321753" y="1133174"/>
                </a:cubicBezTo>
                <a:cubicBezTo>
                  <a:pt x="1321808" y="1132899"/>
                  <a:pt x="1321863" y="1132679"/>
                  <a:pt x="1321917" y="1132459"/>
                </a:cubicBezTo>
                <a:cubicBezTo>
                  <a:pt x="1322083" y="1131469"/>
                  <a:pt x="1322083" y="1130479"/>
                  <a:pt x="1322028" y="1129489"/>
                </a:cubicBezTo>
                <a:cubicBezTo>
                  <a:pt x="1322028" y="1129323"/>
                  <a:pt x="1321972" y="1129104"/>
                  <a:pt x="1321917" y="1128938"/>
                </a:cubicBezTo>
                <a:cubicBezTo>
                  <a:pt x="1321808" y="1128168"/>
                  <a:pt x="1321697" y="1127398"/>
                  <a:pt x="1321478" y="1126628"/>
                </a:cubicBezTo>
                <a:cubicBezTo>
                  <a:pt x="1321367" y="1126298"/>
                  <a:pt x="1321257" y="1126023"/>
                  <a:pt x="1321147" y="1125693"/>
                </a:cubicBezTo>
                <a:cubicBezTo>
                  <a:pt x="1320927" y="1125033"/>
                  <a:pt x="1320652" y="1124427"/>
                  <a:pt x="1320322" y="1123877"/>
                </a:cubicBezTo>
                <a:cubicBezTo>
                  <a:pt x="1320212" y="1123712"/>
                  <a:pt x="1320212" y="1123547"/>
                  <a:pt x="1320102" y="1123382"/>
                </a:cubicBezTo>
                <a:lnTo>
                  <a:pt x="639835" y="6546"/>
                </a:lnTo>
                <a:cubicBezTo>
                  <a:pt x="639615" y="6216"/>
                  <a:pt x="639394" y="5941"/>
                  <a:pt x="639174" y="5611"/>
                </a:cubicBezTo>
                <a:cubicBezTo>
                  <a:pt x="639009" y="5391"/>
                  <a:pt x="638844" y="5116"/>
                  <a:pt x="638679" y="4896"/>
                </a:cubicBezTo>
                <a:cubicBezTo>
                  <a:pt x="638239" y="4401"/>
                  <a:pt x="637799" y="3906"/>
                  <a:pt x="637304" y="3466"/>
                </a:cubicBezTo>
                <a:cubicBezTo>
                  <a:pt x="637139" y="3301"/>
                  <a:pt x="636919" y="3136"/>
                  <a:pt x="636754" y="3026"/>
                </a:cubicBezTo>
                <a:cubicBezTo>
                  <a:pt x="636314" y="2640"/>
                  <a:pt x="635874" y="2310"/>
                  <a:pt x="635379" y="2035"/>
                </a:cubicBezTo>
                <a:cubicBezTo>
                  <a:pt x="635159" y="1870"/>
                  <a:pt x="634883" y="1760"/>
                  <a:pt x="634608" y="1650"/>
                </a:cubicBezTo>
                <a:cubicBezTo>
                  <a:pt x="634168" y="1430"/>
                  <a:pt x="633783" y="1210"/>
                  <a:pt x="633343" y="1045"/>
                </a:cubicBezTo>
                <a:cubicBezTo>
                  <a:pt x="633233" y="990"/>
                  <a:pt x="633123" y="935"/>
                  <a:pt x="633013" y="880"/>
                </a:cubicBezTo>
                <a:cubicBezTo>
                  <a:pt x="632848" y="825"/>
                  <a:pt x="632683" y="770"/>
                  <a:pt x="632463" y="715"/>
                </a:cubicBezTo>
                <a:cubicBezTo>
                  <a:pt x="632023" y="550"/>
                  <a:pt x="631583" y="440"/>
                  <a:pt x="631143" y="330"/>
                </a:cubicBezTo>
                <a:cubicBezTo>
                  <a:pt x="630813" y="275"/>
                  <a:pt x="630483" y="165"/>
                  <a:pt x="630208" y="165"/>
                </a:cubicBezTo>
                <a:cubicBezTo>
                  <a:pt x="629823" y="110"/>
                  <a:pt x="629382" y="55"/>
                  <a:pt x="628997" y="55"/>
                </a:cubicBezTo>
                <a:cubicBezTo>
                  <a:pt x="628667" y="55"/>
                  <a:pt x="628337" y="0"/>
                  <a:pt x="627952" y="0"/>
                </a:cubicBezTo>
                <a:cubicBezTo>
                  <a:pt x="627567" y="0"/>
                  <a:pt x="627182" y="55"/>
                  <a:pt x="626797" y="110"/>
                </a:cubicBezTo>
                <a:cubicBezTo>
                  <a:pt x="626412" y="165"/>
                  <a:pt x="626082" y="165"/>
                  <a:pt x="625697" y="220"/>
                </a:cubicBezTo>
                <a:cubicBezTo>
                  <a:pt x="625642" y="220"/>
                  <a:pt x="625642" y="220"/>
                  <a:pt x="625587" y="220"/>
                </a:cubicBezTo>
                <a:cubicBezTo>
                  <a:pt x="625257" y="275"/>
                  <a:pt x="624926" y="385"/>
                  <a:pt x="624596" y="495"/>
                </a:cubicBezTo>
                <a:cubicBezTo>
                  <a:pt x="624266" y="605"/>
                  <a:pt x="623881" y="660"/>
                  <a:pt x="623551" y="770"/>
                </a:cubicBezTo>
                <a:cubicBezTo>
                  <a:pt x="622891" y="990"/>
                  <a:pt x="622231" y="1320"/>
                  <a:pt x="621571" y="1650"/>
                </a:cubicBezTo>
                <a:cubicBezTo>
                  <a:pt x="621351" y="1760"/>
                  <a:pt x="621076" y="1925"/>
                  <a:pt x="620856" y="2090"/>
                </a:cubicBezTo>
                <a:cubicBezTo>
                  <a:pt x="620471" y="2310"/>
                  <a:pt x="620085" y="2586"/>
                  <a:pt x="619701" y="2861"/>
                </a:cubicBezTo>
                <a:cubicBezTo>
                  <a:pt x="619480" y="3026"/>
                  <a:pt x="619260" y="3246"/>
                  <a:pt x="619040" y="3466"/>
                </a:cubicBezTo>
                <a:cubicBezTo>
                  <a:pt x="618710" y="3741"/>
                  <a:pt x="618380" y="4071"/>
                  <a:pt x="618050" y="4401"/>
                </a:cubicBezTo>
                <a:cubicBezTo>
                  <a:pt x="617830" y="4621"/>
                  <a:pt x="617665" y="4841"/>
                  <a:pt x="617500" y="5061"/>
                </a:cubicBezTo>
                <a:cubicBezTo>
                  <a:pt x="617170" y="5446"/>
                  <a:pt x="616895" y="5831"/>
                  <a:pt x="616620" y="6271"/>
                </a:cubicBezTo>
                <a:cubicBezTo>
                  <a:pt x="616510" y="6381"/>
                  <a:pt x="616455" y="6491"/>
                  <a:pt x="616345" y="6656"/>
                </a:cubicBezTo>
                <a:lnTo>
                  <a:pt x="1925" y="1013470"/>
                </a:lnTo>
                <a:cubicBezTo>
                  <a:pt x="1871" y="1013525"/>
                  <a:pt x="1871" y="1013635"/>
                  <a:pt x="1815" y="1013690"/>
                </a:cubicBezTo>
                <a:cubicBezTo>
                  <a:pt x="1650" y="1013965"/>
                  <a:pt x="1540" y="1014240"/>
                  <a:pt x="1375" y="1014570"/>
                </a:cubicBezTo>
                <a:cubicBezTo>
                  <a:pt x="1155" y="1015065"/>
                  <a:pt x="935" y="1015505"/>
                  <a:pt x="770" y="1016001"/>
                </a:cubicBezTo>
                <a:cubicBezTo>
                  <a:pt x="660" y="1016331"/>
                  <a:pt x="605" y="1016606"/>
                  <a:pt x="495" y="1016936"/>
                </a:cubicBezTo>
                <a:cubicBezTo>
                  <a:pt x="330" y="1017431"/>
                  <a:pt x="220" y="1017926"/>
                  <a:pt x="165" y="1018421"/>
                </a:cubicBezTo>
                <a:cubicBezTo>
                  <a:pt x="110" y="1018751"/>
                  <a:pt x="55" y="1019081"/>
                  <a:pt x="55" y="1019411"/>
                </a:cubicBezTo>
                <a:cubicBezTo>
                  <a:pt x="0" y="1019961"/>
                  <a:pt x="0" y="1020457"/>
                  <a:pt x="0" y="1021006"/>
                </a:cubicBezTo>
                <a:cubicBezTo>
                  <a:pt x="0" y="1021337"/>
                  <a:pt x="0" y="1021612"/>
                  <a:pt x="55" y="1021942"/>
                </a:cubicBezTo>
                <a:cubicBezTo>
                  <a:pt x="110" y="1022602"/>
                  <a:pt x="220" y="1023207"/>
                  <a:pt x="385" y="1023867"/>
                </a:cubicBezTo>
                <a:cubicBezTo>
                  <a:pt x="440" y="1024032"/>
                  <a:pt x="440" y="1024197"/>
                  <a:pt x="495" y="1024362"/>
                </a:cubicBezTo>
                <a:cubicBezTo>
                  <a:pt x="495" y="1024417"/>
                  <a:pt x="550" y="1024417"/>
                  <a:pt x="550" y="1024472"/>
                </a:cubicBezTo>
                <a:cubicBezTo>
                  <a:pt x="660" y="1024857"/>
                  <a:pt x="825" y="1025242"/>
                  <a:pt x="990" y="1025628"/>
                </a:cubicBezTo>
                <a:cubicBezTo>
                  <a:pt x="1100" y="1025958"/>
                  <a:pt x="1210" y="1026288"/>
                  <a:pt x="1375" y="1026618"/>
                </a:cubicBezTo>
                <a:cubicBezTo>
                  <a:pt x="1540" y="1026893"/>
                  <a:pt x="1705" y="1027168"/>
                  <a:pt x="1871" y="1027443"/>
                </a:cubicBezTo>
                <a:cubicBezTo>
                  <a:pt x="2090" y="1027828"/>
                  <a:pt x="2311" y="1028213"/>
                  <a:pt x="2586" y="1028598"/>
                </a:cubicBezTo>
                <a:cubicBezTo>
                  <a:pt x="2751" y="1028818"/>
                  <a:pt x="2916" y="1029038"/>
                  <a:pt x="3081" y="1029203"/>
                </a:cubicBezTo>
                <a:cubicBezTo>
                  <a:pt x="3411" y="1029588"/>
                  <a:pt x="3686" y="1029973"/>
                  <a:pt x="4071" y="1030303"/>
                </a:cubicBezTo>
                <a:cubicBezTo>
                  <a:pt x="4126" y="1030358"/>
                  <a:pt x="4181" y="1030414"/>
                  <a:pt x="4236" y="1030469"/>
                </a:cubicBezTo>
                <a:lnTo>
                  <a:pt x="370390" y="1383530"/>
                </a:lnTo>
                <a:cubicBezTo>
                  <a:pt x="370445" y="1383585"/>
                  <a:pt x="370500" y="1383585"/>
                  <a:pt x="370500" y="1383640"/>
                </a:cubicBezTo>
                <a:cubicBezTo>
                  <a:pt x="370500" y="1383640"/>
                  <a:pt x="370555" y="1383695"/>
                  <a:pt x="370555" y="1383695"/>
                </a:cubicBezTo>
                <a:cubicBezTo>
                  <a:pt x="370885" y="1384025"/>
                  <a:pt x="371270" y="1384245"/>
                  <a:pt x="371600" y="1384520"/>
                </a:cubicBezTo>
                <a:cubicBezTo>
                  <a:pt x="371930" y="1384740"/>
                  <a:pt x="372205" y="1385015"/>
                  <a:pt x="372535" y="1385235"/>
                </a:cubicBezTo>
                <a:cubicBezTo>
                  <a:pt x="372976" y="1385510"/>
                  <a:pt x="373471" y="1385730"/>
                  <a:pt x="373966" y="1385950"/>
                </a:cubicBezTo>
                <a:cubicBezTo>
                  <a:pt x="374241" y="1386115"/>
                  <a:pt x="374516" y="1386281"/>
                  <a:pt x="374846" y="1386390"/>
                </a:cubicBezTo>
                <a:cubicBezTo>
                  <a:pt x="375451" y="1386611"/>
                  <a:pt x="376056" y="1386775"/>
                  <a:pt x="376661" y="1386941"/>
                </a:cubicBezTo>
                <a:cubicBezTo>
                  <a:pt x="376881" y="1386996"/>
                  <a:pt x="377101" y="1387106"/>
                  <a:pt x="377321" y="1387161"/>
                </a:cubicBezTo>
                <a:cubicBezTo>
                  <a:pt x="378147" y="1387326"/>
                  <a:pt x="379027" y="1387381"/>
                  <a:pt x="379907" y="1387381"/>
                </a:cubicBezTo>
                <a:cubicBezTo>
                  <a:pt x="379907" y="1387381"/>
                  <a:pt x="379907" y="1387381"/>
                  <a:pt x="379907" y="1387381"/>
                </a:cubicBezTo>
                <a:cubicBezTo>
                  <a:pt x="379907" y="1387381"/>
                  <a:pt x="379907" y="1387381"/>
                  <a:pt x="379907" y="1387381"/>
                </a:cubicBezTo>
                <a:cubicBezTo>
                  <a:pt x="380952" y="1387381"/>
                  <a:pt x="381997" y="1387216"/>
                  <a:pt x="383043" y="1386996"/>
                </a:cubicBezTo>
                <a:cubicBezTo>
                  <a:pt x="383153" y="1386996"/>
                  <a:pt x="383263" y="1386996"/>
                  <a:pt x="383373" y="1386941"/>
                </a:cubicBezTo>
                <a:lnTo>
                  <a:pt x="1311851" y="1143791"/>
                </a:lnTo>
                <a:lnTo>
                  <a:pt x="1311851" y="1143791"/>
                </a:lnTo>
                <a:cubicBezTo>
                  <a:pt x="1311851" y="1143791"/>
                  <a:pt x="1311851" y="1143791"/>
                  <a:pt x="1311906" y="1143791"/>
                </a:cubicBezTo>
                <a:cubicBezTo>
                  <a:pt x="1313006" y="1143516"/>
                  <a:pt x="1314051" y="1143076"/>
                  <a:pt x="1314986" y="1142526"/>
                </a:cubicBezTo>
                <a:cubicBezTo>
                  <a:pt x="1315261" y="1142361"/>
                  <a:pt x="1315536" y="1142141"/>
                  <a:pt x="1315811" y="1141921"/>
                </a:cubicBezTo>
                <a:cubicBezTo>
                  <a:pt x="1316471" y="1141481"/>
                  <a:pt x="1317131" y="1141041"/>
                  <a:pt x="1317682" y="1140491"/>
                </a:cubicBezTo>
                <a:cubicBezTo>
                  <a:pt x="1317957" y="1140216"/>
                  <a:pt x="1318232" y="1139885"/>
                  <a:pt x="1318507" y="1139610"/>
                </a:cubicBezTo>
                <a:cubicBezTo>
                  <a:pt x="1319002" y="1139061"/>
                  <a:pt x="1319497" y="1138455"/>
                  <a:pt x="1319882" y="1137795"/>
                </a:cubicBezTo>
                <a:cubicBezTo>
                  <a:pt x="1319992" y="1137630"/>
                  <a:pt x="1320102" y="1137520"/>
                  <a:pt x="1320212" y="1137355"/>
                </a:cubicBezTo>
                <a:cubicBezTo>
                  <a:pt x="1320432" y="1137025"/>
                  <a:pt x="1320542" y="1136640"/>
                  <a:pt x="1320707" y="1136310"/>
                </a:cubicBezTo>
                <a:cubicBezTo>
                  <a:pt x="1320817" y="1136035"/>
                  <a:pt x="1320982" y="1135870"/>
                  <a:pt x="1321092" y="1135595"/>
                </a:cubicBezTo>
                <a:cubicBezTo>
                  <a:pt x="1321092" y="1135595"/>
                  <a:pt x="1321092" y="1135485"/>
                  <a:pt x="1321147" y="1135320"/>
                </a:cubicBezTo>
                <a:close/>
                <a:moveTo>
                  <a:pt x="40488" y="1027388"/>
                </a:moveTo>
                <a:lnTo>
                  <a:pt x="80921" y="1016056"/>
                </a:lnTo>
                <a:cubicBezTo>
                  <a:pt x="88238" y="1014020"/>
                  <a:pt x="92474" y="1006429"/>
                  <a:pt x="90438" y="999112"/>
                </a:cubicBezTo>
                <a:cubicBezTo>
                  <a:pt x="88403" y="991796"/>
                  <a:pt x="80811" y="987560"/>
                  <a:pt x="73495" y="989595"/>
                </a:cubicBezTo>
                <a:lnTo>
                  <a:pt x="43624" y="997957"/>
                </a:lnTo>
                <a:lnTo>
                  <a:pt x="601272" y="84057"/>
                </a:lnTo>
                <a:lnTo>
                  <a:pt x="455547" y="882378"/>
                </a:lnTo>
                <a:cubicBezTo>
                  <a:pt x="455327" y="882433"/>
                  <a:pt x="455107" y="882433"/>
                  <a:pt x="454832" y="882488"/>
                </a:cubicBezTo>
                <a:lnTo>
                  <a:pt x="391294" y="900312"/>
                </a:lnTo>
                <a:cubicBezTo>
                  <a:pt x="383978" y="902347"/>
                  <a:pt x="379742" y="909939"/>
                  <a:pt x="381777" y="917256"/>
                </a:cubicBezTo>
                <a:cubicBezTo>
                  <a:pt x="383483" y="923307"/>
                  <a:pt x="388984" y="927323"/>
                  <a:pt x="395035" y="927323"/>
                </a:cubicBezTo>
                <a:cubicBezTo>
                  <a:pt x="396245" y="927323"/>
                  <a:pt x="397510" y="927158"/>
                  <a:pt x="398776" y="926827"/>
                </a:cubicBezTo>
                <a:lnTo>
                  <a:pt x="450101" y="912415"/>
                </a:lnTo>
                <a:lnTo>
                  <a:pt x="370940" y="1346012"/>
                </a:lnTo>
                <a:lnTo>
                  <a:pt x="40488" y="1027388"/>
                </a:lnTo>
                <a:close/>
                <a:moveTo>
                  <a:pt x="635159" y="51710"/>
                </a:moveTo>
                <a:lnTo>
                  <a:pt x="638129" y="56551"/>
                </a:lnTo>
                <a:cubicBezTo>
                  <a:pt x="637139" y="56496"/>
                  <a:pt x="636204" y="56551"/>
                  <a:pt x="635214" y="56716"/>
                </a:cubicBezTo>
                <a:cubicBezTo>
                  <a:pt x="634883" y="56771"/>
                  <a:pt x="634553" y="56881"/>
                  <a:pt x="634223" y="56991"/>
                </a:cubicBezTo>
                <a:lnTo>
                  <a:pt x="635159" y="51710"/>
                </a:lnTo>
                <a:close/>
                <a:moveTo>
                  <a:pt x="627402" y="94234"/>
                </a:moveTo>
                <a:lnTo>
                  <a:pt x="634553" y="137693"/>
                </a:lnTo>
                <a:cubicBezTo>
                  <a:pt x="635654" y="144459"/>
                  <a:pt x="641485" y="149190"/>
                  <a:pt x="648086" y="149190"/>
                </a:cubicBezTo>
                <a:cubicBezTo>
                  <a:pt x="648801" y="149190"/>
                  <a:pt x="649572" y="149135"/>
                  <a:pt x="650342" y="149025"/>
                </a:cubicBezTo>
                <a:cubicBezTo>
                  <a:pt x="657823" y="147815"/>
                  <a:pt x="662939" y="140718"/>
                  <a:pt x="661674" y="133237"/>
                </a:cubicBezTo>
                <a:lnTo>
                  <a:pt x="653147" y="81251"/>
                </a:lnTo>
                <a:lnTo>
                  <a:pt x="1268392" y="1091476"/>
                </a:lnTo>
                <a:lnTo>
                  <a:pt x="1258160" y="1085535"/>
                </a:lnTo>
                <a:cubicBezTo>
                  <a:pt x="1251613" y="1081684"/>
                  <a:pt x="1243196" y="1083939"/>
                  <a:pt x="1239346" y="1090541"/>
                </a:cubicBezTo>
                <a:cubicBezTo>
                  <a:pt x="1235550" y="1097087"/>
                  <a:pt x="1237750" y="1105504"/>
                  <a:pt x="1244352" y="1109354"/>
                </a:cubicBezTo>
                <a:lnTo>
                  <a:pt x="1272628" y="1125803"/>
                </a:lnTo>
                <a:lnTo>
                  <a:pt x="397235" y="1354924"/>
                </a:lnTo>
                <a:lnTo>
                  <a:pt x="627402" y="94234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5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194" grpId="0" animBg="1"/>
      <p:bldP spid="196" grpId="0" animBg="1"/>
      <p:bldP spid="19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56746" y="837981"/>
            <a:ext cx="16756120" cy="850439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20" tIns="102860" rIns="205720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6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6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6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6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6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grpSp>
        <p:nvGrpSpPr>
          <p:cNvPr id="12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8114608" y="2136091"/>
            <a:ext cx="10133474" cy="1102409"/>
            <a:chOff x="-2272974" y="32403"/>
            <a:chExt cx="9557445" cy="1437271"/>
          </a:xfrm>
        </p:grpSpPr>
        <p:sp>
          <p:nvSpPr>
            <p:cNvPr id="14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2272974" y="32403"/>
              <a:ext cx="9557445" cy="1437271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5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2164519" y="565812"/>
              <a:ext cx="8123063" cy="642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* </a:t>
              </a:r>
              <a:r>
                <a:rPr lang="ar-SA" sz="32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</a:t>
              </a:r>
              <a:r>
                <a:rPr lang="ar-SA" sz="3200" spc="-84" dirty="0" smtClean="0">
                  <a:solidFill>
                    <a:srgbClr val="C0000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أنا الكرة واتحرك بالدحرجة الشكل الذي يشبهني هو..... </a:t>
              </a:r>
              <a:endParaRPr lang="ar-SA" sz="3200" spc="-84" dirty="0">
                <a:solidFill>
                  <a:srgbClr val="C0000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6" name="عنصر نائب للصورة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5724"/>
            <a:ext cx="3372110" cy="4489376"/>
          </a:xfrm>
          <a:custGeom>
            <a:avLst/>
            <a:gdLst>
              <a:gd name="connsiteX0" fmla="*/ 8040090 w 9149960"/>
              <a:gd name="connsiteY0" fmla="*/ 6130455 h 6856674"/>
              <a:gd name="connsiteX1" fmla="*/ 8028163 w 9149960"/>
              <a:gd name="connsiteY1" fmla="*/ 6132442 h 6856674"/>
              <a:gd name="connsiteX2" fmla="*/ 8024850 w 9149960"/>
              <a:gd name="connsiteY2" fmla="*/ 6135093 h 6856674"/>
              <a:gd name="connsiteX3" fmla="*/ 8010936 w 9149960"/>
              <a:gd name="connsiteY3" fmla="*/ 6178162 h 6856674"/>
              <a:gd name="connsiteX4" fmla="*/ 8016899 w 9149960"/>
              <a:gd name="connsiteY4" fmla="*/ 6172199 h 6856674"/>
              <a:gd name="connsiteX5" fmla="*/ 8019549 w 9149960"/>
              <a:gd name="connsiteY5" fmla="*/ 6171536 h 6856674"/>
              <a:gd name="connsiteX6" fmla="*/ 8040090 w 9149960"/>
              <a:gd name="connsiteY6" fmla="*/ 6130455 h 6856674"/>
              <a:gd name="connsiteX7" fmla="*/ 8094424 w 9149960"/>
              <a:gd name="connsiteY7" fmla="*/ 6123828 h 6856674"/>
              <a:gd name="connsiteX8" fmla="*/ 8059306 w 9149960"/>
              <a:gd name="connsiteY8" fmla="*/ 6129129 h 6856674"/>
              <a:gd name="connsiteX9" fmla="*/ 8072558 w 9149960"/>
              <a:gd name="connsiteY9" fmla="*/ 6151658 h 6856674"/>
              <a:gd name="connsiteX10" fmla="*/ 8088461 w 9149960"/>
              <a:gd name="connsiteY10" fmla="*/ 6164247 h 6856674"/>
              <a:gd name="connsiteX11" fmla="*/ 8102376 w 9149960"/>
              <a:gd name="connsiteY11" fmla="*/ 6168886 h 6856674"/>
              <a:gd name="connsiteX12" fmla="*/ 8107014 w 9149960"/>
              <a:gd name="connsiteY12" fmla="*/ 6154308 h 6856674"/>
              <a:gd name="connsiteX13" fmla="*/ 8094424 w 9149960"/>
              <a:gd name="connsiteY13" fmla="*/ 6123828 h 6856674"/>
              <a:gd name="connsiteX14" fmla="*/ 8095749 w 9149960"/>
              <a:gd name="connsiteY14" fmla="*/ 6017811 h 6856674"/>
              <a:gd name="connsiteX15" fmla="*/ 8117615 w 9149960"/>
              <a:gd name="connsiteY15" fmla="*/ 6036364 h 6856674"/>
              <a:gd name="connsiteX16" fmla="*/ 8113639 w 9149960"/>
              <a:gd name="connsiteY16" fmla="*/ 6043652 h 6856674"/>
              <a:gd name="connsiteX17" fmla="*/ 8095749 w 9149960"/>
              <a:gd name="connsiteY17" fmla="*/ 6017811 h 6856674"/>
              <a:gd name="connsiteX18" fmla="*/ 7979792 w 9149960"/>
              <a:gd name="connsiteY18" fmla="*/ 5943599 h 6856674"/>
              <a:gd name="connsiteX19" fmla="*/ 8005634 w 9149960"/>
              <a:gd name="connsiteY19" fmla="*/ 5953538 h 6856674"/>
              <a:gd name="connsiteX20" fmla="*/ 8025512 w 9149960"/>
              <a:gd name="connsiteY20" fmla="*/ 5982693 h 6856674"/>
              <a:gd name="connsiteX21" fmla="*/ 8026175 w 9149960"/>
              <a:gd name="connsiteY21" fmla="*/ 5989319 h 6856674"/>
              <a:gd name="connsiteX22" fmla="*/ 8021537 w 9149960"/>
              <a:gd name="connsiteY22" fmla="*/ 5993295 h 6856674"/>
              <a:gd name="connsiteX23" fmla="*/ 7991719 w 9149960"/>
              <a:gd name="connsiteY23" fmla="*/ 5982030 h 6856674"/>
              <a:gd name="connsiteX24" fmla="*/ 7979792 w 9149960"/>
              <a:gd name="connsiteY24" fmla="*/ 5943599 h 6856674"/>
              <a:gd name="connsiteX25" fmla="*/ 7847270 w 9149960"/>
              <a:gd name="connsiteY25" fmla="*/ 5917757 h 6856674"/>
              <a:gd name="connsiteX26" fmla="*/ 7867811 w 9149960"/>
              <a:gd name="connsiteY26" fmla="*/ 5929021 h 6856674"/>
              <a:gd name="connsiteX27" fmla="*/ 7883051 w 9149960"/>
              <a:gd name="connsiteY27" fmla="*/ 5958839 h 6856674"/>
              <a:gd name="connsiteX28" fmla="*/ 7874437 w 9149960"/>
              <a:gd name="connsiteY28" fmla="*/ 5960827 h 6856674"/>
              <a:gd name="connsiteX29" fmla="*/ 7865161 w 9149960"/>
              <a:gd name="connsiteY29" fmla="*/ 5962152 h 6856674"/>
              <a:gd name="connsiteX30" fmla="*/ 7845283 w 9149960"/>
              <a:gd name="connsiteY30" fmla="*/ 5929684 h 6856674"/>
              <a:gd name="connsiteX31" fmla="*/ 7847270 w 9149960"/>
              <a:gd name="connsiteY31" fmla="*/ 5917757 h 6856674"/>
              <a:gd name="connsiteX32" fmla="*/ 7878992 w 9149960"/>
              <a:gd name="connsiteY32" fmla="*/ 5907901 h 6856674"/>
              <a:gd name="connsiteX33" fmla="*/ 7891665 w 9149960"/>
              <a:gd name="connsiteY33" fmla="*/ 5909806 h 6856674"/>
              <a:gd name="connsiteX34" fmla="*/ 7931422 w 9149960"/>
              <a:gd name="connsiteY34" fmla="*/ 5958176 h 6856674"/>
              <a:gd name="connsiteX35" fmla="*/ 7938048 w 9149960"/>
              <a:gd name="connsiteY35" fmla="*/ 5974078 h 6856674"/>
              <a:gd name="connsiteX36" fmla="*/ 7916182 w 9149960"/>
              <a:gd name="connsiteY36" fmla="*/ 5961489 h 6856674"/>
              <a:gd name="connsiteX37" fmla="*/ 7922145 w 9149960"/>
              <a:gd name="connsiteY37" fmla="*/ 5977391 h 6856674"/>
              <a:gd name="connsiteX38" fmla="*/ 7893653 w 9149960"/>
              <a:gd name="connsiteY38" fmla="*/ 5957513 h 6856674"/>
              <a:gd name="connsiteX39" fmla="*/ 7879738 w 9149960"/>
              <a:gd name="connsiteY39" fmla="*/ 5920407 h 6856674"/>
              <a:gd name="connsiteX40" fmla="*/ 7878992 w 9149960"/>
              <a:gd name="connsiteY40" fmla="*/ 5907901 h 6856674"/>
              <a:gd name="connsiteX41" fmla="*/ 5711683 w 9149960"/>
              <a:gd name="connsiteY41" fmla="*/ 4827766 h 6856674"/>
              <a:gd name="connsiteX42" fmla="*/ 5716322 w 9149960"/>
              <a:gd name="connsiteY42" fmla="*/ 4830416 h 6856674"/>
              <a:gd name="connsiteX43" fmla="*/ 5728911 w 9149960"/>
              <a:gd name="connsiteY43" fmla="*/ 4841018 h 6856674"/>
              <a:gd name="connsiteX44" fmla="*/ 5727586 w 9149960"/>
              <a:gd name="connsiteY44" fmla="*/ 4835717 h 6856674"/>
              <a:gd name="connsiteX45" fmla="*/ 5711683 w 9149960"/>
              <a:gd name="connsiteY45" fmla="*/ 4827766 h 6856674"/>
              <a:gd name="connsiteX46" fmla="*/ 5377728 w 9149960"/>
              <a:gd name="connsiteY46" fmla="*/ 4613743 h 6856674"/>
              <a:gd name="connsiteX47" fmla="*/ 5402907 w 9149960"/>
              <a:gd name="connsiteY47" fmla="*/ 4623682 h 6856674"/>
              <a:gd name="connsiteX48" fmla="*/ 5422786 w 9149960"/>
              <a:gd name="connsiteY48" fmla="*/ 4652837 h 6856674"/>
              <a:gd name="connsiteX49" fmla="*/ 5423448 w 9149960"/>
              <a:gd name="connsiteY49" fmla="*/ 4659463 h 6856674"/>
              <a:gd name="connsiteX50" fmla="*/ 5418147 w 9149960"/>
              <a:gd name="connsiteY50" fmla="*/ 4664102 h 6856674"/>
              <a:gd name="connsiteX51" fmla="*/ 5388993 w 9149960"/>
              <a:gd name="connsiteY51" fmla="*/ 4652837 h 6856674"/>
              <a:gd name="connsiteX52" fmla="*/ 5388993 w 9149960"/>
              <a:gd name="connsiteY52" fmla="*/ 4652174 h 6856674"/>
              <a:gd name="connsiteX53" fmla="*/ 5377065 w 9149960"/>
              <a:gd name="connsiteY53" fmla="*/ 4614406 h 6856674"/>
              <a:gd name="connsiteX54" fmla="*/ 5377728 w 9149960"/>
              <a:gd name="connsiteY54" fmla="*/ 4613743 h 6856674"/>
              <a:gd name="connsiteX55" fmla="*/ 4652834 w 9149960"/>
              <a:gd name="connsiteY55" fmla="*/ 2823376 h 6856674"/>
              <a:gd name="connsiteX56" fmla="*/ 4670062 w 9149960"/>
              <a:gd name="connsiteY56" fmla="*/ 2857831 h 6856674"/>
              <a:gd name="connsiteX57" fmla="*/ 4652834 w 9149960"/>
              <a:gd name="connsiteY57" fmla="*/ 2823376 h 6856674"/>
              <a:gd name="connsiteX58" fmla="*/ 4357974 w 9149960"/>
              <a:gd name="connsiteY58" fmla="*/ 2515926 h 6856674"/>
              <a:gd name="connsiteX59" fmla="*/ 4363937 w 9149960"/>
              <a:gd name="connsiteY59" fmla="*/ 2551708 h 6856674"/>
              <a:gd name="connsiteX60" fmla="*/ 4398393 w 9149960"/>
              <a:gd name="connsiteY60" fmla="*/ 2576886 h 6856674"/>
              <a:gd name="connsiteX61" fmla="*/ 4357311 w 9149960"/>
              <a:gd name="connsiteY61" fmla="*/ 2553695 h 6856674"/>
              <a:gd name="connsiteX62" fmla="*/ 4322193 w 9149960"/>
              <a:gd name="connsiteY62" fmla="*/ 2532491 h 6856674"/>
              <a:gd name="connsiteX63" fmla="*/ 4346709 w 9149960"/>
              <a:gd name="connsiteY63" fmla="*/ 2537791 h 6856674"/>
              <a:gd name="connsiteX64" fmla="*/ 4357974 w 9149960"/>
              <a:gd name="connsiteY64" fmla="*/ 2515926 h 6856674"/>
              <a:gd name="connsiteX65" fmla="*/ 3910713 w 9149960"/>
              <a:gd name="connsiteY65" fmla="*/ 2390692 h 6856674"/>
              <a:gd name="connsiteX66" fmla="*/ 3939868 w 9149960"/>
              <a:gd name="connsiteY66" fmla="*/ 2407256 h 6856674"/>
              <a:gd name="connsiteX67" fmla="*/ 3910713 w 9149960"/>
              <a:gd name="connsiteY67" fmla="*/ 2390692 h 6856674"/>
              <a:gd name="connsiteX68" fmla="*/ 3548931 w 9149960"/>
              <a:gd name="connsiteY68" fmla="*/ 2174682 h 6856674"/>
              <a:gd name="connsiteX69" fmla="*/ 3564832 w 9149960"/>
              <a:gd name="connsiteY69" fmla="*/ 2189258 h 6856674"/>
              <a:gd name="connsiteX70" fmla="*/ 3544291 w 9149960"/>
              <a:gd name="connsiteY70" fmla="*/ 2178657 h 6856674"/>
              <a:gd name="connsiteX71" fmla="*/ 3548931 w 9149960"/>
              <a:gd name="connsiteY71" fmla="*/ 2174682 h 6856674"/>
              <a:gd name="connsiteX72" fmla="*/ 3407132 w 9149960"/>
              <a:gd name="connsiteY72" fmla="*/ 1969936 h 6856674"/>
              <a:gd name="connsiteX73" fmla="*/ 3424360 w 9149960"/>
              <a:gd name="connsiteY73" fmla="*/ 1983188 h 6856674"/>
              <a:gd name="connsiteX74" fmla="*/ 3403156 w 9149960"/>
              <a:gd name="connsiteY74" fmla="*/ 1974574 h 6856674"/>
              <a:gd name="connsiteX75" fmla="*/ 3407132 w 9149960"/>
              <a:gd name="connsiteY75" fmla="*/ 1969936 h 6856674"/>
              <a:gd name="connsiteX76" fmla="*/ 3071188 w 9149960"/>
              <a:gd name="connsiteY76" fmla="*/ 1835426 h 6856674"/>
              <a:gd name="connsiteX77" fmla="*/ 3095706 w 9149960"/>
              <a:gd name="connsiteY77" fmla="*/ 1859280 h 6856674"/>
              <a:gd name="connsiteX78" fmla="*/ 3071188 w 9149960"/>
              <a:gd name="connsiteY78" fmla="*/ 1835426 h 6856674"/>
              <a:gd name="connsiteX79" fmla="*/ 2953908 w 9149960"/>
              <a:gd name="connsiteY79" fmla="*/ 1831451 h 6856674"/>
              <a:gd name="connsiteX80" fmla="*/ 2982400 w 9149960"/>
              <a:gd name="connsiteY80" fmla="*/ 1840065 h 6856674"/>
              <a:gd name="connsiteX81" fmla="*/ 2953908 w 9149960"/>
              <a:gd name="connsiteY81" fmla="*/ 1831451 h 6856674"/>
              <a:gd name="connsiteX82" fmla="*/ 2988396 w 9149960"/>
              <a:gd name="connsiteY82" fmla="*/ 1813955 h 6856674"/>
              <a:gd name="connsiteX83" fmla="*/ 3032098 w 9149960"/>
              <a:gd name="connsiteY83" fmla="*/ 1838741 h 6856674"/>
              <a:gd name="connsiteX84" fmla="*/ 3045348 w 9149960"/>
              <a:gd name="connsiteY84" fmla="*/ 1867234 h 6856674"/>
              <a:gd name="connsiteX85" fmla="*/ 3013545 w 9149960"/>
              <a:gd name="connsiteY85" fmla="*/ 1861933 h 6856674"/>
              <a:gd name="connsiteX86" fmla="*/ 3031435 w 9149960"/>
              <a:gd name="connsiteY86" fmla="*/ 1851994 h 6856674"/>
              <a:gd name="connsiteX87" fmla="*/ 3001617 w 9149960"/>
              <a:gd name="connsiteY87" fmla="*/ 1842717 h 6856674"/>
              <a:gd name="connsiteX88" fmla="*/ 2983064 w 9149960"/>
              <a:gd name="connsiteY88" fmla="*/ 1840729 h 6856674"/>
              <a:gd name="connsiteX89" fmla="*/ 2969150 w 9149960"/>
              <a:gd name="connsiteY89" fmla="*/ 1819526 h 6856674"/>
              <a:gd name="connsiteX90" fmla="*/ 2988396 w 9149960"/>
              <a:gd name="connsiteY90" fmla="*/ 1813955 h 6856674"/>
              <a:gd name="connsiteX91" fmla="*/ 2717357 w 9149960"/>
              <a:gd name="connsiteY91" fmla="*/ 1594237 h 6856674"/>
              <a:gd name="connsiteX92" fmla="*/ 2723320 w 9149960"/>
              <a:gd name="connsiteY92" fmla="*/ 1594237 h 6856674"/>
              <a:gd name="connsiteX93" fmla="*/ 2723983 w 9149960"/>
              <a:gd name="connsiteY93" fmla="*/ 1633994 h 6856674"/>
              <a:gd name="connsiteX94" fmla="*/ 2715369 w 9149960"/>
              <a:gd name="connsiteY94" fmla="*/ 1599538 h 6856674"/>
              <a:gd name="connsiteX95" fmla="*/ 2717357 w 9149960"/>
              <a:gd name="connsiteY95" fmla="*/ 1594237 h 6856674"/>
              <a:gd name="connsiteX96" fmla="*/ 2604051 w 9149960"/>
              <a:gd name="connsiteY96" fmla="*/ 1535929 h 6856674"/>
              <a:gd name="connsiteX97" fmla="*/ 2618629 w 9149960"/>
              <a:gd name="connsiteY97" fmla="*/ 1538578 h 6856674"/>
              <a:gd name="connsiteX98" fmla="*/ 2677602 w 9149960"/>
              <a:gd name="connsiteY98" fmla="*/ 1559781 h 6856674"/>
              <a:gd name="connsiteX99" fmla="*/ 2680915 w 9149960"/>
              <a:gd name="connsiteY99" fmla="*/ 1572372 h 6856674"/>
              <a:gd name="connsiteX100" fmla="*/ 2672301 w 9149960"/>
              <a:gd name="connsiteY100" fmla="*/ 1576348 h 6856674"/>
              <a:gd name="connsiteX101" fmla="*/ 2604051 w 9149960"/>
              <a:gd name="connsiteY101" fmla="*/ 1535929 h 6856674"/>
              <a:gd name="connsiteX102" fmla="*/ 1740670 w 9149960"/>
              <a:gd name="connsiteY102" fmla="*/ 1052222 h 6856674"/>
              <a:gd name="connsiteX103" fmla="*/ 1756572 w 9149960"/>
              <a:gd name="connsiteY103" fmla="*/ 1065474 h 6856674"/>
              <a:gd name="connsiteX104" fmla="*/ 1736031 w 9149960"/>
              <a:gd name="connsiteY104" fmla="*/ 1056860 h 6856674"/>
              <a:gd name="connsiteX105" fmla="*/ 1740670 w 9149960"/>
              <a:gd name="connsiteY105" fmla="*/ 1052222 h 6856674"/>
              <a:gd name="connsiteX106" fmla="*/ 1622730 w 9149960"/>
              <a:gd name="connsiteY106" fmla="*/ 907775 h 6856674"/>
              <a:gd name="connsiteX107" fmla="*/ 1645259 w 9149960"/>
              <a:gd name="connsiteY107" fmla="*/ 955483 h 6856674"/>
              <a:gd name="connsiteX108" fmla="*/ 1610141 w 9149960"/>
              <a:gd name="connsiteY108" fmla="*/ 966747 h 6856674"/>
              <a:gd name="connsiteX109" fmla="*/ 1587613 w 9149960"/>
              <a:gd name="connsiteY109" fmla="*/ 958133 h 6856674"/>
              <a:gd name="connsiteX110" fmla="*/ 1594238 w 9149960"/>
              <a:gd name="connsiteY110" fmla="*/ 938918 h 6856674"/>
              <a:gd name="connsiteX111" fmla="*/ 1603515 w 9149960"/>
              <a:gd name="connsiteY111" fmla="*/ 924340 h 6856674"/>
              <a:gd name="connsiteX112" fmla="*/ 1607491 w 9149960"/>
              <a:gd name="connsiteY112" fmla="*/ 919702 h 6856674"/>
              <a:gd name="connsiteX113" fmla="*/ 1622730 w 9149960"/>
              <a:gd name="connsiteY113" fmla="*/ 907775 h 6856674"/>
              <a:gd name="connsiteX114" fmla="*/ 1565497 w 9149960"/>
              <a:gd name="connsiteY114" fmla="*/ 845241 h 6856674"/>
              <a:gd name="connsiteX115" fmla="*/ 1571709 w 9149960"/>
              <a:gd name="connsiteY115" fmla="*/ 848140 h 6856674"/>
              <a:gd name="connsiteX116" fmla="*/ 1590262 w 9149960"/>
              <a:gd name="connsiteY116" fmla="*/ 855428 h 6856674"/>
              <a:gd name="connsiteX117" fmla="*/ 1582310 w 9149960"/>
              <a:gd name="connsiteY117" fmla="*/ 876632 h 6856674"/>
              <a:gd name="connsiteX118" fmla="*/ 1592249 w 9149960"/>
              <a:gd name="connsiteY118" fmla="*/ 864042 h 6856674"/>
              <a:gd name="connsiteX119" fmla="*/ 1606165 w 9149960"/>
              <a:gd name="connsiteY119" fmla="*/ 902474 h 6856674"/>
              <a:gd name="connsiteX120" fmla="*/ 1577010 w 9149960"/>
              <a:gd name="connsiteY120" fmla="*/ 890547 h 6856674"/>
              <a:gd name="connsiteX121" fmla="*/ 1558457 w 9149960"/>
              <a:gd name="connsiteY121" fmla="*/ 859404 h 6856674"/>
              <a:gd name="connsiteX122" fmla="*/ 1559782 w 9149960"/>
              <a:gd name="connsiteY122" fmla="*/ 846815 h 6856674"/>
              <a:gd name="connsiteX123" fmla="*/ 1565497 w 9149960"/>
              <a:gd name="connsiteY123" fmla="*/ 845241 h 6856674"/>
              <a:gd name="connsiteX124" fmla="*/ 1508760 w 9149960"/>
              <a:gd name="connsiteY124" fmla="*/ 819647 h 6856674"/>
              <a:gd name="connsiteX125" fmla="*/ 1525324 w 9149960"/>
              <a:gd name="connsiteY125" fmla="*/ 833562 h 6856674"/>
              <a:gd name="connsiteX126" fmla="*/ 1504121 w 9149960"/>
              <a:gd name="connsiteY126" fmla="*/ 826273 h 6856674"/>
              <a:gd name="connsiteX127" fmla="*/ 1508760 w 9149960"/>
              <a:gd name="connsiteY127" fmla="*/ 819647 h 6856674"/>
              <a:gd name="connsiteX128" fmla="*/ 739472 w 9149960"/>
              <a:gd name="connsiteY128" fmla="*/ 508222 h 6856674"/>
              <a:gd name="connsiteX129" fmla="*/ 737484 w 9149960"/>
              <a:gd name="connsiteY129" fmla="*/ 510210 h 6856674"/>
              <a:gd name="connsiteX130" fmla="*/ 739472 w 9149960"/>
              <a:gd name="connsiteY130" fmla="*/ 510873 h 6856674"/>
              <a:gd name="connsiteX131" fmla="*/ 739472 w 9149960"/>
              <a:gd name="connsiteY131" fmla="*/ 508222 h 6856674"/>
              <a:gd name="connsiteX132" fmla="*/ 1017765 w 9149960"/>
              <a:gd name="connsiteY132" fmla="*/ 502258 h 6856674"/>
              <a:gd name="connsiteX133" fmla="*/ 1050234 w 9149960"/>
              <a:gd name="connsiteY133" fmla="*/ 525449 h 6856674"/>
              <a:gd name="connsiteX134" fmla="*/ 1037643 w 9149960"/>
              <a:gd name="connsiteY134" fmla="*/ 526775 h 6856674"/>
              <a:gd name="connsiteX135" fmla="*/ 1017765 w 9149960"/>
              <a:gd name="connsiteY135" fmla="*/ 502258 h 6856674"/>
              <a:gd name="connsiteX136" fmla="*/ 854765 w 9149960"/>
              <a:gd name="connsiteY136" fmla="*/ 418108 h 6856674"/>
              <a:gd name="connsiteX137" fmla="*/ 909099 w 9149960"/>
              <a:gd name="connsiteY137" fmla="*/ 447925 h 6856674"/>
              <a:gd name="connsiteX138" fmla="*/ 870667 w 9149960"/>
              <a:gd name="connsiteY138" fmla="*/ 445275 h 6856674"/>
              <a:gd name="connsiteX139" fmla="*/ 854765 w 9149960"/>
              <a:gd name="connsiteY139" fmla="*/ 418108 h 6856674"/>
              <a:gd name="connsiteX140" fmla="*/ 499604 w 9149960"/>
              <a:gd name="connsiteY140" fmla="*/ 237213 h 6856674"/>
              <a:gd name="connsiteX141" fmla="*/ 515507 w 9149960"/>
              <a:gd name="connsiteY141" fmla="*/ 251128 h 6856674"/>
              <a:gd name="connsiteX142" fmla="*/ 494966 w 9149960"/>
              <a:gd name="connsiteY142" fmla="*/ 241189 h 6856674"/>
              <a:gd name="connsiteX143" fmla="*/ 499604 w 9149960"/>
              <a:gd name="connsiteY143" fmla="*/ 237213 h 6856674"/>
              <a:gd name="connsiteX144" fmla="*/ 434006 w 9149960"/>
              <a:gd name="connsiteY144" fmla="*/ 139809 h 6856674"/>
              <a:gd name="connsiteX145" fmla="*/ 450571 w 9149960"/>
              <a:gd name="connsiteY145" fmla="*/ 153062 h 6856674"/>
              <a:gd name="connsiteX146" fmla="*/ 430030 w 9149960"/>
              <a:gd name="connsiteY146" fmla="*/ 144449 h 6856674"/>
              <a:gd name="connsiteX147" fmla="*/ 434006 w 9149960"/>
              <a:gd name="connsiteY147" fmla="*/ 139809 h 6856674"/>
              <a:gd name="connsiteX148" fmla="*/ 41911 w 9149960"/>
              <a:gd name="connsiteY148" fmla="*/ 3812 h 6856674"/>
              <a:gd name="connsiteX149" fmla="*/ 78851 w 9149960"/>
              <a:gd name="connsiteY149" fmla="*/ 28494 h 6856674"/>
              <a:gd name="connsiteX150" fmla="*/ 105355 w 9149960"/>
              <a:gd name="connsiteY150" fmla="*/ 53010 h 6856674"/>
              <a:gd name="connsiteX151" fmla="*/ 113970 w 9149960"/>
              <a:gd name="connsiteY151" fmla="*/ 57649 h 6856674"/>
              <a:gd name="connsiteX152" fmla="*/ 114632 w 9149960"/>
              <a:gd name="connsiteY152" fmla="*/ 45059 h 6856674"/>
              <a:gd name="connsiteX153" fmla="*/ 107344 w 9149960"/>
              <a:gd name="connsiteY153" fmla="*/ 36445 h 6856674"/>
              <a:gd name="connsiteX154" fmla="*/ 122583 w 9149960"/>
              <a:gd name="connsiteY154" fmla="*/ 35782 h 6856674"/>
              <a:gd name="connsiteX155" fmla="*/ 152400 w 9149960"/>
              <a:gd name="connsiteY155" fmla="*/ 47047 h 6856674"/>
              <a:gd name="connsiteX156" fmla="*/ 159689 w 9149960"/>
              <a:gd name="connsiteY156" fmla="*/ 68913 h 6856674"/>
              <a:gd name="connsiteX157" fmla="*/ 195470 w 9149960"/>
              <a:gd name="connsiteY157" fmla="*/ 77527 h 6856674"/>
              <a:gd name="connsiteX158" fmla="*/ 250467 w 9149960"/>
              <a:gd name="connsiteY158" fmla="*/ 93429 h 6856674"/>
              <a:gd name="connsiteX159" fmla="*/ 261731 w 9149960"/>
              <a:gd name="connsiteY159" fmla="*/ 114633 h 6856674"/>
              <a:gd name="connsiteX160" fmla="*/ 253780 w 9149960"/>
              <a:gd name="connsiteY160" fmla="*/ 129873 h 6856674"/>
              <a:gd name="connsiteX161" fmla="*/ 274321 w 9149960"/>
              <a:gd name="connsiteY161" fmla="*/ 127885 h 6856674"/>
              <a:gd name="connsiteX162" fmla="*/ 328654 w 9149960"/>
              <a:gd name="connsiteY162" fmla="*/ 131198 h 6856674"/>
              <a:gd name="connsiteX163" fmla="*/ 357809 w 9149960"/>
              <a:gd name="connsiteY163" fmla="*/ 130535 h 6856674"/>
              <a:gd name="connsiteX164" fmla="*/ 384313 w 9149960"/>
              <a:gd name="connsiteY164" fmla="*/ 133186 h 6856674"/>
              <a:gd name="connsiteX165" fmla="*/ 386302 w 9149960"/>
              <a:gd name="connsiteY165" fmla="*/ 167642 h 6856674"/>
              <a:gd name="connsiteX166" fmla="*/ 422745 w 9149960"/>
              <a:gd name="connsiteY166" fmla="*/ 200772 h 6856674"/>
              <a:gd name="connsiteX167" fmla="*/ 430034 w 9149960"/>
              <a:gd name="connsiteY167" fmla="*/ 206073 h 6856674"/>
              <a:gd name="connsiteX168" fmla="*/ 453225 w 9149960"/>
              <a:gd name="connsiteY168" fmla="*/ 265045 h 6856674"/>
              <a:gd name="connsiteX169" fmla="*/ 492981 w 9149960"/>
              <a:gd name="connsiteY169" fmla="*/ 282936 h 6856674"/>
              <a:gd name="connsiteX170" fmla="*/ 487680 w 9149960"/>
              <a:gd name="connsiteY170" fmla="*/ 301489 h 6856674"/>
              <a:gd name="connsiteX171" fmla="*/ 514185 w 9149960"/>
              <a:gd name="connsiteY171" fmla="*/ 310765 h 6856674"/>
              <a:gd name="connsiteX172" fmla="*/ 490993 w 9149960"/>
              <a:gd name="connsiteY172" fmla="*/ 343896 h 6856674"/>
              <a:gd name="connsiteX173" fmla="*/ 524124 w 9149960"/>
              <a:gd name="connsiteY173" fmla="*/ 350522 h 6856674"/>
              <a:gd name="connsiteX174" fmla="*/ 505571 w 9149960"/>
              <a:gd name="connsiteY174" fmla="*/ 354497 h 6856674"/>
              <a:gd name="connsiteX175" fmla="*/ 527437 w 9149960"/>
              <a:gd name="connsiteY175" fmla="*/ 358473 h 6856674"/>
              <a:gd name="connsiteX176" fmla="*/ 563880 w 9149960"/>
              <a:gd name="connsiteY176" fmla="*/ 371062 h 6856674"/>
              <a:gd name="connsiteX177" fmla="*/ 585084 w 9149960"/>
              <a:gd name="connsiteY177" fmla="*/ 401542 h 6856674"/>
              <a:gd name="connsiteX178" fmla="*/ 598336 w 9149960"/>
              <a:gd name="connsiteY178" fmla="*/ 426722 h 6856674"/>
              <a:gd name="connsiteX179" fmla="*/ 602974 w 9149960"/>
              <a:gd name="connsiteY179" fmla="*/ 430035 h 6856674"/>
              <a:gd name="connsiteX180" fmla="*/ 636767 w 9149960"/>
              <a:gd name="connsiteY180" fmla="*/ 439311 h 6856674"/>
              <a:gd name="connsiteX181" fmla="*/ 637430 w 9149960"/>
              <a:gd name="connsiteY181" fmla="*/ 432685 h 6856674"/>
              <a:gd name="connsiteX182" fmla="*/ 680500 w 9149960"/>
              <a:gd name="connsiteY182" fmla="*/ 450576 h 6856674"/>
              <a:gd name="connsiteX183" fmla="*/ 728208 w 9149960"/>
              <a:gd name="connsiteY183" fmla="*/ 469791 h 6856674"/>
              <a:gd name="connsiteX184" fmla="*/ 765976 w 9149960"/>
              <a:gd name="connsiteY184" fmla="*/ 463165 h 6856674"/>
              <a:gd name="connsiteX185" fmla="*/ 770614 w 9149960"/>
              <a:gd name="connsiteY185" fmla="*/ 461177 h 6856674"/>
              <a:gd name="connsiteX186" fmla="*/ 772602 w 9149960"/>
              <a:gd name="connsiteY186" fmla="*/ 451238 h 6856674"/>
              <a:gd name="connsiteX187" fmla="*/ 784529 w 9149960"/>
              <a:gd name="connsiteY187" fmla="*/ 467803 h 6856674"/>
              <a:gd name="connsiteX188" fmla="*/ 825610 w 9149960"/>
              <a:gd name="connsiteY188" fmla="*/ 459189 h 6856674"/>
              <a:gd name="connsiteX189" fmla="*/ 834887 w 9149960"/>
              <a:gd name="connsiteY189" fmla="*/ 452563 h 6856674"/>
              <a:gd name="connsiteX190" fmla="*/ 903799 w 9149960"/>
              <a:gd name="connsiteY190" fmla="*/ 482381 h 6856674"/>
              <a:gd name="connsiteX191" fmla="*/ 956145 w 9149960"/>
              <a:gd name="connsiteY191" fmla="*/ 504909 h 6856674"/>
              <a:gd name="connsiteX192" fmla="*/ 922352 w 9149960"/>
              <a:gd name="connsiteY192" fmla="*/ 498283 h 6856674"/>
              <a:gd name="connsiteX193" fmla="*/ 952832 w 9149960"/>
              <a:gd name="connsiteY193" fmla="*/ 512198 h 6856674"/>
              <a:gd name="connsiteX194" fmla="*/ 971384 w 9149960"/>
              <a:gd name="connsiteY194" fmla="*/ 524125 h 6856674"/>
              <a:gd name="connsiteX195" fmla="*/ 965422 w 9149960"/>
              <a:gd name="connsiteY195" fmla="*/ 528763 h 6856674"/>
              <a:gd name="connsiteX196" fmla="*/ 972710 w 9149960"/>
              <a:gd name="connsiteY196" fmla="*/ 527438 h 6856674"/>
              <a:gd name="connsiteX197" fmla="*/ 1000539 w 9149960"/>
              <a:gd name="connsiteY197" fmla="*/ 539365 h 6856674"/>
              <a:gd name="connsiteX198" fmla="*/ 1065476 w 9149960"/>
              <a:gd name="connsiteY198" fmla="*/ 565207 h 6856674"/>
              <a:gd name="connsiteX199" fmla="*/ 1065476 w 9149960"/>
              <a:gd name="connsiteY199" fmla="*/ 564544 h 6856674"/>
              <a:gd name="connsiteX200" fmla="*/ 984637 w 9149960"/>
              <a:gd name="connsiteY200" fmla="*/ 513523 h 6856674"/>
              <a:gd name="connsiteX201" fmla="*/ 1038308 w 9149960"/>
              <a:gd name="connsiteY201" fmla="*/ 528101 h 6856674"/>
              <a:gd name="connsiteX202" fmla="*/ 1071440 w 9149960"/>
              <a:gd name="connsiteY202" fmla="*/ 549967 h 6856674"/>
              <a:gd name="connsiteX203" fmla="*/ 1068790 w 9149960"/>
              <a:gd name="connsiteY203" fmla="*/ 534064 h 6856674"/>
              <a:gd name="connsiteX204" fmla="*/ 1139026 w 9149960"/>
              <a:gd name="connsiteY204" fmla="*/ 579784 h 6856674"/>
              <a:gd name="connsiteX205" fmla="*/ 1158243 w 9149960"/>
              <a:gd name="connsiteY205" fmla="*/ 591711 h 6856674"/>
              <a:gd name="connsiteX206" fmla="*/ 1222516 w 9149960"/>
              <a:gd name="connsiteY206" fmla="*/ 643395 h 6856674"/>
              <a:gd name="connsiteX207" fmla="*/ 1211914 w 9149960"/>
              <a:gd name="connsiteY207" fmla="*/ 625504 h 6856674"/>
              <a:gd name="connsiteX208" fmla="*/ 1215889 w 9149960"/>
              <a:gd name="connsiteY208" fmla="*/ 621529 h 6856674"/>
              <a:gd name="connsiteX209" fmla="*/ 1333172 w 9149960"/>
              <a:gd name="connsiteY209" fmla="*/ 729534 h 6856674"/>
              <a:gd name="connsiteX210" fmla="*/ 1379555 w 9149960"/>
              <a:gd name="connsiteY210" fmla="*/ 798445 h 6856674"/>
              <a:gd name="connsiteX211" fmla="*/ 1436539 w 9149960"/>
              <a:gd name="connsiteY211" fmla="*/ 807059 h 6856674"/>
              <a:gd name="connsiteX212" fmla="*/ 1453104 w 9149960"/>
              <a:gd name="connsiteY212" fmla="*/ 809709 h 6856674"/>
              <a:gd name="connsiteX213" fmla="*/ 1459068 w 9149960"/>
              <a:gd name="connsiteY213" fmla="*/ 846153 h 6856674"/>
              <a:gd name="connsiteX214" fmla="*/ 1503463 w 9149960"/>
              <a:gd name="connsiteY214" fmla="*/ 866694 h 6856674"/>
              <a:gd name="connsiteX215" fmla="*/ 1494847 w 9149960"/>
              <a:gd name="connsiteY215" fmla="*/ 884584 h 6856674"/>
              <a:gd name="connsiteX216" fmla="*/ 1511413 w 9149960"/>
              <a:gd name="connsiteY216" fmla="*/ 897836 h 6856674"/>
              <a:gd name="connsiteX217" fmla="*/ 1498825 w 9149960"/>
              <a:gd name="connsiteY217" fmla="*/ 923678 h 6856674"/>
              <a:gd name="connsiteX218" fmla="*/ 1541894 w 9149960"/>
              <a:gd name="connsiteY218" fmla="*/ 962109 h 6856674"/>
              <a:gd name="connsiteX219" fmla="*/ 1551170 w 9149960"/>
              <a:gd name="connsiteY219" fmla="*/ 970723 h 6856674"/>
              <a:gd name="connsiteX220" fmla="*/ 1555808 w 9149960"/>
              <a:gd name="connsiteY220" fmla="*/ 981325 h 6856674"/>
              <a:gd name="connsiteX221" fmla="*/ 1590263 w 9149960"/>
              <a:gd name="connsiteY221" fmla="*/ 987951 h 6856674"/>
              <a:gd name="connsiteX222" fmla="*/ 1557133 w 9149960"/>
              <a:gd name="connsiteY222" fmla="*/ 989939 h 6856674"/>
              <a:gd name="connsiteX223" fmla="*/ 1547857 w 9149960"/>
              <a:gd name="connsiteY223" fmla="*/ 992589 h 6856674"/>
              <a:gd name="connsiteX224" fmla="*/ 1553157 w 9149960"/>
              <a:gd name="connsiteY224" fmla="*/ 1000541 h 6856674"/>
              <a:gd name="connsiteX225" fmla="*/ 1570386 w 9149960"/>
              <a:gd name="connsiteY225" fmla="*/ 1004516 h 6856674"/>
              <a:gd name="connsiteX226" fmla="*/ 1630681 w 9149960"/>
              <a:gd name="connsiteY226" fmla="*/ 1016443 h 6856674"/>
              <a:gd name="connsiteX227" fmla="*/ 1633332 w 9149960"/>
              <a:gd name="connsiteY227" fmla="*/ 1019094 h 6856674"/>
              <a:gd name="connsiteX228" fmla="*/ 1655861 w 9149960"/>
              <a:gd name="connsiteY228" fmla="*/ 1031683 h 6856674"/>
              <a:gd name="connsiteX229" fmla="*/ 1644596 w 9149960"/>
              <a:gd name="connsiteY229" fmla="*/ 1050899 h 6856674"/>
              <a:gd name="connsiteX230" fmla="*/ 1665137 w 9149960"/>
              <a:gd name="connsiteY230" fmla="*/ 1040960 h 6856674"/>
              <a:gd name="connsiteX231" fmla="*/ 1673752 w 9149960"/>
              <a:gd name="connsiteY231" fmla="*/ 1029033 h 6856674"/>
              <a:gd name="connsiteX232" fmla="*/ 1638633 w 9149960"/>
              <a:gd name="connsiteY232" fmla="*/ 1013130 h 6856674"/>
              <a:gd name="connsiteX233" fmla="*/ 1653873 w 9149960"/>
              <a:gd name="connsiteY233" fmla="*/ 972711 h 6856674"/>
              <a:gd name="connsiteX234" fmla="*/ 1689653 w 9149960"/>
              <a:gd name="connsiteY234" fmla="*/ 1021744 h 6856674"/>
              <a:gd name="connsiteX235" fmla="*/ 1700255 w 9149960"/>
              <a:gd name="connsiteY235" fmla="*/ 1031683 h 6856674"/>
              <a:gd name="connsiteX236" fmla="*/ 1724772 w 9149960"/>
              <a:gd name="connsiteY236" fmla="*/ 1059513 h 6856674"/>
              <a:gd name="connsiteX237" fmla="*/ 1713507 w 9149960"/>
              <a:gd name="connsiteY237" fmla="*/ 1070777 h 6856674"/>
              <a:gd name="connsiteX238" fmla="*/ 1792358 w 9149960"/>
              <a:gd name="connsiteY238" fmla="*/ 1093969 h 6856674"/>
              <a:gd name="connsiteX239" fmla="*/ 1831452 w 9149960"/>
              <a:gd name="connsiteY239" fmla="*/ 1098608 h 6856674"/>
              <a:gd name="connsiteX240" fmla="*/ 1841391 w 9149960"/>
              <a:gd name="connsiteY240" fmla="*/ 1125111 h 6856674"/>
              <a:gd name="connsiteX241" fmla="*/ 1882472 w 9149960"/>
              <a:gd name="connsiteY241" fmla="*/ 1161556 h 6856674"/>
              <a:gd name="connsiteX242" fmla="*/ 1900363 w 9149960"/>
              <a:gd name="connsiteY242" fmla="*/ 1178120 h 6856674"/>
              <a:gd name="connsiteX243" fmla="*/ 1940782 w 9149960"/>
              <a:gd name="connsiteY243" fmla="*/ 1199324 h 6856674"/>
              <a:gd name="connsiteX244" fmla="*/ 1950721 w 9149960"/>
              <a:gd name="connsiteY244" fmla="*/ 1200650 h 6856674"/>
              <a:gd name="connsiteX245" fmla="*/ 1975901 w 9149960"/>
              <a:gd name="connsiteY245" fmla="*/ 1202637 h 6856674"/>
              <a:gd name="connsiteX246" fmla="*/ 1969937 w 9149960"/>
              <a:gd name="connsiteY246" fmla="*/ 1223178 h 6856674"/>
              <a:gd name="connsiteX247" fmla="*/ 1970600 w 9149960"/>
              <a:gd name="connsiteY247" fmla="*/ 1235767 h 6856674"/>
              <a:gd name="connsiteX248" fmla="*/ 1999754 w 9149960"/>
              <a:gd name="connsiteY248" fmla="*/ 1258296 h 6856674"/>
              <a:gd name="connsiteX249" fmla="*/ 1989153 w 9149960"/>
              <a:gd name="connsiteY249" fmla="*/ 1201312 h 6856674"/>
              <a:gd name="connsiteX250" fmla="*/ 2003068 w 9149960"/>
              <a:gd name="connsiteY250" fmla="*/ 1237092 h 6856674"/>
              <a:gd name="connsiteX251" fmla="*/ 2011019 w 9149960"/>
              <a:gd name="connsiteY251" fmla="*/ 1262271 h 6856674"/>
              <a:gd name="connsiteX252" fmla="*/ 2030234 w 9149960"/>
              <a:gd name="connsiteY252" fmla="*/ 1274198 h 6856674"/>
              <a:gd name="connsiteX253" fmla="*/ 2071978 w 9149960"/>
              <a:gd name="connsiteY253" fmla="*/ 1319256 h 6856674"/>
              <a:gd name="connsiteX254" fmla="*/ 2069990 w 9149960"/>
              <a:gd name="connsiteY254" fmla="*/ 1335821 h 6856674"/>
              <a:gd name="connsiteX255" fmla="*/ 2063364 w 9149960"/>
              <a:gd name="connsiteY255" fmla="*/ 1350398 h 6856674"/>
              <a:gd name="connsiteX256" fmla="*/ 2082581 w 9149960"/>
              <a:gd name="connsiteY256" fmla="*/ 1350398 h 6856674"/>
              <a:gd name="connsiteX257" fmla="*/ 2097821 w 9149960"/>
              <a:gd name="connsiteY257" fmla="*/ 1340459 h 6856674"/>
              <a:gd name="connsiteX258" fmla="*/ 2109748 w 9149960"/>
              <a:gd name="connsiteY258" fmla="*/ 1333171 h 6856674"/>
              <a:gd name="connsiteX259" fmla="*/ 2095833 w 9149960"/>
              <a:gd name="connsiteY259" fmla="*/ 1330521 h 6856674"/>
              <a:gd name="connsiteX260" fmla="*/ 2082581 w 9149960"/>
              <a:gd name="connsiteY260" fmla="*/ 1325220 h 6856674"/>
              <a:gd name="connsiteX261" fmla="*/ 2094507 w 9149960"/>
              <a:gd name="connsiteY261" fmla="*/ 1315280 h 6856674"/>
              <a:gd name="connsiteX262" fmla="*/ 2128964 w 9149960"/>
              <a:gd name="connsiteY262" fmla="*/ 1327207 h 6856674"/>
              <a:gd name="connsiteX263" fmla="*/ 2146854 w 9149960"/>
              <a:gd name="connsiteY263" fmla="*/ 1328532 h 6856674"/>
              <a:gd name="connsiteX264" fmla="*/ 2177334 w 9149960"/>
              <a:gd name="connsiteY264" fmla="*/ 1340459 h 6856674"/>
              <a:gd name="connsiteX265" fmla="*/ 2201851 w 9149960"/>
              <a:gd name="connsiteY265" fmla="*/ 1339796 h 6856674"/>
              <a:gd name="connsiteX266" fmla="*/ 2229680 w 9149960"/>
              <a:gd name="connsiteY266" fmla="*/ 1368289 h 6856674"/>
              <a:gd name="connsiteX267" fmla="*/ 2240282 w 9149960"/>
              <a:gd name="connsiteY267" fmla="*/ 1367626 h 6856674"/>
              <a:gd name="connsiteX268" fmla="*/ 2256185 w 9149960"/>
              <a:gd name="connsiteY268" fmla="*/ 1372264 h 6856674"/>
              <a:gd name="connsiteX269" fmla="*/ 2260160 w 9149960"/>
              <a:gd name="connsiteY269" fmla="*/ 1382866 h 6856674"/>
              <a:gd name="connsiteX270" fmla="*/ 2283352 w 9149960"/>
              <a:gd name="connsiteY270" fmla="*/ 1376903 h 6856674"/>
              <a:gd name="connsiteX271" fmla="*/ 2297267 w 9149960"/>
              <a:gd name="connsiteY271" fmla="*/ 1389493 h 6856674"/>
              <a:gd name="connsiteX272" fmla="*/ 2350938 w 9149960"/>
              <a:gd name="connsiteY272" fmla="*/ 1415335 h 6856674"/>
              <a:gd name="connsiteX273" fmla="*/ 2354914 w 9149960"/>
              <a:gd name="connsiteY273" fmla="*/ 1415996 h 6856674"/>
              <a:gd name="connsiteX274" fmla="*/ 2394670 w 9149960"/>
              <a:gd name="connsiteY274" fmla="*/ 1394131 h 6856674"/>
              <a:gd name="connsiteX275" fmla="*/ 2415874 w 9149960"/>
              <a:gd name="connsiteY275" fmla="*/ 1414672 h 6856674"/>
              <a:gd name="connsiteX276" fmla="*/ 2441053 w 9149960"/>
              <a:gd name="connsiteY276" fmla="*/ 1404733 h 6856674"/>
              <a:gd name="connsiteX277" fmla="*/ 2452316 w 9149960"/>
              <a:gd name="connsiteY277" fmla="*/ 1423285 h 6856674"/>
              <a:gd name="connsiteX278" fmla="*/ 2472195 w 9149960"/>
              <a:gd name="connsiteY278" fmla="*/ 1459729 h 6856674"/>
              <a:gd name="connsiteX279" fmla="*/ 2492073 w 9149960"/>
              <a:gd name="connsiteY279" fmla="*/ 1463043 h 6856674"/>
              <a:gd name="connsiteX280" fmla="*/ 2545081 w 9149960"/>
              <a:gd name="connsiteY280" fmla="*/ 1498822 h 6856674"/>
              <a:gd name="connsiteX281" fmla="*/ 2604716 w 9149960"/>
              <a:gd name="connsiteY281" fmla="*/ 1533942 h 6856674"/>
              <a:gd name="connsiteX282" fmla="*/ 2541106 w 9149960"/>
              <a:gd name="connsiteY282" fmla="*/ 1502136 h 6856674"/>
              <a:gd name="connsiteX283" fmla="*/ 2447015 w 9149960"/>
              <a:gd name="connsiteY283" fmla="*/ 1474969 h 6856674"/>
              <a:gd name="connsiteX284" fmla="*/ 2435089 w 9149960"/>
              <a:gd name="connsiteY284" fmla="*/ 1476956 h 6856674"/>
              <a:gd name="connsiteX285" fmla="*/ 2442378 w 9149960"/>
              <a:gd name="connsiteY285" fmla="*/ 1484245 h 6856674"/>
              <a:gd name="connsiteX286" fmla="*/ 2547732 w 9149960"/>
              <a:gd name="connsiteY286" fmla="*/ 1551831 h 6856674"/>
              <a:gd name="connsiteX287" fmla="*/ 2606041 w 9149960"/>
              <a:gd name="connsiteY287" fmla="*/ 1587612 h 6856674"/>
              <a:gd name="connsiteX288" fmla="*/ 2640497 w 9149960"/>
              <a:gd name="connsiteY288" fmla="*/ 1598215 h 6856674"/>
              <a:gd name="connsiteX289" fmla="*/ 2666339 w 9149960"/>
              <a:gd name="connsiteY289" fmla="*/ 1612130 h 6856674"/>
              <a:gd name="connsiteX290" fmla="*/ 2678928 w 9149960"/>
              <a:gd name="connsiteY290" fmla="*/ 1606829 h 6856674"/>
              <a:gd name="connsiteX291" fmla="*/ 2687542 w 9149960"/>
              <a:gd name="connsiteY291" fmla="*/ 1596889 h 6856674"/>
              <a:gd name="connsiteX292" fmla="*/ 2686879 w 9149960"/>
              <a:gd name="connsiteY292" fmla="*/ 1619418 h 6856674"/>
              <a:gd name="connsiteX293" fmla="*/ 2701457 w 9149960"/>
              <a:gd name="connsiteY293" fmla="*/ 1638634 h 6856674"/>
              <a:gd name="connsiteX294" fmla="*/ 2729949 w 9149960"/>
              <a:gd name="connsiteY294" fmla="*/ 1669114 h 6856674"/>
              <a:gd name="connsiteX295" fmla="*/ 2769706 w 9149960"/>
              <a:gd name="connsiteY295" fmla="*/ 1710858 h 6856674"/>
              <a:gd name="connsiteX296" fmla="*/ 2792235 w 9149960"/>
              <a:gd name="connsiteY296" fmla="*/ 1747302 h 6856674"/>
              <a:gd name="connsiteX297" fmla="*/ 2833979 w 9149960"/>
              <a:gd name="connsiteY297" fmla="*/ 1787058 h 6856674"/>
              <a:gd name="connsiteX298" fmla="*/ 2855845 w 9149960"/>
              <a:gd name="connsiteY298" fmla="*/ 1778444 h 6856674"/>
              <a:gd name="connsiteX299" fmla="*/ 2871747 w 9149960"/>
              <a:gd name="connsiteY299" fmla="*/ 1804949 h 6856674"/>
              <a:gd name="connsiteX300" fmla="*/ 2880361 w 9149960"/>
              <a:gd name="connsiteY300" fmla="*/ 1819526 h 6856674"/>
              <a:gd name="connsiteX301" fmla="*/ 2890963 w 9149960"/>
              <a:gd name="connsiteY301" fmla="*/ 1824164 h 6856674"/>
              <a:gd name="connsiteX302" fmla="*/ 2898914 w 9149960"/>
              <a:gd name="connsiteY302" fmla="*/ 1826815 h 6856674"/>
              <a:gd name="connsiteX303" fmla="*/ 2917468 w 9149960"/>
              <a:gd name="connsiteY303" fmla="*/ 1833441 h 6856674"/>
              <a:gd name="connsiteX304" fmla="*/ 2926744 w 9149960"/>
              <a:gd name="connsiteY304" fmla="*/ 1834766 h 6856674"/>
              <a:gd name="connsiteX305" fmla="*/ 2938671 w 9149960"/>
              <a:gd name="connsiteY305" fmla="*/ 1833441 h 6856674"/>
              <a:gd name="connsiteX306" fmla="*/ 2938671 w 9149960"/>
              <a:gd name="connsiteY306" fmla="*/ 1840730 h 6856674"/>
              <a:gd name="connsiteX307" fmla="*/ 2945960 w 9149960"/>
              <a:gd name="connsiteY307" fmla="*/ 1916267 h 6856674"/>
              <a:gd name="connsiteX308" fmla="*/ 2977765 w 9149960"/>
              <a:gd name="connsiteY308" fmla="*/ 1880486 h 6856674"/>
              <a:gd name="connsiteX309" fmla="*/ 3004269 w 9149960"/>
              <a:gd name="connsiteY309" fmla="*/ 1901027 h 6856674"/>
              <a:gd name="connsiteX310" fmla="*/ 2967826 w 9149960"/>
              <a:gd name="connsiteY310" fmla="*/ 1903677 h 6856674"/>
              <a:gd name="connsiteX311" fmla="*/ 3009571 w 9149960"/>
              <a:gd name="connsiteY311" fmla="*/ 1907653 h 6856674"/>
              <a:gd name="connsiteX312" fmla="*/ 3020834 w 9149960"/>
              <a:gd name="connsiteY312" fmla="*/ 1920243 h 6856674"/>
              <a:gd name="connsiteX313" fmla="*/ 3032100 w 9149960"/>
              <a:gd name="connsiteY313" fmla="*/ 1931507 h 6856674"/>
              <a:gd name="connsiteX314" fmla="*/ 3038726 w 9149960"/>
              <a:gd name="connsiteY314" fmla="*/ 1936808 h 6856674"/>
              <a:gd name="connsiteX315" fmla="*/ 3074505 w 9149960"/>
              <a:gd name="connsiteY315" fmla="*/ 1946747 h 6856674"/>
              <a:gd name="connsiteX316" fmla="*/ 3081794 w 9149960"/>
              <a:gd name="connsiteY316" fmla="*/ 1938796 h 6856674"/>
              <a:gd name="connsiteX317" fmla="*/ 3053301 w 9149960"/>
              <a:gd name="connsiteY317" fmla="*/ 1922893 h 6856674"/>
              <a:gd name="connsiteX318" fmla="*/ 3068542 w 9149960"/>
              <a:gd name="connsiteY318" fmla="*/ 1912954 h 6856674"/>
              <a:gd name="connsiteX319" fmla="*/ 3055290 w 9149960"/>
              <a:gd name="connsiteY319" fmla="*/ 1899702 h 6856674"/>
              <a:gd name="connsiteX320" fmla="*/ 3028786 w 9149960"/>
              <a:gd name="connsiteY320" fmla="*/ 1888437 h 6856674"/>
              <a:gd name="connsiteX321" fmla="*/ 3067217 w 9149960"/>
              <a:gd name="connsiteY321" fmla="*/ 1875185 h 6856674"/>
              <a:gd name="connsiteX322" fmla="*/ 3109624 w 9149960"/>
              <a:gd name="connsiteY322" fmla="*/ 1874523 h 6856674"/>
              <a:gd name="connsiteX323" fmla="*/ 3115587 w 9149960"/>
              <a:gd name="connsiteY323" fmla="*/ 1875848 h 6856674"/>
              <a:gd name="connsiteX324" fmla="*/ 3156007 w 9149960"/>
              <a:gd name="connsiteY324" fmla="*/ 1906328 h 6856674"/>
              <a:gd name="connsiteX325" fmla="*/ 3173897 w 9149960"/>
              <a:gd name="connsiteY325" fmla="*/ 1908978 h 6856674"/>
              <a:gd name="connsiteX326" fmla="*/ 3203714 w 9149960"/>
              <a:gd name="connsiteY326" fmla="*/ 1921568 h 6856674"/>
              <a:gd name="connsiteX327" fmla="*/ 3231544 w 9149960"/>
              <a:gd name="connsiteY327" fmla="*/ 1930182 h 6856674"/>
              <a:gd name="connsiteX328" fmla="*/ 3235520 w 9149960"/>
              <a:gd name="connsiteY328" fmla="*/ 1942771 h 6856674"/>
              <a:gd name="connsiteX329" fmla="*/ 3222268 w 9149960"/>
              <a:gd name="connsiteY329" fmla="*/ 1956686 h 6856674"/>
              <a:gd name="connsiteX330" fmla="*/ 3254735 w 9149960"/>
              <a:gd name="connsiteY330" fmla="*/ 1955361 h 6856674"/>
              <a:gd name="connsiteX331" fmla="*/ 3297805 w 9149960"/>
              <a:gd name="connsiteY331" fmla="*/ 1955361 h 6856674"/>
              <a:gd name="connsiteX332" fmla="*/ 3338888 w 9149960"/>
              <a:gd name="connsiteY332" fmla="*/ 1953373 h 6856674"/>
              <a:gd name="connsiteX333" fmla="*/ 3354126 w 9149960"/>
              <a:gd name="connsiteY333" fmla="*/ 1954698 h 6856674"/>
              <a:gd name="connsiteX334" fmla="*/ 3362740 w 9149960"/>
              <a:gd name="connsiteY334" fmla="*/ 1992467 h 6856674"/>
              <a:gd name="connsiteX335" fmla="*/ 3373343 w 9149960"/>
              <a:gd name="connsiteY335" fmla="*/ 1993792 h 6856674"/>
              <a:gd name="connsiteX336" fmla="*/ 3407136 w 9149960"/>
              <a:gd name="connsiteY336" fmla="*/ 2017646 h 6856674"/>
              <a:gd name="connsiteX337" fmla="*/ 3409124 w 9149960"/>
              <a:gd name="connsiteY337" fmla="*/ 2039512 h 6856674"/>
              <a:gd name="connsiteX338" fmla="*/ 3425027 w 9149960"/>
              <a:gd name="connsiteY338" fmla="*/ 2046138 h 6856674"/>
              <a:gd name="connsiteX339" fmla="*/ 3412436 w 9149960"/>
              <a:gd name="connsiteY339" fmla="*/ 2053427 h 6856674"/>
              <a:gd name="connsiteX340" fmla="*/ 3414425 w 9149960"/>
              <a:gd name="connsiteY340" fmla="*/ 2054752 h 6856674"/>
              <a:gd name="connsiteX341" fmla="*/ 3414425 w 9149960"/>
              <a:gd name="connsiteY341" fmla="*/ 2056740 h 6856674"/>
              <a:gd name="connsiteX342" fmla="*/ 3397197 w 9149960"/>
              <a:gd name="connsiteY342" fmla="*/ 2062703 h 6856674"/>
              <a:gd name="connsiteX343" fmla="*/ 3366717 w 9149960"/>
              <a:gd name="connsiteY343" fmla="*/ 2067342 h 6856674"/>
              <a:gd name="connsiteX344" fmla="*/ 3392558 w 9149960"/>
              <a:gd name="connsiteY344" fmla="*/ 2071980 h 6856674"/>
              <a:gd name="connsiteX345" fmla="*/ 3405811 w 9149960"/>
              <a:gd name="connsiteY345" fmla="*/ 2077944 h 6856674"/>
              <a:gd name="connsiteX346" fmla="*/ 3427014 w 9149960"/>
              <a:gd name="connsiteY346" fmla="*/ 2097159 h 6856674"/>
              <a:gd name="connsiteX347" fmla="*/ 3438940 w 9149960"/>
              <a:gd name="connsiteY347" fmla="*/ 2126977 h 6856674"/>
              <a:gd name="connsiteX348" fmla="*/ 3440305 w 9149960"/>
              <a:gd name="connsiteY348" fmla="*/ 2129159 h 6856674"/>
              <a:gd name="connsiteX349" fmla="*/ 3465857 w 9149960"/>
              <a:gd name="connsiteY349" fmla="*/ 2132855 h 6856674"/>
              <a:gd name="connsiteX350" fmla="*/ 3493272 w 9149960"/>
              <a:gd name="connsiteY350" fmla="*/ 2136252 h 6856674"/>
              <a:gd name="connsiteX351" fmla="*/ 3467265 w 9149960"/>
              <a:gd name="connsiteY351" fmla="*/ 2141469 h 6856674"/>
              <a:gd name="connsiteX352" fmla="*/ 3443949 w 9149960"/>
              <a:gd name="connsiteY352" fmla="*/ 2134753 h 6856674"/>
              <a:gd name="connsiteX353" fmla="*/ 3446395 w 9149960"/>
              <a:gd name="connsiteY353" fmla="*/ 2138322 h 6856674"/>
              <a:gd name="connsiteX354" fmla="*/ 3443580 w 9149960"/>
              <a:gd name="connsiteY354" fmla="*/ 2144867 h 6856674"/>
              <a:gd name="connsiteX355" fmla="*/ 3463457 w 9149960"/>
              <a:gd name="connsiteY355" fmla="*/ 2163420 h 6856674"/>
              <a:gd name="connsiteX356" fmla="*/ 3492611 w 9149960"/>
              <a:gd name="connsiteY356" fmla="*/ 2160107 h 6856674"/>
              <a:gd name="connsiteX357" fmla="*/ 3500563 w 9149960"/>
              <a:gd name="connsiteY357" fmla="*/ 2199201 h 6856674"/>
              <a:gd name="connsiteX358" fmla="*/ 3548933 w 9149960"/>
              <a:gd name="connsiteY358" fmla="*/ 2221729 h 6856674"/>
              <a:gd name="connsiteX359" fmla="*/ 3535019 w 9149960"/>
              <a:gd name="connsiteY359" fmla="*/ 2237631 h 6856674"/>
              <a:gd name="connsiteX360" fmla="*/ 3549596 w 9149960"/>
              <a:gd name="connsiteY360" fmla="*/ 2246908 h 6856674"/>
              <a:gd name="connsiteX361" fmla="*/ 3552248 w 9149960"/>
              <a:gd name="connsiteY361" fmla="*/ 2264799 h 6856674"/>
              <a:gd name="connsiteX362" fmla="*/ 3560199 w 9149960"/>
              <a:gd name="connsiteY362" fmla="*/ 2297929 h 6856674"/>
              <a:gd name="connsiteX363" fmla="*/ 3584714 w 9149960"/>
              <a:gd name="connsiteY363" fmla="*/ 2329071 h 6856674"/>
              <a:gd name="connsiteX364" fmla="*/ 3590016 w 9149960"/>
              <a:gd name="connsiteY364" fmla="*/ 2334372 h 6856674"/>
              <a:gd name="connsiteX365" fmla="*/ 3609232 w 9149960"/>
              <a:gd name="connsiteY365" fmla="*/ 2336360 h 6856674"/>
              <a:gd name="connsiteX366" fmla="*/ 3614532 w 9149960"/>
              <a:gd name="connsiteY366" fmla="*/ 2351600 h 6856674"/>
              <a:gd name="connsiteX367" fmla="*/ 3646337 w 9149960"/>
              <a:gd name="connsiteY367" fmla="*/ 2352924 h 6856674"/>
              <a:gd name="connsiteX368" fmla="*/ 3659590 w 9149960"/>
              <a:gd name="connsiteY368" fmla="*/ 2377441 h 6856674"/>
              <a:gd name="connsiteX369" fmla="*/ 3657601 w 9149960"/>
              <a:gd name="connsiteY369" fmla="*/ 2387381 h 6856674"/>
              <a:gd name="connsiteX370" fmla="*/ 3670192 w 9149960"/>
              <a:gd name="connsiteY370" fmla="*/ 2388706 h 6856674"/>
              <a:gd name="connsiteX371" fmla="*/ 3713923 w 9149960"/>
              <a:gd name="connsiteY371" fmla="*/ 2384067 h 6856674"/>
              <a:gd name="connsiteX372" fmla="*/ 3772895 w 9149960"/>
              <a:gd name="connsiteY372" fmla="*/ 2384730 h 6856674"/>
              <a:gd name="connsiteX373" fmla="*/ 3774883 w 9149960"/>
              <a:gd name="connsiteY373" fmla="*/ 2385392 h 6856674"/>
              <a:gd name="connsiteX374" fmla="*/ 3779521 w 9149960"/>
              <a:gd name="connsiteY374" fmla="*/ 2384730 h 6856674"/>
              <a:gd name="connsiteX375" fmla="*/ 3779521 w 9149960"/>
              <a:gd name="connsiteY375" fmla="*/ 2380093 h 6856674"/>
              <a:gd name="connsiteX376" fmla="*/ 3758981 w 9149960"/>
              <a:gd name="connsiteY376" fmla="*/ 2364188 h 6856674"/>
              <a:gd name="connsiteX377" fmla="*/ 3800063 w 9149960"/>
              <a:gd name="connsiteY377" fmla="*/ 2345635 h 6856674"/>
              <a:gd name="connsiteX378" fmla="*/ 3827892 w 9149960"/>
              <a:gd name="connsiteY378" fmla="*/ 2384067 h 6856674"/>
              <a:gd name="connsiteX379" fmla="*/ 3852408 w 9149960"/>
              <a:gd name="connsiteY379" fmla="*/ 2413886 h 6856674"/>
              <a:gd name="connsiteX380" fmla="*/ 3827229 w 9149960"/>
              <a:gd name="connsiteY380" fmla="*/ 2401958 h 6856674"/>
              <a:gd name="connsiteX381" fmla="*/ 3793436 w 9149960"/>
              <a:gd name="connsiteY381" fmla="*/ 2393344 h 6856674"/>
              <a:gd name="connsiteX382" fmla="*/ 3797413 w 9149960"/>
              <a:gd name="connsiteY382" fmla="*/ 2414548 h 6856674"/>
              <a:gd name="connsiteX383" fmla="*/ 3839156 w 9149960"/>
              <a:gd name="connsiteY383" fmla="*/ 2456956 h 6856674"/>
              <a:gd name="connsiteX384" fmla="*/ 3858372 w 9149960"/>
              <a:gd name="connsiteY384" fmla="*/ 2465570 h 6856674"/>
              <a:gd name="connsiteX385" fmla="*/ 3889514 w 9149960"/>
              <a:gd name="connsiteY385" fmla="*/ 2477497 h 6856674"/>
              <a:gd name="connsiteX386" fmla="*/ 3941198 w 9149960"/>
              <a:gd name="connsiteY386" fmla="*/ 2507314 h 6856674"/>
              <a:gd name="connsiteX387" fmla="*/ 3948487 w 9149960"/>
              <a:gd name="connsiteY387" fmla="*/ 2504002 h 6856674"/>
              <a:gd name="connsiteX388" fmla="*/ 3956438 w 9149960"/>
              <a:gd name="connsiteY388" fmla="*/ 2501351 h 6856674"/>
              <a:gd name="connsiteX389" fmla="*/ 3973003 w 9149960"/>
              <a:gd name="connsiteY389" fmla="*/ 2494724 h 6856674"/>
              <a:gd name="connsiteX390" fmla="*/ 3980292 w 9149960"/>
              <a:gd name="connsiteY390" fmla="*/ 2490087 h 6856674"/>
              <a:gd name="connsiteX391" fmla="*/ 4012760 w 9149960"/>
              <a:gd name="connsiteY391" fmla="*/ 2500025 h 6856674"/>
              <a:gd name="connsiteX392" fmla="*/ 4018060 w 9149960"/>
              <a:gd name="connsiteY392" fmla="*/ 2497376 h 6856674"/>
              <a:gd name="connsiteX393" fmla="*/ 4020048 w 9149960"/>
              <a:gd name="connsiteY393" fmla="*/ 2451654 h 6856674"/>
              <a:gd name="connsiteX394" fmla="*/ 3978966 w 9149960"/>
              <a:gd name="connsiteY394" fmla="*/ 2428464 h 6856674"/>
              <a:gd name="connsiteX395" fmla="*/ 4025349 w 9149960"/>
              <a:gd name="connsiteY395" fmla="*/ 2447679 h 6856674"/>
              <a:gd name="connsiteX396" fmla="*/ 4033300 w 9149960"/>
              <a:gd name="connsiteY396" fmla="*/ 2439728 h 6856674"/>
              <a:gd name="connsiteX397" fmla="*/ 4026012 w 9149960"/>
              <a:gd name="connsiteY397" fmla="*/ 2423824 h 6856674"/>
              <a:gd name="connsiteX398" fmla="*/ 3953787 w 9149960"/>
              <a:gd name="connsiteY398" fmla="*/ 2380755 h 6856674"/>
              <a:gd name="connsiteX399" fmla="*/ 3945173 w 9149960"/>
              <a:gd name="connsiteY399" fmla="*/ 2377441 h 6856674"/>
              <a:gd name="connsiteX400" fmla="*/ 3929934 w 9149960"/>
              <a:gd name="connsiteY400" fmla="*/ 2375454 h 6856674"/>
              <a:gd name="connsiteX401" fmla="*/ 3859697 w 9149960"/>
              <a:gd name="connsiteY401" fmla="*/ 2335697 h 6856674"/>
              <a:gd name="connsiteX402" fmla="*/ 3780847 w 9149960"/>
              <a:gd name="connsiteY402" fmla="*/ 2309193 h 6856674"/>
              <a:gd name="connsiteX403" fmla="*/ 3772234 w 9149960"/>
              <a:gd name="connsiteY403" fmla="*/ 2303229 h 6856674"/>
              <a:gd name="connsiteX404" fmla="*/ 3766270 w 9149960"/>
              <a:gd name="connsiteY404" fmla="*/ 2292626 h 6856674"/>
              <a:gd name="connsiteX405" fmla="*/ 3735789 w 9149960"/>
              <a:gd name="connsiteY405" fmla="*/ 2284673 h 6856674"/>
              <a:gd name="connsiteX406" fmla="*/ 3725850 w 9149960"/>
              <a:gd name="connsiteY406" fmla="*/ 2262811 h 6856674"/>
              <a:gd name="connsiteX407" fmla="*/ 3742415 w 9149960"/>
              <a:gd name="connsiteY407" fmla="*/ 2261485 h 6856674"/>
              <a:gd name="connsiteX408" fmla="*/ 3766932 w 9149960"/>
              <a:gd name="connsiteY408" fmla="*/ 2263472 h 6856674"/>
              <a:gd name="connsiteX409" fmla="*/ 3790786 w 9149960"/>
              <a:gd name="connsiteY409" fmla="*/ 2275399 h 6856674"/>
              <a:gd name="connsiteX410" fmla="*/ 3816627 w 9149960"/>
              <a:gd name="connsiteY410" fmla="*/ 2275399 h 6856674"/>
              <a:gd name="connsiteX411" fmla="*/ 3847107 w 9149960"/>
              <a:gd name="connsiteY411" fmla="*/ 2302565 h 6856674"/>
              <a:gd name="connsiteX412" fmla="*/ 3876925 w 9149960"/>
              <a:gd name="connsiteY412" fmla="*/ 2319795 h 6856674"/>
              <a:gd name="connsiteX413" fmla="*/ 3891502 w 9149960"/>
              <a:gd name="connsiteY413" fmla="*/ 2300580 h 6856674"/>
              <a:gd name="connsiteX414" fmla="*/ 3934572 w 9149960"/>
              <a:gd name="connsiteY414" fmla="*/ 2331722 h 6856674"/>
              <a:gd name="connsiteX415" fmla="*/ 3958426 w 9149960"/>
              <a:gd name="connsiteY415" fmla="*/ 2337685 h 6856674"/>
              <a:gd name="connsiteX416" fmla="*/ 3983605 w 9149960"/>
              <a:gd name="connsiteY416" fmla="*/ 2351600 h 6856674"/>
              <a:gd name="connsiteX417" fmla="*/ 4010109 w 9149960"/>
              <a:gd name="connsiteY417" fmla="*/ 2328409 h 6856674"/>
              <a:gd name="connsiteX418" fmla="*/ 4029987 w 9149960"/>
              <a:gd name="connsiteY418" fmla="*/ 2350937 h 6856674"/>
              <a:gd name="connsiteX419" fmla="*/ 4053841 w 9149960"/>
              <a:gd name="connsiteY419" fmla="*/ 2340997 h 6856674"/>
              <a:gd name="connsiteX420" fmla="*/ 4066431 w 9149960"/>
              <a:gd name="connsiteY420" fmla="*/ 2359551 h 6856674"/>
              <a:gd name="connsiteX421" fmla="*/ 4086309 w 9149960"/>
              <a:gd name="connsiteY421" fmla="*/ 2395995 h 6856674"/>
              <a:gd name="connsiteX422" fmla="*/ 4106187 w 9149960"/>
              <a:gd name="connsiteY422" fmla="*/ 2397982 h 6856674"/>
              <a:gd name="connsiteX423" fmla="*/ 4143956 w 9149960"/>
              <a:gd name="connsiteY423" fmla="*/ 2425812 h 6856674"/>
              <a:gd name="connsiteX424" fmla="*/ 4283099 w 9149960"/>
              <a:gd name="connsiteY424" fmla="*/ 2500688 h 6856674"/>
              <a:gd name="connsiteX425" fmla="*/ 4299002 w 9149960"/>
              <a:gd name="connsiteY425" fmla="*/ 2510628 h 6856674"/>
              <a:gd name="connsiteX426" fmla="*/ 4281774 w 9149960"/>
              <a:gd name="connsiteY426" fmla="*/ 2503338 h 6856674"/>
              <a:gd name="connsiteX427" fmla="*/ 4139981 w 9149960"/>
              <a:gd name="connsiteY427" fmla="*/ 2429125 h 6856674"/>
              <a:gd name="connsiteX428" fmla="*/ 4057817 w 9149960"/>
              <a:gd name="connsiteY428" fmla="*/ 2409911 h 6856674"/>
              <a:gd name="connsiteX429" fmla="*/ 4048540 w 9149960"/>
              <a:gd name="connsiteY429" fmla="*/ 2411897 h 6856674"/>
              <a:gd name="connsiteX430" fmla="*/ 4051191 w 9149960"/>
              <a:gd name="connsiteY430" fmla="*/ 2419186 h 6856674"/>
              <a:gd name="connsiteX431" fmla="*/ 4076370 w 9149960"/>
              <a:gd name="connsiteY431" fmla="*/ 2436414 h 6856674"/>
              <a:gd name="connsiteX432" fmla="*/ 4184375 w 9149960"/>
              <a:gd name="connsiteY432" fmla="*/ 2502677 h 6856674"/>
              <a:gd name="connsiteX433" fmla="*/ 4238042 w 9149960"/>
              <a:gd name="connsiteY433" fmla="*/ 2527856 h 6856674"/>
              <a:gd name="connsiteX434" fmla="*/ 4254607 w 9149960"/>
              <a:gd name="connsiteY434" fmla="*/ 2533819 h 6856674"/>
              <a:gd name="connsiteX435" fmla="*/ 4302316 w 9149960"/>
              <a:gd name="connsiteY435" fmla="*/ 2531832 h 6856674"/>
              <a:gd name="connsiteX436" fmla="*/ 4320868 w 9149960"/>
              <a:gd name="connsiteY436" fmla="*/ 2593452 h 6856674"/>
              <a:gd name="connsiteX437" fmla="*/ 4328819 w 9149960"/>
              <a:gd name="connsiteY437" fmla="*/ 2598753 h 6856674"/>
              <a:gd name="connsiteX438" fmla="*/ 4391104 w 9149960"/>
              <a:gd name="connsiteY438" fmla="*/ 2665013 h 6856674"/>
              <a:gd name="connsiteX439" fmla="*/ 4399718 w 9149960"/>
              <a:gd name="connsiteY439" fmla="*/ 2674953 h 6856674"/>
              <a:gd name="connsiteX440" fmla="*/ 4435499 w 9149960"/>
              <a:gd name="connsiteY440" fmla="*/ 2706096 h 6856674"/>
              <a:gd name="connsiteX441" fmla="*/ 4458690 w 9149960"/>
              <a:gd name="connsiteY441" fmla="*/ 2710071 h 6856674"/>
              <a:gd name="connsiteX442" fmla="*/ 4471280 w 9149960"/>
              <a:gd name="connsiteY442" fmla="*/ 2718023 h 6856674"/>
              <a:gd name="connsiteX443" fmla="*/ 4488508 w 9149960"/>
              <a:gd name="connsiteY443" fmla="*/ 2686218 h 6856674"/>
              <a:gd name="connsiteX444" fmla="*/ 4485857 w 9149960"/>
              <a:gd name="connsiteY444" fmla="*/ 2741876 h 6856674"/>
              <a:gd name="connsiteX445" fmla="*/ 4489833 w 9149960"/>
              <a:gd name="connsiteY445" fmla="*/ 2747178 h 6856674"/>
              <a:gd name="connsiteX446" fmla="*/ 4509048 w 9149960"/>
              <a:gd name="connsiteY446" fmla="*/ 2764405 h 6856674"/>
              <a:gd name="connsiteX447" fmla="*/ 4526276 w 9149960"/>
              <a:gd name="connsiteY447" fmla="*/ 2745189 h 6856674"/>
              <a:gd name="connsiteX448" fmla="*/ 4509048 w 9149960"/>
              <a:gd name="connsiteY448" fmla="*/ 2660376 h 6856674"/>
              <a:gd name="connsiteX449" fmla="*/ 4491821 w 9149960"/>
              <a:gd name="connsiteY449" fmla="*/ 2651761 h 6856674"/>
              <a:gd name="connsiteX450" fmla="*/ 4487182 w 9149960"/>
              <a:gd name="connsiteY450" fmla="*/ 2637848 h 6856674"/>
              <a:gd name="connsiteX451" fmla="*/ 4499109 w 9149960"/>
              <a:gd name="connsiteY451" fmla="*/ 2641822 h 6856674"/>
              <a:gd name="connsiteX452" fmla="*/ 4509048 w 9149960"/>
              <a:gd name="connsiteY452" fmla="*/ 2640497 h 6856674"/>
              <a:gd name="connsiteX453" fmla="*/ 4522963 w 9149960"/>
              <a:gd name="connsiteY453" fmla="*/ 2640497 h 6856674"/>
              <a:gd name="connsiteX454" fmla="*/ 4527602 w 9149960"/>
              <a:gd name="connsiteY454" fmla="*/ 2631884 h 6856674"/>
              <a:gd name="connsiteX455" fmla="*/ 4539529 w 9149960"/>
              <a:gd name="connsiteY455" fmla="*/ 2592789 h 6856674"/>
              <a:gd name="connsiteX456" fmla="*/ 4560069 w 9149960"/>
              <a:gd name="connsiteY456" fmla="*/ 2511291 h 6856674"/>
              <a:gd name="connsiteX457" fmla="*/ 4571996 w 9149960"/>
              <a:gd name="connsiteY457" fmla="*/ 2497376 h 6856674"/>
              <a:gd name="connsiteX458" fmla="*/ 4579285 w 9149960"/>
              <a:gd name="connsiteY458" fmla="*/ 2511291 h 6856674"/>
              <a:gd name="connsiteX459" fmla="*/ 4561395 w 9149960"/>
              <a:gd name="connsiteY459" fmla="*/ 2622607 h 6856674"/>
              <a:gd name="connsiteX460" fmla="*/ 4552781 w 9149960"/>
              <a:gd name="connsiteY460" fmla="*/ 2690855 h 6856674"/>
              <a:gd name="connsiteX461" fmla="*/ 4545492 w 9149960"/>
              <a:gd name="connsiteY461" fmla="*/ 2805488 h 6856674"/>
              <a:gd name="connsiteX462" fmla="*/ 4552781 w 9149960"/>
              <a:gd name="connsiteY462" fmla="*/ 2849219 h 6856674"/>
              <a:gd name="connsiteX463" fmla="*/ 4579948 w 9149960"/>
              <a:gd name="connsiteY463" fmla="*/ 2906867 h 6856674"/>
              <a:gd name="connsiteX464" fmla="*/ 4580610 w 9149960"/>
              <a:gd name="connsiteY464" fmla="*/ 2909517 h 6856674"/>
              <a:gd name="connsiteX465" fmla="*/ 4585911 w 9149960"/>
              <a:gd name="connsiteY465" fmla="*/ 2915480 h 6856674"/>
              <a:gd name="connsiteX466" fmla="*/ 4600489 w 9149960"/>
              <a:gd name="connsiteY466" fmla="*/ 2918794 h 6856674"/>
              <a:gd name="connsiteX467" fmla="*/ 4601815 w 9149960"/>
              <a:gd name="connsiteY467" fmla="*/ 2900902 h 6856674"/>
              <a:gd name="connsiteX468" fmla="*/ 4587900 w 9149960"/>
              <a:gd name="connsiteY468" fmla="*/ 2867772 h 6856674"/>
              <a:gd name="connsiteX469" fmla="*/ 4569346 w 9149960"/>
              <a:gd name="connsiteY469" fmla="*/ 2841268 h 6856674"/>
              <a:gd name="connsiteX470" fmla="*/ 4571996 w 9149960"/>
              <a:gd name="connsiteY470" fmla="*/ 2839280 h 6856674"/>
              <a:gd name="connsiteX471" fmla="*/ 4597176 w 9149960"/>
              <a:gd name="connsiteY471" fmla="*/ 2861809 h 6856674"/>
              <a:gd name="connsiteX472" fmla="*/ 4607115 w 9149960"/>
              <a:gd name="connsiteY472" fmla="*/ 2875723 h 6856674"/>
              <a:gd name="connsiteX473" fmla="*/ 4615730 w 9149960"/>
              <a:gd name="connsiteY473" fmla="*/ 2857170 h 6856674"/>
              <a:gd name="connsiteX474" fmla="*/ 4628318 w 9149960"/>
              <a:gd name="connsiteY474" fmla="*/ 2868435 h 6856674"/>
              <a:gd name="connsiteX475" fmla="*/ 4637595 w 9149960"/>
              <a:gd name="connsiteY475" fmla="*/ 2858496 h 6856674"/>
              <a:gd name="connsiteX476" fmla="*/ 4648859 w 9149960"/>
              <a:gd name="connsiteY476" fmla="*/ 2877049 h 6856674"/>
              <a:gd name="connsiteX477" fmla="*/ 4647534 w 9149960"/>
              <a:gd name="connsiteY477" fmla="*/ 2906867 h 6856674"/>
              <a:gd name="connsiteX478" fmla="*/ 4642895 w 9149960"/>
              <a:gd name="connsiteY478" fmla="*/ 2928732 h 6856674"/>
              <a:gd name="connsiteX479" fmla="*/ 4632957 w 9149960"/>
              <a:gd name="connsiteY479" fmla="*/ 2935359 h 6856674"/>
              <a:gd name="connsiteX480" fmla="*/ 4615066 w 9149960"/>
              <a:gd name="connsiteY480" fmla="*/ 2916143 h 6856674"/>
              <a:gd name="connsiteX481" fmla="*/ 4609102 w 9149960"/>
              <a:gd name="connsiteY481" fmla="*/ 2939335 h 6856674"/>
              <a:gd name="connsiteX482" fmla="*/ 4619704 w 9149960"/>
              <a:gd name="connsiteY482" fmla="*/ 2945298 h 6856674"/>
              <a:gd name="connsiteX483" fmla="*/ 4609102 w 9149960"/>
              <a:gd name="connsiteY483" fmla="*/ 2941985 h 6856674"/>
              <a:gd name="connsiteX484" fmla="*/ 4626330 w 9149960"/>
              <a:gd name="connsiteY484" fmla="*/ 2967826 h 6856674"/>
              <a:gd name="connsiteX485" fmla="*/ 4604464 w 9149960"/>
              <a:gd name="connsiteY485" fmla="*/ 2975115 h 6856674"/>
              <a:gd name="connsiteX486" fmla="*/ 4616391 w 9149960"/>
              <a:gd name="connsiteY486" fmla="*/ 2999631 h 6856674"/>
              <a:gd name="connsiteX487" fmla="*/ 4605127 w 9149960"/>
              <a:gd name="connsiteY487" fmla="*/ 3026136 h 6856674"/>
              <a:gd name="connsiteX488" fmla="*/ 4544829 w 9149960"/>
              <a:gd name="connsiteY488" fmla="*/ 3107636 h 6856674"/>
              <a:gd name="connsiteX489" fmla="*/ 4297676 w 9149960"/>
              <a:gd name="connsiteY489" fmla="*/ 3451528 h 6856674"/>
              <a:gd name="connsiteX490" fmla="*/ 3913368 w 9149960"/>
              <a:gd name="connsiteY490" fmla="*/ 3988241 h 6856674"/>
              <a:gd name="connsiteX491" fmla="*/ 3956438 w 9149960"/>
              <a:gd name="connsiteY491" fmla="*/ 4014745 h 6856674"/>
              <a:gd name="connsiteX492" fmla="*/ 3994207 w 9149960"/>
              <a:gd name="connsiteY492" fmla="*/ 4041912 h 6856674"/>
              <a:gd name="connsiteX493" fmla="*/ 4006796 w 9149960"/>
              <a:gd name="connsiteY493" fmla="*/ 4047213 h 6856674"/>
              <a:gd name="connsiteX494" fmla="*/ 4008784 w 9149960"/>
              <a:gd name="connsiteY494" fmla="*/ 4034623 h 6856674"/>
              <a:gd name="connsiteX495" fmla="*/ 3998845 w 9149960"/>
              <a:gd name="connsiteY495" fmla="*/ 4025347 h 6856674"/>
              <a:gd name="connsiteX496" fmla="*/ 4020711 w 9149960"/>
              <a:gd name="connsiteY496" fmla="*/ 4026009 h 6856674"/>
              <a:gd name="connsiteX497" fmla="*/ 4063781 w 9149960"/>
              <a:gd name="connsiteY497" fmla="*/ 4040586 h 6856674"/>
              <a:gd name="connsiteX498" fmla="*/ 4073057 w 9149960"/>
              <a:gd name="connsiteY498" fmla="*/ 4063115 h 6856674"/>
              <a:gd name="connsiteX499" fmla="*/ 4124740 w 9149960"/>
              <a:gd name="connsiteY499" fmla="*/ 4075705 h 6856674"/>
              <a:gd name="connsiteX500" fmla="*/ 4204248 w 9149960"/>
              <a:gd name="connsiteY500" fmla="*/ 4096908 h 6856674"/>
              <a:gd name="connsiteX501" fmla="*/ 4218826 w 9149960"/>
              <a:gd name="connsiteY501" fmla="*/ 4118774 h 6856674"/>
              <a:gd name="connsiteX502" fmla="*/ 4206236 w 9149960"/>
              <a:gd name="connsiteY502" fmla="*/ 4133352 h 6856674"/>
              <a:gd name="connsiteX503" fmla="*/ 4236054 w 9149960"/>
              <a:gd name="connsiteY503" fmla="*/ 4133352 h 6856674"/>
              <a:gd name="connsiteX504" fmla="*/ 4316229 w 9149960"/>
              <a:gd name="connsiteY504" fmla="*/ 4141965 h 6856674"/>
              <a:gd name="connsiteX505" fmla="*/ 4359299 w 9149960"/>
              <a:gd name="connsiteY505" fmla="*/ 4143954 h 6856674"/>
              <a:gd name="connsiteX506" fmla="*/ 4397730 w 9149960"/>
              <a:gd name="connsiteY506" fmla="*/ 4149254 h 6856674"/>
              <a:gd name="connsiteX507" fmla="*/ 4397730 w 9149960"/>
              <a:gd name="connsiteY507" fmla="*/ 4183710 h 6856674"/>
              <a:gd name="connsiteX508" fmla="*/ 4449414 w 9149960"/>
              <a:gd name="connsiteY508" fmla="*/ 4220154 h 6856674"/>
              <a:gd name="connsiteX509" fmla="*/ 4459353 w 9149960"/>
              <a:gd name="connsiteY509" fmla="*/ 4226117 h 6856674"/>
              <a:gd name="connsiteX510" fmla="*/ 4489170 w 9149960"/>
              <a:gd name="connsiteY510" fmla="*/ 4287740 h 6856674"/>
              <a:gd name="connsiteX511" fmla="*/ 4546155 w 9149960"/>
              <a:gd name="connsiteY511" fmla="*/ 4309606 h 6856674"/>
              <a:gd name="connsiteX512" fmla="*/ 4536878 w 9149960"/>
              <a:gd name="connsiteY512" fmla="*/ 4327496 h 6856674"/>
              <a:gd name="connsiteX513" fmla="*/ 4574647 w 9149960"/>
              <a:gd name="connsiteY513" fmla="*/ 4340086 h 6856674"/>
              <a:gd name="connsiteX514" fmla="*/ 4537541 w 9149960"/>
              <a:gd name="connsiteY514" fmla="*/ 4370566 h 6856674"/>
              <a:gd name="connsiteX515" fmla="*/ 4585911 w 9149960"/>
              <a:gd name="connsiteY515" fmla="*/ 4381168 h 6856674"/>
              <a:gd name="connsiteX516" fmla="*/ 4558744 w 9149960"/>
              <a:gd name="connsiteY516" fmla="*/ 4383155 h 6856674"/>
              <a:gd name="connsiteX517" fmla="*/ 4590550 w 9149960"/>
              <a:gd name="connsiteY517" fmla="*/ 4389119 h 6856674"/>
              <a:gd name="connsiteX518" fmla="*/ 4643558 w 9149960"/>
              <a:gd name="connsiteY518" fmla="*/ 4405684 h 6856674"/>
              <a:gd name="connsiteX519" fmla="*/ 4672713 w 9149960"/>
              <a:gd name="connsiteY519" fmla="*/ 4438152 h 6856674"/>
              <a:gd name="connsiteX520" fmla="*/ 4690603 w 9149960"/>
              <a:gd name="connsiteY520" fmla="*/ 4464656 h 6856674"/>
              <a:gd name="connsiteX521" fmla="*/ 4697229 w 9149960"/>
              <a:gd name="connsiteY521" fmla="*/ 4468632 h 6856674"/>
              <a:gd name="connsiteX522" fmla="*/ 4746263 w 9149960"/>
              <a:gd name="connsiteY522" fmla="*/ 4481221 h 6856674"/>
              <a:gd name="connsiteX523" fmla="*/ 4780718 w 9149960"/>
              <a:gd name="connsiteY523" fmla="*/ 4490498 h 6856674"/>
              <a:gd name="connsiteX524" fmla="*/ 4781381 w 9149960"/>
              <a:gd name="connsiteY524" fmla="*/ 4501100 h 6856674"/>
              <a:gd name="connsiteX525" fmla="*/ 4729697 w 9149960"/>
              <a:gd name="connsiteY525" fmla="*/ 4496461 h 6856674"/>
              <a:gd name="connsiteX526" fmla="*/ 4757527 w 9149960"/>
              <a:gd name="connsiteY526" fmla="*/ 4517665 h 6856674"/>
              <a:gd name="connsiteX527" fmla="*/ 4874808 w 9149960"/>
              <a:gd name="connsiteY527" fmla="*/ 4543507 h 6856674"/>
              <a:gd name="connsiteX528" fmla="*/ 4893362 w 9149960"/>
              <a:gd name="connsiteY528" fmla="*/ 4561397 h 6856674"/>
              <a:gd name="connsiteX529" fmla="*/ 4879447 w 9149960"/>
              <a:gd name="connsiteY529" fmla="*/ 4566035 h 6856674"/>
              <a:gd name="connsiteX530" fmla="*/ 4864869 w 9149960"/>
              <a:gd name="connsiteY530" fmla="*/ 4577962 h 6856674"/>
              <a:gd name="connsiteX531" fmla="*/ 4883422 w 9149960"/>
              <a:gd name="connsiteY531" fmla="*/ 4583263 h 6856674"/>
              <a:gd name="connsiteX532" fmla="*/ 4963598 w 9149960"/>
              <a:gd name="connsiteY532" fmla="*/ 4587239 h 6856674"/>
              <a:gd name="connsiteX533" fmla="*/ 4919203 w 9149960"/>
              <a:gd name="connsiteY533" fmla="*/ 4566698 h 6856674"/>
              <a:gd name="connsiteX534" fmla="*/ 4905289 w 9149960"/>
              <a:gd name="connsiteY534" fmla="*/ 4536881 h 6856674"/>
              <a:gd name="connsiteX535" fmla="*/ 4947033 w 9149960"/>
              <a:gd name="connsiteY535" fmla="*/ 4538206 h 6856674"/>
              <a:gd name="connsiteX536" fmla="*/ 4945045 w 9149960"/>
              <a:gd name="connsiteY536" fmla="*/ 4534230 h 6856674"/>
              <a:gd name="connsiteX537" fmla="*/ 4962273 w 9149960"/>
              <a:gd name="connsiteY537" fmla="*/ 4525616 h 6856674"/>
              <a:gd name="connsiteX538" fmla="*/ 5023233 w 9149960"/>
              <a:gd name="connsiteY538" fmla="*/ 4521641 h 6856674"/>
              <a:gd name="connsiteX539" fmla="*/ 5104071 w 9149960"/>
              <a:gd name="connsiteY539" fmla="*/ 4565373 h 6856674"/>
              <a:gd name="connsiteX540" fmla="*/ 5136539 w 9149960"/>
              <a:gd name="connsiteY540" fmla="*/ 4553446 h 6856674"/>
              <a:gd name="connsiteX541" fmla="*/ 5212077 w 9149960"/>
              <a:gd name="connsiteY541" fmla="*/ 4581276 h 6856674"/>
              <a:gd name="connsiteX542" fmla="*/ 5162381 w 9149960"/>
              <a:gd name="connsiteY542" fmla="*/ 4570674 h 6856674"/>
              <a:gd name="connsiteX543" fmla="*/ 5206113 w 9149960"/>
              <a:gd name="connsiteY543" fmla="*/ 4587902 h 6856674"/>
              <a:gd name="connsiteX544" fmla="*/ 5231955 w 9149960"/>
              <a:gd name="connsiteY544" fmla="*/ 4601816 h 6856674"/>
              <a:gd name="connsiteX545" fmla="*/ 5223341 w 9149960"/>
              <a:gd name="connsiteY545" fmla="*/ 4605792 h 6856674"/>
              <a:gd name="connsiteX546" fmla="*/ 5233944 w 9149960"/>
              <a:gd name="connsiteY546" fmla="*/ 4605792 h 6856674"/>
              <a:gd name="connsiteX547" fmla="*/ 5252495 w 9149960"/>
              <a:gd name="connsiteY547" fmla="*/ 4608442 h 6856674"/>
              <a:gd name="connsiteX548" fmla="*/ 5243219 w 9149960"/>
              <a:gd name="connsiteY548" fmla="*/ 4595190 h 6856674"/>
              <a:gd name="connsiteX549" fmla="*/ 5243882 w 9149960"/>
              <a:gd name="connsiteY549" fmla="*/ 4583926 h 6856674"/>
              <a:gd name="connsiteX550" fmla="*/ 5263760 w 9149960"/>
              <a:gd name="connsiteY550" fmla="*/ 4591877 h 6856674"/>
              <a:gd name="connsiteX551" fmla="*/ 5280988 w 9149960"/>
              <a:gd name="connsiteY551" fmla="*/ 4624345 h 6856674"/>
              <a:gd name="connsiteX552" fmla="*/ 5277012 w 9149960"/>
              <a:gd name="connsiteY552" fmla="*/ 4623682 h 6856674"/>
              <a:gd name="connsiteX553" fmla="*/ 5303285 w 9149960"/>
              <a:gd name="connsiteY553" fmla="*/ 4636944 h 6856674"/>
              <a:gd name="connsiteX554" fmla="*/ 5290926 w 9149960"/>
              <a:gd name="connsiteY554" fmla="*/ 4628320 h 6856674"/>
              <a:gd name="connsiteX555" fmla="*/ 5277011 w 9149960"/>
              <a:gd name="connsiteY555" fmla="*/ 4591214 h 6856674"/>
              <a:gd name="connsiteX556" fmla="*/ 5288276 w 9149960"/>
              <a:gd name="connsiteY556" fmla="*/ 4580612 h 6856674"/>
              <a:gd name="connsiteX557" fmla="*/ 5328695 w 9149960"/>
              <a:gd name="connsiteY557" fmla="*/ 4628983 h 6856674"/>
              <a:gd name="connsiteX558" fmla="*/ 5335321 w 9149960"/>
              <a:gd name="connsiteY558" fmla="*/ 4644886 h 6856674"/>
              <a:gd name="connsiteX559" fmla="*/ 5313455 w 9149960"/>
              <a:gd name="connsiteY559" fmla="*/ 4632296 h 6856674"/>
              <a:gd name="connsiteX560" fmla="*/ 5317356 w 9149960"/>
              <a:gd name="connsiteY560" fmla="*/ 4642700 h 6856674"/>
              <a:gd name="connsiteX561" fmla="*/ 5351887 w 9149960"/>
              <a:gd name="connsiteY561" fmla="*/ 4651512 h 6856674"/>
              <a:gd name="connsiteX562" fmla="*/ 5332671 w 9149960"/>
              <a:gd name="connsiteY562" fmla="*/ 4625008 h 6856674"/>
              <a:gd name="connsiteX563" fmla="*/ 5331346 w 9149960"/>
              <a:gd name="connsiteY563" fmla="*/ 4623682 h 6856674"/>
              <a:gd name="connsiteX564" fmla="*/ 5335984 w 9149960"/>
              <a:gd name="connsiteY564" fmla="*/ 4621694 h 6856674"/>
              <a:gd name="connsiteX565" fmla="*/ 5310805 w 9149960"/>
              <a:gd name="connsiteY565" fmla="*/ 4583926 h 6856674"/>
              <a:gd name="connsiteX566" fmla="*/ 5322732 w 9149960"/>
              <a:gd name="connsiteY566" fmla="*/ 4583263 h 6856674"/>
              <a:gd name="connsiteX567" fmla="*/ 5324720 w 9149960"/>
              <a:gd name="connsiteY567" fmla="*/ 4581938 h 6856674"/>
              <a:gd name="connsiteX568" fmla="*/ 5324058 w 9149960"/>
              <a:gd name="connsiteY568" fmla="*/ 4579950 h 6856674"/>
              <a:gd name="connsiteX569" fmla="*/ 5322069 w 9149960"/>
              <a:gd name="connsiteY569" fmla="*/ 4576637 h 6856674"/>
              <a:gd name="connsiteX570" fmla="*/ 5332010 w 9149960"/>
              <a:gd name="connsiteY570" fmla="*/ 4578625 h 6856674"/>
              <a:gd name="connsiteX571" fmla="*/ 5373753 w 9149960"/>
              <a:gd name="connsiteY571" fmla="*/ 4647536 h 6856674"/>
              <a:gd name="connsiteX572" fmla="*/ 5383692 w 9149960"/>
              <a:gd name="connsiteY572" fmla="*/ 4650849 h 6856674"/>
              <a:gd name="connsiteX573" fmla="*/ 5384355 w 9149960"/>
              <a:gd name="connsiteY573" fmla="*/ 4651512 h 6856674"/>
              <a:gd name="connsiteX574" fmla="*/ 5384355 w 9149960"/>
              <a:gd name="connsiteY574" fmla="*/ 4662776 h 6856674"/>
              <a:gd name="connsiteX575" fmla="*/ 5407546 w 9149960"/>
              <a:gd name="connsiteY575" fmla="*/ 4676691 h 6856674"/>
              <a:gd name="connsiteX576" fmla="*/ 5406883 w 9149960"/>
              <a:gd name="connsiteY576" fmla="*/ 4676028 h 6856674"/>
              <a:gd name="connsiteX577" fmla="*/ 5406221 w 9149960"/>
              <a:gd name="connsiteY577" fmla="*/ 4670065 h 6856674"/>
              <a:gd name="connsiteX578" fmla="*/ 5472482 w 9149960"/>
              <a:gd name="connsiteY578" fmla="*/ 4685305 h 6856674"/>
              <a:gd name="connsiteX579" fmla="*/ 5474469 w 9149960"/>
              <a:gd name="connsiteY579" fmla="*/ 4678679 h 6856674"/>
              <a:gd name="connsiteX580" fmla="*/ 5502299 w 9149960"/>
              <a:gd name="connsiteY580" fmla="*/ 4692594 h 6856674"/>
              <a:gd name="connsiteX581" fmla="*/ 5593077 w 9149960"/>
              <a:gd name="connsiteY581" fmla="*/ 4750903 h 6856674"/>
              <a:gd name="connsiteX582" fmla="*/ 5597715 w 9149960"/>
              <a:gd name="connsiteY582" fmla="*/ 4751566 h 6856674"/>
              <a:gd name="connsiteX583" fmla="*/ 5661325 w 9149960"/>
              <a:gd name="connsiteY583" fmla="*/ 4797948 h 6856674"/>
              <a:gd name="connsiteX584" fmla="*/ 5669939 w 9149960"/>
              <a:gd name="connsiteY584" fmla="*/ 4788009 h 6856674"/>
              <a:gd name="connsiteX585" fmla="*/ 5699094 w 9149960"/>
              <a:gd name="connsiteY585" fmla="*/ 4774094 h 6856674"/>
              <a:gd name="connsiteX586" fmla="*/ 5685842 w 9149960"/>
              <a:gd name="connsiteY586" fmla="*/ 4772769 h 6856674"/>
              <a:gd name="connsiteX587" fmla="*/ 5717647 w 9149960"/>
              <a:gd name="connsiteY587" fmla="*/ 4755542 h 6856674"/>
              <a:gd name="connsiteX588" fmla="*/ 5716322 w 9149960"/>
              <a:gd name="connsiteY588" fmla="*/ 4780721 h 6856674"/>
              <a:gd name="connsiteX589" fmla="*/ 5763367 w 9149960"/>
              <a:gd name="connsiteY589" fmla="*/ 4764155 h 6856674"/>
              <a:gd name="connsiteX590" fmla="*/ 5769330 w 9149960"/>
              <a:gd name="connsiteY590" fmla="*/ 4789334 h 6856674"/>
              <a:gd name="connsiteX591" fmla="*/ 5738850 w 9149960"/>
              <a:gd name="connsiteY591" fmla="*/ 4802587 h 6856674"/>
              <a:gd name="connsiteX592" fmla="*/ 5835591 w 9149960"/>
              <a:gd name="connsiteY592" fmla="*/ 4809876 h 6856674"/>
              <a:gd name="connsiteX593" fmla="*/ 5768668 w 9149960"/>
              <a:gd name="connsiteY593" fmla="*/ 4817164 h 6856674"/>
              <a:gd name="connsiteX594" fmla="*/ 5810412 w 9149960"/>
              <a:gd name="connsiteY594" fmla="*/ 4863547 h 6856674"/>
              <a:gd name="connsiteX595" fmla="*/ 5825652 w 9149960"/>
              <a:gd name="connsiteY595" fmla="*/ 4901315 h 6856674"/>
              <a:gd name="connsiteX596" fmla="*/ 5823664 w 9149960"/>
              <a:gd name="connsiteY596" fmla="*/ 4915230 h 6856674"/>
              <a:gd name="connsiteX597" fmla="*/ 5818363 w 9149960"/>
              <a:gd name="connsiteY597" fmla="*/ 4924507 h 6856674"/>
              <a:gd name="connsiteX598" fmla="*/ 5897877 w 9149960"/>
              <a:gd name="connsiteY598" fmla="*/ 4936434 h 6856674"/>
              <a:gd name="connsiteX599" fmla="*/ 5922393 w 9149960"/>
              <a:gd name="connsiteY599" fmla="*/ 4940409 h 6856674"/>
              <a:gd name="connsiteX600" fmla="*/ 5929019 w 9149960"/>
              <a:gd name="connsiteY600" fmla="*/ 4977515 h 6856674"/>
              <a:gd name="connsiteX601" fmla="*/ 5992629 w 9149960"/>
              <a:gd name="connsiteY601" fmla="*/ 5003357 h 6856674"/>
              <a:gd name="connsiteX602" fmla="*/ 5978715 w 9149960"/>
              <a:gd name="connsiteY602" fmla="*/ 5020585 h 6856674"/>
              <a:gd name="connsiteX603" fmla="*/ 6001906 w 9149960"/>
              <a:gd name="connsiteY603" fmla="*/ 5035162 h 6856674"/>
              <a:gd name="connsiteX604" fmla="*/ 5981365 w 9149960"/>
              <a:gd name="connsiteY604" fmla="*/ 5059679 h 6856674"/>
              <a:gd name="connsiteX605" fmla="*/ 5999256 w 9149960"/>
              <a:gd name="connsiteY605" fmla="*/ 5077569 h 6856674"/>
              <a:gd name="connsiteX606" fmla="*/ 6011845 w 9149960"/>
              <a:gd name="connsiteY606" fmla="*/ 5083533 h 6856674"/>
              <a:gd name="connsiteX607" fmla="*/ 6027085 w 9149960"/>
              <a:gd name="connsiteY607" fmla="*/ 5093472 h 6856674"/>
              <a:gd name="connsiteX608" fmla="*/ 6042325 w 9149960"/>
              <a:gd name="connsiteY608" fmla="*/ 5102086 h 6856674"/>
              <a:gd name="connsiteX609" fmla="*/ 6055577 w 9149960"/>
              <a:gd name="connsiteY609" fmla="*/ 5112025 h 6856674"/>
              <a:gd name="connsiteX610" fmla="*/ 6061541 w 9149960"/>
              <a:gd name="connsiteY610" fmla="*/ 5123289 h 6856674"/>
              <a:gd name="connsiteX611" fmla="*/ 6111899 w 9149960"/>
              <a:gd name="connsiteY611" fmla="*/ 5133891 h 6856674"/>
              <a:gd name="connsiteX612" fmla="*/ 6063529 w 9149960"/>
              <a:gd name="connsiteY612" fmla="*/ 5132566 h 6856674"/>
              <a:gd name="connsiteX613" fmla="*/ 6048951 w 9149960"/>
              <a:gd name="connsiteY613" fmla="*/ 5133891 h 6856674"/>
              <a:gd name="connsiteX614" fmla="*/ 6056240 w 9149960"/>
              <a:gd name="connsiteY614" fmla="*/ 5142505 h 6856674"/>
              <a:gd name="connsiteX615" fmla="*/ 6081419 w 9149960"/>
              <a:gd name="connsiteY615" fmla="*/ 5148468 h 6856674"/>
              <a:gd name="connsiteX616" fmla="*/ 6169546 w 9149960"/>
              <a:gd name="connsiteY616" fmla="*/ 5167021 h 6856674"/>
              <a:gd name="connsiteX617" fmla="*/ 6172859 w 9149960"/>
              <a:gd name="connsiteY617" fmla="*/ 5169672 h 6856674"/>
              <a:gd name="connsiteX618" fmla="*/ 6204664 w 9149960"/>
              <a:gd name="connsiteY618" fmla="*/ 5184249 h 6856674"/>
              <a:gd name="connsiteX619" fmla="*/ 6186111 w 9149960"/>
              <a:gd name="connsiteY619" fmla="*/ 5202140 h 6856674"/>
              <a:gd name="connsiteX620" fmla="*/ 6217254 w 9149960"/>
              <a:gd name="connsiteY620" fmla="*/ 5194851 h 6856674"/>
              <a:gd name="connsiteX621" fmla="*/ 6231169 w 9149960"/>
              <a:gd name="connsiteY621" fmla="*/ 5183587 h 6856674"/>
              <a:gd name="connsiteX622" fmla="*/ 6180810 w 9149960"/>
              <a:gd name="connsiteY622" fmla="*/ 5164371 h 6856674"/>
              <a:gd name="connsiteX623" fmla="*/ 6205990 w 9149960"/>
              <a:gd name="connsiteY623" fmla="*/ 5125277 h 6856674"/>
              <a:gd name="connsiteX624" fmla="*/ 6255023 w 9149960"/>
              <a:gd name="connsiteY624" fmla="*/ 5178286 h 6856674"/>
              <a:gd name="connsiteX625" fmla="*/ 6269600 w 9149960"/>
              <a:gd name="connsiteY625" fmla="*/ 5189550 h 6856674"/>
              <a:gd name="connsiteX626" fmla="*/ 6303393 w 9149960"/>
              <a:gd name="connsiteY626" fmla="*/ 5220030 h 6856674"/>
              <a:gd name="connsiteX627" fmla="*/ 6286165 w 9149960"/>
              <a:gd name="connsiteY627" fmla="*/ 5230632 h 6856674"/>
              <a:gd name="connsiteX628" fmla="*/ 6400134 w 9149960"/>
              <a:gd name="connsiteY628" fmla="*/ 5262437 h 6856674"/>
              <a:gd name="connsiteX629" fmla="*/ 6457781 w 9149960"/>
              <a:gd name="connsiteY629" fmla="*/ 5271051 h 6856674"/>
              <a:gd name="connsiteX630" fmla="*/ 6470370 w 9149960"/>
              <a:gd name="connsiteY630" fmla="*/ 5298881 h 6856674"/>
              <a:gd name="connsiteX631" fmla="*/ 6528017 w 9149960"/>
              <a:gd name="connsiteY631" fmla="*/ 5339300 h 6856674"/>
              <a:gd name="connsiteX632" fmla="*/ 6553196 w 9149960"/>
              <a:gd name="connsiteY632" fmla="*/ 5357853 h 6856674"/>
              <a:gd name="connsiteX633" fmla="*/ 6611506 w 9149960"/>
              <a:gd name="connsiteY633" fmla="*/ 5383032 h 6856674"/>
              <a:gd name="connsiteX634" fmla="*/ 6626746 w 9149960"/>
              <a:gd name="connsiteY634" fmla="*/ 5385020 h 6856674"/>
              <a:gd name="connsiteX635" fmla="*/ 6663852 w 9149960"/>
              <a:gd name="connsiteY635" fmla="*/ 5389658 h 6856674"/>
              <a:gd name="connsiteX636" fmla="*/ 6653913 w 9149960"/>
              <a:gd name="connsiteY636" fmla="*/ 5409536 h 6856674"/>
              <a:gd name="connsiteX637" fmla="*/ 6653913 w 9149960"/>
              <a:gd name="connsiteY637" fmla="*/ 5422126 h 6856674"/>
              <a:gd name="connsiteX638" fmla="*/ 6694995 w 9149960"/>
              <a:gd name="connsiteY638" fmla="*/ 5447968 h 6856674"/>
              <a:gd name="connsiteX639" fmla="*/ 6683068 w 9149960"/>
              <a:gd name="connsiteY639" fmla="*/ 5390321 h 6856674"/>
              <a:gd name="connsiteX640" fmla="*/ 6700958 w 9149960"/>
              <a:gd name="connsiteY640" fmla="*/ 5427426 h 6856674"/>
              <a:gd name="connsiteX641" fmla="*/ 6710897 w 9149960"/>
              <a:gd name="connsiteY641" fmla="*/ 5453268 h 6856674"/>
              <a:gd name="connsiteX642" fmla="*/ 6738727 w 9149960"/>
              <a:gd name="connsiteY642" fmla="*/ 5467183 h 6856674"/>
              <a:gd name="connsiteX643" fmla="*/ 6797036 w 9149960"/>
              <a:gd name="connsiteY643" fmla="*/ 5516216 h 6856674"/>
              <a:gd name="connsiteX644" fmla="*/ 6793061 w 9149960"/>
              <a:gd name="connsiteY644" fmla="*/ 5532781 h 6856674"/>
              <a:gd name="connsiteX645" fmla="*/ 6782459 w 9149960"/>
              <a:gd name="connsiteY645" fmla="*/ 5546696 h 6856674"/>
              <a:gd name="connsiteX646" fmla="*/ 6810951 w 9149960"/>
              <a:gd name="connsiteY646" fmla="*/ 5548684 h 6856674"/>
              <a:gd name="connsiteX647" fmla="*/ 6834143 w 9149960"/>
              <a:gd name="connsiteY647" fmla="*/ 5540070 h 6856674"/>
              <a:gd name="connsiteX648" fmla="*/ 6852695 w 9149960"/>
              <a:gd name="connsiteY648" fmla="*/ 5534107 h 6856674"/>
              <a:gd name="connsiteX649" fmla="*/ 6832817 w 9149960"/>
              <a:gd name="connsiteY649" fmla="*/ 5530131 h 6856674"/>
              <a:gd name="connsiteX650" fmla="*/ 6813602 w 9149960"/>
              <a:gd name="connsiteY650" fmla="*/ 5523505 h 6856674"/>
              <a:gd name="connsiteX651" fmla="*/ 6831492 w 9149960"/>
              <a:gd name="connsiteY651" fmla="*/ 5514891 h 6856674"/>
              <a:gd name="connsiteX652" fmla="*/ 6881188 w 9149960"/>
              <a:gd name="connsiteY652" fmla="*/ 5530131 h 6856674"/>
              <a:gd name="connsiteX653" fmla="*/ 6907692 w 9149960"/>
              <a:gd name="connsiteY653" fmla="*/ 5533444 h 6856674"/>
              <a:gd name="connsiteX654" fmla="*/ 6951424 w 9149960"/>
              <a:gd name="connsiteY654" fmla="*/ 5548684 h 6856674"/>
              <a:gd name="connsiteX655" fmla="*/ 6987205 w 9149960"/>
              <a:gd name="connsiteY655" fmla="*/ 5550672 h 6856674"/>
              <a:gd name="connsiteX656" fmla="*/ 6988530 w 9149960"/>
              <a:gd name="connsiteY656" fmla="*/ 5551997 h 6856674"/>
              <a:gd name="connsiteX657" fmla="*/ 6993831 w 9149960"/>
              <a:gd name="connsiteY657" fmla="*/ 5551997 h 6856674"/>
              <a:gd name="connsiteX658" fmla="*/ 7005758 w 9149960"/>
              <a:gd name="connsiteY658" fmla="*/ 5567900 h 6856674"/>
              <a:gd name="connsiteX659" fmla="*/ 7014372 w 9149960"/>
              <a:gd name="connsiteY659" fmla="*/ 5573863 h 6856674"/>
              <a:gd name="connsiteX660" fmla="*/ 7031600 w 9149960"/>
              <a:gd name="connsiteY660" fmla="*/ 5559948 h 6856674"/>
              <a:gd name="connsiteX661" fmla="*/ 7034250 w 9149960"/>
              <a:gd name="connsiteY661" fmla="*/ 5557960 h 6856674"/>
              <a:gd name="connsiteX662" fmla="*/ 7036901 w 9149960"/>
              <a:gd name="connsiteY662" fmla="*/ 5577839 h 6856674"/>
              <a:gd name="connsiteX663" fmla="*/ 7039551 w 9149960"/>
              <a:gd name="connsiteY663" fmla="*/ 5581815 h 6856674"/>
              <a:gd name="connsiteX664" fmla="*/ 7040214 w 9149960"/>
              <a:gd name="connsiteY664" fmla="*/ 5581815 h 6856674"/>
              <a:gd name="connsiteX665" fmla="*/ 7063405 w 9149960"/>
              <a:gd name="connsiteY665" fmla="*/ 5588441 h 6856674"/>
              <a:gd name="connsiteX666" fmla="*/ 7068043 w 9149960"/>
              <a:gd name="connsiteY666" fmla="*/ 5599705 h 6856674"/>
              <a:gd name="connsiteX667" fmla="*/ 7092560 w 9149960"/>
              <a:gd name="connsiteY667" fmla="*/ 5588441 h 6856674"/>
              <a:gd name="connsiteX668" fmla="*/ 7096536 w 9149960"/>
              <a:gd name="connsiteY668" fmla="*/ 5536094 h 6856674"/>
              <a:gd name="connsiteX669" fmla="*/ 7105812 w 9149960"/>
              <a:gd name="connsiteY669" fmla="*/ 5580489 h 6856674"/>
              <a:gd name="connsiteX670" fmla="*/ 7104487 w 9149960"/>
              <a:gd name="connsiteY670" fmla="*/ 5599705 h 6856674"/>
              <a:gd name="connsiteX671" fmla="*/ 7121715 w 9149960"/>
              <a:gd name="connsiteY671" fmla="*/ 5610969 h 6856674"/>
              <a:gd name="connsiteX672" fmla="*/ 7198577 w 9149960"/>
              <a:gd name="connsiteY672" fmla="*/ 5642774 h 6856674"/>
              <a:gd name="connsiteX673" fmla="*/ 7204541 w 9149960"/>
              <a:gd name="connsiteY673" fmla="*/ 5644100 h 6856674"/>
              <a:gd name="connsiteX674" fmla="*/ 7264176 w 9149960"/>
              <a:gd name="connsiteY674" fmla="*/ 5626209 h 6856674"/>
              <a:gd name="connsiteX675" fmla="*/ 7293330 w 9149960"/>
              <a:gd name="connsiteY675" fmla="*/ 5649400 h 6856674"/>
              <a:gd name="connsiteX676" fmla="*/ 7331099 w 9149960"/>
              <a:gd name="connsiteY676" fmla="*/ 5642112 h 6856674"/>
              <a:gd name="connsiteX677" fmla="*/ 7347002 w 9149960"/>
              <a:gd name="connsiteY677" fmla="*/ 5661990 h 6856674"/>
              <a:gd name="connsiteX678" fmla="*/ 7372843 w 9149960"/>
              <a:gd name="connsiteY678" fmla="*/ 5700421 h 6856674"/>
              <a:gd name="connsiteX679" fmla="*/ 7401998 w 9149960"/>
              <a:gd name="connsiteY679" fmla="*/ 5705722 h 6856674"/>
              <a:gd name="connsiteX680" fmla="*/ 7476873 w 9149960"/>
              <a:gd name="connsiteY680" fmla="*/ 5746804 h 6856674"/>
              <a:gd name="connsiteX681" fmla="*/ 7470247 w 9149960"/>
              <a:gd name="connsiteY681" fmla="*/ 5750117 h 6856674"/>
              <a:gd name="connsiteX682" fmla="*/ 7333749 w 9149960"/>
              <a:gd name="connsiteY682" fmla="*/ 5713011 h 6856674"/>
              <a:gd name="connsiteX683" fmla="*/ 7315859 w 9149960"/>
              <a:gd name="connsiteY683" fmla="*/ 5713674 h 6856674"/>
              <a:gd name="connsiteX684" fmla="*/ 7325798 w 9149960"/>
              <a:gd name="connsiteY684" fmla="*/ 5721625 h 6856674"/>
              <a:gd name="connsiteX685" fmla="*/ 7476210 w 9149960"/>
              <a:gd name="connsiteY685" fmla="*/ 5800476 h 6856674"/>
              <a:gd name="connsiteX686" fmla="*/ 7559699 w 9149960"/>
              <a:gd name="connsiteY686" fmla="*/ 5842220 h 6856674"/>
              <a:gd name="connsiteX687" fmla="*/ 7609395 w 9149960"/>
              <a:gd name="connsiteY687" fmla="*/ 5856134 h 6856674"/>
              <a:gd name="connsiteX688" fmla="*/ 7645838 w 9149960"/>
              <a:gd name="connsiteY688" fmla="*/ 5873362 h 6856674"/>
              <a:gd name="connsiteX689" fmla="*/ 7664391 w 9149960"/>
              <a:gd name="connsiteY689" fmla="*/ 5869387 h 6856674"/>
              <a:gd name="connsiteX690" fmla="*/ 7678306 w 9149960"/>
              <a:gd name="connsiteY690" fmla="*/ 5860110 h 6856674"/>
              <a:gd name="connsiteX691" fmla="*/ 7675656 w 9149960"/>
              <a:gd name="connsiteY691" fmla="*/ 5881976 h 6856674"/>
              <a:gd name="connsiteX692" fmla="*/ 7695534 w 9149960"/>
              <a:gd name="connsiteY692" fmla="*/ 5902517 h 6856674"/>
              <a:gd name="connsiteX693" fmla="*/ 7735953 w 9149960"/>
              <a:gd name="connsiteY693" fmla="*/ 5935647 h 6856674"/>
              <a:gd name="connsiteX694" fmla="*/ 7791612 w 9149960"/>
              <a:gd name="connsiteY694" fmla="*/ 5981368 h 6856674"/>
              <a:gd name="connsiteX695" fmla="*/ 7821430 w 9149960"/>
              <a:gd name="connsiteY695" fmla="*/ 6019799 h 6856674"/>
              <a:gd name="connsiteX696" fmla="*/ 7879739 w 9149960"/>
              <a:gd name="connsiteY696" fmla="*/ 6064194 h 6856674"/>
              <a:gd name="connsiteX697" fmla="*/ 7912207 w 9149960"/>
              <a:gd name="connsiteY697" fmla="*/ 6058230 h 6856674"/>
              <a:gd name="connsiteX698" fmla="*/ 7933410 w 9149960"/>
              <a:gd name="connsiteY698" fmla="*/ 6086060 h 6856674"/>
              <a:gd name="connsiteX699" fmla="*/ 7945337 w 9149960"/>
              <a:gd name="connsiteY699" fmla="*/ 6101962 h 6856674"/>
              <a:gd name="connsiteX700" fmla="*/ 7961240 w 9149960"/>
              <a:gd name="connsiteY700" fmla="*/ 6107926 h 6856674"/>
              <a:gd name="connsiteX701" fmla="*/ 7972504 w 9149960"/>
              <a:gd name="connsiteY701" fmla="*/ 6111239 h 6856674"/>
              <a:gd name="connsiteX702" fmla="*/ 7991057 w 9149960"/>
              <a:gd name="connsiteY702" fmla="*/ 6108589 h 6856674"/>
              <a:gd name="connsiteX703" fmla="*/ 7955276 w 9149960"/>
              <a:gd name="connsiteY703" fmla="*/ 6079434 h 6856674"/>
              <a:gd name="connsiteX704" fmla="*/ 7940699 w 9149960"/>
              <a:gd name="connsiteY704" fmla="*/ 6058893 h 6856674"/>
              <a:gd name="connsiteX705" fmla="*/ 7956602 w 9149960"/>
              <a:gd name="connsiteY705" fmla="*/ 6035039 h 6856674"/>
              <a:gd name="connsiteX706" fmla="*/ 7978468 w 9149960"/>
              <a:gd name="connsiteY706" fmla="*/ 6052267 h 6856674"/>
              <a:gd name="connsiteX707" fmla="*/ 7994370 w 9149960"/>
              <a:gd name="connsiteY707" fmla="*/ 6027087 h 6856674"/>
              <a:gd name="connsiteX708" fmla="*/ 7995033 w 9149960"/>
              <a:gd name="connsiteY708" fmla="*/ 6025762 h 6856674"/>
              <a:gd name="connsiteX709" fmla="*/ 7966541 w 9149960"/>
              <a:gd name="connsiteY709" fmla="*/ 6031726 h 6856674"/>
              <a:gd name="connsiteX710" fmla="*/ 7937386 w 9149960"/>
              <a:gd name="connsiteY710" fmla="*/ 5995282 h 6856674"/>
              <a:gd name="connsiteX711" fmla="*/ 7945337 w 9149960"/>
              <a:gd name="connsiteY711" fmla="*/ 5986668 h 6856674"/>
              <a:gd name="connsiteX712" fmla="*/ 7963228 w 9149960"/>
              <a:gd name="connsiteY712" fmla="*/ 5987331 h 6856674"/>
              <a:gd name="connsiteX713" fmla="*/ 7939374 w 9149960"/>
              <a:gd name="connsiteY713" fmla="*/ 5953538 h 6856674"/>
              <a:gd name="connsiteX714" fmla="*/ 7938049 w 9149960"/>
              <a:gd name="connsiteY714" fmla="*/ 5952213 h 6856674"/>
              <a:gd name="connsiteX715" fmla="*/ 7942687 w 9149960"/>
              <a:gd name="connsiteY715" fmla="*/ 5950225 h 6856674"/>
              <a:gd name="connsiteX716" fmla="*/ 7917508 w 9149960"/>
              <a:gd name="connsiteY716" fmla="*/ 5912456 h 6856674"/>
              <a:gd name="connsiteX717" fmla="*/ 7929435 w 9149960"/>
              <a:gd name="connsiteY717" fmla="*/ 5911794 h 6856674"/>
              <a:gd name="connsiteX718" fmla="*/ 7931423 w 9149960"/>
              <a:gd name="connsiteY718" fmla="*/ 5910468 h 6856674"/>
              <a:gd name="connsiteX719" fmla="*/ 7930760 w 9149960"/>
              <a:gd name="connsiteY719" fmla="*/ 5908481 h 6856674"/>
              <a:gd name="connsiteX720" fmla="*/ 7928772 w 9149960"/>
              <a:gd name="connsiteY720" fmla="*/ 5905168 h 6856674"/>
              <a:gd name="connsiteX721" fmla="*/ 7938711 w 9149960"/>
              <a:gd name="connsiteY721" fmla="*/ 5907155 h 6856674"/>
              <a:gd name="connsiteX722" fmla="*/ 7980456 w 9149960"/>
              <a:gd name="connsiteY722" fmla="*/ 5976067 h 6856674"/>
              <a:gd name="connsiteX723" fmla="*/ 7990395 w 9149960"/>
              <a:gd name="connsiteY723" fmla="*/ 5979380 h 6856674"/>
              <a:gd name="connsiteX724" fmla="*/ 7995033 w 9149960"/>
              <a:gd name="connsiteY724" fmla="*/ 6001908 h 6856674"/>
              <a:gd name="connsiteX725" fmla="*/ 7997021 w 9149960"/>
              <a:gd name="connsiteY725" fmla="*/ 6024437 h 6856674"/>
              <a:gd name="connsiteX726" fmla="*/ 7997683 w 9149960"/>
              <a:gd name="connsiteY726" fmla="*/ 6024437 h 6856674"/>
              <a:gd name="connsiteX727" fmla="*/ 7997683 w 9149960"/>
              <a:gd name="connsiteY727" fmla="*/ 6025100 h 6856674"/>
              <a:gd name="connsiteX728" fmla="*/ 8008285 w 9149960"/>
              <a:gd name="connsiteY728" fmla="*/ 6041665 h 6856674"/>
              <a:gd name="connsiteX729" fmla="*/ 8013586 w 9149960"/>
              <a:gd name="connsiteY729" fmla="*/ 6044978 h 6856674"/>
              <a:gd name="connsiteX730" fmla="*/ 8036115 w 9149960"/>
              <a:gd name="connsiteY730" fmla="*/ 6071482 h 6856674"/>
              <a:gd name="connsiteX731" fmla="*/ 8055993 w 9149960"/>
              <a:gd name="connsiteY731" fmla="*/ 6083409 h 6856674"/>
              <a:gd name="connsiteX732" fmla="*/ 8057318 w 9149960"/>
              <a:gd name="connsiteY732" fmla="*/ 6072808 h 6856674"/>
              <a:gd name="connsiteX733" fmla="*/ 8067920 w 9149960"/>
              <a:gd name="connsiteY733" fmla="*/ 6067507 h 6856674"/>
              <a:gd name="connsiteX734" fmla="*/ 8076534 w 9149960"/>
              <a:gd name="connsiteY734" fmla="*/ 6048954 h 6856674"/>
              <a:gd name="connsiteX735" fmla="*/ 8045391 w 9149960"/>
              <a:gd name="connsiteY735" fmla="*/ 5978055 h 6856674"/>
              <a:gd name="connsiteX736" fmla="*/ 8072558 w 9149960"/>
              <a:gd name="connsiteY736" fmla="*/ 6014498 h 6856674"/>
              <a:gd name="connsiteX737" fmla="*/ 8079847 w 9149960"/>
              <a:gd name="connsiteY737" fmla="*/ 6043653 h 6856674"/>
              <a:gd name="connsiteX738" fmla="*/ 8091774 w 9149960"/>
              <a:gd name="connsiteY738" fmla="*/ 6068832 h 6856674"/>
              <a:gd name="connsiteX739" fmla="*/ 8105026 w 9149960"/>
              <a:gd name="connsiteY739" fmla="*/ 6073470 h 6856674"/>
              <a:gd name="connsiteX740" fmla="*/ 8118278 w 9149960"/>
              <a:gd name="connsiteY740" fmla="*/ 6072145 h 6856674"/>
              <a:gd name="connsiteX741" fmla="*/ 8118941 w 9149960"/>
              <a:gd name="connsiteY741" fmla="*/ 6084072 h 6856674"/>
              <a:gd name="connsiteX742" fmla="*/ 8111652 w 9149960"/>
              <a:gd name="connsiteY742" fmla="*/ 6115877 h 6856674"/>
              <a:gd name="connsiteX743" fmla="*/ 8107676 w 9149960"/>
              <a:gd name="connsiteY743" fmla="*/ 6117202 h 6856674"/>
              <a:gd name="connsiteX744" fmla="*/ 8110990 w 9149960"/>
              <a:gd name="connsiteY744" fmla="*/ 6129129 h 6856674"/>
              <a:gd name="connsiteX745" fmla="*/ 8156047 w 9149960"/>
              <a:gd name="connsiteY745" fmla="*/ 6170211 h 6856674"/>
              <a:gd name="connsiteX746" fmla="*/ 8185202 w 9149960"/>
              <a:gd name="connsiteY746" fmla="*/ 6162922 h 6856674"/>
              <a:gd name="connsiteX747" fmla="*/ 8154059 w 9149960"/>
              <a:gd name="connsiteY747" fmla="*/ 6225208 h 6856674"/>
              <a:gd name="connsiteX748" fmla="*/ 8175263 w 9149960"/>
              <a:gd name="connsiteY748" fmla="*/ 6221232 h 6856674"/>
              <a:gd name="connsiteX749" fmla="*/ 8165986 w 9149960"/>
              <a:gd name="connsiteY749" fmla="*/ 6236472 h 6856674"/>
              <a:gd name="connsiteX750" fmla="*/ 8163998 w 9149960"/>
              <a:gd name="connsiteY750" fmla="*/ 6242435 h 6856674"/>
              <a:gd name="connsiteX751" fmla="*/ 8211043 w 9149960"/>
              <a:gd name="connsiteY751" fmla="*/ 6270265 h 6856674"/>
              <a:gd name="connsiteX752" fmla="*/ 8236885 w 9149960"/>
              <a:gd name="connsiteY752" fmla="*/ 6283517 h 6856674"/>
              <a:gd name="connsiteX753" fmla="*/ 8258089 w 9149960"/>
              <a:gd name="connsiteY753" fmla="*/ 6296769 h 6856674"/>
              <a:gd name="connsiteX754" fmla="*/ 8267365 w 9149960"/>
              <a:gd name="connsiteY754" fmla="*/ 6300745 h 6856674"/>
              <a:gd name="connsiteX755" fmla="*/ 8295857 w 9149960"/>
              <a:gd name="connsiteY755" fmla="*/ 6315322 h 6856674"/>
              <a:gd name="connsiteX756" fmla="*/ 8281280 w 9149960"/>
              <a:gd name="connsiteY756" fmla="*/ 6286830 h 6856674"/>
              <a:gd name="connsiteX757" fmla="*/ 8279955 w 9149960"/>
              <a:gd name="connsiteY757" fmla="*/ 6268940 h 6856674"/>
              <a:gd name="connsiteX758" fmla="*/ 8285918 w 9149960"/>
              <a:gd name="connsiteY758" fmla="*/ 6275566 h 6856674"/>
              <a:gd name="connsiteX759" fmla="*/ 8338927 w 9149960"/>
              <a:gd name="connsiteY759" fmla="*/ 6305383 h 6856674"/>
              <a:gd name="connsiteX760" fmla="*/ 8304471 w 9149960"/>
              <a:gd name="connsiteY760" fmla="*/ 6272915 h 6856674"/>
              <a:gd name="connsiteX761" fmla="*/ 8330313 w 9149960"/>
              <a:gd name="connsiteY761" fmla="*/ 6269602 h 6856674"/>
              <a:gd name="connsiteX762" fmla="*/ 8369407 w 9149960"/>
              <a:gd name="connsiteY762" fmla="*/ 6300745 h 6856674"/>
              <a:gd name="connsiteX763" fmla="*/ 8427054 w 9149960"/>
              <a:gd name="connsiteY763" fmla="*/ 6327249 h 6856674"/>
              <a:gd name="connsiteX764" fmla="*/ 8383322 w 9149960"/>
              <a:gd name="connsiteY764" fmla="*/ 6282855 h 6856674"/>
              <a:gd name="connsiteX765" fmla="*/ 8427054 w 9149960"/>
              <a:gd name="connsiteY765" fmla="*/ 6300082 h 6856674"/>
              <a:gd name="connsiteX766" fmla="*/ 8446270 w 9149960"/>
              <a:gd name="connsiteY766" fmla="*/ 6319298 h 6856674"/>
              <a:gd name="connsiteX767" fmla="*/ 8480063 w 9149960"/>
              <a:gd name="connsiteY767" fmla="*/ 6323274 h 6856674"/>
              <a:gd name="connsiteX768" fmla="*/ 8500603 w 9149960"/>
              <a:gd name="connsiteY768" fmla="*/ 6315985 h 6856674"/>
              <a:gd name="connsiteX769" fmla="*/ 8513856 w 9149960"/>
              <a:gd name="connsiteY769" fmla="*/ 6263639 h 6856674"/>
              <a:gd name="connsiteX770" fmla="*/ 8509217 w 9149960"/>
              <a:gd name="connsiteY770" fmla="*/ 6243098 h 6856674"/>
              <a:gd name="connsiteX771" fmla="*/ 8499941 w 9149960"/>
              <a:gd name="connsiteY771" fmla="*/ 6226533 h 6856674"/>
              <a:gd name="connsiteX772" fmla="*/ 8513856 w 9149960"/>
              <a:gd name="connsiteY772" fmla="*/ 6181476 h 6856674"/>
              <a:gd name="connsiteX773" fmla="*/ 8525783 w 9149960"/>
              <a:gd name="connsiteY773" fmla="*/ 6168223 h 6856674"/>
              <a:gd name="connsiteX774" fmla="*/ 8601983 w 9149960"/>
              <a:gd name="connsiteY774" fmla="*/ 6141719 h 6856674"/>
              <a:gd name="connsiteX775" fmla="*/ 8650353 w 9149960"/>
              <a:gd name="connsiteY775" fmla="*/ 6155634 h 6856674"/>
              <a:gd name="connsiteX776" fmla="*/ 8652341 w 9149960"/>
              <a:gd name="connsiteY776" fmla="*/ 6161597 h 6856674"/>
              <a:gd name="connsiteX777" fmla="*/ 8647040 w 9149960"/>
              <a:gd name="connsiteY777" fmla="*/ 6182800 h 6856674"/>
              <a:gd name="connsiteX778" fmla="*/ 8629812 w 9149960"/>
              <a:gd name="connsiteY778" fmla="*/ 6221894 h 6856674"/>
              <a:gd name="connsiteX779" fmla="*/ 8613247 w 9149960"/>
              <a:gd name="connsiteY779" fmla="*/ 6322611 h 6856674"/>
              <a:gd name="connsiteX780" fmla="*/ 8615235 w 9149960"/>
              <a:gd name="connsiteY780" fmla="*/ 6340502 h 6856674"/>
              <a:gd name="connsiteX781" fmla="*/ 8609934 w 9149960"/>
              <a:gd name="connsiteY781" fmla="*/ 6365681 h 6856674"/>
              <a:gd name="connsiteX782" fmla="*/ 8604633 w 9149960"/>
              <a:gd name="connsiteY782" fmla="*/ 6379595 h 6856674"/>
              <a:gd name="connsiteX783" fmla="*/ 8587405 w 9149960"/>
              <a:gd name="connsiteY783" fmla="*/ 6422665 h 6856674"/>
              <a:gd name="connsiteX784" fmla="*/ 8605296 w 9149960"/>
              <a:gd name="connsiteY784" fmla="*/ 6431942 h 6856674"/>
              <a:gd name="connsiteX785" fmla="*/ 8642402 w 9149960"/>
              <a:gd name="connsiteY785" fmla="*/ 6438568 h 6856674"/>
              <a:gd name="connsiteX786" fmla="*/ 8662280 w 9149960"/>
              <a:gd name="connsiteY786" fmla="*/ 6429954 h 6856674"/>
              <a:gd name="connsiteX787" fmla="*/ 8669569 w 9149960"/>
              <a:gd name="connsiteY787" fmla="*/ 6437242 h 6856674"/>
              <a:gd name="connsiteX788" fmla="*/ 8660292 w 9149960"/>
              <a:gd name="connsiteY788" fmla="*/ 6436580 h 6856674"/>
              <a:gd name="connsiteX789" fmla="*/ 8645715 w 9149960"/>
              <a:gd name="connsiteY789" fmla="*/ 6455795 h 6856674"/>
              <a:gd name="connsiteX790" fmla="*/ 8653003 w 9149960"/>
              <a:gd name="connsiteY790" fmla="*/ 6461759 h 6856674"/>
              <a:gd name="connsiteX791" fmla="*/ 8675532 w 9149960"/>
              <a:gd name="connsiteY791" fmla="*/ 6459771 h 6856674"/>
              <a:gd name="connsiteX792" fmla="*/ 8681496 w 9149960"/>
              <a:gd name="connsiteY792" fmla="*/ 6459108 h 6856674"/>
              <a:gd name="connsiteX793" fmla="*/ 8713301 w 9149960"/>
              <a:gd name="connsiteY793" fmla="*/ 6461759 h 6856674"/>
              <a:gd name="connsiteX794" fmla="*/ 8727878 w 9149960"/>
              <a:gd name="connsiteY794" fmla="*/ 6473023 h 6856674"/>
              <a:gd name="connsiteX795" fmla="*/ 8712638 w 9149960"/>
              <a:gd name="connsiteY795" fmla="*/ 6483625 h 6856674"/>
              <a:gd name="connsiteX796" fmla="*/ 8747757 w 9149960"/>
              <a:gd name="connsiteY796" fmla="*/ 6476336 h 6856674"/>
              <a:gd name="connsiteX797" fmla="*/ 8717939 w 9149960"/>
              <a:gd name="connsiteY797" fmla="*/ 6522719 h 6856674"/>
              <a:gd name="connsiteX798" fmla="*/ 8763659 w 9149960"/>
              <a:gd name="connsiteY798" fmla="*/ 6525369 h 6856674"/>
              <a:gd name="connsiteX799" fmla="*/ 8768960 w 9149960"/>
              <a:gd name="connsiteY799" fmla="*/ 6506816 h 6856674"/>
              <a:gd name="connsiteX800" fmla="*/ 8786850 w 9149960"/>
              <a:gd name="connsiteY800" fmla="*/ 6528682 h 6856674"/>
              <a:gd name="connsiteX801" fmla="*/ 8808717 w 9149960"/>
              <a:gd name="connsiteY801" fmla="*/ 6528020 h 6856674"/>
              <a:gd name="connsiteX802" fmla="*/ 8809379 w 9149960"/>
              <a:gd name="connsiteY802" fmla="*/ 6510129 h 6856674"/>
              <a:gd name="connsiteX803" fmla="*/ 8823957 w 9149960"/>
              <a:gd name="connsiteY803" fmla="*/ 6522056 h 6856674"/>
              <a:gd name="connsiteX804" fmla="*/ 8841847 w 9149960"/>
              <a:gd name="connsiteY804" fmla="*/ 6541934 h 6856674"/>
              <a:gd name="connsiteX805" fmla="*/ 8841847 w 9149960"/>
              <a:gd name="connsiteY805" fmla="*/ 6661867 h 6856674"/>
              <a:gd name="connsiteX806" fmla="*/ 8841847 w 9149960"/>
              <a:gd name="connsiteY806" fmla="*/ 6692347 h 6856674"/>
              <a:gd name="connsiteX807" fmla="*/ 8855099 w 9149960"/>
              <a:gd name="connsiteY807" fmla="*/ 6689696 h 6856674"/>
              <a:gd name="connsiteX808" fmla="*/ 8885579 w 9149960"/>
              <a:gd name="connsiteY808" fmla="*/ 6700960 h 6856674"/>
              <a:gd name="connsiteX809" fmla="*/ 8849798 w 9149960"/>
              <a:gd name="connsiteY809" fmla="*/ 6732103 h 6856674"/>
              <a:gd name="connsiteX810" fmla="*/ 8874977 w 9149960"/>
              <a:gd name="connsiteY810" fmla="*/ 6732766 h 6856674"/>
              <a:gd name="connsiteX811" fmla="*/ 8933950 w 9149960"/>
              <a:gd name="connsiteY811" fmla="*/ 6720839 h 6856674"/>
              <a:gd name="connsiteX812" fmla="*/ 8935937 w 9149960"/>
              <a:gd name="connsiteY812" fmla="*/ 6722164 h 6856674"/>
              <a:gd name="connsiteX813" fmla="*/ 9004186 w 9149960"/>
              <a:gd name="connsiteY813" fmla="*/ 6735416 h 6856674"/>
              <a:gd name="connsiteX814" fmla="*/ 9036654 w 9149960"/>
              <a:gd name="connsiteY814" fmla="*/ 6734091 h 6856674"/>
              <a:gd name="connsiteX815" fmla="*/ 9097614 w 9149960"/>
              <a:gd name="connsiteY815" fmla="*/ 6741380 h 6856674"/>
              <a:gd name="connsiteX816" fmla="*/ 9100927 w 9149960"/>
              <a:gd name="connsiteY816" fmla="*/ 6799026 h 6856674"/>
              <a:gd name="connsiteX817" fmla="*/ 9149960 w 9149960"/>
              <a:gd name="connsiteY817" fmla="*/ 6820230 h 6856674"/>
              <a:gd name="connsiteX818" fmla="*/ 9136045 w 9149960"/>
              <a:gd name="connsiteY818" fmla="*/ 6856674 h 6856674"/>
              <a:gd name="connsiteX819" fmla="*/ 0 w 9149960"/>
              <a:gd name="connsiteY819" fmla="*/ 6856011 h 6856674"/>
              <a:gd name="connsiteX820" fmla="*/ 0 w 9149960"/>
              <a:gd name="connsiteY820" fmla="*/ 29156 h 6856674"/>
              <a:gd name="connsiteX821" fmla="*/ 0 w 9149960"/>
              <a:gd name="connsiteY821" fmla="*/ 5965 h 6856674"/>
              <a:gd name="connsiteX822" fmla="*/ 41911 w 9149960"/>
              <a:gd name="connsiteY822" fmla="*/ 3812 h 6856674"/>
              <a:gd name="connsiteX823" fmla="*/ 99388 w 9149960"/>
              <a:gd name="connsiteY823" fmla="*/ 0 h 6856674"/>
              <a:gd name="connsiteX824" fmla="*/ 116616 w 9149960"/>
              <a:gd name="connsiteY824" fmla="*/ 26504 h 6856674"/>
              <a:gd name="connsiteX825" fmla="*/ 99388 w 9149960"/>
              <a:gd name="connsiteY825" fmla="*/ 0 h 685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</a:cxnLst>
            <a:rect l="l" t="t" r="r" b="b"/>
            <a:pathLst>
              <a:path w="9149960" h="6856674">
                <a:moveTo>
                  <a:pt x="8040090" y="6130455"/>
                </a:moveTo>
                <a:cubicBezTo>
                  <a:pt x="8036115" y="6131117"/>
                  <a:pt x="8032139" y="6131780"/>
                  <a:pt x="8028163" y="6132442"/>
                </a:cubicBezTo>
                <a:cubicBezTo>
                  <a:pt x="8027501" y="6133105"/>
                  <a:pt x="8026176" y="6134430"/>
                  <a:pt x="8024850" y="6135093"/>
                </a:cubicBezTo>
                <a:cubicBezTo>
                  <a:pt x="8012261" y="6145032"/>
                  <a:pt x="8007623" y="6161597"/>
                  <a:pt x="8010936" y="6178162"/>
                </a:cubicBezTo>
                <a:cubicBezTo>
                  <a:pt x="8012923" y="6176174"/>
                  <a:pt x="8014911" y="6174187"/>
                  <a:pt x="8016899" y="6172199"/>
                </a:cubicBezTo>
                <a:cubicBezTo>
                  <a:pt x="8017562" y="6171536"/>
                  <a:pt x="8018887" y="6171536"/>
                  <a:pt x="8019549" y="6171536"/>
                </a:cubicBezTo>
                <a:cubicBezTo>
                  <a:pt x="8026176" y="6157621"/>
                  <a:pt x="8033464" y="6144369"/>
                  <a:pt x="8040090" y="6130455"/>
                </a:cubicBezTo>
                <a:close/>
                <a:moveTo>
                  <a:pt x="8094424" y="6123828"/>
                </a:moveTo>
                <a:cubicBezTo>
                  <a:pt x="8083160" y="6126479"/>
                  <a:pt x="8071233" y="6127804"/>
                  <a:pt x="8059306" y="6129129"/>
                </a:cubicBezTo>
                <a:cubicBezTo>
                  <a:pt x="8062619" y="6137081"/>
                  <a:pt x="8065932" y="6145032"/>
                  <a:pt x="8072558" y="6151658"/>
                </a:cubicBezTo>
                <a:cubicBezTo>
                  <a:pt x="8077859" y="6155634"/>
                  <a:pt x="8083160" y="6160272"/>
                  <a:pt x="8088461" y="6164247"/>
                </a:cubicBezTo>
                <a:cubicBezTo>
                  <a:pt x="8092436" y="6167560"/>
                  <a:pt x="8098400" y="6171536"/>
                  <a:pt x="8102376" y="6168886"/>
                </a:cubicBezTo>
                <a:cubicBezTo>
                  <a:pt x="8105689" y="6166235"/>
                  <a:pt x="8108339" y="6157621"/>
                  <a:pt x="8107014" y="6154308"/>
                </a:cubicBezTo>
                <a:cubicBezTo>
                  <a:pt x="8102376" y="6144369"/>
                  <a:pt x="8103038" y="6131780"/>
                  <a:pt x="8094424" y="6123828"/>
                </a:cubicBezTo>
                <a:close/>
                <a:moveTo>
                  <a:pt x="8095749" y="6017811"/>
                </a:moveTo>
                <a:cubicBezTo>
                  <a:pt x="8103700" y="6025762"/>
                  <a:pt x="8117615" y="6021786"/>
                  <a:pt x="8117615" y="6036364"/>
                </a:cubicBezTo>
                <a:cubicBezTo>
                  <a:pt x="8117615" y="6039015"/>
                  <a:pt x="8114965" y="6041002"/>
                  <a:pt x="8113639" y="6043652"/>
                </a:cubicBezTo>
                <a:cubicBezTo>
                  <a:pt x="8104363" y="6038352"/>
                  <a:pt x="8094424" y="6033713"/>
                  <a:pt x="8095749" y="6017811"/>
                </a:cubicBezTo>
                <a:close/>
                <a:moveTo>
                  <a:pt x="7979792" y="5943599"/>
                </a:moveTo>
                <a:cubicBezTo>
                  <a:pt x="7989732" y="5944261"/>
                  <a:pt x="7997020" y="5944261"/>
                  <a:pt x="8005634" y="5953538"/>
                </a:cubicBezTo>
                <a:cubicBezTo>
                  <a:pt x="8013586" y="5962815"/>
                  <a:pt x="8016236" y="5975404"/>
                  <a:pt x="8025512" y="5982693"/>
                </a:cubicBezTo>
                <a:cubicBezTo>
                  <a:pt x="8025512" y="5984681"/>
                  <a:pt x="8026175" y="5987331"/>
                  <a:pt x="8026175" y="5989319"/>
                </a:cubicBezTo>
                <a:cubicBezTo>
                  <a:pt x="8026838" y="5992632"/>
                  <a:pt x="8024850" y="5992632"/>
                  <a:pt x="8021537" y="5993295"/>
                </a:cubicBezTo>
                <a:cubicBezTo>
                  <a:pt x="8009610" y="5993957"/>
                  <a:pt x="8000333" y="5989982"/>
                  <a:pt x="7991719" y="5982030"/>
                </a:cubicBezTo>
                <a:cubicBezTo>
                  <a:pt x="7995032" y="5967453"/>
                  <a:pt x="7979130" y="5958176"/>
                  <a:pt x="7979792" y="5943599"/>
                </a:cubicBezTo>
                <a:close/>
                <a:moveTo>
                  <a:pt x="7847270" y="5917757"/>
                </a:moveTo>
                <a:cubicBezTo>
                  <a:pt x="7853897" y="5921733"/>
                  <a:pt x="7861185" y="5925046"/>
                  <a:pt x="7867811" y="5929021"/>
                </a:cubicBezTo>
                <a:cubicBezTo>
                  <a:pt x="7875763" y="5937635"/>
                  <a:pt x="7891665" y="5942274"/>
                  <a:pt x="7883051" y="5958839"/>
                </a:cubicBezTo>
                <a:cubicBezTo>
                  <a:pt x="7879738" y="5958839"/>
                  <a:pt x="7875763" y="5955526"/>
                  <a:pt x="7874437" y="5960827"/>
                </a:cubicBezTo>
                <a:cubicBezTo>
                  <a:pt x="7871787" y="5966128"/>
                  <a:pt x="7869137" y="5971429"/>
                  <a:pt x="7865161" y="5962152"/>
                </a:cubicBezTo>
                <a:cubicBezTo>
                  <a:pt x="7859860" y="5950887"/>
                  <a:pt x="7853234" y="5939623"/>
                  <a:pt x="7845283" y="5929684"/>
                </a:cubicBezTo>
                <a:cubicBezTo>
                  <a:pt x="7842632" y="5926371"/>
                  <a:pt x="7837994" y="5920408"/>
                  <a:pt x="7847270" y="5917757"/>
                </a:cubicBezTo>
                <a:close/>
                <a:moveTo>
                  <a:pt x="7878992" y="5907901"/>
                </a:moveTo>
                <a:cubicBezTo>
                  <a:pt x="7881063" y="5906161"/>
                  <a:pt x="7885370" y="5906824"/>
                  <a:pt x="7891665" y="5909806"/>
                </a:cubicBezTo>
                <a:cubicBezTo>
                  <a:pt x="7902267" y="5928359"/>
                  <a:pt x="7917507" y="5942936"/>
                  <a:pt x="7931422" y="5958176"/>
                </a:cubicBezTo>
                <a:cubicBezTo>
                  <a:pt x="7934072" y="5963477"/>
                  <a:pt x="7940698" y="5966790"/>
                  <a:pt x="7938048" y="5974078"/>
                </a:cubicBezTo>
                <a:cubicBezTo>
                  <a:pt x="7929434" y="5972754"/>
                  <a:pt x="7926783" y="5959501"/>
                  <a:pt x="7916182" y="5961489"/>
                </a:cubicBezTo>
                <a:cubicBezTo>
                  <a:pt x="7917507" y="5965465"/>
                  <a:pt x="7918832" y="5969441"/>
                  <a:pt x="7922145" y="5977391"/>
                </a:cubicBezTo>
                <a:cubicBezTo>
                  <a:pt x="7910218" y="5969441"/>
                  <a:pt x="7902267" y="5963477"/>
                  <a:pt x="7893653" y="5957513"/>
                </a:cubicBezTo>
                <a:cubicBezTo>
                  <a:pt x="7881726" y="5948237"/>
                  <a:pt x="7889677" y="5931009"/>
                  <a:pt x="7879738" y="5920407"/>
                </a:cubicBezTo>
                <a:cubicBezTo>
                  <a:pt x="7877087" y="5913781"/>
                  <a:pt x="7876922" y="5909640"/>
                  <a:pt x="7878992" y="5907901"/>
                </a:cubicBezTo>
                <a:close/>
                <a:moveTo>
                  <a:pt x="5711683" y="4827766"/>
                </a:moveTo>
                <a:cubicBezTo>
                  <a:pt x="5713009" y="4828428"/>
                  <a:pt x="5714996" y="4829754"/>
                  <a:pt x="5716322" y="4830416"/>
                </a:cubicBezTo>
                <a:cubicBezTo>
                  <a:pt x="5722948" y="4832404"/>
                  <a:pt x="5725598" y="4836380"/>
                  <a:pt x="5728911" y="4841018"/>
                </a:cubicBezTo>
                <a:cubicBezTo>
                  <a:pt x="5728911" y="4839030"/>
                  <a:pt x="5728911" y="4837705"/>
                  <a:pt x="5727586" y="4835717"/>
                </a:cubicBezTo>
                <a:cubicBezTo>
                  <a:pt x="5724273" y="4829754"/>
                  <a:pt x="5718309" y="4827103"/>
                  <a:pt x="5711683" y="4827766"/>
                </a:cubicBezTo>
                <a:close/>
                <a:moveTo>
                  <a:pt x="5377728" y="4613743"/>
                </a:moveTo>
                <a:cubicBezTo>
                  <a:pt x="5387667" y="4614406"/>
                  <a:pt x="5394956" y="4615068"/>
                  <a:pt x="5402907" y="4623682"/>
                </a:cubicBezTo>
                <a:cubicBezTo>
                  <a:pt x="5410859" y="4632959"/>
                  <a:pt x="5413509" y="4645548"/>
                  <a:pt x="5422786" y="4652837"/>
                </a:cubicBezTo>
                <a:cubicBezTo>
                  <a:pt x="5422786" y="4654825"/>
                  <a:pt x="5423448" y="4657475"/>
                  <a:pt x="5423448" y="4659463"/>
                </a:cubicBezTo>
                <a:cubicBezTo>
                  <a:pt x="5423448" y="4663439"/>
                  <a:pt x="5422123" y="4663439"/>
                  <a:pt x="5418147" y="4664102"/>
                </a:cubicBezTo>
                <a:cubicBezTo>
                  <a:pt x="5406220" y="4664764"/>
                  <a:pt x="5396944" y="4660788"/>
                  <a:pt x="5388993" y="4652837"/>
                </a:cubicBezTo>
                <a:cubicBezTo>
                  <a:pt x="5388993" y="4652837"/>
                  <a:pt x="5388993" y="4652174"/>
                  <a:pt x="5388993" y="4652174"/>
                </a:cubicBezTo>
                <a:cubicBezTo>
                  <a:pt x="5392306" y="4637597"/>
                  <a:pt x="5377065" y="4628983"/>
                  <a:pt x="5377065" y="4614406"/>
                </a:cubicBezTo>
                <a:cubicBezTo>
                  <a:pt x="5377065" y="4613743"/>
                  <a:pt x="5377728" y="4613743"/>
                  <a:pt x="5377728" y="4613743"/>
                </a:cubicBezTo>
                <a:close/>
                <a:moveTo>
                  <a:pt x="4652834" y="2823376"/>
                </a:moveTo>
                <a:cubicBezTo>
                  <a:pt x="4662773" y="2831990"/>
                  <a:pt x="4678014" y="2838615"/>
                  <a:pt x="4670062" y="2857831"/>
                </a:cubicBezTo>
                <a:cubicBezTo>
                  <a:pt x="4663436" y="2845241"/>
                  <a:pt x="4658136" y="2833977"/>
                  <a:pt x="4652834" y="2823376"/>
                </a:cubicBezTo>
                <a:close/>
                <a:moveTo>
                  <a:pt x="4357974" y="2515926"/>
                </a:moveTo>
                <a:cubicBezTo>
                  <a:pt x="4353998" y="2531166"/>
                  <a:pt x="4352673" y="2543094"/>
                  <a:pt x="4363937" y="2551708"/>
                </a:cubicBezTo>
                <a:cubicBezTo>
                  <a:pt x="4375202" y="2560320"/>
                  <a:pt x="4387129" y="2568272"/>
                  <a:pt x="4398393" y="2576886"/>
                </a:cubicBezTo>
                <a:cubicBezTo>
                  <a:pt x="4382490" y="2574898"/>
                  <a:pt x="4369901" y="2564959"/>
                  <a:pt x="4357311" y="2553695"/>
                </a:cubicBezTo>
                <a:cubicBezTo>
                  <a:pt x="4340083" y="2555682"/>
                  <a:pt x="4334120" y="2539780"/>
                  <a:pt x="4322193" y="2532491"/>
                </a:cubicBezTo>
                <a:cubicBezTo>
                  <a:pt x="4333458" y="2524540"/>
                  <a:pt x="4337433" y="2541768"/>
                  <a:pt x="4346709" y="2537791"/>
                </a:cubicBezTo>
                <a:cubicBezTo>
                  <a:pt x="4351348" y="2531829"/>
                  <a:pt x="4346709" y="2522553"/>
                  <a:pt x="4357974" y="2515926"/>
                </a:cubicBezTo>
                <a:close/>
                <a:moveTo>
                  <a:pt x="3910713" y="2390692"/>
                </a:moveTo>
                <a:cubicBezTo>
                  <a:pt x="3920652" y="2395993"/>
                  <a:pt x="3929929" y="2401956"/>
                  <a:pt x="3939868" y="2407256"/>
                </a:cubicBezTo>
                <a:cubicBezTo>
                  <a:pt x="3927941" y="2405932"/>
                  <a:pt x="3916014" y="2403944"/>
                  <a:pt x="3910713" y="2390692"/>
                </a:cubicBezTo>
                <a:close/>
                <a:moveTo>
                  <a:pt x="3548931" y="2174682"/>
                </a:moveTo>
                <a:cubicBezTo>
                  <a:pt x="3560195" y="2172031"/>
                  <a:pt x="3560859" y="2183296"/>
                  <a:pt x="3564832" y="2189258"/>
                </a:cubicBezTo>
                <a:cubicBezTo>
                  <a:pt x="3558208" y="2184621"/>
                  <a:pt x="3547606" y="2189258"/>
                  <a:pt x="3544291" y="2178657"/>
                </a:cubicBezTo>
                <a:cubicBezTo>
                  <a:pt x="3544291" y="2177332"/>
                  <a:pt x="3546943" y="2174682"/>
                  <a:pt x="3548931" y="2174682"/>
                </a:cubicBezTo>
                <a:close/>
                <a:moveTo>
                  <a:pt x="3407132" y="1969936"/>
                </a:moveTo>
                <a:cubicBezTo>
                  <a:pt x="3418396" y="1965960"/>
                  <a:pt x="3419059" y="1977887"/>
                  <a:pt x="3424360" y="1983188"/>
                </a:cubicBezTo>
                <a:cubicBezTo>
                  <a:pt x="3417071" y="1980537"/>
                  <a:pt x="3407132" y="1983850"/>
                  <a:pt x="3403156" y="1974574"/>
                </a:cubicBezTo>
                <a:cubicBezTo>
                  <a:pt x="3402494" y="1973911"/>
                  <a:pt x="3405807" y="1970598"/>
                  <a:pt x="3407132" y="1969936"/>
                </a:cubicBezTo>
                <a:close/>
                <a:moveTo>
                  <a:pt x="3071188" y="1835426"/>
                </a:moveTo>
                <a:cubicBezTo>
                  <a:pt x="3085767" y="1838739"/>
                  <a:pt x="3091068" y="1848678"/>
                  <a:pt x="3095706" y="1859280"/>
                </a:cubicBezTo>
                <a:cubicBezTo>
                  <a:pt x="3086430" y="1853317"/>
                  <a:pt x="3076490" y="1849341"/>
                  <a:pt x="3071188" y="1835426"/>
                </a:cubicBezTo>
                <a:close/>
                <a:moveTo>
                  <a:pt x="2953908" y="1831451"/>
                </a:moveTo>
                <a:cubicBezTo>
                  <a:pt x="2967160" y="1827476"/>
                  <a:pt x="2973124" y="1838740"/>
                  <a:pt x="2982400" y="1840065"/>
                </a:cubicBezTo>
                <a:cubicBezTo>
                  <a:pt x="2967823" y="1853980"/>
                  <a:pt x="2961859" y="1841391"/>
                  <a:pt x="2953908" y="1831451"/>
                </a:cubicBezTo>
                <a:close/>
                <a:moveTo>
                  <a:pt x="2988396" y="1813955"/>
                </a:moveTo>
                <a:cubicBezTo>
                  <a:pt x="3006132" y="1812899"/>
                  <a:pt x="3019673" y="1824329"/>
                  <a:pt x="3032098" y="1838741"/>
                </a:cubicBezTo>
                <a:cubicBezTo>
                  <a:pt x="3038725" y="1846693"/>
                  <a:pt x="3057941" y="1851994"/>
                  <a:pt x="3045348" y="1867234"/>
                </a:cubicBezTo>
                <a:cubicBezTo>
                  <a:pt x="3031435" y="1881811"/>
                  <a:pt x="3028784" y="1854644"/>
                  <a:pt x="3013545" y="1861933"/>
                </a:cubicBezTo>
                <a:cubicBezTo>
                  <a:pt x="3020170" y="1851994"/>
                  <a:pt x="3028784" y="1857293"/>
                  <a:pt x="3031435" y="1851994"/>
                </a:cubicBezTo>
                <a:cubicBezTo>
                  <a:pt x="3024146" y="1837416"/>
                  <a:pt x="3010895" y="1838741"/>
                  <a:pt x="3001617" y="1842717"/>
                </a:cubicBezTo>
                <a:cubicBezTo>
                  <a:pt x="2993004" y="1846030"/>
                  <a:pt x="2989029" y="1841392"/>
                  <a:pt x="2983064" y="1840729"/>
                </a:cubicBezTo>
                <a:cubicBezTo>
                  <a:pt x="2984389" y="1830127"/>
                  <a:pt x="2975776" y="1825489"/>
                  <a:pt x="2969150" y="1819526"/>
                </a:cubicBezTo>
                <a:cubicBezTo>
                  <a:pt x="2976107" y="1816047"/>
                  <a:pt x="2982485" y="1814308"/>
                  <a:pt x="2988396" y="1813955"/>
                </a:cubicBezTo>
                <a:close/>
                <a:moveTo>
                  <a:pt x="2717357" y="1594237"/>
                </a:moveTo>
                <a:cubicBezTo>
                  <a:pt x="2718682" y="1593574"/>
                  <a:pt x="2721995" y="1593574"/>
                  <a:pt x="2723320" y="1594237"/>
                </a:cubicBezTo>
                <a:cubicBezTo>
                  <a:pt x="2743861" y="1604839"/>
                  <a:pt x="2738561" y="1618091"/>
                  <a:pt x="2723983" y="1633994"/>
                </a:cubicBezTo>
                <a:cubicBezTo>
                  <a:pt x="2731935" y="1620079"/>
                  <a:pt x="2733922" y="1606827"/>
                  <a:pt x="2715369" y="1599538"/>
                </a:cubicBezTo>
                <a:cubicBezTo>
                  <a:pt x="2715369" y="1599538"/>
                  <a:pt x="2716032" y="1594900"/>
                  <a:pt x="2717357" y="1594237"/>
                </a:cubicBezTo>
                <a:close/>
                <a:moveTo>
                  <a:pt x="2604051" y="1535929"/>
                </a:moveTo>
                <a:cubicBezTo>
                  <a:pt x="2609353" y="1535266"/>
                  <a:pt x="2613991" y="1538578"/>
                  <a:pt x="2618629" y="1538578"/>
                </a:cubicBezTo>
                <a:cubicBezTo>
                  <a:pt x="2639832" y="1540567"/>
                  <a:pt x="2651760" y="1567734"/>
                  <a:pt x="2677602" y="1559781"/>
                </a:cubicBezTo>
                <a:cubicBezTo>
                  <a:pt x="2684889" y="1557794"/>
                  <a:pt x="2680252" y="1567734"/>
                  <a:pt x="2680915" y="1572372"/>
                </a:cubicBezTo>
                <a:cubicBezTo>
                  <a:pt x="2682239" y="1580985"/>
                  <a:pt x="2676277" y="1578335"/>
                  <a:pt x="2672301" y="1576348"/>
                </a:cubicBezTo>
                <a:cubicBezTo>
                  <a:pt x="2650435" y="1561108"/>
                  <a:pt x="2624593" y="1553155"/>
                  <a:pt x="2604051" y="1535929"/>
                </a:cubicBezTo>
                <a:close/>
                <a:moveTo>
                  <a:pt x="1740670" y="1052222"/>
                </a:moveTo>
                <a:cubicBezTo>
                  <a:pt x="1750609" y="1050234"/>
                  <a:pt x="1751934" y="1059511"/>
                  <a:pt x="1756572" y="1065474"/>
                </a:cubicBezTo>
                <a:cubicBezTo>
                  <a:pt x="1748621" y="1064149"/>
                  <a:pt x="1740007" y="1065474"/>
                  <a:pt x="1736031" y="1056860"/>
                </a:cubicBezTo>
                <a:cubicBezTo>
                  <a:pt x="1736031" y="1056198"/>
                  <a:pt x="1738682" y="1052885"/>
                  <a:pt x="1740670" y="1052222"/>
                </a:cubicBezTo>
                <a:close/>
                <a:moveTo>
                  <a:pt x="1622730" y="907775"/>
                </a:moveTo>
                <a:cubicBezTo>
                  <a:pt x="1626044" y="925665"/>
                  <a:pt x="1635320" y="939580"/>
                  <a:pt x="1645259" y="955483"/>
                </a:cubicBezTo>
                <a:cubicBezTo>
                  <a:pt x="1632007" y="959459"/>
                  <a:pt x="1621406" y="963434"/>
                  <a:pt x="1610141" y="966747"/>
                </a:cubicBezTo>
                <a:cubicBezTo>
                  <a:pt x="1598215" y="970723"/>
                  <a:pt x="1592251" y="964759"/>
                  <a:pt x="1587613" y="958133"/>
                </a:cubicBezTo>
                <a:cubicBezTo>
                  <a:pt x="1582974" y="951507"/>
                  <a:pt x="1586950" y="944218"/>
                  <a:pt x="1594238" y="938918"/>
                </a:cubicBezTo>
                <a:cubicBezTo>
                  <a:pt x="1599540" y="935605"/>
                  <a:pt x="1603515" y="930966"/>
                  <a:pt x="1603515" y="924340"/>
                </a:cubicBezTo>
                <a:cubicBezTo>
                  <a:pt x="1603515" y="917714"/>
                  <a:pt x="1604178" y="917051"/>
                  <a:pt x="1607491" y="919702"/>
                </a:cubicBezTo>
                <a:cubicBezTo>
                  <a:pt x="1627369" y="936267"/>
                  <a:pt x="1616104" y="913076"/>
                  <a:pt x="1622730" y="907775"/>
                </a:cubicBezTo>
                <a:close/>
                <a:moveTo>
                  <a:pt x="1565497" y="845241"/>
                </a:moveTo>
                <a:cubicBezTo>
                  <a:pt x="1567567" y="845987"/>
                  <a:pt x="1569721" y="847478"/>
                  <a:pt x="1571709" y="848140"/>
                </a:cubicBezTo>
                <a:cubicBezTo>
                  <a:pt x="1576348" y="850128"/>
                  <a:pt x="1581649" y="852115"/>
                  <a:pt x="1590262" y="855428"/>
                </a:cubicBezTo>
                <a:cubicBezTo>
                  <a:pt x="1570384" y="860067"/>
                  <a:pt x="1574360" y="868018"/>
                  <a:pt x="1582310" y="876632"/>
                </a:cubicBezTo>
                <a:cubicBezTo>
                  <a:pt x="1594238" y="879282"/>
                  <a:pt x="1585623" y="865368"/>
                  <a:pt x="1592249" y="864042"/>
                </a:cubicBezTo>
                <a:cubicBezTo>
                  <a:pt x="1610140" y="871331"/>
                  <a:pt x="1588937" y="894522"/>
                  <a:pt x="1606165" y="902474"/>
                </a:cubicBezTo>
                <a:cubicBezTo>
                  <a:pt x="1596226" y="898498"/>
                  <a:pt x="1581649" y="907112"/>
                  <a:pt x="1577010" y="890547"/>
                </a:cubicBezTo>
                <a:cubicBezTo>
                  <a:pt x="1561107" y="885908"/>
                  <a:pt x="1565084" y="869343"/>
                  <a:pt x="1558457" y="859404"/>
                </a:cubicBezTo>
                <a:cubicBezTo>
                  <a:pt x="1556469" y="856754"/>
                  <a:pt x="1557794" y="850128"/>
                  <a:pt x="1559782" y="846815"/>
                </a:cubicBezTo>
                <a:cubicBezTo>
                  <a:pt x="1561439" y="844496"/>
                  <a:pt x="1563427" y="844496"/>
                  <a:pt x="1565497" y="845241"/>
                </a:cubicBezTo>
                <a:close/>
                <a:moveTo>
                  <a:pt x="1508760" y="819647"/>
                </a:moveTo>
                <a:cubicBezTo>
                  <a:pt x="1519360" y="816334"/>
                  <a:pt x="1520024" y="827598"/>
                  <a:pt x="1525324" y="833562"/>
                </a:cubicBezTo>
                <a:cubicBezTo>
                  <a:pt x="1518699" y="828923"/>
                  <a:pt x="1508096" y="834887"/>
                  <a:pt x="1504121" y="826273"/>
                </a:cubicBezTo>
                <a:cubicBezTo>
                  <a:pt x="1503458" y="824948"/>
                  <a:pt x="1506771" y="820310"/>
                  <a:pt x="1508760" y="819647"/>
                </a:cubicBezTo>
                <a:close/>
                <a:moveTo>
                  <a:pt x="739472" y="508222"/>
                </a:moveTo>
                <a:cubicBezTo>
                  <a:pt x="738809" y="508885"/>
                  <a:pt x="738147" y="509548"/>
                  <a:pt x="737484" y="510210"/>
                </a:cubicBezTo>
                <a:cubicBezTo>
                  <a:pt x="738147" y="510210"/>
                  <a:pt x="738809" y="510873"/>
                  <a:pt x="739472" y="510873"/>
                </a:cubicBezTo>
                <a:cubicBezTo>
                  <a:pt x="740135" y="510210"/>
                  <a:pt x="739472" y="508885"/>
                  <a:pt x="739472" y="508222"/>
                </a:cubicBezTo>
                <a:close/>
                <a:moveTo>
                  <a:pt x="1017765" y="502258"/>
                </a:moveTo>
                <a:cubicBezTo>
                  <a:pt x="1029030" y="509547"/>
                  <a:pt x="1042944" y="512197"/>
                  <a:pt x="1050234" y="525449"/>
                </a:cubicBezTo>
                <a:cubicBezTo>
                  <a:pt x="1044933" y="526112"/>
                  <a:pt x="1041620" y="526112"/>
                  <a:pt x="1037643" y="526775"/>
                </a:cubicBezTo>
                <a:cubicBezTo>
                  <a:pt x="1033668" y="516835"/>
                  <a:pt x="1015778" y="519486"/>
                  <a:pt x="1017765" y="502258"/>
                </a:cubicBezTo>
                <a:close/>
                <a:moveTo>
                  <a:pt x="854765" y="418108"/>
                </a:moveTo>
                <a:cubicBezTo>
                  <a:pt x="871992" y="428047"/>
                  <a:pt x="887233" y="443287"/>
                  <a:pt x="909099" y="447925"/>
                </a:cubicBezTo>
                <a:cubicBezTo>
                  <a:pt x="894521" y="463165"/>
                  <a:pt x="882595" y="447925"/>
                  <a:pt x="870667" y="445275"/>
                </a:cubicBezTo>
                <a:cubicBezTo>
                  <a:pt x="860728" y="442625"/>
                  <a:pt x="860728" y="441962"/>
                  <a:pt x="854765" y="418108"/>
                </a:cubicBezTo>
                <a:close/>
                <a:moveTo>
                  <a:pt x="499604" y="237213"/>
                </a:moveTo>
                <a:cubicBezTo>
                  <a:pt x="510206" y="235225"/>
                  <a:pt x="510868" y="245827"/>
                  <a:pt x="515507" y="251128"/>
                </a:cubicBezTo>
                <a:cubicBezTo>
                  <a:pt x="507555" y="247815"/>
                  <a:pt x="498279" y="250465"/>
                  <a:pt x="494966" y="241189"/>
                </a:cubicBezTo>
                <a:cubicBezTo>
                  <a:pt x="494966" y="240526"/>
                  <a:pt x="497616" y="237213"/>
                  <a:pt x="499604" y="237213"/>
                </a:cubicBezTo>
                <a:close/>
                <a:moveTo>
                  <a:pt x="434006" y="139809"/>
                </a:moveTo>
                <a:cubicBezTo>
                  <a:pt x="445271" y="136497"/>
                  <a:pt x="444607" y="148424"/>
                  <a:pt x="450571" y="153062"/>
                </a:cubicBezTo>
                <a:cubicBezTo>
                  <a:pt x="442620" y="152399"/>
                  <a:pt x="435331" y="151075"/>
                  <a:pt x="430030" y="144449"/>
                </a:cubicBezTo>
                <a:cubicBezTo>
                  <a:pt x="430030" y="143786"/>
                  <a:pt x="432018" y="140472"/>
                  <a:pt x="434006" y="139809"/>
                </a:cubicBezTo>
                <a:close/>
                <a:moveTo>
                  <a:pt x="41911" y="3812"/>
                </a:moveTo>
                <a:cubicBezTo>
                  <a:pt x="55495" y="6462"/>
                  <a:pt x="68250" y="13585"/>
                  <a:pt x="78851" y="28494"/>
                </a:cubicBezTo>
                <a:cubicBezTo>
                  <a:pt x="85477" y="37770"/>
                  <a:pt x="96741" y="44396"/>
                  <a:pt x="105355" y="53010"/>
                </a:cubicBezTo>
                <a:cubicBezTo>
                  <a:pt x="108006" y="55661"/>
                  <a:pt x="109993" y="60299"/>
                  <a:pt x="113970" y="57649"/>
                </a:cubicBezTo>
                <a:cubicBezTo>
                  <a:pt x="117945" y="54998"/>
                  <a:pt x="117283" y="49035"/>
                  <a:pt x="114632" y="45059"/>
                </a:cubicBezTo>
                <a:cubicBezTo>
                  <a:pt x="112644" y="41746"/>
                  <a:pt x="104693" y="43071"/>
                  <a:pt x="107344" y="36445"/>
                </a:cubicBezTo>
                <a:cubicBezTo>
                  <a:pt x="111981" y="31144"/>
                  <a:pt x="115957" y="38433"/>
                  <a:pt x="122583" y="35782"/>
                </a:cubicBezTo>
                <a:cubicBezTo>
                  <a:pt x="133848" y="31144"/>
                  <a:pt x="141799" y="44396"/>
                  <a:pt x="152400" y="47047"/>
                </a:cubicBezTo>
                <a:cubicBezTo>
                  <a:pt x="135835" y="60962"/>
                  <a:pt x="160352" y="60299"/>
                  <a:pt x="159689" y="68913"/>
                </a:cubicBezTo>
                <a:lnTo>
                  <a:pt x="195470" y="77527"/>
                </a:lnTo>
                <a:cubicBezTo>
                  <a:pt x="208722" y="100718"/>
                  <a:pt x="231251" y="90779"/>
                  <a:pt x="250467" y="93429"/>
                </a:cubicBezTo>
                <a:cubicBezTo>
                  <a:pt x="240528" y="107344"/>
                  <a:pt x="274983" y="98068"/>
                  <a:pt x="261731" y="114633"/>
                </a:cubicBezTo>
                <a:cubicBezTo>
                  <a:pt x="257755" y="119271"/>
                  <a:pt x="247816" y="121922"/>
                  <a:pt x="253780" y="129873"/>
                </a:cubicBezTo>
                <a:cubicBezTo>
                  <a:pt x="259744" y="137162"/>
                  <a:pt x="269019" y="130535"/>
                  <a:pt x="274321" y="127885"/>
                </a:cubicBezTo>
                <a:cubicBezTo>
                  <a:pt x="294199" y="117283"/>
                  <a:pt x="317390" y="119934"/>
                  <a:pt x="328654" y="131198"/>
                </a:cubicBezTo>
                <a:cubicBezTo>
                  <a:pt x="343232" y="145113"/>
                  <a:pt x="349196" y="137162"/>
                  <a:pt x="357809" y="130535"/>
                </a:cubicBezTo>
                <a:cubicBezTo>
                  <a:pt x="368411" y="122584"/>
                  <a:pt x="375700" y="126560"/>
                  <a:pt x="384313" y="133186"/>
                </a:cubicBezTo>
                <a:cubicBezTo>
                  <a:pt x="398891" y="143788"/>
                  <a:pt x="388289" y="155715"/>
                  <a:pt x="386302" y="167642"/>
                </a:cubicBezTo>
                <a:cubicBezTo>
                  <a:pt x="422745" y="158365"/>
                  <a:pt x="428045" y="163003"/>
                  <a:pt x="422745" y="200772"/>
                </a:cubicBezTo>
                <a:cubicBezTo>
                  <a:pt x="422083" y="207398"/>
                  <a:pt x="427383" y="204085"/>
                  <a:pt x="430034" y="206073"/>
                </a:cubicBezTo>
                <a:cubicBezTo>
                  <a:pt x="447924" y="220650"/>
                  <a:pt x="458526" y="247817"/>
                  <a:pt x="453225" y="265045"/>
                </a:cubicBezTo>
                <a:cubicBezTo>
                  <a:pt x="474428" y="252455"/>
                  <a:pt x="479067" y="277635"/>
                  <a:pt x="492981" y="282936"/>
                </a:cubicBezTo>
                <a:cubicBezTo>
                  <a:pt x="505571" y="288236"/>
                  <a:pt x="485030" y="293537"/>
                  <a:pt x="487680" y="301489"/>
                </a:cubicBezTo>
                <a:cubicBezTo>
                  <a:pt x="497619" y="303476"/>
                  <a:pt x="514848" y="305464"/>
                  <a:pt x="514185" y="310765"/>
                </a:cubicBezTo>
                <a:cubicBezTo>
                  <a:pt x="512197" y="323355"/>
                  <a:pt x="506234" y="337932"/>
                  <a:pt x="490993" y="343896"/>
                </a:cubicBezTo>
                <a:cubicBezTo>
                  <a:pt x="508884" y="343233"/>
                  <a:pt x="508884" y="343233"/>
                  <a:pt x="524124" y="350522"/>
                </a:cubicBezTo>
                <a:cubicBezTo>
                  <a:pt x="518161" y="353835"/>
                  <a:pt x="510872" y="348534"/>
                  <a:pt x="505571" y="354497"/>
                </a:cubicBezTo>
                <a:cubicBezTo>
                  <a:pt x="515510" y="365762"/>
                  <a:pt x="515510" y="365762"/>
                  <a:pt x="527437" y="358473"/>
                </a:cubicBezTo>
                <a:cubicBezTo>
                  <a:pt x="542677" y="348534"/>
                  <a:pt x="566531" y="355822"/>
                  <a:pt x="563880" y="371062"/>
                </a:cubicBezTo>
                <a:cubicBezTo>
                  <a:pt x="560567" y="392266"/>
                  <a:pt x="576470" y="392266"/>
                  <a:pt x="585084" y="401542"/>
                </a:cubicBezTo>
                <a:cubicBezTo>
                  <a:pt x="591710" y="408169"/>
                  <a:pt x="619540" y="404855"/>
                  <a:pt x="598336" y="426722"/>
                </a:cubicBezTo>
                <a:cubicBezTo>
                  <a:pt x="595023" y="430697"/>
                  <a:pt x="601649" y="430035"/>
                  <a:pt x="602974" y="430035"/>
                </a:cubicBezTo>
                <a:cubicBezTo>
                  <a:pt x="614902" y="431360"/>
                  <a:pt x="624178" y="440636"/>
                  <a:pt x="636767" y="439311"/>
                </a:cubicBezTo>
                <a:cubicBezTo>
                  <a:pt x="636767" y="437323"/>
                  <a:pt x="637430" y="434673"/>
                  <a:pt x="637430" y="432685"/>
                </a:cubicBezTo>
                <a:cubicBezTo>
                  <a:pt x="652008" y="437986"/>
                  <a:pt x="669235" y="435335"/>
                  <a:pt x="680500" y="450576"/>
                </a:cubicBezTo>
                <a:cubicBezTo>
                  <a:pt x="692427" y="466478"/>
                  <a:pt x="711642" y="473767"/>
                  <a:pt x="728208" y="469791"/>
                </a:cubicBezTo>
                <a:cubicBezTo>
                  <a:pt x="740797" y="466478"/>
                  <a:pt x="752061" y="459852"/>
                  <a:pt x="765976" y="463165"/>
                </a:cubicBezTo>
                <a:cubicBezTo>
                  <a:pt x="767964" y="463828"/>
                  <a:pt x="771939" y="463828"/>
                  <a:pt x="770614" y="461177"/>
                </a:cubicBezTo>
                <a:cubicBezTo>
                  <a:pt x="767964" y="456539"/>
                  <a:pt x="763326" y="450576"/>
                  <a:pt x="772602" y="451238"/>
                </a:cubicBezTo>
                <a:cubicBezTo>
                  <a:pt x="779891" y="451901"/>
                  <a:pt x="786517" y="457864"/>
                  <a:pt x="784529" y="467803"/>
                </a:cubicBezTo>
                <a:cubicBezTo>
                  <a:pt x="797119" y="461177"/>
                  <a:pt x="810371" y="455876"/>
                  <a:pt x="825610" y="459189"/>
                </a:cubicBezTo>
                <a:cubicBezTo>
                  <a:pt x="828924" y="457202"/>
                  <a:pt x="823623" y="446600"/>
                  <a:pt x="834887" y="452563"/>
                </a:cubicBezTo>
                <a:cubicBezTo>
                  <a:pt x="857416" y="463828"/>
                  <a:pt x="880607" y="472442"/>
                  <a:pt x="903799" y="482381"/>
                </a:cubicBezTo>
                <a:cubicBezTo>
                  <a:pt x="918376" y="496958"/>
                  <a:pt x="943555" y="485031"/>
                  <a:pt x="956145" y="504909"/>
                </a:cubicBezTo>
                <a:cubicBezTo>
                  <a:pt x="943555" y="509548"/>
                  <a:pt x="934278" y="496296"/>
                  <a:pt x="922352" y="498283"/>
                </a:cubicBezTo>
                <a:cubicBezTo>
                  <a:pt x="932954" y="514849"/>
                  <a:pt x="932954" y="513523"/>
                  <a:pt x="952832" y="512198"/>
                </a:cubicBezTo>
                <a:cubicBezTo>
                  <a:pt x="960120" y="511535"/>
                  <a:pt x="968735" y="515511"/>
                  <a:pt x="971384" y="524125"/>
                </a:cubicBezTo>
                <a:cubicBezTo>
                  <a:pt x="971384" y="525450"/>
                  <a:pt x="964096" y="525450"/>
                  <a:pt x="965422" y="528763"/>
                </a:cubicBezTo>
                <a:cubicBezTo>
                  <a:pt x="967409" y="532739"/>
                  <a:pt x="970059" y="528101"/>
                  <a:pt x="972710" y="527438"/>
                </a:cubicBezTo>
                <a:cubicBezTo>
                  <a:pt x="984637" y="524788"/>
                  <a:pt x="993913" y="533402"/>
                  <a:pt x="1000539" y="539365"/>
                </a:cubicBezTo>
                <a:cubicBezTo>
                  <a:pt x="1019093" y="557256"/>
                  <a:pt x="1041622" y="562556"/>
                  <a:pt x="1065476" y="565207"/>
                </a:cubicBezTo>
                <a:cubicBezTo>
                  <a:pt x="1065476" y="565207"/>
                  <a:pt x="1065476" y="565207"/>
                  <a:pt x="1065476" y="564544"/>
                </a:cubicBezTo>
                <a:cubicBezTo>
                  <a:pt x="1042284" y="542678"/>
                  <a:pt x="1010478" y="533402"/>
                  <a:pt x="984637" y="513523"/>
                </a:cubicBezTo>
                <a:cubicBezTo>
                  <a:pt x="1000539" y="526113"/>
                  <a:pt x="1019755" y="526113"/>
                  <a:pt x="1038308" y="528101"/>
                </a:cubicBezTo>
                <a:cubicBezTo>
                  <a:pt x="1049574" y="535389"/>
                  <a:pt x="1060174" y="542678"/>
                  <a:pt x="1071440" y="549967"/>
                </a:cubicBezTo>
                <a:cubicBezTo>
                  <a:pt x="1070115" y="545329"/>
                  <a:pt x="1066140" y="540690"/>
                  <a:pt x="1068790" y="534064"/>
                </a:cubicBezTo>
                <a:cubicBezTo>
                  <a:pt x="1094632" y="546654"/>
                  <a:pt x="1117159" y="562556"/>
                  <a:pt x="1139026" y="579784"/>
                </a:cubicBezTo>
                <a:cubicBezTo>
                  <a:pt x="1145653" y="583760"/>
                  <a:pt x="1151615" y="589061"/>
                  <a:pt x="1158243" y="591711"/>
                </a:cubicBezTo>
                <a:cubicBezTo>
                  <a:pt x="1185408" y="601650"/>
                  <a:pt x="1196011" y="632130"/>
                  <a:pt x="1222516" y="643395"/>
                </a:cubicBezTo>
                <a:cubicBezTo>
                  <a:pt x="1219202" y="637431"/>
                  <a:pt x="1215889" y="631468"/>
                  <a:pt x="1211914" y="625504"/>
                </a:cubicBezTo>
                <a:cubicBezTo>
                  <a:pt x="1213239" y="624179"/>
                  <a:pt x="1214564" y="622854"/>
                  <a:pt x="1215889" y="621529"/>
                </a:cubicBezTo>
                <a:cubicBezTo>
                  <a:pt x="1254982" y="657309"/>
                  <a:pt x="1302691" y="683814"/>
                  <a:pt x="1333172" y="729534"/>
                </a:cubicBezTo>
                <a:cubicBezTo>
                  <a:pt x="1345098" y="755376"/>
                  <a:pt x="1359012" y="781217"/>
                  <a:pt x="1379555" y="798445"/>
                </a:cubicBezTo>
                <a:cubicBezTo>
                  <a:pt x="1390819" y="807722"/>
                  <a:pt x="1413347" y="835551"/>
                  <a:pt x="1436539" y="807059"/>
                </a:cubicBezTo>
                <a:cubicBezTo>
                  <a:pt x="1441840" y="801096"/>
                  <a:pt x="1448465" y="807059"/>
                  <a:pt x="1453104" y="809709"/>
                </a:cubicBezTo>
                <a:cubicBezTo>
                  <a:pt x="1470332" y="818323"/>
                  <a:pt x="1465031" y="832901"/>
                  <a:pt x="1459068" y="846153"/>
                </a:cubicBezTo>
                <a:cubicBezTo>
                  <a:pt x="1476959" y="846816"/>
                  <a:pt x="1491535" y="855429"/>
                  <a:pt x="1503463" y="866694"/>
                </a:cubicBezTo>
                <a:cubicBezTo>
                  <a:pt x="1510752" y="873982"/>
                  <a:pt x="1492861" y="875308"/>
                  <a:pt x="1494847" y="884584"/>
                </a:cubicBezTo>
                <a:cubicBezTo>
                  <a:pt x="1506775" y="879946"/>
                  <a:pt x="1509427" y="890548"/>
                  <a:pt x="1511413" y="897836"/>
                </a:cubicBezTo>
                <a:cubicBezTo>
                  <a:pt x="1513402" y="908438"/>
                  <a:pt x="1514064" y="920365"/>
                  <a:pt x="1498825" y="923678"/>
                </a:cubicBezTo>
                <a:cubicBezTo>
                  <a:pt x="1507438" y="942231"/>
                  <a:pt x="1525991" y="950845"/>
                  <a:pt x="1541894" y="962109"/>
                </a:cubicBezTo>
                <a:cubicBezTo>
                  <a:pt x="1545207" y="964760"/>
                  <a:pt x="1557133" y="966085"/>
                  <a:pt x="1551170" y="970723"/>
                </a:cubicBezTo>
                <a:cubicBezTo>
                  <a:pt x="1539244" y="981988"/>
                  <a:pt x="1550507" y="981325"/>
                  <a:pt x="1555808" y="981325"/>
                </a:cubicBezTo>
                <a:cubicBezTo>
                  <a:pt x="1567734" y="981988"/>
                  <a:pt x="1578337" y="988614"/>
                  <a:pt x="1590263" y="987951"/>
                </a:cubicBezTo>
                <a:cubicBezTo>
                  <a:pt x="1578999" y="989276"/>
                  <a:pt x="1569060" y="999216"/>
                  <a:pt x="1557133" y="989939"/>
                </a:cubicBezTo>
                <a:cubicBezTo>
                  <a:pt x="1553820" y="987289"/>
                  <a:pt x="1549182" y="988614"/>
                  <a:pt x="1547857" y="992589"/>
                </a:cubicBezTo>
                <a:cubicBezTo>
                  <a:pt x="1545870" y="997228"/>
                  <a:pt x="1550507" y="998553"/>
                  <a:pt x="1553157" y="1000541"/>
                </a:cubicBezTo>
                <a:cubicBezTo>
                  <a:pt x="1558458" y="1003854"/>
                  <a:pt x="1564421" y="1005179"/>
                  <a:pt x="1570386" y="1004516"/>
                </a:cubicBezTo>
                <a:cubicBezTo>
                  <a:pt x="1591589" y="1002529"/>
                  <a:pt x="1608154" y="1025057"/>
                  <a:pt x="1630681" y="1016443"/>
                </a:cubicBezTo>
                <a:cubicBezTo>
                  <a:pt x="1631344" y="1016443"/>
                  <a:pt x="1633332" y="1018431"/>
                  <a:pt x="1633332" y="1019094"/>
                </a:cubicBezTo>
                <a:cubicBezTo>
                  <a:pt x="1629356" y="1043610"/>
                  <a:pt x="1649898" y="1025057"/>
                  <a:pt x="1655861" y="1031683"/>
                </a:cubicBezTo>
                <a:cubicBezTo>
                  <a:pt x="1651224" y="1038309"/>
                  <a:pt x="1633995" y="1038972"/>
                  <a:pt x="1644596" y="1050899"/>
                </a:cubicBezTo>
                <a:cubicBezTo>
                  <a:pt x="1649235" y="1056200"/>
                  <a:pt x="1659836" y="1046923"/>
                  <a:pt x="1665137" y="1040960"/>
                </a:cubicBezTo>
                <a:cubicBezTo>
                  <a:pt x="1668451" y="1037647"/>
                  <a:pt x="1679714" y="1037647"/>
                  <a:pt x="1673752" y="1029033"/>
                </a:cubicBezTo>
                <a:cubicBezTo>
                  <a:pt x="1666462" y="1019094"/>
                  <a:pt x="1661825" y="1003854"/>
                  <a:pt x="1638633" y="1013130"/>
                </a:cubicBezTo>
                <a:cubicBezTo>
                  <a:pt x="1651224" y="998553"/>
                  <a:pt x="1662488" y="988614"/>
                  <a:pt x="1653873" y="972711"/>
                </a:cubicBezTo>
                <a:cubicBezTo>
                  <a:pt x="1670439" y="986626"/>
                  <a:pt x="1701581" y="988614"/>
                  <a:pt x="1689653" y="1021744"/>
                </a:cubicBezTo>
                <a:cubicBezTo>
                  <a:pt x="1686340" y="1030358"/>
                  <a:pt x="1694292" y="1033671"/>
                  <a:pt x="1700255" y="1031683"/>
                </a:cubicBezTo>
                <a:cubicBezTo>
                  <a:pt x="1726097" y="1024395"/>
                  <a:pt x="1708869" y="1055538"/>
                  <a:pt x="1724772" y="1059513"/>
                </a:cubicBezTo>
                <a:cubicBezTo>
                  <a:pt x="1729410" y="1060838"/>
                  <a:pt x="1710857" y="1057525"/>
                  <a:pt x="1713507" y="1070777"/>
                </a:cubicBezTo>
                <a:cubicBezTo>
                  <a:pt x="1742000" y="1069453"/>
                  <a:pt x="1765853" y="1085356"/>
                  <a:pt x="1792358" y="1093969"/>
                </a:cubicBezTo>
                <a:cubicBezTo>
                  <a:pt x="1804947" y="1097944"/>
                  <a:pt x="1815549" y="1114510"/>
                  <a:pt x="1831452" y="1098608"/>
                </a:cubicBezTo>
                <a:cubicBezTo>
                  <a:pt x="1835427" y="1108546"/>
                  <a:pt x="1827476" y="1123123"/>
                  <a:pt x="1841391" y="1125111"/>
                </a:cubicBezTo>
                <a:cubicBezTo>
                  <a:pt x="1863256" y="1128425"/>
                  <a:pt x="1875845" y="1141015"/>
                  <a:pt x="1882472" y="1161556"/>
                </a:cubicBezTo>
                <a:cubicBezTo>
                  <a:pt x="1885123" y="1168844"/>
                  <a:pt x="1893737" y="1177458"/>
                  <a:pt x="1900363" y="1178120"/>
                </a:cubicBezTo>
                <a:cubicBezTo>
                  <a:pt x="1917591" y="1178782"/>
                  <a:pt x="1927530" y="1192036"/>
                  <a:pt x="1940782" y="1199324"/>
                </a:cubicBezTo>
                <a:cubicBezTo>
                  <a:pt x="1944758" y="1201312"/>
                  <a:pt x="1946083" y="1205288"/>
                  <a:pt x="1950721" y="1200650"/>
                </a:cubicBezTo>
                <a:cubicBezTo>
                  <a:pt x="1959336" y="1193360"/>
                  <a:pt x="1970600" y="1197336"/>
                  <a:pt x="1975901" y="1202637"/>
                </a:cubicBezTo>
                <a:cubicBezTo>
                  <a:pt x="1981864" y="1208601"/>
                  <a:pt x="1979214" y="1217877"/>
                  <a:pt x="1969937" y="1223178"/>
                </a:cubicBezTo>
                <a:cubicBezTo>
                  <a:pt x="1963974" y="1226490"/>
                  <a:pt x="1967287" y="1230466"/>
                  <a:pt x="1970600" y="1235767"/>
                </a:cubicBezTo>
                <a:cubicBezTo>
                  <a:pt x="1976562" y="1245706"/>
                  <a:pt x="1985176" y="1249682"/>
                  <a:pt x="1999754" y="1258296"/>
                </a:cubicBezTo>
                <a:cubicBezTo>
                  <a:pt x="1987827" y="1236430"/>
                  <a:pt x="1975237" y="1220528"/>
                  <a:pt x="1989153" y="1201312"/>
                </a:cubicBezTo>
                <a:cubicBezTo>
                  <a:pt x="2013669" y="1217877"/>
                  <a:pt x="2013006" y="1217877"/>
                  <a:pt x="2003068" y="1237092"/>
                </a:cubicBezTo>
                <a:cubicBezTo>
                  <a:pt x="1997766" y="1247694"/>
                  <a:pt x="2003068" y="1256308"/>
                  <a:pt x="2011019" y="1262271"/>
                </a:cubicBezTo>
                <a:cubicBezTo>
                  <a:pt x="2016981" y="1266909"/>
                  <a:pt x="2023608" y="1271549"/>
                  <a:pt x="2030234" y="1274198"/>
                </a:cubicBezTo>
                <a:cubicBezTo>
                  <a:pt x="2052101" y="1282149"/>
                  <a:pt x="2057400" y="1305341"/>
                  <a:pt x="2071978" y="1319256"/>
                </a:cubicBezTo>
                <a:cubicBezTo>
                  <a:pt x="2080592" y="1327207"/>
                  <a:pt x="2063364" y="1328532"/>
                  <a:pt x="2069990" y="1335821"/>
                </a:cubicBezTo>
                <a:cubicBezTo>
                  <a:pt x="2076616" y="1343109"/>
                  <a:pt x="2075292" y="1345760"/>
                  <a:pt x="2063364" y="1350398"/>
                </a:cubicBezTo>
                <a:cubicBezTo>
                  <a:pt x="2071316" y="1350398"/>
                  <a:pt x="2077279" y="1350398"/>
                  <a:pt x="2082581" y="1350398"/>
                </a:cubicBezTo>
                <a:cubicBezTo>
                  <a:pt x="2081255" y="1337810"/>
                  <a:pt x="2090532" y="1341122"/>
                  <a:pt x="2097821" y="1340459"/>
                </a:cubicBezTo>
                <a:cubicBezTo>
                  <a:pt x="2103122" y="1339796"/>
                  <a:pt x="2111737" y="1344436"/>
                  <a:pt x="2109748" y="1333171"/>
                </a:cubicBezTo>
                <a:cubicBezTo>
                  <a:pt x="2107760" y="1324556"/>
                  <a:pt x="2102460" y="1325883"/>
                  <a:pt x="2095833" y="1330521"/>
                </a:cubicBezTo>
                <a:cubicBezTo>
                  <a:pt x="2089869" y="1335158"/>
                  <a:pt x="2083243" y="1333834"/>
                  <a:pt x="2082581" y="1325220"/>
                </a:cubicBezTo>
                <a:cubicBezTo>
                  <a:pt x="2081255" y="1317268"/>
                  <a:pt x="2086556" y="1314617"/>
                  <a:pt x="2094507" y="1315280"/>
                </a:cubicBezTo>
                <a:cubicBezTo>
                  <a:pt x="2096495" y="1315280"/>
                  <a:pt x="2126976" y="1325883"/>
                  <a:pt x="2128964" y="1327207"/>
                </a:cubicBezTo>
                <a:cubicBezTo>
                  <a:pt x="2134928" y="1330521"/>
                  <a:pt x="2138903" y="1333834"/>
                  <a:pt x="2146854" y="1328532"/>
                </a:cubicBezTo>
                <a:cubicBezTo>
                  <a:pt x="2160107" y="1319919"/>
                  <a:pt x="2172034" y="1323231"/>
                  <a:pt x="2177334" y="1340459"/>
                </a:cubicBezTo>
                <a:cubicBezTo>
                  <a:pt x="2186611" y="1325883"/>
                  <a:pt x="2191912" y="1319256"/>
                  <a:pt x="2201851" y="1339796"/>
                </a:cubicBezTo>
                <a:cubicBezTo>
                  <a:pt x="2207152" y="1351062"/>
                  <a:pt x="2219741" y="1359013"/>
                  <a:pt x="2229680" y="1368289"/>
                </a:cubicBezTo>
                <a:cubicBezTo>
                  <a:pt x="2232993" y="1370939"/>
                  <a:pt x="2236969" y="1370276"/>
                  <a:pt x="2240282" y="1367626"/>
                </a:cubicBezTo>
                <a:cubicBezTo>
                  <a:pt x="2249559" y="1361000"/>
                  <a:pt x="2253534" y="1361664"/>
                  <a:pt x="2256185" y="1372264"/>
                </a:cubicBezTo>
                <a:cubicBezTo>
                  <a:pt x="2257510" y="1376903"/>
                  <a:pt x="2256185" y="1381541"/>
                  <a:pt x="2260160" y="1382866"/>
                </a:cubicBezTo>
                <a:cubicBezTo>
                  <a:pt x="2270763" y="1385516"/>
                  <a:pt x="2272088" y="1356363"/>
                  <a:pt x="2283352" y="1376903"/>
                </a:cubicBezTo>
                <a:cubicBezTo>
                  <a:pt x="2287328" y="1384191"/>
                  <a:pt x="2291303" y="1387504"/>
                  <a:pt x="2297267" y="1389493"/>
                </a:cubicBezTo>
                <a:cubicBezTo>
                  <a:pt x="2315820" y="1396782"/>
                  <a:pt x="2335697" y="1400757"/>
                  <a:pt x="2350938" y="1415335"/>
                </a:cubicBezTo>
                <a:cubicBezTo>
                  <a:pt x="2351600" y="1415996"/>
                  <a:pt x="2353589" y="1415996"/>
                  <a:pt x="2354914" y="1415996"/>
                </a:cubicBezTo>
                <a:cubicBezTo>
                  <a:pt x="2371479" y="1414672"/>
                  <a:pt x="2390695" y="1418647"/>
                  <a:pt x="2394670" y="1394131"/>
                </a:cubicBezTo>
                <a:cubicBezTo>
                  <a:pt x="2403284" y="1400757"/>
                  <a:pt x="2390032" y="1427261"/>
                  <a:pt x="2415874" y="1414672"/>
                </a:cubicBezTo>
                <a:cubicBezTo>
                  <a:pt x="2435752" y="1445814"/>
                  <a:pt x="2434427" y="1414672"/>
                  <a:pt x="2441053" y="1404733"/>
                </a:cubicBezTo>
                <a:cubicBezTo>
                  <a:pt x="2445691" y="1411358"/>
                  <a:pt x="2452316" y="1414672"/>
                  <a:pt x="2452316" y="1423285"/>
                </a:cubicBezTo>
                <a:cubicBezTo>
                  <a:pt x="2452979" y="1437863"/>
                  <a:pt x="2463581" y="1448464"/>
                  <a:pt x="2472195" y="1459729"/>
                </a:cubicBezTo>
                <a:cubicBezTo>
                  <a:pt x="2479484" y="1469005"/>
                  <a:pt x="2492073" y="1461716"/>
                  <a:pt x="2492073" y="1463043"/>
                </a:cubicBezTo>
                <a:cubicBezTo>
                  <a:pt x="2501349" y="1487558"/>
                  <a:pt x="2528516" y="1484908"/>
                  <a:pt x="2545081" y="1498822"/>
                </a:cubicBezTo>
                <a:cubicBezTo>
                  <a:pt x="2566285" y="1508099"/>
                  <a:pt x="2589476" y="1514063"/>
                  <a:pt x="2604716" y="1533942"/>
                </a:cubicBezTo>
                <a:cubicBezTo>
                  <a:pt x="2582187" y="1526652"/>
                  <a:pt x="2561647" y="1514063"/>
                  <a:pt x="2541106" y="1502136"/>
                </a:cubicBezTo>
                <a:cubicBezTo>
                  <a:pt x="2510626" y="1488883"/>
                  <a:pt x="2480809" y="1475631"/>
                  <a:pt x="2447015" y="1474969"/>
                </a:cubicBezTo>
                <a:cubicBezTo>
                  <a:pt x="2443041" y="1474969"/>
                  <a:pt x="2437077" y="1470993"/>
                  <a:pt x="2435089" y="1476956"/>
                </a:cubicBezTo>
                <a:cubicBezTo>
                  <a:pt x="2432439" y="1484245"/>
                  <a:pt x="2439727" y="1481596"/>
                  <a:pt x="2442378" y="1484245"/>
                </a:cubicBezTo>
                <a:cubicBezTo>
                  <a:pt x="2473520" y="1512737"/>
                  <a:pt x="2514601" y="1526652"/>
                  <a:pt x="2547732" y="1551831"/>
                </a:cubicBezTo>
                <a:cubicBezTo>
                  <a:pt x="2565622" y="1565746"/>
                  <a:pt x="2586163" y="1576348"/>
                  <a:pt x="2606041" y="1587612"/>
                </a:cubicBezTo>
                <a:cubicBezTo>
                  <a:pt x="2616643" y="1593576"/>
                  <a:pt x="2631221" y="1586288"/>
                  <a:pt x="2640497" y="1598215"/>
                </a:cubicBezTo>
                <a:cubicBezTo>
                  <a:pt x="2646460" y="1605503"/>
                  <a:pt x="2662363" y="1596226"/>
                  <a:pt x="2666339" y="1612130"/>
                </a:cubicBezTo>
                <a:cubicBezTo>
                  <a:pt x="2667664" y="1616767"/>
                  <a:pt x="2676940" y="1616104"/>
                  <a:pt x="2678928" y="1606829"/>
                </a:cubicBezTo>
                <a:cubicBezTo>
                  <a:pt x="2679591" y="1602190"/>
                  <a:pt x="2679591" y="1595563"/>
                  <a:pt x="2687542" y="1596889"/>
                </a:cubicBezTo>
                <a:cubicBezTo>
                  <a:pt x="2690855" y="1604841"/>
                  <a:pt x="2684892" y="1612791"/>
                  <a:pt x="2686879" y="1619418"/>
                </a:cubicBezTo>
                <a:cubicBezTo>
                  <a:pt x="2689530" y="1626707"/>
                  <a:pt x="2701457" y="1632008"/>
                  <a:pt x="2701457" y="1638634"/>
                </a:cubicBezTo>
                <a:cubicBezTo>
                  <a:pt x="2701457" y="1659837"/>
                  <a:pt x="2718022" y="1660500"/>
                  <a:pt x="2729949" y="1669114"/>
                </a:cubicBezTo>
                <a:cubicBezTo>
                  <a:pt x="2745852" y="1680378"/>
                  <a:pt x="2767718" y="1690317"/>
                  <a:pt x="2769706" y="1710858"/>
                </a:cubicBezTo>
                <a:cubicBezTo>
                  <a:pt x="2771694" y="1728749"/>
                  <a:pt x="2781633" y="1737363"/>
                  <a:pt x="2792235" y="1747302"/>
                </a:cubicBezTo>
                <a:cubicBezTo>
                  <a:pt x="2806150" y="1760554"/>
                  <a:pt x="2822714" y="1771818"/>
                  <a:pt x="2833979" y="1787058"/>
                </a:cubicBezTo>
                <a:cubicBezTo>
                  <a:pt x="2841930" y="1785733"/>
                  <a:pt x="2838618" y="1765855"/>
                  <a:pt x="2855845" y="1778444"/>
                </a:cubicBezTo>
                <a:cubicBezTo>
                  <a:pt x="2867772" y="1787058"/>
                  <a:pt x="2868434" y="1794347"/>
                  <a:pt x="2871747" y="1804949"/>
                </a:cubicBezTo>
                <a:cubicBezTo>
                  <a:pt x="2873073" y="1810250"/>
                  <a:pt x="2870422" y="1822177"/>
                  <a:pt x="2880361" y="1819526"/>
                </a:cubicBezTo>
                <a:cubicBezTo>
                  <a:pt x="2887651" y="1817538"/>
                  <a:pt x="2892289" y="1808924"/>
                  <a:pt x="2890963" y="1824164"/>
                </a:cubicBezTo>
                <a:cubicBezTo>
                  <a:pt x="2890300" y="1830128"/>
                  <a:pt x="2895601" y="1830128"/>
                  <a:pt x="2898914" y="1826815"/>
                </a:cubicBezTo>
                <a:cubicBezTo>
                  <a:pt x="2910842" y="1813563"/>
                  <a:pt x="2916805" y="1829465"/>
                  <a:pt x="2917468" y="1833441"/>
                </a:cubicBezTo>
                <a:cubicBezTo>
                  <a:pt x="2920781" y="1846031"/>
                  <a:pt x="2922106" y="1840067"/>
                  <a:pt x="2926744" y="1834766"/>
                </a:cubicBezTo>
                <a:cubicBezTo>
                  <a:pt x="2929394" y="1831453"/>
                  <a:pt x="2934033" y="1829465"/>
                  <a:pt x="2938671" y="1833441"/>
                </a:cubicBezTo>
                <a:cubicBezTo>
                  <a:pt x="2941984" y="1836091"/>
                  <a:pt x="2940659" y="1838079"/>
                  <a:pt x="2938671" y="1840730"/>
                </a:cubicBezTo>
                <a:cubicBezTo>
                  <a:pt x="2924756" y="1859283"/>
                  <a:pt x="2928069" y="1898377"/>
                  <a:pt x="2945960" y="1916267"/>
                </a:cubicBezTo>
                <a:cubicBezTo>
                  <a:pt x="2945960" y="1894401"/>
                  <a:pt x="2961200" y="1885787"/>
                  <a:pt x="2977765" y="1880486"/>
                </a:cubicBezTo>
                <a:cubicBezTo>
                  <a:pt x="2994330" y="1875848"/>
                  <a:pt x="2994330" y="1895064"/>
                  <a:pt x="3004269" y="1901027"/>
                </a:cubicBezTo>
                <a:cubicBezTo>
                  <a:pt x="2992342" y="1899039"/>
                  <a:pt x="2982403" y="1901690"/>
                  <a:pt x="2967826" y="1903677"/>
                </a:cubicBezTo>
                <a:cubicBezTo>
                  <a:pt x="2983728" y="1910303"/>
                  <a:pt x="2996981" y="1908316"/>
                  <a:pt x="3009571" y="1907653"/>
                </a:cubicBezTo>
                <a:cubicBezTo>
                  <a:pt x="3022159" y="1906990"/>
                  <a:pt x="3020171" y="1913616"/>
                  <a:pt x="3020834" y="1920243"/>
                </a:cubicBezTo>
                <a:cubicBezTo>
                  <a:pt x="3023484" y="1924881"/>
                  <a:pt x="3046675" y="1909641"/>
                  <a:pt x="3032100" y="1931507"/>
                </a:cubicBezTo>
                <a:cubicBezTo>
                  <a:pt x="3030774" y="1932832"/>
                  <a:pt x="3034088" y="1935483"/>
                  <a:pt x="3038726" y="1936808"/>
                </a:cubicBezTo>
                <a:cubicBezTo>
                  <a:pt x="3050651" y="1940783"/>
                  <a:pt x="3064567" y="1934820"/>
                  <a:pt x="3074505" y="1946747"/>
                </a:cubicBezTo>
                <a:cubicBezTo>
                  <a:pt x="3077819" y="1950723"/>
                  <a:pt x="3082458" y="1948072"/>
                  <a:pt x="3081794" y="1938796"/>
                </a:cubicBezTo>
                <a:cubicBezTo>
                  <a:pt x="3080469" y="1918255"/>
                  <a:pt x="3061917" y="1929519"/>
                  <a:pt x="3053301" y="1922893"/>
                </a:cubicBezTo>
                <a:cubicBezTo>
                  <a:pt x="3056616" y="1916267"/>
                  <a:pt x="3068542" y="1924881"/>
                  <a:pt x="3068542" y="1912954"/>
                </a:cubicBezTo>
                <a:cubicBezTo>
                  <a:pt x="3068542" y="1903677"/>
                  <a:pt x="3060592" y="1903015"/>
                  <a:pt x="3055290" y="1899702"/>
                </a:cubicBezTo>
                <a:cubicBezTo>
                  <a:pt x="3047338" y="1895064"/>
                  <a:pt x="3035413" y="1900364"/>
                  <a:pt x="3028786" y="1888437"/>
                </a:cubicBezTo>
                <a:cubicBezTo>
                  <a:pt x="3042038" y="1883137"/>
                  <a:pt x="3054627" y="1875185"/>
                  <a:pt x="3067217" y="1875185"/>
                </a:cubicBezTo>
                <a:cubicBezTo>
                  <a:pt x="3081133" y="1875185"/>
                  <a:pt x="3095047" y="1897714"/>
                  <a:pt x="3109624" y="1874523"/>
                </a:cubicBezTo>
                <a:cubicBezTo>
                  <a:pt x="3110287" y="1873860"/>
                  <a:pt x="3115587" y="1874523"/>
                  <a:pt x="3115587" y="1875848"/>
                </a:cubicBezTo>
                <a:cubicBezTo>
                  <a:pt x="3122876" y="1895726"/>
                  <a:pt x="3144742" y="1895064"/>
                  <a:pt x="3156007" y="1906328"/>
                </a:cubicBezTo>
                <a:cubicBezTo>
                  <a:pt x="3164621" y="1914279"/>
                  <a:pt x="3171909" y="1899702"/>
                  <a:pt x="3173897" y="1908978"/>
                </a:cubicBezTo>
                <a:cubicBezTo>
                  <a:pt x="3178535" y="1927531"/>
                  <a:pt x="3193114" y="1918917"/>
                  <a:pt x="3203714" y="1921568"/>
                </a:cubicBezTo>
                <a:cubicBezTo>
                  <a:pt x="3215642" y="1918255"/>
                  <a:pt x="3222931" y="1928194"/>
                  <a:pt x="3231544" y="1930182"/>
                </a:cubicBezTo>
                <a:cubicBezTo>
                  <a:pt x="3246784" y="1933495"/>
                  <a:pt x="3240821" y="1936808"/>
                  <a:pt x="3235520" y="1942771"/>
                </a:cubicBezTo>
                <a:cubicBezTo>
                  <a:pt x="3230881" y="1947410"/>
                  <a:pt x="3226906" y="1952048"/>
                  <a:pt x="3222268" y="1956686"/>
                </a:cubicBezTo>
                <a:cubicBezTo>
                  <a:pt x="3232869" y="1959999"/>
                  <a:pt x="3242808" y="1959337"/>
                  <a:pt x="3254735" y="1955361"/>
                </a:cubicBezTo>
                <a:cubicBezTo>
                  <a:pt x="3267987" y="1950723"/>
                  <a:pt x="3283890" y="1948072"/>
                  <a:pt x="3297805" y="1955361"/>
                </a:cubicBezTo>
                <a:cubicBezTo>
                  <a:pt x="3312382" y="1962650"/>
                  <a:pt x="3325634" y="1972589"/>
                  <a:pt x="3338888" y="1953373"/>
                </a:cubicBezTo>
                <a:cubicBezTo>
                  <a:pt x="3341538" y="1949397"/>
                  <a:pt x="3348826" y="1952711"/>
                  <a:pt x="3354126" y="1954698"/>
                </a:cubicBezTo>
                <a:cubicBezTo>
                  <a:pt x="3373343" y="1963312"/>
                  <a:pt x="3368704" y="1976564"/>
                  <a:pt x="3362740" y="1992467"/>
                </a:cubicBezTo>
                <a:cubicBezTo>
                  <a:pt x="3366717" y="1993130"/>
                  <a:pt x="3370693" y="1991804"/>
                  <a:pt x="3373343" y="1993792"/>
                </a:cubicBezTo>
                <a:cubicBezTo>
                  <a:pt x="3385269" y="2001081"/>
                  <a:pt x="3401173" y="2001744"/>
                  <a:pt x="3407136" y="2017646"/>
                </a:cubicBezTo>
                <a:cubicBezTo>
                  <a:pt x="3407799" y="2019634"/>
                  <a:pt x="3408461" y="2038850"/>
                  <a:pt x="3409124" y="2039512"/>
                </a:cubicBezTo>
                <a:cubicBezTo>
                  <a:pt x="3413100" y="2044813"/>
                  <a:pt x="3419063" y="2044813"/>
                  <a:pt x="3425027" y="2046138"/>
                </a:cubicBezTo>
                <a:cubicBezTo>
                  <a:pt x="3421714" y="2050777"/>
                  <a:pt x="3413761" y="2045476"/>
                  <a:pt x="3412436" y="2053427"/>
                </a:cubicBezTo>
                <a:cubicBezTo>
                  <a:pt x="3413100" y="2054090"/>
                  <a:pt x="3413761" y="2054090"/>
                  <a:pt x="3414425" y="2054752"/>
                </a:cubicBezTo>
                <a:cubicBezTo>
                  <a:pt x="3414425" y="2055415"/>
                  <a:pt x="3415088" y="2056077"/>
                  <a:pt x="3414425" y="2056740"/>
                </a:cubicBezTo>
                <a:cubicBezTo>
                  <a:pt x="3410449" y="2064029"/>
                  <a:pt x="3403823" y="2066016"/>
                  <a:pt x="3397197" y="2062703"/>
                </a:cubicBezTo>
                <a:cubicBezTo>
                  <a:pt x="3385933" y="2056740"/>
                  <a:pt x="3377318" y="2061378"/>
                  <a:pt x="3366717" y="2067342"/>
                </a:cubicBezTo>
                <a:cubicBezTo>
                  <a:pt x="3375993" y="2071980"/>
                  <a:pt x="3384608" y="2073305"/>
                  <a:pt x="3392558" y="2071980"/>
                </a:cubicBezTo>
                <a:cubicBezTo>
                  <a:pt x="3399185" y="2071316"/>
                  <a:pt x="3405148" y="2073305"/>
                  <a:pt x="3405811" y="2077944"/>
                </a:cubicBezTo>
                <a:cubicBezTo>
                  <a:pt x="3407799" y="2091196"/>
                  <a:pt x="3418400" y="2091857"/>
                  <a:pt x="3427014" y="2097159"/>
                </a:cubicBezTo>
                <a:cubicBezTo>
                  <a:pt x="3436954" y="2103123"/>
                  <a:pt x="3454182" y="2109749"/>
                  <a:pt x="3438940" y="2126977"/>
                </a:cubicBezTo>
                <a:lnTo>
                  <a:pt x="3440305" y="2129159"/>
                </a:lnTo>
                <a:lnTo>
                  <a:pt x="3465857" y="2132855"/>
                </a:lnTo>
                <a:cubicBezTo>
                  <a:pt x="3474720" y="2135092"/>
                  <a:pt x="3483665" y="2137244"/>
                  <a:pt x="3493272" y="2136252"/>
                </a:cubicBezTo>
                <a:cubicBezTo>
                  <a:pt x="3484327" y="2142215"/>
                  <a:pt x="3475713" y="2142878"/>
                  <a:pt x="3467265" y="2141469"/>
                </a:cubicBezTo>
                <a:lnTo>
                  <a:pt x="3443949" y="2134753"/>
                </a:lnTo>
                <a:lnTo>
                  <a:pt x="3446395" y="2138322"/>
                </a:lnTo>
                <a:cubicBezTo>
                  <a:pt x="3446892" y="2140394"/>
                  <a:pt x="3446230" y="2142548"/>
                  <a:pt x="3443580" y="2144867"/>
                </a:cubicBezTo>
                <a:cubicBezTo>
                  <a:pt x="3453519" y="2147517"/>
                  <a:pt x="3459482" y="2154806"/>
                  <a:pt x="3463457" y="2163420"/>
                </a:cubicBezTo>
                <a:cubicBezTo>
                  <a:pt x="3470746" y="2142878"/>
                  <a:pt x="3483336" y="2156794"/>
                  <a:pt x="3492611" y="2160107"/>
                </a:cubicBezTo>
                <a:cubicBezTo>
                  <a:pt x="3513815" y="2168058"/>
                  <a:pt x="3507188" y="2183961"/>
                  <a:pt x="3500563" y="2199201"/>
                </a:cubicBezTo>
                <a:cubicBezTo>
                  <a:pt x="3516465" y="2197875"/>
                  <a:pt x="3523755" y="2201188"/>
                  <a:pt x="3548933" y="2221729"/>
                </a:cubicBezTo>
                <a:cubicBezTo>
                  <a:pt x="3543633" y="2226367"/>
                  <a:pt x="3535019" y="2228356"/>
                  <a:pt x="3535019" y="2237631"/>
                </a:cubicBezTo>
                <a:cubicBezTo>
                  <a:pt x="3544296" y="2233656"/>
                  <a:pt x="3550259" y="2235643"/>
                  <a:pt x="3549596" y="2246908"/>
                </a:cubicBezTo>
                <a:cubicBezTo>
                  <a:pt x="3556884" y="2252208"/>
                  <a:pt x="3554895" y="2259498"/>
                  <a:pt x="3552248" y="2264799"/>
                </a:cubicBezTo>
                <a:cubicBezTo>
                  <a:pt x="3546282" y="2278048"/>
                  <a:pt x="3548933" y="2292626"/>
                  <a:pt x="3560199" y="2297929"/>
                </a:cubicBezTo>
                <a:cubicBezTo>
                  <a:pt x="3578751" y="2307205"/>
                  <a:pt x="3580739" y="2311181"/>
                  <a:pt x="3584714" y="2329071"/>
                </a:cubicBezTo>
                <a:cubicBezTo>
                  <a:pt x="3585377" y="2331059"/>
                  <a:pt x="3588691" y="2335035"/>
                  <a:pt x="3590016" y="2334372"/>
                </a:cubicBezTo>
                <a:cubicBezTo>
                  <a:pt x="3595979" y="2333047"/>
                  <a:pt x="3601942" y="2333710"/>
                  <a:pt x="3609232" y="2336360"/>
                </a:cubicBezTo>
                <a:cubicBezTo>
                  <a:pt x="3597304" y="2346298"/>
                  <a:pt x="3596641" y="2352924"/>
                  <a:pt x="3614532" y="2351600"/>
                </a:cubicBezTo>
                <a:cubicBezTo>
                  <a:pt x="3625134" y="2350937"/>
                  <a:pt x="3636399" y="2349612"/>
                  <a:pt x="3646337" y="2352924"/>
                </a:cubicBezTo>
                <a:cubicBezTo>
                  <a:pt x="3656939" y="2356238"/>
                  <a:pt x="3676817" y="2358225"/>
                  <a:pt x="3659590" y="2377441"/>
                </a:cubicBezTo>
                <a:cubicBezTo>
                  <a:pt x="3657601" y="2380093"/>
                  <a:pt x="3652963" y="2383405"/>
                  <a:pt x="3657601" y="2387381"/>
                </a:cubicBezTo>
                <a:cubicBezTo>
                  <a:pt x="3660914" y="2390031"/>
                  <a:pt x="3665553" y="2391356"/>
                  <a:pt x="3670192" y="2388706"/>
                </a:cubicBezTo>
                <a:cubicBezTo>
                  <a:pt x="3684107" y="2381416"/>
                  <a:pt x="3699346" y="2382080"/>
                  <a:pt x="3713923" y="2384067"/>
                </a:cubicBezTo>
                <a:cubicBezTo>
                  <a:pt x="3733801" y="2387381"/>
                  <a:pt x="3753017" y="2399970"/>
                  <a:pt x="3772895" y="2384730"/>
                </a:cubicBezTo>
                <a:cubicBezTo>
                  <a:pt x="3772895" y="2384730"/>
                  <a:pt x="3774221" y="2385392"/>
                  <a:pt x="3774883" y="2385392"/>
                </a:cubicBezTo>
                <a:cubicBezTo>
                  <a:pt x="3776208" y="2385392"/>
                  <a:pt x="3778196" y="2385392"/>
                  <a:pt x="3779521" y="2384730"/>
                </a:cubicBezTo>
                <a:cubicBezTo>
                  <a:pt x="3784160" y="2383405"/>
                  <a:pt x="3784160" y="2381416"/>
                  <a:pt x="3779521" y="2380093"/>
                </a:cubicBezTo>
                <a:cubicBezTo>
                  <a:pt x="3773558" y="2378767"/>
                  <a:pt x="3768257" y="2376779"/>
                  <a:pt x="3758981" y="2364188"/>
                </a:cubicBezTo>
                <a:cubicBezTo>
                  <a:pt x="3788799" y="2381416"/>
                  <a:pt x="3796749" y="2367502"/>
                  <a:pt x="3800063" y="2345635"/>
                </a:cubicBezTo>
                <a:cubicBezTo>
                  <a:pt x="3799400" y="2367502"/>
                  <a:pt x="3803375" y="2380755"/>
                  <a:pt x="3827892" y="2384067"/>
                </a:cubicBezTo>
                <a:cubicBezTo>
                  <a:pt x="3835181" y="2384730"/>
                  <a:pt x="3852408" y="2394669"/>
                  <a:pt x="3852408" y="2413886"/>
                </a:cubicBezTo>
                <a:cubicBezTo>
                  <a:pt x="3843132" y="2407259"/>
                  <a:pt x="3834518" y="2404609"/>
                  <a:pt x="3827229" y="2401958"/>
                </a:cubicBezTo>
                <a:cubicBezTo>
                  <a:pt x="3816627" y="2398645"/>
                  <a:pt x="3807352" y="2384730"/>
                  <a:pt x="3793436" y="2393344"/>
                </a:cubicBezTo>
                <a:cubicBezTo>
                  <a:pt x="3796749" y="2399970"/>
                  <a:pt x="3789460" y="2409247"/>
                  <a:pt x="3797413" y="2414548"/>
                </a:cubicBezTo>
                <a:cubicBezTo>
                  <a:pt x="3813977" y="2425812"/>
                  <a:pt x="3830542" y="2436414"/>
                  <a:pt x="3839156" y="2456956"/>
                </a:cubicBezTo>
                <a:cubicBezTo>
                  <a:pt x="3841145" y="2462257"/>
                  <a:pt x="3852408" y="2469544"/>
                  <a:pt x="3858372" y="2465570"/>
                </a:cubicBezTo>
                <a:cubicBezTo>
                  <a:pt x="3875600" y="2455631"/>
                  <a:pt x="3881563" y="2468220"/>
                  <a:pt x="3889514" y="2477497"/>
                </a:cubicBezTo>
                <a:cubicBezTo>
                  <a:pt x="3902766" y="2494062"/>
                  <a:pt x="3927946" y="2490087"/>
                  <a:pt x="3941198" y="2507314"/>
                </a:cubicBezTo>
                <a:cubicBezTo>
                  <a:pt x="3941860" y="2507978"/>
                  <a:pt x="3947161" y="2505988"/>
                  <a:pt x="3948487" y="2504002"/>
                </a:cubicBezTo>
                <a:cubicBezTo>
                  <a:pt x="3950474" y="2500025"/>
                  <a:pt x="3952462" y="2496712"/>
                  <a:pt x="3956438" y="2501351"/>
                </a:cubicBezTo>
                <a:cubicBezTo>
                  <a:pt x="3967702" y="2514604"/>
                  <a:pt x="3971015" y="2505326"/>
                  <a:pt x="3973003" y="2494724"/>
                </a:cubicBezTo>
                <a:cubicBezTo>
                  <a:pt x="3973666" y="2490087"/>
                  <a:pt x="3976979" y="2486112"/>
                  <a:pt x="3980292" y="2490087"/>
                </a:cubicBezTo>
                <a:cubicBezTo>
                  <a:pt x="3989568" y="2501351"/>
                  <a:pt x="4008784" y="2474846"/>
                  <a:pt x="4012760" y="2500025"/>
                </a:cubicBezTo>
                <a:cubicBezTo>
                  <a:pt x="4014747" y="2499363"/>
                  <a:pt x="4017398" y="2498700"/>
                  <a:pt x="4018060" y="2497376"/>
                </a:cubicBezTo>
                <a:cubicBezTo>
                  <a:pt x="4025349" y="2482135"/>
                  <a:pt x="4024687" y="2466895"/>
                  <a:pt x="4020048" y="2451654"/>
                </a:cubicBezTo>
                <a:cubicBezTo>
                  <a:pt x="4006134" y="2443703"/>
                  <a:pt x="3992881" y="2435752"/>
                  <a:pt x="3978966" y="2428464"/>
                </a:cubicBezTo>
                <a:cubicBezTo>
                  <a:pt x="3998845" y="2426475"/>
                  <a:pt x="4010772" y="2440389"/>
                  <a:pt x="4025349" y="2447679"/>
                </a:cubicBezTo>
                <a:cubicBezTo>
                  <a:pt x="4029325" y="2446353"/>
                  <a:pt x="4026674" y="2438403"/>
                  <a:pt x="4033300" y="2439728"/>
                </a:cubicBezTo>
                <a:cubicBezTo>
                  <a:pt x="4043240" y="2428464"/>
                  <a:pt x="4029325" y="2428464"/>
                  <a:pt x="4026012" y="2423824"/>
                </a:cubicBezTo>
                <a:cubicBezTo>
                  <a:pt x="4007459" y="2401296"/>
                  <a:pt x="3969027" y="2410572"/>
                  <a:pt x="3953787" y="2380755"/>
                </a:cubicBezTo>
                <a:cubicBezTo>
                  <a:pt x="3953125" y="2378767"/>
                  <a:pt x="3947824" y="2378767"/>
                  <a:pt x="3945173" y="2377441"/>
                </a:cubicBezTo>
                <a:cubicBezTo>
                  <a:pt x="3940535" y="2374791"/>
                  <a:pt x="3933247" y="2380755"/>
                  <a:pt x="3929934" y="2375454"/>
                </a:cubicBezTo>
                <a:cubicBezTo>
                  <a:pt x="3914031" y="2348286"/>
                  <a:pt x="3885539" y="2340997"/>
                  <a:pt x="3859697" y="2335697"/>
                </a:cubicBezTo>
                <a:cubicBezTo>
                  <a:pt x="3831868" y="2329735"/>
                  <a:pt x="3811989" y="2303892"/>
                  <a:pt x="3780847" y="2309193"/>
                </a:cubicBezTo>
                <a:cubicBezTo>
                  <a:pt x="3778196" y="2309855"/>
                  <a:pt x="3774883" y="2305215"/>
                  <a:pt x="3772234" y="2303229"/>
                </a:cubicBezTo>
                <a:cubicBezTo>
                  <a:pt x="3782835" y="2292626"/>
                  <a:pt x="3771570" y="2291966"/>
                  <a:pt x="3766270" y="2292626"/>
                </a:cubicBezTo>
                <a:cubicBezTo>
                  <a:pt x="3755006" y="2293953"/>
                  <a:pt x="3747053" y="2285339"/>
                  <a:pt x="3735789" y="2284673"/>
                </a:cubicBezTo>
                <a:cubicBezTo>
                  <a:pt x="3723863" y="2284011"/>
                  <a:pt x="3724525" y="2269435"/>
                  <a:pt x="3725850" y="2262811"/>
                </a:cubicBezTo>
                <a:cubicBezTo>
                  <a:pt x="3727175" y="2254197"/>
                  <a:pt x="3737114" y="2257509"/>
                  <a:pt x="3742415" y="2261485"/>
                </a:cubicBezTo>
                <a:cubicBezTo>
                  <a:pt x="3750366" y="2268112"/>
                  <a:pt x="3758981" y="2268776"/>
                  <a:pt x="3766932" y="2263472"/>
                </a:cubicBezTo>
                <a:cubicBezTo>
                  <a:pt x="3781509" y="2254197"/>
                  <a:pt x="3788135" y="2260161"/>
                  <a:pt x="3790786" y="2275399"/>
                </a:cubicBezTo>
                <a:cubicBezTo>
                  <a:pt x="3804700" y="2258172"/>
                  <a:pt x="3804038" y="2259498"/>
                  <a:pt x="3816627" y="2275399"/>
                </a:cubicBezTo>
                <a:cubicBezTo>
                  <a:pt x="3825241" y="2286662"/>
                  <a:pt x="3843132" y="2305215"/>
                  <a:pt x="3847107" y="2302565"/>
                </a:cubicBezTo>
                <a:cubicBezTo>
                  <a:pt x="3868311" y="2290639"/>
                  <a:pt x="3867648" y="2311843"/>
                  <a:pt x="3876925" y="2319795"/>
                </a:cubicBezTo>
                <a:cubicBezTo>
                  <a:pt x="3882226" y="2313168"/>
                  <a:pt x="3886201" y="2307866"/>
                  <a:pt x="3891502" y="2300580"/>
                </a:cubicBezTo>
                <a:cubicBezTo>
                  <a:pt x="3897466" y="2323769"/>
                  <a:pt x="3918007" y="2324432"/>
                  <a:pt x="3934572" y="2331722"/>
                </a:cubicBezTo>
                <a:cubicBezTo>
                  <a:pt x="3941860" y="2335035"/>
                  <a:pt x="3947161" y="2348950"/>
                  <a:pt x="3958426" y="2337685"/>
                </a:cubicBezTo>
                <a:cubicBezTo>
                  <a:pt x="3959751" y="2354250"/>
                  <a:pt x="3976316" y="2351600"/>
                  <a:pt x="3983605" y="2351600"/>
                </a:cubicBezTo>
                <a:cubicBezTo>
                  <a:pt x="3994207" y="2351600"/>
                  <a:pt x="4005471" y="2343650"/>
                  <a:pt x="4010109" y="2328409"/>
                </a:cubicBezTo>
                <a:cubicBezTo>
                  <a:pt x="4011434" y="2333710"/>
                  <a:pt x="4026674" y="2346961"/>
                  <a:pt x="4029987" y="2350937"/>
                </a:cubicBezTo>
                <a:cubicBezTo>
                  <a:pt x="4049203" y="2376779"/>
                  <a:pt x="4049866" y="2354250"/>
                  <a:pt x="4053841" y="2340997"/>
                </a:cubicBezTo>
                <a:cubicBezTo>
                  <a:pt x="4061130" y="2346298"/>
                  <a:pt x="4065768" y="2350275"/>
                  <a:pt x="4066431" y="2359551"/>
                </a:cubicBezTo>
                <a:cubicBezTo>
                  <a:pt x="4068419" y="2373466"/>
                  <a:pt x="4076370" y="2385392"/>
                  <a:pt x="4086309" y="2395995"/>
                </a:cubicBezTo>
                <a:cubicBezTo>
                  <a:pt x="4093598" y="2404609"/>
                  <a:pt x="4106187" y="2395995"/>
                  <a:pt x="4106187" y="2397982"/>
                </a:cubicBezTo>
                <a:cubicBezTo>
                  <a:pt x="4110826" y="2418523"/>
                  <a:pt x="4132029" y="2415873"/>
                  <a:pt x="4143956" y="2425812"/>
                </a:cubicBezTo>
                <a:cubicBezTo>
                  <a:pt x="4192326" y="2447679"/>
                  <a:pt x="4238704" y="2472196"/>
                  <a:pt x="4283099" y="2500688"/>
                </a:cubicBezTo>
                <a:cubicBezTo>
                  <a:pt x="4304965" y="2479485"/>
                  <a:pt x="4290387" y="2511952"/>
                  <a:pt x="4299002" y="2510628"/>
                </a:cubicBezTo>
                <a:cubicBezTo>
                  <a:pt x="4291050" y="2513277"/>
                  <a:pt x="4285750" y="2509302"/>
                  <a:pt x="4281774" y="2503338"/>
                </a:cubicBezTo>
                <a:cubicBezTo>
                  <a:pt x="4234729" y="2478822"/>
                  <a:pt x="4187026" y="2453642"/>
                  <a:pt x="4139981" y="2429125"/>
                </a:cubicBezTo>
                <a:cubicBezTo>
                  <a:pt x="4113476" y="2419186"/>
                  <a:pt x="4086309" y="2411897"/>
                  <a:pt x="4057817" y="2409911"/>
                </a:cubicBezTo>
                <a:cubicBezTo>
                  <a:pt x="4054504" y="2409911"/>
                  <a:pt x="4050528" y="2405271"/>
                  <a:pt x="4048540" y="2411897"/>
                </a:cubicBezTo>
                <a:cubicBezTo>
                  <a:pt x="4047878" y="2414548"/>
                  <a:pt x="4046553" y="2419186"/>
                  <a:pt x="4051191" y="2419186"/>
                </a:cubicBezTo>
                <a:cubicBezTo>
                  <a:pt x="4064443" y="2417198"/>
                  <a:pt x="4067094" y="2431113"/>
                  <a:pt x="4076370" y="2436414"/>
                </a:cubicBezTo>
                <a:cubicBezTo>
                  <a:pt x="4112813" y="2456956"/>
                  <a:pt x="4148594" y="2480810"/>
                  <a:pt x="4184375" y="2502677"/>
                </a:cubicBezTo>
                <a:cubicBezTo>
                  <a:pt x="4204248" y="2507314"/>
                  <a:pt x="4215513" y="2530506"/>
                  <a:pt x="4238042" y="2527856"/>
                </a:cubicBezTo>
                <a:cubicBezTo>
                  <a:pt x="4245993" y="2527193"/>
                  <a:pt x="4248643" y="2530506"/>
                  <a:pt x="4254607" y="2533819"/>
                </a:cubicBezTo>
                <a:cubicBezTo>
                  <a:pt x="4267859" y="2541107"/>
                  <a:pt x="4283099" y="2566950"/>
                  <a:pt x="4302316" y="2531832"/>
                </a:cubicBezTo>
                <a:cubicBezTo>
                  <a:pt x="4287737" y="2562311"/>
                  <a:pt x="4322193" y="2570925"/>
                  <a:pt x="4320868" y="2593452"/>
                </a:cubicBezTo>
                <a:cubicBezTo>
                  <a:pt x="4320868" y="2598753"/>
                  <a:pt x="4324843" y="2597428"/>
                  <a:pt x="4328819" y="2598753"/>
                </a:cubicBezTo>
                <a:cubicBezTo>
                  <a:pt x="4360624" y="2610681"/>
                  <a:pt x="4385141" y="2629233"/>
                  <a:pt x="4391104" y="2665013"/>
                </a:cubicBezTo>
                <a:cubicBezTo>
                  <a:pt x="4391767" y="2668989"/>
                  <a:pt x="4396405" y="2672301"/>
                  <a:pt x="4399718" y="2674953"/>
                </a:cubicBezTo>
                <a:cubicBezTo>
                  <a:pt x="4411646" y="2685554"/>
                  <a:pt x="4422909" y="2696819"/>
                  <a:pt x="4435499" y="2706096"/>
                </a:cubicBezTo>
                <a:cubicBezTo>
                  <a:pt x="4441463" y="2710734"/>
                  <a:pt x="4446101" y="2732600"/>
                  <a:pt x="4458690" y="2710071"/>
                </a:cubicBezTo>
                <a:cubicBezTo>
                  <a:pt x="4461341" y="2705432"/>
                  <a:pt x="4469292" y="2711397"/>
                  <a:pt x="4471280" y="2718023"/>
                </a:cubicBezTo>
                <a:cubicBezTo>
                  <a:pt x="4480556" y="2710734"/>
                  <a:pt x="4475255" y="2695494"/>
                  <a:pt x="4488508" y="2686218"/>
                </a:cubicBezTo>
                <a:cubicBezTo>
                  <a:pt x="4478568" y="2706096"/>
                  <a:pt x="4487845" y="2723986"/>
                  <a:pt x="4485857" y="2741876"/>
                </a:cubicBezTo>
                <a:cubicBezTo>
                  <a:pt x="4487182" y="2743864"/>
                  <a:pt x="4489833" y="2745189"/>
                  <a:pt x="4489833" y="2747178"/>
                </a:cubicBezTo>
                <a:cubicBezTo>
                  <a:pt x="4491821" y="2758442"/>
                  <a:pt x="4505735" y="2755129"/>
                  <a:pt x="4509048" y="2764405"/>
                </a:cubicBezTo>
                <a:cubicBezTo>
                  <a:pt x="4515012" y="2757779"/>
                  <a:pt x="4522963" y="2752478"/>
                  <a:pt x="4526276" y="2745189"/>
                </a:cubicBezTo>
                <a:cubicBezTo>
                  <a:pt x="4537541" y="2720673"/>
                  <a:pt x="4528264" y="2680253"/>
                  <a:pt x="4509048" y="2660376"/>
                </a:cubicBezTo>
                <a:cubicBezTo>
                  <a:pt x="4503085" y="2657724"/>
                  <a:pt x="4495797" y="2656400"/>
                  <a:pt x="4491821" y="2651761"/>
                </a:cubicBezTo>
                <a:cubicBezTo>
                  <a:pt x="4489170" y="2649111"/>
                  <a:pt x="4481219" y="2643810"/>
                  <a:pt x="4487182" y="2637848"/>
                </a:cubicBezTo>
                <a:cubicBezTo>
                  <a:pt x="4492483" y="2632546"/>
                  <a:pt x="4495797" y="2637183"/>
                  <a:pt x="4499109" y="2641822"/>
                </a:cubicBezTo>
                <a:cubicBezTo>
                  <a:pt x="4503085" y="2648449"/>
                  <a:pt x="4506398" y="2643810"/>
                  <a:pt x="4509048" y="2640497"/>
                </a:cubicBezTo>
                <a:cubicBezTo>
                  <a:pt x="4513687" y="2631221"/>
                  <a:pt x="4518325" y="2638511"/>
                  <a:pt x="4522963" y="2640497"/>
                </a:cubicBezTo>
                <a:cubicBezTo>
                  <a:pt x="4522963" y="2636521"/>
                  <a:pt x="4522963" y="2633208"/>
                  <a:pt x="4527602" y="2631884"/>
                </a:cubicBezTo>
                <a:cubicBezTo>
                  <a:pt x="4533565" y="2619295"/>
                  <a:pt x="4532902" y="2601403"/>
                  <a:pt x="4539529" y="2592789"/>
                </a:cubicBezTo>
                <a:cubicBezTo>
                  <a:pt x="4558082" y="2566950"/>
                  <a:pt x="4565370" y="2541771"/>
                  <a:pt x="4560069" y="2511291"/>
                </a:cubicBezTo>
                <a:cubicBezTo>
                  <a:pt x="4558744" y="2504665"/>
                  <a:pt x="4563382" y="2497376"/>
                  <a:pt x="4571996" y="2497376"/>
                </a:cubicBezTo>
                <a:cubicBezTo>
                  <a:pt x="4581935" y="2497376"/>
                  <a:pt x="4579948" y="2505988"/>
                  <a:pt x="4579285" y="2511291"/>
                </a:cubicBezTo>
                <a:cubicBezTo>
                  <a:pt x="4573984" y="2548397"/>
                  <a:pt x="4568021" y="2585502"/>
                  <a:pt x="4561395" y="2622607"/>
                </a:cubicBezTo>
                <a:cubicBezTo>
                  <a:pt x="4557419" y="2645136"/>
                  <a:pt x="4558082" y="2669651"/>
                  <a:pt x="4552781" y="2690855"/>
                </a:cubicBezTo>
                <a:cubicBezTo>
                  <a:pt x="4543504" y="2729287"/>
                  <a:pt x="4530915" y="2765069"/>
                  <a:pt x="4545492" y="2805488"/>
                </a:cubicBezTo>
                <a:cubicBezTo>
                  <a:pt x="4550130" y="2818076"/>
                  <a:pt x="4546817" y="2835304"/>
                  <a:pt x="4552781" y="2849219"/>
                </a:cubicBezTo>
                <a:cubicBezTo>
                  <a:pt x="4561395" y="2868435"/>
                  <a:pt x="4578622" y="2883012"/>
                  <a:pt x="4579948" y="2906867"/>
                </a:cubicBezTo>
                <a:cubicBezTo>
                  <a:pt x="4579948" y="2908191"/>
                  <a:pt x="4580610" y="2908854"/>
                  <a:pt x="4580610" y="2909517"/>
                </a:cubicBezTo>
                <a:cubicBezTo>
                  <a:pt x="4582598" y="2911504"/>
                  <a:pt x="4583923" y="2913492"/>
                  <a:pt x="4585911" y="2915480"/>
                </a:cubicBezTo>
                <a:cubicBezTo>
                  <a:pt x="4590550" y="2918794"/>
                  <a:pt x="4597176" y="2919456"/>
                  <a:pt x="4600489" y="2918794"/>
                </a:cubicBezTo>
                <a:cubicBezTo>
                  <a:pt x="4611090" y="2916143"/>
                  <a:pt x="4605789" y="2908191"/>
                  <a:pt x="4601815" y="2900902"/>
                </a:cubicBezTo>
                <a:cubicBezTo>
                  <a:pt x="4595850" y="2890301"/>
                  <a:pt x="4592537" y="2879036"/>
                  <a:pt x="4587900" y="2867772"/>
                </a:cubicBezTo>
                <a:cubicBezTo>
                  <a:pt x="4581935" y="2859159"/>
                  <a:pt x="4575309" y="2850544"/>
                  <a:pt x="4569346" y="2841268"/>
                </a:cubicBezTo>
                <a:cubicBezTo>
                  <a:pt x="4570008" y="2840605"/>
                  <a:pt x="4570671" y="2839943"/>
                  <a:pt x="4571996" y="2839280"/>
                </a:cubicBezTo>
                <a:cubicBezTo>
                  <a:pt x="4580610" y="2846569"/>
                  <a:pt x="4588561" y="2854520"/>
                  <a:pt x="4597176" y="2861809"/>
                </a:cubicBezTo>
                <a:cubicBezTo>
                  <a:pt x="4599826" y="2865784"/>
                  <a:pt x="4603139" y="2869760"/>
                  <a:pt x="4607115" y="2875723"/>
                </a:cubicBezTo>
                <a:cubicBezTo>
                  <a:pt x="4610428" y="2869097"/>
                  <a:pt x="4611090" y="2860484"/>
                  <a:pt x="4615730" y="2857170"/>
                </a:cubicBezTo>
                <a:cubicBezTo>
                  <a:pt x="4632957" y="2845906"/>
                  <a:pt x="4621029" y="2867110"/>
                  <a:pt x="4628318" y="2868435"/>
                </a:cubicBezTo>
                <a:cubicBezTo>
                  <a:pt x="4634282" y="2868435"/>
                  <a:pt x="4636269" y="2857170"/>
                  <a:pt x="4637595" y="2858496"/>
                </a:cubicBezTo>
                <a:cubicBezTo>
                  <a:pt x="4642233" y="2863797"/>
                  <a:pt x="4647534" y="2870423"/>
                  <a:pt x="4648859" y="2877049"/>
                </a:cubicBezTo>
                <a:cubicBezTo>
                  <a:pt x="4650184" y="2886325"/>
                  <a:pt x="4648196" y="2896927"/>
                  <a:pt x="4647534" y="2906867"/>
                </a:cubicBezTo>
                <a:cubicBezTo>
                  <a:pt x="4647534" y="2914155"/>
                  <a:pt x="4636932" y="2919456"/>
                  <a:pt x="4642895" y="2928732"/>
                </a:cubicBezTo>
                <a:cubicBezTo>
                  <a:pt x="4644221" y="2930720"/>
                  <a:pt x="4637595" y="2934696"/>
                  <a:pt x="4632957" y="2935359"/>
                </a:cubicBezTo>
                <a:cubicBezTo>
                  <a:pt x="4616391" y="2939335"/>
                  <a:pt x="4623680" y="2921444"/>
                  <a:pt x="4615066" y="2916143"/>
                </a:cubicBezTo>
                <a:cubicBezTo>
                  <a:pt x="4612416" y="2924094"/>
                  <a:pt x="4609765" y="2932045"/>
                  <a:pt x="4609102" y="2939335"/>
                </a:cubicBezTo>
                <a:cubicBezTo>
                  <a:pt x="4612416" y="2941322"/>
                  <a:pt x="4615730" y="2943310"/>
                  <a:pt x="4619704" y="2945298"/>
                </a:cubicBezTo>
                <a:cubicBezTo>
                  <a:pt x="4615730" y="2943972"/>
                  <a:pt x="4612416" y="2942647"/>
                  <a:pt x="4609102" y="2941985"/>
                </a:cubicBezTo>
                <a:cubicBezTo>
                  <a:pt x="4609102" y="2952587"/>
                  <a:pt x="4613078" y="2961200"/>
                  <a:pt x="4626330" y="2967826"/>
                </a:cubicBezTo>
                <a:cubicBezTo>
                  <a:pt x="4619704" y="2975777"/>
                  <a:pt x="4611753" y="2969814"/>
                  <a:pt x="4604464" y="2975115"/>
                </a:cubicBezTo>
                <a:cubicBezTo>
                  <a:pt x="4612416" y="2981741"/>
                  <a:pt x="4605789" y="2994330"/>
                  <a:pt x="4616391" y="2999631"/>
                </a:cubicBezTo>
                <a:cubicBezTo>
                  <a:pt x="4619042" y="3010895"/>
                  <a:pt x="4610428" y="3018184"/>
                  <a:pt x="4605127" y="3026136"/>
                </a:cubicBezTo>
                <a:cubicBezTo>
                  <a:pt x="4587236" y="3054628"/>
                  <a:pt x="4564708" y="3079807"/>
                  <a:pt x="4544829" y="3107636"/>
                </a:cubicBezTo>
                <a:cubicBezTo>
                  <a:pt x="4463329" y="3222930"/>
                  <a:pt x="4380502" y="3336898"/>
                  <a:pt x="4297676" y="3451528"/>
                </a:cubicBezTo>
                <a:cubicBezTo>
                  <a:pt x="4169135" y="3629769"/>
                  <a:pt x="4041252" y="3809336"/>
                  <a:pt x="3913368" y="3988241"/>
                </a:cubicBezTo>
                <a:cubicBezTo>
                  <a:pt x="3929271" y="3992879"/>
                  <a:pt x="3943848" y="4000830"/>
                  <a:pt x="3956438" y="4014745"/>
                </a:cubicBezTo>
                <a:cubicBezTo>
                  <a:pt x="3965714" y="4025347"/>
                  <a:pt x="3981617" y="4032635"/>
                  <a:pt x="3994207" y="4041912"/>
                </a:cubicBezTo>
                <a:cubicBezTo>
                  <a:pt x="3998182" y="4044562"/>
                  <a:pt x="4000833" y="4049863"/>
                  <a:pt x="4006796" y="4047213"/>
                </a:cubicBezTo>
                <a:cubicBezTo>
                  <a:pt x="4012760" y="4044562"/>
                  <a:pt x="4012097" y="4039261"/>
                  <a:pt x="4008784" y="4034623"/>
                </a:cubicBezTo>
                <a:cubicBezTo>
                  <a:pt x="4006134" y="4031310"/>
                  <a:pt x="3994869" y="4031310"/>
                  <a:pt x="3998845" y="4025347"/>
                </a:cubicBezTo>
                <a:cubicBezTo>
                  <a:pt x="4006796" y="4020708"/>
                  <a:pt x="4011434" y="4027997"/>
                  <a:pt x="4020711" y="4026009"/>
                </a:cubicBezTo>
                <a:cubicBezTo>
                  <a:pt x="4037276" y="4022696"/>
                  <a:pt x="4048540" y="4036611"/>
                  <a:pt x="4063781" y="4040586"/>
                </a:cubicBezTo>
                <a:cubicBezTo>
                  <a:pt x="4038601" y="4052513"/>
                  <a:pt x="4075045" y="4055164"/>
                  <a:pt x="4073057" y="4063115"/>
                </a:cubicBezTo>
                <a:lnTo>
                  <a:pt x="4124740" y="4075705"/>
                </a:lnTo>
                <a:cubicBezTo>
                  <a:pt x="4141968" y="4100884"/>
                  <a:pt x="4176424" y="4092933"/>
                  <a:pt x="4204248" y="4096908"/>
                </a:cubicBezTo>
                <a:cubicBezTo>
                  <a:pt x="4188351" y="4110160"/>
                  <a:pt x="4240029" y="4104197"/>
                  <a:pt x="4218826" y="4118774"/>
                </a:cubicBezTo>
                <a:cubicBezTo>
                  <a:pt x="4212863" y="4122750"/>
                  <a:pt x="4197622" y="4124738"/>
                  <a:pt x="4206236" y="4133352"/>
                </a:cubicBezTo>
                <a:cubicBezTo>
                  <a:pt x="4214187" y="4141303"/>
                  <a:pt x="4228765" y="4136002"/>
                  <a:pt x="4236054" y="4133352"/>
                </a:cubicBezTo>
                <a:cubicBezTo>
                  <a:pt x="4265871" y="4124738"/>
                  <a:pt x="4300327" y="4130039"/>
                  <a:pt x="4316229" y="4141965"/>
                </a:cubicBezTo>
                <a:cubicBezTo>
                  <a:pt x="4336770" y="4157206"/>
                  <a:pt x="4346047" y="4149917"/>
                  <a:pt x="4359299" y="4143954"/>
                </a:cubicBezTo>
                <a:cubicBezTo>
                  <a:pt x="4375202" y="4137328"/>
                  <a:pt x="4385141" y="4141965"/>
                  <a:pt x="4397730" y="4149254"/>
                </a:cubicBezTo>
                <a:cubicBezTo>
                  <a:pt x="4418271" y="4161181"/>
                  <a:pt x="4401706" y="4171783"/>
                  <a:pt x="4397730" y="4183710"/>
                </a:cubicBezTo>
                <a:cubicBezTo>
                  <a:pt x="4452727" y="4178409"/>
                  <a:pt x="4460016" y="4183710"/>
                  <a:pt x="4449414" y="4220154"/>
                </a:cubicBezTo>
                <a:cubicBezTo>
                  <a:pt x="4447426" y="4226780"/>
                  <a:pt x="4456703" y="4224129"/>
                  <a:pt x="4459353" y="4226117"/>
                </a:cubicBezTo>
                <a:cubicBezTo>
                  <a:pt x="4484532" y="4242682"/>
                  <a:pt x="4498447" y="4271174"/>
                  <a:pt x="4489170" y="4287740"/>
                </a:cubicBezTo>
                <a:cubicBezTo>
                  <a:pt x="4520976" y="4277138"/>
                  <a:pt x="4526939" y="4302980"/>
                  <a:pt x="4546155" y="4309606"/>
                </a:cubicBezTo>
                <a:cubicBezTo>
                  <a:pt x="4564708" y="4316232"/>
                  <a:pt x="4533565" y="4319545"/>
                  <a:pt x="4536878" y="4327496"/>
                </a:cubicBezTo>
                <a:cubicBezTo>
                  <a:pt x="4551455" y="4330147"/>
                  <a:pt x="4576634" y="4334785"/>
                  <a:pt x="4574647" y="4340086"/>
                </a:cubicBezTo>
                <a:cubicBezTo>
                  <a:pt x="4570008" y="4352676"/>
                  <a:pt x="4560732" y="4365928"/>
                  <a:pt x="4537541" y="4370566"/>
                </a:cubicBezTo>
                <a:cubicBezTo>
                  <a:pt x="4563382" y="4371891"/>
                  <a:pt x="4563382" y="4371891"/>
                  <a:pt x="4585911" y="4381168"/>
                </a:cubicBezTo>
                <a:cubicBezTo>
                  <a:pt x="4577297" y="4383818"/>
                  <a:pt x="4566033" y="4377855"/>
                  <a:pt x="4558744" y="4383155"/>
                </a:cubicBezTo>
                <a:cubicBezTo>
                  <a:pt x="4572659" y="4395745"/>
                  <a:pt x="4572659" y="4395745"/>
                  <a:pt x="4590550" y="4389119"/>
                </a:cubicBezTo>
                <a:cubicBezTo>
                  <a:pt x="4614403" y="4381168"/>
                  <a:pt x="4648196" y="4390444"/>
                  <a:pt x="4643558" y="4405684"/>
                </a:cubicBezTo>
                <a:cubicBezTo>
                  <a:pt x="4636932" y="4426225"/>
                  <a:pt x="4660123" y="4428213"/>
                  <a:pt x="4672713" y="4438152"/>
                </a:cubicBezTo>
                <a:cubicBezTo>
                  <a:pt x="4681989" y="4445441"/>
                  <a:pt x="4723071" y="4444778"/>
                  <a:pt x="4690603" y="4464656"/>
                </a:cubicBezTo>
                <a:cubicBezTo>
                  <a:pt x="4685302" y="4467969"/>
                  <a:pt x="4695242" y="4467969"/>
                  <a:pt x="4697229" y="4468632"/>
                </a:cubicBezTo>
                <a:cubicBezTo>
                  <a:pt x="4714457" y="4471282"/>
                  <a:pt x="4727709" y="4481221"/>
                  <a:pt x="4746263" y="4481221"/>
                </a:cubicBezTo>
                <a:cubicBezTo>
                  <a:pt x="4759515" y="4480559"/>
                  <a:pt x="4770117" y="4485860"/>
                  <a:pt x="4780718" y="4490498"/>
                </a:cubicBezTo>
                <a:cubicBezTo>
                  <a:pt x="4788007" y="4493148"/>
                  <a:pt x="4789332" y="4497787"/>
                  <a:pt x="4781381" y="4501100"/>
                </a:cubicBezTo>
                <a:cubicBezTo>
                  <a:pt x="4764816" y="4505076"/>
                  <a:pt x="4748913" y="4495799"/>
                  <a:pt x="4729697" y="4496461"/>
                </a:cubicBezTo>
                <a:cubicBezTo>
                  <a:pt x="4737648" y="4505076"/>
                  <a:pt x="4746925" y="4511039"/>
                  <a:pt x="4757527" y="4517665"/>
                </a:cubicBezTo>
                <a:cubicBezTo>
                  <a:pt x="4791982" y="4539531"/>
                  <a:pt x="4836377" y="4534230"/>
                  <a:pt x="4874808" y="4543507"/>
                </a:cubicBezTo>
                <a:cubicBezTo>
                  <a:pt x="4886073" y="4546820"/>
                  <a:pt x="4897337" y="4550795"/>
                  <a:pt x="4893362" y="4561397"/>
                </a:cubicBezTo>
                <a:cubicBezTo>
                  <a:pt x="4890048" y="4564710"/>
                  <a:pt x="4884748" y="4566035"/>
                  <a:pt x="4879447" y="4566035"/>
                </a:cubicBezTo>
                <a:cubicBezTo>
                  <a:pt x="4869508" y="4567360"/>
                  <a:pt x="4862220" y="4569348"/>
                  <a:pt x="4864869" y="4577962"/>
                </a:cubicBezTo>
                <a:cubicBezTo>
                  <a:pt x="4867520" y="4586576"/>
                  <a:pt x="4877459" y="4581276"/>
                  <a:pt x="4883422" y="4583263"/>
                </a:cubicBezTo>
                <a:cubicBezTo>
                  <a:pt x="4910589" y="4590552"/>
                  <a:pt x="4937094" y="4583926"/>
                  <a:pt x="4963598" y="4587239"/>
                </a:cubicBezTo>
                <a:cubicBezTo>
                  <a:pt x="4954321" y="4573987"/>
                  <a:pt x="4939082" y="4567360"/>
                  <a:pt x="4919203" y="4566698"/>
                </a:cubicBezTo>
                <a:cubicBezTo>
                  <a:pt x="4898000" y="4559409"/>
                  <a:pt x="4893362" y="4548808"/>
                  <a:pt x="4905289" y="4536881"/>
                </a:cubicBezTo>
                <a:cubicBezTo>
                  <a:pt x="4917878" y="4524291"/>
                  <a:pt x="4933118" y="4528929"/>
                  <a:pt x="4947033" y="4538206"/>
                </a:cubicBezTo>
                <a:cubicBezTo>
                  <a:pt x="4946370" y="4536881"/>
                  <a:pt x="4945708" y="4535555"/>
                  <a:pt x="4945045" y="4534230"/>
                </a:cubicBezTo>
                <a:cubicBezTo>
                  <a:pt x="4935106" y="4518328"/>
                  <a:pt x="4947695" y="4520315"/>
                  <a:pt x="4962273" y="4525616"/>
                </a:cubicBezTo>
                <a:cubicBezTo>
                  <a:pt x="4981489" y="4520315"/>
                  <a:pt x="5001367" y="4516340"/>
                  <a:pt x="5023233" y="4521641"/>
                </a:cubicBezTo>
                <a:cubicBezTo>
                  <a:pt x="5060339" y="4528267"/>
                  <a:pt x="5073591" y="4556096"/>
                  <a:pt x="5104071" y="4565373"/>
                </a:cubicBezTo>
                <a:cubicBezTo>
                  <a:pt x="5121961" y="4566698"/>
                  <a:pt x="5113348" y="4544169"/>
                  <a:pt x="5136539" y="4553446"/>
                </a:cubicBezTo>
                <a:cubicBezTo>
                  <a:pt x="5156417" y="4570011"/>
                  <a:pt x="5194848" y="4560072"/>
                  <a:pt x="5212077" y="4581276"/>
                </a:cubicBezTo>
                <a:cubicBezTo>
                  <a:pt x="5192861" y="4584589"/>
                  <a:pt x="5180271" y="4570674"/>
                  <a:pt x="5162381" y="4570674"/>
                </a:cubicBezTo>
                <a:cubicBezTo>
                  <a:pt x="5176295" y="4587902"/>
                  <a:pt x="5176295" y="4587239"/>
                  <a:pt x="5206113" y="4587902"/>
                </a:cubicBezTo>
                <a:cubicBezTo>
                  <a:pt x="5216715" y="4587902"/>
                  <a:pt x="5228642" y="4592540"/>
                  <a:pt x="5231955" y="4601816"/>
                </a:cubicBezTo>
                <a:cubicBezTo>
                  <a:pt x="5232617" y="4603142"/>
                  <a:pt x="5221353" y="4602479"/>
                  <a:pt x="5223341" y="4605792"/>
                </a:cubicBezTo>
                <a:cubicBezTo>
                  <a:pt x="5225329" y="4610430"/>
                  <a:pt x="5230629" y="4605792"/>
                  <a:pt x="5233944" y="4605792"/>
                </a:cubicBezTo>
                <a:cubicBezTo>
                  <a:pt x="5240569" y="4605129"/>
                  <a:pt x="5247195" y="4606455"/>
                  <a:pt x="5252495" y="4608442"/>
                </a:cubicBezTo>
                <a:cubicBezTo>
                  <a:pt x="5249845" y="4603804"/>
                  <a:pt x="5246532" y="4599828"/>
                  <a:pt x="5243219" y="4595190"/>
                </a:cubicBezTo>
                <a:cubicBezTo>
                  <a:pt x="5240569" y="4591877"/>
                  <a:pt x="5235930" y="4586576"/>
                  <a:pt x="5243882" y="4583926"/>
                </a:cubicBezTo>
                <a:cubicBezTo>
                  <a:pt x="5251170" y="4586576"/>
                  <a:pt x="5256471" y="4588564"/>
                  <a:pt x="5263760" y="4591877"/>
                </a:cubicBezTo>
                <a:cubicBezTo>
                  <a:pt x="5270386" y="4601816"/>
                  <a:pt x="5290927" y="4605129"/>
                  <a:pt x="5280988" y="4624345"/>
                </a:cubicBezTo>
                <a:cubicBezTo>
                  <a:pt x="5279663" y="4624345"/>
                  <a:pt x="5278337" y="4623682"/>
                  <a:pt x="5277012" y="4623682"/>
                </a:cubicBezTo>
                <a:lnTo>
                  <a:pt x="5303285" y="4636944"/>
                </a:lnTo>
                <a:lnTo>
                  <a:pt x="5290926" y="4628320"/>
                </a:lnTo>
                <a:cubicBezTo>
                  <a:pt x="5278999" y="4619044"/>
                  <a:pt x="5286950" y="4601816"/>
                  <a:pt x="5277011" y="4591214"/>
                </a:cubicBezTo>
                <a:cubicBezTo>
                  <a:pt x="5272373" y="4577962"/>
                  <a:pt x="5276349" y="4574649"/>
                  <a:pt x="5288276" y="4580612"/>
                </a:cubicBezTo>
                <a:cubicBezTo>
                  <a:pt x="5298877" y="4599165"/>
                  <a:pt x="5314117" y="4613743"/>
                  <a:pt x="5328695" y="4628983"/>
                </a:cubicBezTo>
                <a:cubicBezTo>
                  <a:pt x="5331345" y="4633621"/>
                  <a:pt x="5337971" y="4636934"/>
                  <a:pt x="5335321" y="4644886"/>
                </a:cubicBezTo>
                <a:cubicBezTo>
                  <a:pt x="5326707" y="4643560"/>
                  <a:pt x="5324056" y="4630308"/>
                  <a:pt x="5313455" y="4632296"/>
                </a:cubicBezTo>
                <a:lnTo>
                  <a:pt x="5317356" y="4642700"/>
                </a:lnTo>
                <a:lnTo>
                  <a:pt x="5351887" y="4651512"/>
                </a:lnTo>
                <a:cubicBezTo>
                  <a:pt x="5345925" y="4642235"/>
                  <a:pt x="5339960" y="4632959"/>
                  <a:pt x="5332671" y="4625008"/>
                </a:cubicBezTo>
                <a:cubicBezTo>
                  <a:pt x="5332010" y="4624345"/>
                  <a:pt x="5332010" y="4623682"/>
                  <a:pt x="5331346" y="4623682"/>
                </a:cubicBezTo>
                <a:cubicBezTo>
                  <a:pt x="5332671" y="4623020"/>
                  <a:pt x="5334659" y="4622357"/>
                  <a:pt x="5335984" y="4621694"/>
                </a:cubicBezTo>
                <a:cubicBezTo>
                  <a:pt x="5324058" y="4611093"/>
                  <a:pt x="5320082" y="4596515"/>
                  <a:pt x="5310805" y="4583926"/>
                </a:cubicBezTo>
                <a:cubicBezTo>
                  <a:pt x="5314781" y="4579950"/>
                  <a:pt x="5318756" y="4583926"/>
                  <a:pt x="5322732" y="4583263"/>
                </a:cubicBezTo>
                <a:cubicBezTo>
                  <a:pt x="5323395" y="4583263"/>
                  <a:pt x="5324720" y="4582600"/>
                  <a:pt x="5324720" y="4581938"/>
                </a:cubicBezTo>
                <a:cubicBezTo>
                  <a:pt x="5324720" y="4581276"/>
                  <a:pt x="5324058" y="4580613"/>
                  <a:pt x="5324058" y="4579950"/>
                </a:cubicBezTo>
                <a:cubicBezTo>
                  <a:pt x="5323395" y="4578625"/>
                  <a:pt x="5322732" y="4577300"/>
                  <a:pt x="5322069" y="4576637"/>
                </a:cubicBezTo>
                <a:cubicBezTo>
                  <a:pt x="5326045" y="4574649"/>
                  <a:pt x="5329358" y="4573324"/>
                  <a:pt x="5332010" y="4578625"/>
                </a:cubicBezTo>
                <a:cubicBezTo>
                  <a:pt x="5345925" y="4601816"/>
                  <a:pt x="5365802" y="4621032"/>
                  <a:pt x="5373753" y="4647536"/>
                </a:cubicBezTo>
                <a:cubicBezTo>
                  <a:pt x="5374416" y="4649524"/>
                  <a:pt x="5379716" y="4649524"/>
                  <a:pt x="5383692" y="4650849"/>
                </a:cubicBezTo>
                <a:cubicBezTo>
                  <a:pt x="5383692" y="4650849"/>
                  <a:pt x="5384355" y="4650849"/>
                  <a:pt x="5384355" y="4651512"/>
                </a:cubicBezTo>
                <a:cubicBezTo>
                  <a:pt x="5385017" y="4654825"/>
                  <a:pt x="5384355" y="4658800"/>
                  <a:pt x="5384355" y="4662776"/>
                </a:cubicBezTo>
                <a:cubicBezTo>
                  <a:pt x="5392969" y="4666752"/>
                  <a:pt x="5401582" y="4670728"/>
                  <a:pt x="5407546" y="4676691"/>
                </a:cubicBezTo>
                <a:cubicBezTo>
                  <a:pt x="5407546" y="4676691"/>
                  <a:pt x="5406883" y="4676028"/>
                  <a:pt x="5406883" y="4676028"/>
                </a:cubicBezTo>
                <a:cubicBezTo>
                  <a:pt x="5404895" y="4674041"/>
                  <a:pt x="5404895" y="4672053"/>
                  <a:pt x="5406221" y="4670065"/>
                </a:cubicBezTo>
                <a:cubicBezTo>
                  <a:pt x="5429412" y="4660126"/>
                  <a:pt x="5437363" y="4661451"/>
                  <a:pt x="5472482" y="4685305"/>
                </a:cubicBezTo>
                <a:cubicBezTo>
                  <a:pt x="5471156" y="4683317"/>
                  <a:pt x="5471819" y="4681329"/>
                  <a:pt x="5474469" y="4678679"/>
                </a:cubicBezTo>
                <a:cubicBezTo>
                  <a:pt x="5483746" y="4683317"/>
                  <a:pt x="5491697" y="4689281"/>
                  <a:pt x="5502299" y="4692594"/>
                </a:cubicBezTo>
                <a:cubicBezTo>
                  <a:pt x="5542056" y="4705183"/>
                  <a:pt x="5554645" y="4736989"/>
                  <a:pt x="5593077" y="4750903"/>
                </a:cubicBezTo>
                <a:cubicBezTo>
                  <a:pt x="5594402" y="4750903"/>
                  <a:pt x="5596390" y="4751566"/>
                  <a:pt x="5597715" y="4751566"/>
                </a:cubicBezTo>
                <a:cubicBezTo>
                  <a:pt x="5620906" y="4765481"/>
                  <a:pt x="5641447" y="4782046"/>
                  <a:pt x="5661325" y="4797948"/>
                </a:cubicBezTo>
                <a:cubicBezTo>
                  <a:pt x="5660000" y="4793973"/>
                  <a:pt x="5661325" y="4789334"/>
                  <a:pt x="5669939" y="4788009"/>
                </a:cubicBezTo>
                <a:cubicBezTo>
                  <a:pt x="5681203" y="4785359"/>
                  <a:pt x="5693130" y="4788009"/>
                  <a:pt x="5699094" y="4774094"/>
                </a:cubicBezTo>
                <a:cubicBezTo>
                  <a:pt x="5694456" y="4773432"/>
                  <a:pt x="5689817" y="4773432"/>
                  <a:pt x="5685842" y="4772769"/>
                </a:cubicBezTo>
                <a:cubicBezTo>
                  <a:pt x="5690480" y="4756204"/>
                  <a:pt x="5711683" y="4770119"/>
                  <a:pt x="5717647" y="4755542"/>
                </a:cubicBezTo>
                <a:cubicBezTo>
                  <a:pt x="5739513" y="4765481"/>
                  <a:pt x="5713009" y="4772107"/>
                  <a:pt x="5716322" y="4780721"/>
                </a:cubicBezTo>
                <a:cubicBezTo>
                  <a:pt x="5737525" y="4795960"/>
                  <a:pt x="5745477" y="4772769"/>
                  <a:pt x="5763367" y="4764155"/>
                </a:cubicBezTo>
                <a:cubicBezTo>
                  <a:pt x="5749452" y="4779395"/>
                  <a:pt x="5759391" y="4784696"/>
                  <a:pt x="5769330" y="4789334"/>
                </a:cubicBezTo>
                <a:cubicBezTo>
                  <a:pt x="5762042" y="4797286"/>
                  <a:pt x="5751440" y="4794635"/>
                  <a:pt x="5738850" y="4802587"/>
                </a:cubicBezTo>
                <a:cubicBezTo>
                  <a:pt x="5775294" y="4805237"/>
                  <a:pt x="5805111" y="4807887"/>
                  <a:pt x="5835591" y="4809876"/>
                </a:cubicBezTo>
                <a:cubicBezTo>
                  <a:pt x="5814388" y="4821802"/>
                  <a:pt x="5791859" y="4819152"/>
                  <a:pt x="5768668" y="4817164"/>
                </a:cubicBezTo>
                <a:cubicBezTo>
                  <a:pt x="5789871" y="4827103"/>
                  <a:pt x="5797160" y="4848307"/>
                  <a:pt x="5810412" y="4863547"/>
                </a:cubicBezTo>
                <a:cubicBezTo>
                  <a:pt x="5818363" y="4872160"/>
                  <a:pt x="5830953" y="4884750"/>
                  <a:pt x="5825652" y="4901315"/>
                </a:cubicBezTo>
                <a:cubicBezTo>
                  <a:pt x="5819026" y="4905291"/>
                  <a:pt x="5819026" y="4909929"/>
                  <a:pt x="5823664" y="4915230"/>
                </a:cubicBezTo>
                <a:cubicBezTo>
                  <a:pt x="5826977" y="4921194"/>
                  <a:pt x="5821677" y="4922519"/>
                  <a:pt x="5818363" y="4924507"/>
                </a:cubicBezTo>
                <a:cubicBezTo>
                  <a:pt x="5835591" y="4936434"/>
                  <a:pt x="5864083" y="4960287"/>
                  <a:pt x="5897877" y="4936434"/>
                </a:cubicBezTo>
                <a:cubicBezTo>
                  <a:pt x="5905828" y="4930470"/>
                  <a:pt x="5915767" y="4937759"/>
                  <a:pt x="5922393" y="4940409"/>
                </a:cubicBezTo>
                <a:cubicBezTo>
                  <a:pt x="5946910" y="4951011"/>
                  <a:pt x="5937633" y="4964926"/>
                  <a:pt x="5929019" y="4977515"/>
                </a:cubicBezTo>
                <a:cubicBezTo>
                  <a:pt x="5955523" y="4980166"/>
                  <a:pt x="5976727" y="4990105"/>
                  <a:pt x="5992629" y="5003357"/>
                </a:cubicBezTo>
                <a:cubicBezTo>
                  <a:pt x="6003231" y="5011971"/>
                  <a:pt x="5976064" y="5010646"/>
                  <a:pt x="5978715" y="5020585"/>
                </a:cubicBezTo>
                <a:cubicBezTo>
                  <a:pt x="5997268" y="5017272"/>
                  <a:pt x="5999918" y="5027874"/>
                  <a:pt x="6001906" y="5035162"/>
                </a:cubicBezTo>
                <a:cubicBezTo>
                  <a:pt x="6004556" y="5046426"/>
                  <a:pt x="6003894" y="5058354"/>
                  <a:pt x="5981365" y="5059679"/>
                </a:cubicBezTo>
                <a:cubicBezTo>
                  <a:pt x="5985341" y="5066968"/>
                  <a:pt x="5991967" y="5072931"/>
                  <a:pt x="5999256" y="5077569"/>
                </a:cubicBezTo>
                <a:cubicBezTo>
                  <a:pt x="6003231" y="5079557"/>
                  <a:pt x="6007207" y="5081545"/>
                  <a:pt x="6011845" y="5083533"/>
                </a:cubicBezTo>
                <a:cubicBezTo>
                  <a:pt x="6017809" y="5086183"/>
                  <a:pt x="6023110" y="5089496"/>
                  <a:pt x="6027085" y="5093472"/>
                </a:cubicBezTo>
                <a:cubicBezTo>
                  <a:pt x="6032386" y="5096122"/>
                  <a:pt x="6037687" y="5098773"/>
                  <a:pt x="6042325" y="5102086"/>
                </a:cubicBezTo>
                <a:cubicBezTo>
                  <a:pt x="6046963" y="5104736"/>
                  <a:pt x="6064191" y="5107387"/>
                  <a:pt x="6055577" y="5112025"/>
                </a:cubicBezTo>
                <a:cubicBezTo>
                  <a:pt x="6037024" y="5121964"/>
                  <a:pt x="6054252" y="5122626"/>
                  <a:pt x="6061541" y="5123289"/>
                </a:cubicBezTo>
                <a:cubicBezTo>
                  <a:pt x="6078769" y="5125277"/>
                  <a:pt x="6094009" y="5133228"/>
                  <a:pt x="6111899" y="5133891"/>
                </a:cubicBezTo>
                <a:cubicBezTo>
                  <a:pt x="6095334" y="5134554"/>
                  <a:pt x="6080094" y="5142505"/>
                  <a:pt x="6063529" y="5132566"/>
                </a:cubicBezTo>
                <a:cubicBezTo>
                  <a:pt x="6058228" y="5129253"/>
                  <a:pt x="6052264" y="5130578"/>
                  <a:pt x="6048951" y="5133891"/>
                </a:cubicBezTo>
                <a:cubicBezTo>
                  <a:pt x="6044976" y="5138529"/>
                  <a:pt x="6052264" y="5140517"/>
                  <a:pt x="6056240" y="5142505"/>
                </a:cubicBezTo>
                <a:cubicBezTo>
                  <a:pt x="6063529" y="5146481"/>
                  <a:pt x="6072143" y="5148468"/>
                  <a:pt x="6081419" y="5148468"/>
                </a:cubicBezTo>
                <a:cubicBezTo>
                  <a:pt x="6112562" y="5148468"/>
                  <a:pt x="6135753" y="5172985"/>
                  <a:pt x="6169546" y="5167021"/>
                </a:cubicBezTo>
                <a:cubicBezTo>
                  <a:pt x="6170209" y="5167021"/>
                  <a:pt x="6172859" y="5169009"/>
                  <a:pt x="6172859" y="5169672"/>
                </a:cubicBezTo>
                <a:cubicBezTo>
                  <a:pt x="6165570" y="5193526"/>
                  <a:pt x="6196713" y="5177623"/>
                  <a:pt x="6204664" y="5184249"/>
                </a:cubicBezTo>
                <a:cubicBezTo>
                  <a:pt x="6197376" y="5190213"/>
                  <a:pt x="6172196" y="5188887"/>
                  <a:pt x="6186111" y="5202140"/>
                </a:cubicBezTo>
                <a:cubicBezTo>
                  <a:pt x="6192737" y="5208103"/>
                  <a:pt x="6208640" y="5200152"/>
                  <a:pt x="6217254" y="5194851"/>
                </a:cubicBezTo>
                <a:cubicBezTo>
                  <a:pt x="6222555" y="5191538"/>
                  <a:pt x="6239120" y="5192863"/>
                  <a:pt x="6231169" y="5183587"/>
                </a:cubicBezTo>
                <a:cubicBezTo>
                  <a:pt x="6221229" y="5172985"/>
                  <a:pt x="6215266" y="5157082"/>
                  <a:pt x="6180810" y="5164371"/>
                </a:cubicBezTo>
                <a:cubicBezTo>
                  <a:pt x="6200026" y="5151119"/>
                  <a:pt x="6217254" y="5142505"/>
                  <a:pt x="6205990" y="5125277"/>
                </a:cubicBezTo>
                <a:cubicBezTo>
                  <a:pt x="6229181" y="5141180"/>
                  <a:pt x="6274901" y="5145818"/>
                  <a:pt x="6255023" y="5178286"/>
                </a:cubicBezTo>
                <a:cubicBezTo>
                  <a:pt x="6249722" y="5186237"/>
                  <a:pt x="6260323" y="5190876"/>
                  <a:pt x="6269600" y="5189550"/>
                </a:cubicBezTo>
                <a:cubicBezTo>
                  <a:pt x="6308694" y="5185574"/>
                  <a:pt x="6280202" y="5214067"/>
                  <a:pt x="6303393" y="5220030"/>
                </a:cubicBezTo>
                <a:cubicBezTo>
                  <a:pt x="6310019" y="5222018"/>
                  <a:pt x="6282852" y="5216717"/>
                  <a:pt x="6286165" y="5230632"/>
                </a:cubicBezTo>
                <a:cubicBezTo>
                  <a:pt x="6327910" y="5231957"/>
                  <a:pt x="6362365" y="5251173"/>
                  <a:pt x="6400134" y="5262437"/>
                </a:cubicBezTo>
                <a:cubicBezTo>
                  <a:pt x="6418687" y="5267738"/>
                  <a:pt x="6432602" y="5285628"/>
                  <a:pt x="6457781" y="5271051"/>
                </a:cubicBezTo>
                <a:cubicBezTo>
                  <a:pt x="6463082" y="5281653"/>
                  <a:pt x="6450492" y="5294905"/>
                  <a:pt x="6470370" y="5298881"/>
                </a:cubicBezTo>
                <a:cubicBezTo>
                  <a:pt x="6502838" y="5304844"/>
                  <a:pt x="6519403" y="5318096"/>
                  <a:pt x="6528017" y="5339300"/>
                </a:cubicBezTo>
                <a:cubicBezTo>
                  <a:pt x="6530668" y="5346589"/>
                  <a:pt x="6543257" y="5356528"/>
                  <a:pt x="6553196" y="5357853"/>
                </a:cubicBezTo>
                <a:cubicBezTo>
                  <a:pt x="6578376" y="5360503"/>
                  <a:pt x="6592290" y="5374418"/>
                  <a:pt x="6611506" y="5383032"/>
                </a:cubicBezTo>
                <a:cubicBezTo>
                  <a:pt x="6617469" y="5385682"/>
                  <a:pt x="6618132" y="5389658"/>
                  <a:pt x="6626746" y="5385020"/>
                </a:cubicBezTo>
                <a:cubicBezTo>
                  <a:pt x="6639336" y="5378394"/>
                  <a:pt x="6655901" y="5383694"/>
                  <a:pt x="6663852" y="5389658"/>
                </a:cubicBezTo>
                <a:cubicBezTo>
                  <a:pt x="6671803" y="5396284"/>
                  <a:pt x="6667828" y="5404898"/>
                  <a:pt x="6653913" y="5409536"/>
                </a:cubicBezTo>
                <a:cubicBezTo>
                  <a:pt x="6645299" y="5412187"/>
                  <a:pt x="6649937" y="5416825"/>
                  <a:pt x="6653913" y="5422126"/>
                </a:cubicBezTo>
                <a:cubicBezTo>
                  <a:pt x="6661864" y="5432728"/>
                  <a:pt x="6674454" y="5437366"/>
                  <a:pt x="6694995" y="5447968"/>
                </a:cubicBezTo>
                <a:cubicBezTo>
                  <a:pt x="6679092" y="5424776"/>
                  <a:pt x="6661864" y="5407548"/>
                  <a:pt x="6683068" y="5390321"/>
                </a:cubicBezTo>
                <a:cubicBezTo>
                  <a:pt x="6717523" y="5409536"/>
                  <a:pt x="6716861" y="5409536"/>
                  <a:pt x="6700958" y="5427426"/>
                </a:cubicBezTo>
                <a:cubicBezTo>
                  <a:pt x="6692344" y="5437366"/>
                  <a:pt x="6699633" y="5446642"/>
                  <a:pt x="6710897" y="5453268"/>
                </a:cubicBezTo>
                <a:cubicBezTo>
                  <a:pt x="6719511" y="5458569"/>
                  <a:pt x="6728788" y="5463870"/>
                  <a:pt x="6738727" y="5467183"/>
                </a:cubicBezTo>
                <a:cubicBezTo>
                  <a:pt x="6770532" y="5477122"/>
                  <a:pt x="6775833" y="5500976"/>
                  <a:pt x="6797036" y="5516216"/>
                </a:cubicBezTo>
                <a:cubicBezTo>
                  <a:pt x="6808963" y="5524830"/>
                  <a:pt x="6783784" y="5524830"/>
                  <a:pt x="6793061" y="5532781"/>
                </a:cubicBezTo>
                <a:cubicBezTo>
                  <a:pt x="6802337" y="5540733"/>
                  <a:pt x="6800349" y="5542721"/>
                  <a:pt x="6782459" y="5546696"/>
                </a:cubicBezTo>
                <a:cubicBezTo>
                  <a:pt x="6793723" y="5547359"/>
                  <a:pt x="6802337" y="5548021"/>
                  <a:pt x="6810951" y="5548684"/>
                </a:cubicBezTo>
                <a:cubicBezTo>
                  <a:pt x="6810289" y="5536094"/>
                  <a:pt x="6823541" y="5540070"/>
                  <a:pt x="6834143" y="5540070"/>
                </a:cubicBezTo>
                <a:cubicBezTo>
                  <a:pt x="6842094" y="5540070"/>
                  <a:pt x="6854683" y="5545371"/>
                  <a:pt x="6852695" y="5534107"/>
                </a:cubicBezTo>
                <a:cubicBezTo>
                  <a:pt x="6850708" y="5524830"/>
                  <a:pt x="6842094" y="5526155"/>
                  <a:pt x="6832817" y="5530131"/>
                </a:cubicBezTo>
                <a:cubicBezTo>
                  <a:pt x="6823541" y="5534107"/>
                  <a:pt x="6814264" y="5532119"/>
                  <a:pt x="6813602" y="5523505"/>
                </a:cubicBezTo>
                <a:cubicBezTo>
                  <a:pt x="6812276" y="5515554"/>
                  <a:pt x="6820228" y="5512903"/>
                  <a:pt x="6831492" y="5514891"/>
                </a:cubicBezTo>
                <a:cubicBezTo>
                  <a:pt x="6834805" y="5515554"/>
                  <a:pt x="6877875" y="5528806"/>
                  <a:pt x="6881188" y="5530131"/>
                </a:cubicBezTo>
                <a:cubicBezTo>
                  <a:pt x="6889139" y="5534107"/>
                  <a:pt x="6895765" y="5537420"/>
                  <a:pt x="6907692" y="5533444"/>
                </a:cubicBezTo>
                <a:cubicBezTo>
                  <a:pt x="6927570" y="5526155"/>
                  <a:pt x="6944798" y="5530794"/>
                  <a:pt x="6951424" y="5548684"/>
                </a:cubicBezTo>
                <a:cubicBezTo>
                  <a:pt x="6966002" y="5535432"/>
                  <a:pt x="6974616" y="5529468"/>
                  <a:pt x="6987205" y="5550672"/>
                </a:cubicBezTo>
                <a:cubicBezTo>
                  <a:pt x="6987205" y="5551334"/>
                  <a:pt x="6987868" y="5551334"/>
                  <a:pt x="6988530" y="5551997"/>
                </a:cubicBezTo>
                <a:cubicBezTo>
                  <a:pt x="6990518" y="5551997"/>
                  <a:pt x="6991843" y="5551334"/>
                  <a:pt x="6993831" y="5551997"/>
                </a:cubicBezTo>
                <a:cubicBezTo>
                  <a:pt x="7003770" y="5553322"/>
                  <a:pt x="7005095" y="5560611"/>
                  <a:pt x="7005758" y="5567900"/>
                </a:cubicBezTo>
                <a:cubicBezTo>
                  <a:pt x="7008409" y="5569887"/>
                  <a:pt x="7011722" y="5571876"/>
                  <a:pt x="7014372" y="5573863"/>
                </a:cubicBezTo>
                <a:cubicBezTo>
                  <a:pt x="7022323" y="5571876"/>
                  <a:pt x="7029612" y="5570550"/>
                  <a:pt x="7031600" y="5559948"/>
                </a:cubicBezTo>
                <a:cubicBezTo>
                  <a:pt x="7032262" y="5559286"/>
                  <a:pt x="7033588" y="5558623"/>
                  <a:pt x="7034250" y="5557960"/>
                </a:cubicBezTo>
                <a:cubicBezTo>
                  <a:pt x="7033588" y="5564587"/>
                  <a:pt x="7060092" y="5567900"/>
                  <a:pt x="7036901" y="5577839"/>
                </a:cubicBezTo>
                <a:cubicBezTo>
                  <a:pt x="7037563" y="5579164"/>
                  <a:pt x="7038889" y="5580489"/>
                  <a:pt x="7039551" y="5581815"/>
                </a:cubicBezTo>
                <a:cubicBezTo>
                  <a:pt x="7039551" y="5581815"/>
                  <a:pt x="7040214" y="5581815"/>
                  <a:pt x="7040214" y="5581815"/>
                </a:cubicBezTo>
                <a:cubicBezTo>
                  <a:pt x="7054129" y="5575851"/>
                  <a:pt x="7060092" y="5577839"/>
                  <a:pt x="7063405" y="5588441"/>
                </a:cubicBezTo>
                <a:cubicBezTo>
                  <a:pt x="7064730" y="5593079"/>
                  <a:pt x="7062743" y="5597717"/>
                  <a:pt x="7068043" y="5599705"/>
                </a:cubicBezTo>
                <a:cubicBezTo>
                  <a:pt x="7079308" y="5602355"/>
                  <a:pt x="7084609" y="5587115"/>
                  <a:pt x="7092560" y="5588441"/>
                </a:cubicBezTo>
                <a:cubicBezTo>
                  <a:pt x="7090572" y="5571876"/>
                  <a:pt x="7089247" y="5554647"/>
                  <a:pt x="7096536" y="5536094"/>
                </a:cubicBezTo>
                <a:cubicBezTo>
                  <a:pt x="7102499" y="5553322"/>
                  <a:pt x="7109125" y="5566574"/>
                  <a:pt x="7105812" y="5580489"/>
                </a:cubicBezTo>
                <a:cubicBezTo>
                  <a:pt x="7104487" y="5586453"/>
                  <a:pt x="7105149" y="5593079"/>
                  <a:pt x="7104487" y="5599705"/>
                </a:cubicBezTo>
                <a:cubicBezTo>
                  <a:pt x="7109125" y="5605006"/>
                  <a:pt x="7114426" y="5608319"/>
                  <a:pt x="7121715" y="5610969"/>
                </a:cubicBezTo>
                <a:cubicBezTo>
                  <a:pt x="7148219" y="5620246"/>
                  <a:pt x="7178036" y="5626209"/>
                  <a:pt x="7198577" y="5642774"/>
                </a:cubicBezTo>
                <a:cubicBezTo>
                  <a:pt x="7199903" y="5643437"/>
                  <a:pt x="7202553" y="5643437"/>
                  <a:pt x="7204541" y="5644100"/>
                </a:cubicBezTo>
                <a:cubicBezTo>
                  <a:pt x="7229057" y="5644100"/>
                  <a:pt x="7257549" y="5650726"/>
                  <a:pt x="7264176" y="5626209"/>
                </a:cubicBezTo>
                <a:cubicBezTo>
                  <a:pt x="7276765" y="5634160"/>
                  <a:pt x="7255562" y="5658677"/>
                  <a:pt x="7293330" y="5649400"/>
                </a:cubicBezTo>
                <a:cubicBezTo>
                  <a:pt x="7319835" y="5682531"/>
                  <a:pt x="7321160" y="5651389"/>
                  <a:pt x="7331099" y="5642112"/>
                </a:cubicBezTo>
                <a:cubicBezTo>
                  <a:pt x="7337725" y="5649400"/>
                  <a:pt x="7347002" y="5653376"/>
                  <a:pt x="7347002" y="5661990"/>
                </a:cubicBezTo>
                <a:cubicBezTo>
                  <a:pt x="7347002" y="5676568"/>
                  <a:pt x="7361579" y="5687832"/>
                  <a:pt x="7372843" y="5700421"/>
                </a:cubicBezTo>
                <a:cubicBezTo>
                  <a:pt x="7382782" y="5710360"/>
                  <a:pt x="7401998" y="5705060"/>
                  <a:pt x="7401998" y="5705722"/>
                </a:cubicBezTo>
                <a:cubicBezTo>
                  <a:pt x="7413925" y="5731564"/>
                  <a:pt x="7454344" y="5731564"/>
                  <a:pt x="7476873" y="5746804"/>
                </a:cubicBezTo>
                <a:cubicBezTo>
                  <a:pt x="7476873" y="5750117"/>
                  <a:pt x="7476873" y="5753430"/>
                  <a:pt x="7470247" y="5750117"/>
                </a:cubicBezTo>
                <a:cubicBezTo>
                  <a:pt x="7426515" y="5734215"/>
                  <a:pt x="7383445" y="5716987"/>
                  <a:pt x="7333749" y="5713011"/>
                </a:cubicBezTo>
                <a:cubicBezTo>
                  <a:pt x="7327786" y="5712348"/>
                  <a:pt x="7319835" y="5708373"/>
                  <a:pt x="7315859" y="5713674"/>
                </a:cubicBezTo>
                <a:cubicBezTo>
                  <a:pt x="7311221" y="5720300"/>
                  <a:pt x="7322485" y="5718974"/>
                  <a:pt x="7325798" y="5721625"/>
                </a:cubicBezTo>
                <a:cubicBezTo>
                  <a:pt x="7369530" y="5753430"/>
                  <a:pt x="7428503" y="5771983"/>
                  <a:pt x="7476210" y="5800476"/>
                </a:cubicBezTo>
                <a:cubicBezTo>
                  <a:pt x="7502052" y="5815715"/>
                  <a:pt x="7531207" y="5828968"/>
                  <a:pt x="7559699" y="5842220"/>
                </a:cubicBezTo>
                <a:cubicBezTo>
                  <a:pt x="7574939" y="5848846"/>
                  <a:pt x="7596805" y="5843545"/>
                  <a:pt x="7609395" y="5856134"/>
                </a:cubicBezTo>
                <a:cubicBezTo>
                  <a:pt x="7618009" y="5864086"/>
                  <a:pt x="7641863" y="5856797"/>
                  <a:pt x="7645838" y="5873362"/>
                </a:cubicBezTo>
                <a:cubicBezTo>
                  <a:pt x="7647163" y="5878000"/>
                  <a:pt x="7661741" y="5878000"/>
                  <a:pt x="7664391" y="5869387"/>
                </a:cubicBezTo>
                <a:cubicBezTo>
                  <a:pt x="7665716" y="5864748"/>
                  <a:pt x="7666379" y="5858785"/>
                  <a:pt x="7678306" y="5860110"/>
                </a:cubicBezTo>
                <a:cubicBezTo>
                  <a:pt x="7682282" y="5868061"/>
                  <a:pt x="7673005" y="5875350"/>
                  <a:pt x="7675656" y="5881976"/>
                </a:cubicBezTo>
                <a:cubicBezTo>
                  <a:pt x="7678306" y="5889265"/>
                  <a:pt x="7696197" y="5896554"/>
                  <a:pt x="7695534" y="5902517"/>
                </a:cubicBezTo>
                <a:cubicBezTo>
                  <a:pt x="7694209" y="5923721"/>
                  <a:pt x="7718725" y="5926371"/>
                  <a:pt x="7735953" y="5935647"/>
                </a:cubicBezTo>
                <a:cubicBezTo>
                  <a:pt x="7758482" y="5948237"/>
                  <a:pt x="7790287" y="5960826"/>
                  <a:pt x="7791612" y="5981368"/>
                </a:cubicBezTo>
                <a:cubicBezTo>
                  <a:pt x="7792937" y="5999258"/>
                  <a:pt x="7806852" y="6009197"/>
                  <a:pt x="7821430" y="6019799"/>
                </a:cubicBezTo>
                <a:cubicBezTo>
                  <a:pt x="7841308" y="6034376"/>
                  <a:pt x="7864499" y="6047628"/>
                  <a:pt x="7879739" y="6064194"/>
                </a:cubicBezTo>
                <a:cubicBezTo>
                  <a:pt x="7891666" y="6064194"/>
                  <a:pt x="7887690" y="6043653"/>
                  <a:pt x="7912207" y="6058230"/>
                </a:cubicBezTo>
                <a:cubicBezTo>
                  <a:pt x="7928772" y="6067507"/>
                  <a:pt x="7930097" y="6075458"/>
                  <a:pt x="7933410" y="6086060"/>
                </a:cubicBezTo>
                <a:cubicBezTo>
                  <a:pt x="7935398" y="6091360"/>
                  <a:pt x="7929435" y="6103287"/>
                  <a:pt x="7945337" y="6101962"/>
                </a:cubicBezTo>
                <a:cubicBezTo>
                  <a:pt x="7955939" y="6100637"/>
                  <a:pt x="7963890" y="6092686"/>
                  <a:pt x="7961240" y="6107926"/>
                </a:cubicBezTo>
                <a:cubicBezTo>
                  <a:pt x="7960577" y="6113226"/>
                  <a:pt x="7967866" y="6114552"/>
                  <a:pt x="7972504" y="6111239"/>
                </a:cubicBezTo>
                <a:cubicBezTo>
                  <a:pt x="7980456" y="6105938"/>
                  <a:pt x="7986419" y="6105938"/>
                  <a:pt x="7991057" y="6108589"/>
                </a:cubicBezTo>
                <a:cubicBezTo>
                  <a:pt x="7985094" y="6092023"/>
                  <a:pt x="7971179" y="6085397"/>
                  <a:pt x="7955276" y="6079434"/>
                </a:cubicBezTo>
                <a:cubicBezTo>
                  <a:pt x="7946663" y="6076121"/>
                  <a:pt x="7938049" y="6070157"/>
                  <a:pt x="7940699" y="6058893"/>
                </a:cubicBezTo>
                <a:cubicBezTo>
                  <a:pt x="7942687" y="6049616"/>
                  <a:pt x="7946000" y="6038352"/>
                  <a:pt x="7956602" y="6035039"/>
                </a:cubicBezTo>
                <a:cubicBezTo>
                  <a:pt x="7969191" y="6031063"/>
                  <a:pt x="7972504" y="6042990"/>
                  <a:pt x="7978468" y="6052267"/>
                </a:cubicBezTo>
                <a:cubicBezTo>
                  <a:pt x="7985756" y="6044315"/>
                  <a:pt x="7997683" y="6041002"/>
                  <a:pt x="7994370" y="6027087"/>
                </a:cubicBezTo>
                <a:cubicBezTo>
                  <a:pt x="7994370" y="6026425"/>
                  <a:pt x="7995033" y="6026425"/>
                  <a:pt x="7995033" y="6025762"/>
                </a:cubicBezTo>
                <a:cubicBezTo>
                  <a:pt x="7987744" y="6035702"/>
                  <a:pt x="7977805" y="6040340"/>
                  <a:pt x="7966541" y="6031726"/>
                </a:cubicBezTo>
                <a:cubicBezTo>
                  <a:pt x="7953951" y="6022449"/>
                  <a:pt x="7947325" y="6007209"/>
                  <a:pt x="7937386" y="5995282"/>
                </a:cubicBezTo>
                <a:cubicBezTo>
                  <a:pt x="7934736" y="5991969"/>
                  <a:pt x="7940036" y="5987994"/>
                  <a:pt x="7945337" y="5986668"/>
                </a:cubicBezTo>
                <a:cubicBezTo>
                  <a:pt x="7951301" y="5985343"/>
                  <a:pt x="7956602" y="5989319"/>
                  <a:pt x="7963228" y="5987331"/>
                </a:cubicBezTo>
                <a:cubicBezTo>
                  <a:pt x="7955939" y="5975404"/>
                  <a:pt x="7948650" y="5964140"/>
                  <a:pt x="7939374" y="5953538"/>
                </a:cubicBezTo>
                <a:cubicBezTo>
                  <a:pt x="7938711" y="5952876"/>
                  <a:pt x="7938711" y="5952213"/>
                  <a:pt x="7938049" y="5952213"/>
                </a:cubicBezTo>
                <a:cubicBezTo>
                  <a:pt x="7939374" y="5951550"/>
                  <a:pt x="7941362" y="5950887"/>
                  <a:pt x="7942687" y="5950225"/>
                </a:cubicBezTo>
                <a:cubicBezTo>
                  <a:pt x="7930760" y="5939623"/>
                  <a:pt x="7926784" y="5925046"/>
                  <a:pt x="7917508" y="5912456"/>
                </a:cubicBezTo>
                <a:cubicBezTo>
                  <a:pt x="7921483" y="5908481"/>
                  <a:pt x="7925459" y="5912456"/>
                  <a:pt x="7929435" y="5911794"/>
                </a:cubicBezTo>
                <a:cubicBezTo>
                  <a:pt x="7930097" y="5911794"/>
                  <a:pt x="7931423" y="5911131"/>
                  <a:pt x="7931423" y="5910468"/>
                </a:cubicBezTo>
                <a:cubicBezTo>
                  <a:pt x="7931423" y="5909806"/>
                  <a:pt x="7930760" y="5909143"/>
                  <a:pt x="7930760" y="5908481"/>
                </a:cubicBezTo>
                <a:cubicBezTo>
                  <a:pt x="7930097" y="5907155"/>
                  <a:pt x="7929435" y="5905830"/>
                  <a:pt x="7928772" y="5905168"/>
                </a:cubicBezTo>
                <a:cubicBezTo>
                  <a:pt x="7932748" y="5903180"/>
                  <a:pt x="7936061" y="5901855"/>
                  <a:pt x="7938711" y="5907155"/>
                </a:cubicBezTo>
                <a:cubicBezTo>
                  <a:pt x="7952626" y="5930347"/>
                  <a:pt x="7972504" y="5949562"/>
                  <a:pt x="7980456" y="5976067"/>
                </a:cubicBezTo>
                <a:cubicBezTo>
                  <a:pt x="7981118" y="5978055"/>
                  <a:pt x="7987082" y="5978717"/>
                  <a:pt x="7990395" y="5979380"/>
                </a:cubicBezTo>
                <a:cubicBezTo>
                  <a:pt x="7992383" y="5986668"/>
                  <a:pt x="7987082" y="5995945"/>
                  <a:pt x="7995033" y="6001908"/>
                </a:cubicBezTo>
                <a:cubicBezTo>
                  <a:pt x="8003647" y="6009197"/>
                  <a:pt x="8000334" y="6016486"/>
                  <a:pt x="7997021" y="6024437"/>
                </a:cubicBezTo>
                <a:cubicBezTo>
                  <a:pt x="7997021" y="6024437"/>
                  <a:pt x="7997683" y="6024437"/>
                  <a:pt x="7997683" y="6024437"/>
                </a:cubicBezTo>
                <a:cubicBezTo>
                  <a:pt x="7997683" y="6024437"/>
                  <a:pt x="7997683" y="6024437"/>
                  <a:pt x="7997683" y="6025100"/>
                </a:cubicBezTo>
                <a:cubicBezTo>
                  <a:pt x="8000334" y="6031063"/>
                  <a:pt x="8025513" y="6023112"/>
                  <a:pt x="8008285" y="6041665"/>
                </a:cubicBezTo>
                <a:cubicBezTo>
                  <a:pt x="8010273" y="6042990"/>
                  <a:pt x="8011598" y="6044315"/>
                  <a:pt x="8013586" y="6044978"/>
                </a:cubicBezTo>
                <a:cubicBezTo>
                  <a:pt x="8024850" y="6050279"/>
                  <a:pt x="8034789" y="6056242"/>
                  <a:pt x="8036115" y="6071482"/>
                </a:cubicBezTo>
                <a:cubicBezTo>
                  <a:pt x="8036777" y="6081421"/>
                  <a:pt x="8047379" y="6084072"/>
                  <a:pt x="8055993" y="6083409"/>
                </a:cubicBezTo>
                <a:cubicBezTo>
                  <a:pt x="8066595" y="6082747"/>
                  <a:pt x="8056656" y="6076121"/>
                  <a:pt x="8057318" y="6072808"/>
                </a:cubicBezTo>
                <a:cubicBezTo>
                  <a:pt x="8057981" y="6065519"/>
                  <a:pt x="8064607" y="6067507"/>
                  <a:pt x="8067920" y="6067507"/>
                </a:cubicBezTo>
                <a:cubicBezTo>
                  <a:pt x="8085810" y="6067507"/>
                  <a:pt x="8083823" y="6061543"/>
                  <a:pt x="8076534" y="6048954"/>
                </a:cubicBezTo>
                <a:cubicBezTo>
                  <a:pt x="8065270" y="6027750"/>
                  <a:pt x="8046716" y="6009197"/>
                  <a:pt x="8045391" y="5978055"/>
                </a:cubicBezTo>
                <a:cubicBezTo>
                  <a:pt x="8057981" y="5991307"/>
                  <a:pt x="8069245" y="6000583"/>
                  <a:pt x="8072558" y="6014498"/>
                </a:cubicBezTo>
                <a:cubicBezTo>
                  <a:pt x="8074546" y="6024437"/>
                  <a:pt x="8082497" y="6032389"/>
                  <a:pt x="8079847" y="6043653"/>
                </a:cubicBezTo>
                <a:cubicBezTo>
                  <a:pt x="8101713" y="6044315"/>
                  <a:pt x="8089786" y="6059555"/>
                  <a:pt x="8091774" y="6068832"/>
                </a:cubicBezTo>
                <a:cubicBezTo>
                  <a:pt x="8093099" y="6073470"/>
                  <a:pt x="8094424" y="6089373"/>
                  <a:pt x="8105026" y="6073470"/>
                </a:cubicBezTo>
                <a:cubicBezTo>
                  <a:pt x="8107676" y="6069494"/>
                  <a:pt x="8113640" y="6066181"/>
                  <a:pt x="8118278" y="6072145"/>
                </a:cubicBezTo>
                <a:cubicBezTo>
                  <a:pt x="8120929" y="6076121"/>
                  <a:pt x="8122917" y="6083409"/>
                  <a:pt x="8118941" y="6084072"/>
                </a:cubicBezTo>
                <a:cubicBezTo>
                  <a:pt x="8088461" y="6088710"/>
                  <a:pt x="8110990" y="6104613"/>
                  <a:pt x="8111652" y="6115877"/>
                </a:cubicBezTo>
                <a:cubicBezTo>
                  <a:pt x="8110327" y="6116540"/>
                  <a:pt x="8109002" y="6116540"/>
                  <a:pt x="8107676" y="6117202"/>
                </a:cubicBezTo>
                <a:cubicBezTo>
                  <a:pt x="8109664" y="6120515"/>
                  <a:pt x="8109664" y="6125154"/>
                  <a:pt x="8110990" y="6129129"/>
                </a:cubicBezTo>
                <a:cubicBezTo>
                  <a:pt x="8118278" y="6148345"/>
                  <a:pt x="8142795" y="6168886"/>
                  <a:pt x="8156047" y="6170211"/>
                </a:cubicBezTo>
                <a:cubicBezTo>
                  <a:pt x="8167311" y="6171536"/>
                  <a:pt x="8171287" y="6156296"/>
                  <a:pt x="8185202" y="6162922"/>
                </a:cubicBezTo>
                <a:cubicBezTo>
                  <a:pt x="8177250" y="6184789"/>
                  <a:pt x="8152071" y="6198703"/>
                  <a:pt x="8154059" y="6225208"/>
                </a:cubicBezTo>
                <a:cubicBezTo>
                  <a:pt x="8161348" y="6225208"/>
                  <a:pt x="8167311" y="6210630"/>
                  <a:pt x="8175263" y="6221232"/>
                </a:cubicBezTo>
                <a:cubicBezTo>
                  <a:pt x="8183214" y="6231834"/>
                  <a:pt x="8171950" y="6233159"/>
                  <a:pt x="8165986" y="6236472"/>
                </a:cubicBezTo>
                <a:cubicBezTo>
                  <a:pt x="8164661" y="6237134"/>
                  <a:pt x="8163998" y="6240447"/>
                  <a:pt x="8163998" y="6242435"/>
                </a:cubicBezTo>
                <a:cubicBezTo>
                  <a:pt x="8164661" y="6257013"/>
                  <a:pt x="8197129" y="6276228"/>
                  <a:pt x="8211043" y="6270265"/>
                </a:cubicBezTo>
                <a:cubicBezTo>
                  <a:pt x="8235560" y="6259000"/>
                  <a:pt x="8236223" y="6259663"/>
                  <a:pt x="8236885" y="6283517"/>
                </a:cubicBezTo>
                <a:cubicBezTo>
                  <a:pt x="8240861" y="6293456"/>
                  <a:pt x="8269353" y="6260326"/>
                  <a:pt x="8258089" y="6296769"/>
                </a:cubicBezTo>
                <a:cubicBezTo>
                  <a:pt x="8258089" y="6297432"/>
                  <a:pt x="8264052" y="6300745"/>
                  <a:pt x="8267365" y="6300745"/>
                </a:cubicBezTo>
                <a:cubicBezTo>
                  <a:pt x="8279955" y="6298094"/>
                  <a:pt x="8286581" y="6309359"/>
                  <a:pt x="8295857" y="6315322"/>
                </a:cubicBezTo>
                <a:cubicBezTo>
                  <a:pt x="8297845" y="6300745"/>
                  <a:pt x="8292544" y="6292131"/>
                  <a:pt x="8281280" y="6286830"/>
                </a:cubicBezTo>
                <a:cubicBezTo>
                  <a:pt x="8269353" y="6281529"/>
                  <a:pt x="8275316" y="6273578"/>
                  <a:pt x="8279955" y="6268940"/>
                </a:cubicBezTo>
                <a:cubicBezTo>
                  <a:pt x="8288569" y="6261651"/>
                  <a:pt x="8281943" y="6273578"/>
                  <a:pt x="8285918" y="6275566"/>
                </a:cubicBezTo>
                <a:cubicBezTo>
                  <a:pt x="8302483" y="6283517"/>
                  <a:pt x="8314410" y="6300082"/>
                  <a:pt x="8338927" y="6305383"/>
                </a:cubicBezTo>
                <a:cubicBezTo>
                  <a:pt x="8325012" y="6292131"/>
                  <a:pt x="8315073" y="6282855"/>
                  <a:pt x="8304471" y="6272915"/>
                </a:cubicBezTo>
                <a:cubicBezTo>
                  <a:pt x="8313748" y="6274241"/>
                  <a:pt x="8321699" y="6262313"/>
                  <a:pt x="8330313" y="6269602"/>
                </a:cubicBezTo>
                <a:cubicBezTo>
                  <a:pt x="8342240" y="6280867"/>
                  <a:pt x="8358143" y="6286830"/>
                  <a:pt x="8369407" y="6300745"/>
                </a:cubicBezTo>
                <a:cubicBezTo>
                  <a:pt x="8383322" y="6317973"/>
                  <a:pt x="8399887" y="6337189"/>
                  <a:pt x="8427054" y="6327249"/>
                </a:cubicBezTo>
                <a:cubicBezTo>
                  <a:pt x="8408501" y="6316647"/>
                  <a:pt x="8394586" y="6301408"/>
                  <a:pt x="8383322" y="6282855"/>
                </a:cubicBezTo>
                <a:cubicBezTo>
                  <a:pt x="8403863" y="6276891"/>
                  <a:pt x="8415127" y="6290806"/>
                  <a:pt x="8427054" y="6300082"/>
                </a:cubicBezTo>
                <a:cubicBezTo>
                  <a:pt x="8433680" y="6305383"/>
                  <a:pt x="8447595" y="6305383"/>
                  <a:pt x="8446270" y="6319298"/>
                </a:cubicBezTo>
                <a:cubicBezTo>
                  <a:pt x="8459522" y="6300082"/>
                  <a:pt x="8471449" y="6315985"/>
                  <a:pt x="8480063" y="6323274"/>
                </a:cubicBezTo>
                <a:cubicBezTo>
                  <a:pt x="8493977" y="6334538"/>
                  <a:pt x="8501266" y="6323274"/>
                  <a:pt x="8500603" y="6315985"/>
                </a:cubicBezTo>
                <a:cubicBezTo>
                  <a:pt x="8499278" y="6296769"/>
                  <a:pt x="8509217" y="6280867"/>
                  <a:pt x="8513856" y="6263639"/>
                </a:cubicBezTo>
                <a:cubicBezTo>
                  <a:pt x="8515843" y="6255025"/>
                  <a:pt x="8509880" y="6242435"/>
                  <a:pt x="8509217" y="6243098"/>
                </a:cubicBezTo>
                <a:cubicBezTo>
                  <a:pt x="8487351" y="6247736"/>
                  <a:pt x="8499941" y="6226533"/>
                  <a:pt x="8499941" y="6226533"/>
                </a:cubicBezTo>
                <a:cubicBezTo>
                  <a:pt x="8508555" y="6212618"/>
                  <a:pt x="8509880" y="6196715"/>
                  <a:pt x="8513856" y="6181476"/>
                </a:cubicBezTo>
                <a:cubicBezTo>
                  <a:pt x="8515843" y="6175512"/>
                  <a:pt x="8519819" y="6168223"/>
                  <a:pt x="8525783" y="6168223"/>
                </a:cubicBezTo>
                <a:cubicBezTo>
                  <a:pt x="8554275" y="6168886"/>
                  <a:pt x="8574153" y="6146357"/>
                  <a:pt x="8601983" y="6141719"/>
                </a:cubicBezTo>
                <a:cubicBezTo>
                  <a:pt x="8621861" y="6138406"/>
                  <a:pt x="8631800" y="6160272"/>
                  <a:pt x="8650353" y="6155634"/>
                </a:cubicBezTo>
                <a:cubicBezTo>
                  <a:pt x="8650353" y="6155634"/>
                  <a:pt x="8651678" y="6159609"/>
                  <a:pt x="8652341" y="6161597"/>
                </a:cubicBezTo>
                <a:cubicBezTo>
                  <a:pt x="8632463" y="6162922"/>
                  <a:pt x="8647703" y="6177500"/>
                  <a:pt x="8647040" y="6182800"/>
                </a:cubicBezTo>
                <a:cubicBezTo>
                  <a:pt x="8645715" y="6198703"/>
                  <a:pt x="8632463" y="6207980"/>
                  <a:pt x="8629812" y="6221894"/>
                </a:cubicBezTo>
                <a:cubicBezTo>
                  <a:pt x="8623849" y="6255025"/>
                  <a:pt x="8619210" y="6288818"/>
                  <a:pt x="8613247" y="6322611"/>
                </a:cubicBezTo>
                <a:cubicBezTo>
                  <a:pt x="8611922" y="6329237"/>
                  <a:pt x="8612584" y="6336526"/>
                  <a:pt x="8615235" y="6340502"/>
                </a:cubicBezTo>
                <a:cubicBezTo>
                  <a:pt x="8625174" y="6352428"/>
                  <a:pt x="8627824" y="6359717"/>
                  <a:pt x="8609934" y="6365681"/>
                </a:cubicBezTo>
                <a:cubicBezTo>
                  <a:pt x="8604633" y="6367006"/>
                  <a:pt x="8603308" y="6373632"/>
                  <a:pt x="8604633" y="6379595"/>
                </a:cubicBezTo>
                <a:cubicBezTo>
                  <a:pt x="8610596" y="6402787"/>
                  <a:pt x="8607946" y="6411400"/>
                  <a:pt x="8587405" y="6422665"/>
                </a:cubicBezTo>
                <a:cubicBezTo>
                  <a:pt x="8594031" y="6425978"/>
                  <a:pt x="8602645" y="6427303"/>
                  <a:pt x="8605296" y="6431942"/>
                </a:cubicBezTo>
                <a:cubicBezTo>
                  <a:pt x="8615897" y="6449169"/>
                  <a:pt x="8631800" y="6428628"/>
                  <a:pt x="8642402" y="6438568"/>
                </a:cubicBezTo>
                <a:cubicBezTo>
                  <a:pt x="8643727" y="6422002"/>
                  <a:pt x="8653666" y="6427303"/>
                  <a:pt x="8662280" y="6429954"/>
                </a:cubicBezTo>
                <a:cubicBezTo>
                  <a:pt x="8665593" y="6431279"/>
                  <a:pt x="8670894" y="6432604"/>
                  <a:pt x="8669569" y="6437242"/>
                </a:cubicBezTo>
                <a:cubicBezTo>
                  <a:pt x="8666256" y="6445856"/>
                  <a:pt x="8663605" y="6437905"/>
                  <a:pt x="8660292" y="6436580"/>
                </a:cubicBezTo>
                <a:cubicBezTo>
                  <a:pt x="8640414" y="6430616"/>
                  <a:pt x="8661617" y="6456458"/>
                  <a:pt x="8645715" y="6455795"/>
                </a:cubicBezTo>
                <a:cubicBezTo>
                  <a:pt x="8643064" y="6455795"/>
                  <a:pt x="8650353" y="6459771"/>
                  <a:pt x="8653003" y="6461759"/>
                </a:cubicBezTo>
                <a:cubicBezTo>
                  <a:pt x="8659630" y="6453808"/>
                  <a:pt x="8670894" y="6485613"/>
                  <a:pt x="8675532" y="6459771"/>
                </a:cubicBezTo>
                <a:cubicBezTo>
                  <a:pt x="8675532" y="6459108"/>
                  <a:pt x="8680833" y="6458446"/>
                  <a:pt x="8681496" y="6459108"/>
                </a:cubicBezTo>
                <a:cubicBezTo>
                  <a:pt x="8691435" y="6468385"/>
                  <a:pt x="8701374" y="6468385"/>
                  <a:pt x="8713301" y="6461759"/>
                </a:cubicBezTo>
                <a:cubicBezTo>
                  <a:pt x="8719264" y="6458446"/>
                  <a:pt x="8725228" y="6467060"/>
                  <a:pt x="8727878" y="6473023"/>
                </a:cubicBezTo>
                <a:cubicBezTo>
                  <a:pt x="8723903" y="6479649"/>
                  <a:pt x="8713963" y="6475011"/>
                  <a:pt x="8712638" y="6483625"/>
                </a:cubicBezTo>
                <a:cubicBezTo>
                  <a:pt x="8724565" y="6482962"/>
                  <a:pt x="8736492" y="6487600"/>
                  <a:pt x="8747757" y="6476336"/>
                </a:cubicBezTo>
                <a:cubicBezTo>
                  <a:pt x="8749082" y="6502178"/>
                  <a:pt x="8731854" y="6510792"/>
                  <a:pt x="8717939" y="6522719"/>
                </a:cubicBezTo>
                <a:cubicBezTo>
                  <a:pt x="8731854" y="6543260"/>
                  <a:pt x="8748419" y="6526694"/>
                  <a:pt x="8763659" y="6525369"/>
                </a:cubicBezTo>
                <a:cubicBezTo>
                  <a:pt x="8775586" y="6524707"/>
                  <a:pt x="8761671" y="6511455"/>
                  <a:pt x="8768960" y="6506816"/>
                </a:cubicBezTo>
                <a:cubicBezTo>
                  <a:pt x="8774261" y="6513442"/>
                  <a:pt x="8779562" y="6520068"/>
                  <a:pt x="8786850" y="6528682"/>
                </a:cubicBezTo>
                <a:cubicBezTo>
                  <a:pt x="8794139" y="6496877"/>
                  <a:pt x="8800765" y="6520068"/>
                  <a:pt x="8808717" y="6528020"/>
                </a:cubicBezTo>
                <a:cubicBezTo>
                  <a:pt x="8809379" y="6520068"/>
                  <a:pt x="8809379" y="6515430"/>
                  <a:pt x="8809379" y="6510129"/>
                </a:cubicBezTo>
                <a:cubicBezTo>
                  <a:pt x="8819318" y="6509467"/>
                  <a:pt x="8816668" y="6524707"/>
                  <a:pt x="8823957" y="6522056"/>
                </a:cubicBezTo>
                <a:cubicBezTo>
                  <a:pt x="8846485" y="6514105"/>
                  <a:pt x="8841847" y="6530670"/>
                  <a:pt x="8841847" y="6541934"/>
                </a:cubicBezTo>
                <a:cubicBezTo>
                  <a:pt x="8841847" y="6581691"/>
                  <a:pt x="8841847" y="6621447"/>
                  <a:pt x="8841847" y="6661867"/>
                </a:cubicBezTo>
                <a:cubicBezTo>
                  <a:pt x="8841847" y="6671806"/>
                  <a:pt x="8841847" y="6681745"/>
                  <a:pt x="8841847" y="6692347"/>
                </a:cubicBezTo>
                <a:cubicBezTo>
                  <a:pt x="8846485" y="6691684"/>
                  <a:pt x="8850461" y="6690359"/>
                  <a:pt x="8855099" y="6689696"/>
                </a:cubicBezTo>
                <a:cubicBezTo>
                  <a:pt x="8867689" y="6687708"/>
                  <a:pt x="8880278" y="6685058"/>
                  <a:pt x="8885579" y="6700960"/>
                </a:cubicBezTo>
                <a:cubicBezTo>
                  <a:pt x="8877628" y="6724152"/>
                  <a:pt x="8866363" y="6733428"/>
                  <a:pt x="8849798" y="6732103"/>
                </a:cubicBezTo>
                <a:cubicBezTo>
                  <a:pt x="8858412" y="6734754"/>
                  <a:pt x="8867026" y="6737404"/>
                  <a:pt x="8874977" y="6732766"/>
                </a:cubicBezTo>
                <a:cubicBezTo>
                  <a:pt x="8893530" y="6720176"/>
                  <a:pt x="8912746" y="6716200"/>
                  <a:pt x="8933950" y="6720839"/>
                </a:cubicBezTo>
                <a:cubicBezTo>
                  <a:pt x="8934612" y="6720839"/>
                  <a:pt x="8935275" y="6722164"/>
                  <a:pt x="8935937" y="6722164"/>
                </a:cubicBezTo>
                <a:cubicBezTo>
                  <a:pt x="8960454" y="6717526"/>
                  <a:pt x="8983645" y="6723489"/>
                  <a:pt x="9004186" y="6735416"/>
                </a:cubicBezTo>
                <a:cubicBezTo>
                  <a:pt x="9017438" y="6742705"/>
                  <a:pt x="9025390" y="6742705"/>
                  <a:pt x="9036654" y="6734091"/>
                </a:cubicBezTo>
                <a:cubicBezTo>
                  <a:pt x="9055870" y="6718851"/>
                  <a:pt x="9081049" y="6724815"/>
                  <a:pt x="9097614" y="6741380"/>
                </a:cubicBezTo>
                <a:cubicBezTo>
                  <a:pt x="9117492" y="6761258"/>
                  <a:pt x="9102915" y="6781136"/>
                  <a:pt x="9100927" y="6799026"/>
                </a:cubicBezTo>
                <a:cubicBezTo>
                  <a:pt x="9124781" y="6789087"/>
                  <a:pt x="9134720" y="6810954"/>
                  <a:pt x="9149960" y="6820230"/>
                </a:cubicBezTo>
                <a:cubicBezTo>
                  <a:pt x="9146647" y="6832819"/>
                  <a:pt x="9141346" y="6844747"/>
                  <a:pt x="9136045" y="6856674"/>
                </a:cubicBezTo>
                <a:cubicBezTo>
                  <a:pt x="9136045" y="6856674"/>
                  <a:pt x="7952" y="6856011"/>
                  <a:pt x="0" y="6856011"/>
                </a:cubicBezTo>
                <a:cubicBezTo>
                  <a:pt x="0" y="4635609"/>
                  <a:pt x="0" y="36445"/>
                  <a:pt x="0" y="29156"/>
                </a:cubicBezTo>
                <a:cubicBezTo>
                  <a:pt x="0" y="21205"/>
                  <a:pt x="0" y="13916"/>
                  <a:pt x="0" y="5965"/>
                </a:cubicBezTo>
                <a:cubicBezTo>
                  <a:pt x="13915" y="2984"/>
                  <a:pt x="28327" y="1162"/>
                  <a:pt x="41911" y="3812"/>
                </a:cubicBezTo>
                <a:close/>
                <a:moveTo>
                  <a:pt x="99388" y="0"/>
                </a:moveTo>
                <a:cubicBezTo>
                  <a:pt x="106014" y="10602"/>
                  <a:pt x="117279" y="11264"/>
                  <a:pt x="116616" y="26504"/>
                </a:cubicBezTo>
                <a:cubicBezTo>
                  <a:pt x="107340" y="19878"/>
                  <a:pt x="97401" y="16565"/>
                  <a:pt x="99388" y="0"/>
                </a:cubicBezTo>
                <a:close/>
              </a:path>
            </a:pathLst>
          </a:custGeom>
        </p:spPr>
      </p:pic>
      <p:grpSp>
        <p:nvGrpSpPr>
          <p:cNvPr id="17" name="Google Shape;1422;p47"/>
          <p:cNvGrpSpPr/>
          <p:nvPr/>
        </p:nvGrpSpPr>
        <p:grpSpPr>
          <a:xfrm>
            <a:off x="16230600" y="1960526"/>
            <a:ext cx="1116490" cy="1729476"/>
            <a:chOff x="2719750" y="2007521"/>
            <a:chExt cx="1405039" cy="1763597"/>
          </a:xfrm>
        </p:grpSpPr>
        <p:sp>
          <p:nvSpPr>
            <p:cNvPr id="18" name="Google Shape;1423;p47"/>
            <p:cNvSpPr/>
            <p:nvPr/>
          </p:nvSpPr>
          <p:spPr>
            <a:xfrm>
              <a:off x="3199533" y="3478542"/>
              <a:ext cx="467041" cy="82830"/>
            </a:xfrm>
            <a:custGeom>
              <a:avLst/>
              <a:gdLst/>
              <a:ahLst/>
              <a:cxnLst/>
              <a:rect l="l" t="t" r="r" b="b"/>
              <a:pathLst>
                <a:path w="23118" h="4100" extrusionOk="0">
                  <a:moveTo>
                    <a:pt x="1" y="1"/>
                  </a:moveTo>
                  <a:lnTo>
                    <a:pt x="1" y="2102"/>
                  </a:lnTo>
                  <a:cubicBezTo>
                    <a:pt x="1" y="2603"/>
                    <a:pt x="67" y="3103"/>
                    <a:pt x="134" y="3570"/>
                  </a:cubicBezTo>
                  <a:cubicBezTo>
                    <a:pt x="1976" y="3744"/>
                    <a:pt x="6518" y="4100"/>
                    <a:pt x="12429" y="4100"/>
                  </a:cubicBezTo>
                  <a:cubicBezTo>
                    <a:pt x="15619" y="4100"/>
                    <a:pt x="19207" y="3996"/>
                    <a:pt x="22984" y="3704"/>
                  </a:cubicBezTo>
                  <a:cubicBezTo>
                    <a:pt x="23084" y="3203"/>
                    <a:pt x="23117" y="2670"/>
                    <a:pt x="23117" y="2102"/>
                  </a:cubicBezTo>
                  <a:lnTo>
                    <a:pt x="23117" y="101"/>
                  </a:lnTo>
                  <a:cubicBezTo>
                    <a:pt x="19248" y="435"/>
                    <a:pt x="15579" y="535"/>
                    <a:pt x="12310" y="535"/>
                  </a:cubicBezTo>
                  <a:cubicBezTo>
                    <a:pt x="6439" y="535"/>
                    <a:pt x="1902" y="16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424;p47"/>
            <p:cNvSpPr/>
            <p:nvPr/>
          </p:nvSpPr>
          <p:spPr>
            <a:xfrm>
              <a:off x="3199533" y="3372748"/>
              <a:ext cx="467041" cy="84487"/>
            </a:xfrm>
            <a:custGeom>
              <a:avLst/>
              <a:gdLst/>
              <a:ahLst/>
              <a:cxnLst/>
              <a:rect l="l" t="t" r="r" b="b"/>
              <a:pathLst>
                <a:path w="23118" h="4182" extrusionOk="0">
                  <a:moveTo>
                    <a:pt x="1" y="1"/>
                  </a:moveTo>
                  <a:lnTo>
                    <a:pt x="1" y="168"/>
                  </a:lnTo>
                  <a:lnTo>
                    <a:pt x="1" y="3637"/>
                  </a:lnTo>
                  <a:cubicBezTo>
                    <a:pt x="1779" y="3810"/>
                    <a:pt x="6363" y="4181"/>
                    <a:pt x="12377" y="4181"/>
                  </a:cubicBezTo>
                  <a:cubicBezTo>
                    <a:pt x="15614" y="4181"/>
                    <a:pt x="19266" y="4074"/>
                    <a:pt x="23117" y="3770"/>
                  </a:cubicBezTo>
                  <a:lnTo>
                    <a:pt x="23117" y="168"/>
                  </a:lnTo>
                  <a:lnTo>
                    <a:pt x="23117" y="1"/>
                  </a:lnTo>
                  <a:lnTo>
                    <a:pt x="17013" y="68"/>
                  </a:lnTo>
                  <a:lnTo>
                    <a:pt x="11709" y="101"/>
                  </a:lnTo>
                  <a:lnTo>
                    <a:pt x="11676" y="1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425;p47"/>
            <p:cNvSpPr/>
            <p:nvPr/>
          </p:nvSpPr>
          <p:spPr>
            <a:xfrm>
              <a:off x="3223129" y="2933389"/>
              <a:ext cx="417828" cy="409767"/>
            </a:xfrm>
            <a:custGeom>
              <a:avLst/>
              <a:gdLst/>
              <a:ahLst/>
              <a:cxnLst/>
              <a:rect l="l" t="t" r="r" b="b"/>
              <a:pathLst>
                <a:path w="20682" h="20283" extrusionOk="0">
                  <a:moveTo>
                    <a:pt x="6772" y="1"/>
                  </a:moveTo>
                  <a:cubicBezTo>
                    <a:pt x="6505" y="234"/>
                    <a:pt x="6205" y="435"/>
                    <a:pt x="5871" y="501"/>
                  </a:cubicBezTo>
                  <a:cubicBezTo>
                    <a:pt x="5604" y="568"/>
                    <a:pt x="5337" y="601"/>
                    <a:pt x="5071" y="601"/>
                  </a:cubicBezTo>
                  <a:cubicBezTo>
                    <a:pt x="4837" y="601"/>
                    <a:pt x="4637" y="568"/>
                    <a:pt x="4403" y="535"/>
                  </a:cubicBezTo>
                  <a:lnTo>
                    <a:pt x="4403" y="535"/>
                  </a:lnTo>
                  <a:cubicBezTo>
                    <a:pt x="4503" y="768"/>
                    <a:pt x="4604" y="1035"/>
                    <a:pt x="4670" y="1269"/>
                  </a:cubicBezTo>
                  <a:cubicBezTo>
                    <a:pt x="5638" y="4337"/>
                    <a:pt x="5037" y="7039"/>
                    <a:pt x="3303" y="7573"/>
                  </a:cubicBezTo>
                  <a:cubicBezTo>
                    <a:pt x="3102" y="7640"/>
                    <a:pt x="2902" y="7673"/>
                    <a:pt x="2702" y="7673"/>
                  </a:cubicBezTo>
                  <a:cubicBezTo>
                    <a:pt x="2102" y="7673"/>
                    <a:pt x="1501" y="7406"/>
                    <a:pt x="934" y="6939"/>
                  </a:cubicBezTo>
                  <a:lnTo>
                    <a:pt x="934" y="6939"/>
                  </a:lnTo>
                  <a:cubicBezTo>
                    <a:pt x="2135" y="14178"/>
                    <a:pt x="834" y="18381"/>
                    <a:pt x="0" y="20182"/>
                  </a:cubicBezTo>
                  <a:lnTo>
                    <a:pt x="10541" y="20282"/>
                  </a:lnTo>
                  <a:lnTo>
                    <a:pt x="14811" y="20249"/>
                  </a:lnTo>
                  <a:lnTo>
                    <a:pt x="20682" y="20182"/>
                  </a:lnTo>
                  <a:cubicBezTo>
                    <a:pt x="19848" y="18381"/>
                    <a:pt x="18513" y="14144"/>
                    <a:pt x="19781" y="6772"/>
                  </a:cubicBezTo>
                  <a:lnTo>
                    <a:pt x="19781" y="6772"/>
                  </a:lnTo>
                  <a:cubicBezTo>
                    <a:pt x="19147" y="7340"/>
                    <a:pt x="18480" y="7673"/>
                    <a:pt x="17813" y="7673"/>
                  </a:cubicBezTo>
                  <a:cubicBezTo>
                    <a:pt x="17613" y="7673"/>
                    <a:pt x="17446" y="7640"/>
                    <a:pt x="17246" y="7573"/>
                  </a:cubicBezTo>
                  <a:cubicBezTo>
                    <a:pt x="15511" y="7039"/>
                    <a:pt x="14911" y="4337"/>
                    <a:pt x="15845" y="1269"/>
                  </a:cubicBezTo>
                  <a:cubicBezTo>
                    <a:pt x="15912" y="1035"/>
                    <a:pt x="16012" y="768"/>
                    <a:pt x="16112" y="535"/>
                  </a:cubicBezTo>
                  <a:lnTo>
                    <a:pt x="16112" y="535"/>
                  </a:lnTo>
                  <a:cubicBezTo>
                    <a:pt x="15912" y="568"/>
                    <a:pt x="15678" y="601"/>
                    <a:pt x="15478" y="601"/>
                  </a:cubicBezTo>
                  <a:cubicBezTo>
                    <a:pt x="15211" y="601"/>
                    <a:pt x="14944" y="568"/>
                    <a:pt x="14644" y="501"/>
                  </a:cubicBezTo>
                  <a:cubicBezTo>
                    <a:pt x="14344" y="435"/>
                    <a:pt x="14044" y="234"/>
                    <a:pt x="13743" y="1"/>
                  </a:cubicBezTo>
                  <a:cubicBezTo>
                    <a:pt x="13743" y="134"/>
                    <a:pt x="13743" y="301"/>
                    <a:pt x="13743" y="435"/>
                  </a:cubicBezTo>
                  <a:cubicBezTo>
                    <a:pt x="13743" y="3970"/>
                    <a:pt x="12242" y="6672"/>
                    <a:pt x="10274" y="6672"/>
                  </a:cubicBezTo>
                  <a:cubicBezTo>
                    <a:pt x="8273" y="6672"/>
                    <a:pt x="6772" y="3970"/>
                    <a:pt x="6772" y="435"/>
                  </a:cubicBezTo>
                  <a:cubicBezTo>
                    <a:pt x="6772" y="268"/>
                    <a:pt x="6772" y="134"/>
                    <a:pt x="6772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426;p47"/>
            <p:cNvSpPr/>
            <p:nvPr/>
          </p:nvSpPr>
          <p:spPr>
            <a:xfrm>
              <a:off x="3210988" y="3583670"/>
              <a:ext cx="443445" cy="92346"/>
            </a:xfrm>
            <a:custGeom>
              <a:avLst/>
              <a:gdLst/>
              <a:ahLst/>
              <a:cxnLst/>
              <a:rect l="l" t="t" r="r" b="b"/>
              <a:pathLst>
                <a:path w="21950" h="4571" extrusionOk="0">
                  <a:moveTo>
                    <a:pt x="1" y="1"/>
                  </a:moveTo>
                  <a:cubicBezTo>
                    <a:pt x="1002" y="2402"/>
                    <a:pt x="3337" y="3837"/>
                    <a:pt x="7039" y="4337"/>
                  </a:cubicBezTo>
                  <a:cubicBezTo>
                    <a:pt x="7239" y="4370"/>
                    <a:pt x="7439" y="4404"/>
                    <a:pt x="7640" y="4404"/>
                  </a:cubicBezTo>
                  <a:cubicBezTo>
                    <a:pt x="7673" y="4437"/>
                    <a:pt x="7706" y="4437"/>
                    <a:pt x="7773" y="4437"/>
                  </a:cubicBezTo>
                  <a:cubicBezTo>
                    <a:pt x="8007" y="4471"/>
                    <a:pt x="8273" y="4471"/>
                    <a:pt x="8540" y="4504"/>
                  </a:cubicBezTo>
                  <a:lnTo>
                    <a:pt x="8674" y="4504"/>
                  </a:lnTo>
                  <a:cubicBezTo>
                    <a:pt x="8907" y="4504"/>
                    <a:pt x="9141" y="4537"/>
                    <a:pt x="9341" y="4537"/>
                  </a:cubicBezTo>
                  <a:lnTo>
                    <a:pt x="9541" y="4537"/>
                  </a:lnTo>
                  <a:cubicBezTo>
                    <a:pt x="9841" y="4537"/>
                    <a:pt x="10108" y="4571"/>
                    <a:pt x="10375" y="4571"/>
                  </a:cubicBezTo>
                  <a:lnTo>
                    <a:pt x="11609" y="4571"/>
                  </a:lnTo>
                  <a:cubicBezTo>
                    <a:pt x="11843" y="4571"/>
                    <a:pt x="12076" y="4537"/>
                    <a:pt x="12310" y="4537"/>
                  </a:cubicBezTo>
                  <a:lnTo>
                    <a:pt x="13077" y="4537"/>
                  </a:lnTo>
                  <a:cubicBezTo>
                    <a:pt x="13277" y="4504"/>
                    <a:pt x="13477" y="4504"/>
                    <a:pt x="13644" y="4471"/>
                  </a:cubicBezTo>
                  <a:lnTo>
                    <a:pt x="13777" y="4471"/>
                  </a:lnTo>
                  <a:cubicBezTo>
                    <a:pt x="13944" y="4471"/>
                    <a:pt x="14111" y="4437"/>
                    <a:pt x="14278" y="4437"/>
                  </a:cubicBezTo>
                  <a:cubicBezTo>
                    <a:pt x="18314" y="4004"/>
                    <a:pt x="20849" y="2603"/>
                    <a:pt x="21950" y="101"/>
                  </a:cubicBezTo>
                  <a:lnTo>
                    <a:pt x="21950" y="101"/>
                  </a:lnTo>
                  <a:cubicBezTo>
                    <a:pt x="18281" y="401"/>
                    <a:pt x="14845" y="501"/>
                    <a:pt x="11743" y="501"/>
                  </a:cubicBezTo>
                  <a:cubicBezTo>
                    <a:pt x="6405" y="501"/>
                    <a:pt x="2169" y="20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427;p47"/>
            <p:cNvSpPr/>
            <p:nvPr/>
          </p:nvSpPr>
          <p:spPr>
            <a:xfrm>
              <a:off x="3363953" y="3704959"/>
              <a:ext cx="122670" cy="33718"/>
            </a:xfrm>
            <a:custGeom>
              <a:avLst/>
              <a:gdLst/>
              <a:ahLst/>
              <a:cxnLst/>
              <a:rect l="l" t="t" r="r" b="b"/>
              <a:pathLst>
                <a:path w="6072" h="1669" extrusionOk="0">
                  <a:moveTo>
                    <a:pt x="1" y="1"/>
                  </a:moveTo>
                  <a:lnTo>
                    <a:pt x="1" y="1"/>
                  </a:lnTo>
                  <a:cubicBezTo>
                    <a:pt x="68" y="668"/>
                    <a:pt x="501" y="1669"/>
                    <a:pt x="3036" y="1669"/>
                  </a:cubicBezTo>
                  <a:cubicBezTo>
                    <a:pt x="5505" y="1669"/>
                    <a:pt x="5972" y="735"/>
                    <a:pt x="6072" y="68"/>
                  </a:cubicBezTo>
                  <a:cubicBezTo>
                    <a:pt x="6005" y="68"/>
                    <a:pt x="5938" y="68"/>
                    <a:pt x="5872" y="101"/>
                  </a:cubicBezTo>
                  <a:lnTo>
                    <a:pt x="5205" y="101"/>
                  </a:lnTo>
                  <a:cubicBezTo>
                    <a:pt x="5138" y="134"/>
                    <a:pt x="5038" y="134"/>
                    <a:pt x="4971" y="134"/>
                  </a:cubicBezTo>
                  <a:lnTo>
                    <a:pt x="1869" y="134"/>
                  </a:lnTo>
                  <a:cubicBezTo>
                    <a:pt x="1702" y="134"/>
                    <a:pt x="1502" y="101"/>
                    <a:pt x="1335" y="101"/>
                  </a:cubicBezTo>
                  <a:lnTo>
                    <a:pt x="1168" y="101"/>
                  </a:lnTo>
                  <a:cubicBezTo>
                    <a:pt x="968" y="68"/>
                    <a:pt x="801" y="68"/>
                    <a:pt x="601" y="68"/>
                  </a:cubicBezTo>
                  <a:cubicBezTo>
                    <a:pt x="568" y="68"/>
                    <a:pt x="535" y="34"/>
                    <a:pt x="501" y="34"/>
                  </a:cubicBezTo>
                  <a:cubicBezTo>
                    <a:pt x="334" y="34"/>
                    <a:pt x="168" y="3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428;p47"/>
            <p:cNvSpPr/>
            <p:nvPr/>
          </p:nvSpPr>
          <p:spPr>
            <a:xfrm>
              <a:off x="3387548" y="2843776"/>
              <a:ext cx="85598" cy="196793"/>
            </a:xfrm>
            <a:custGeom>
              <a:avLst/>
              <a:gdLst/>
              <a:ahLst/>
              <a:cxnLst/>
              <a:rect l="l" t="t" r="r" b="b"/>
              <a:pathLst>
                <a:path w="4237" h="9741" extrusionOk="0">
                  <a:moveTo>
                    <a:pt x="2135" y="0"/>
                  </a:moveTo>
                  <a:cubicBezTo>
                    <a:pt x="1135" y="0"/>
                    <a:pt x="0" y="2102"/>
                    <a:pt x="0" y="4871"/>
                  </a:cubicBezTo>
                  <a:cubicBezTo>
                    <a:pt x="0" y="7639"/>
                    <a:pt x="1135" y="9741"/>
                    <a:pt x="2135" y="9741"/>
                  </a:cubicBezTo>
                  <a:cubicBezTo>
                    <a:pt x="3136" y="9741"/>
                    <a:pt x="4237" y="7639"/>
                    <a:pt x="4237" y="4871"/>
                  </a:cubicBezTo>
                  <a:cubicBezTo>
                    <a:pt x="4237" y="2102"/>
                    <a:pt x="3136" y="0"/>
                    <a:pt x="2135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429;p47"/>
            <p:cNvSpPr/>
            <p:nvPr/>
          </p:nvSpPr>
          <p:spPr>
            <a:xfrm>
              <a:off x="2847787" y="2039864"/>
              <a:ext cx="1171260" cy="1292556"/>
            </a:xfrm>
            <a:custGeom>
              <a:avLst/>
              <a:gdLst/>
              <a:ahLst/>
              <a:cxnLst/>
              <a:rect l="l" t="t" r="r" b="b"/>
              <a:pathLst>
                <a:path w="57976" h="63980" extrusionOk="0">
                  <a:moveTo>
                    <a:pt x="28988" y="0"/>
                  </a:moveTo>
                  <a:cubicBezTo>
                    <a:pt x="24151" y="0"/>
                    <a:pt x="0" y="1401"/>
                    <a:pt x="0" y="29121"/>
                  </a:cubicBezTo>
                  <a:cubicBezTo>
                    <a:pt x="0" y="42798"/>
                    <a:pt x="5471" y="47801"/>
                    <a:pt x="10308" y="52238"/>
                  </a:cubicBezTo>
                  <a:cubicBezTo>
                    <a:pt x="13710" y="55340"/>
                    <a:pt x="16912" y="58309"/>
                    <a:pt x="17413" y="63746"/>
                  </a:cubicBezTo>
                  <a:cubicBezTo>
                    <a:pt x="18213" y="61878"/>
                    <a:pt x="19648" y="57041"/>
                    <a:pt x="17613" y="48468"/>
                  </a:cubicBezTo>
                  <a:cubicBezTo>
                    <a:pt x="17446" y="48135"/>
                    <a:pt x="17313" y="47768"/>
                    <a:pt x="17179" y="47368"/>
                  </a:cubicBezTo>
                  <a:cubicBezTo>
                    <a:pt x="16245" y="44299"/>
                    <a:pt x="16846" y="41597"/>
                    <a:pt x="18580" y="41063"/>
                  </a:cubicBezTo>
                  <a:cubicBezTo>
                    <a:pt x="18780" y="41030"/>
                    <a:pt x="18981" y="40996"/>
                    <a:pt x="19181" y="40996"/>
                  </a:cubicBezTo>
                  <a:cubicBezTo>
                    <a:pt x="19948" y="40996"/>
                    <a:pt x="20782" y="41430"/>
                    <a:pt x="21482" y="42231"/>
                  </a:cubicBezTo>
                  <a:lnTo>
                    <a:pt x="21516" y="42197"/>
                  </a:lnTo>
                  <a:cubicBezTo>
                    <a:pt x="21545" y="42257"/>
                    <a:pt x="22401" y="43488"/>
                    <a:pt x="23677" y="43488"/>
                  </a:cubicBezTo>
                  <a:cubicBezTo>
                    <a:pt x="23829" y="43488"/>
                    <a:pt x="23987" y="43471"/>
                    <a:pt x="24151" y="43431"/>
                  </a:cubicBezTo>
                  <a:cubicBezTo>
                    <a:pt x="24751" y="43298"/>
                    <a:pt x="25685" y="41797"/>
                    <a:pt x="26219" y="40463"/>
                  </a:cubicBezTo>
                  <a:lnTo>
                    <a:pt x="26219" y="40496"/>
                  </a:lnTo>
                  <a:cubicBezTo>
                    <a:pt x="26853" y="39228"/>
                    <a:pt x="27787" y="38428"/>
                    <a:pt x="28854" y="38428"/>
                  </a:cubicBezTo>
                  <a:cubicBezTo>
                    <a:pt x="30122" y="38428"/>
                    <a:pt x="31189" y="39529"/>
                    <a:pt x="31790" y="41230"/>
                  </a:cubicBezTo>
                  <a:cubicBezTo>
                    <a:pt x="32290" y="42231"/>
                    <a:pt x="33024" y="43298"/>
                    <a:pt x="33524" y="43431"/>
                  </a:cubicBezTo>
                  <a:cubicBezTo>
                    <a:pt x="33707" y="43477"/>
                    <a:pt x="33882" y="43497"/>
                    <a:pt x="34049" y="43497"/>
                  </a:cubicBezTo>
                  <a:cubicBezTo>
                    <a:pt x="34856" y="43497"/>
                    <a:pt x="35472" y="43024"/>
                    <a:pt x="35859" y="42664"/>
                  </a:cubicBezTo>
                  <a:cubicBezTo>
                    <a:pt x="36660" y="41597"/>
                    <a:pt x="37594" y="40996"/>
                    <a:pt x="38528" y="40996"/>
                  </a:cubicBezTo>
                  <a:cubicBezTo>
                    <a:pt x="38728" y="40996"/>
                    <a:pt x="38928" y="41030"/>
                    <a:pt x="39095" y="41063"/>
                  </a:cubicBezTo>
                  <a:cubicBezTo>
                    <a:pt x="40829" y="41597"/>
                    <a:pt x="41430" y="44299"/>
                    <a:pt x="40496" y="47368"/>
                  </a:cubicBezTo>
                  <a:cubicBezTo>
                    <a:pt x="40429" y="47568"/>
                    <a:pt x="40362" y="47768"/>
                    <a:pt x="40296" y="47968"/>
                  </a:cubicBezTo>
                  <a:lnTo>
                    <a:pt x="40362" y="48001"/>
                  </a:lnTo>
                  <a:cubicBezTo>
                    <a:pt x="38027" y="57341"/>
                    <a:pt x="39729" y="62312"/>
                    <a:pt x="40529" y="63979"/>
                  </a:cubicBezTo>
                  <a:cubicBezTo>
                    <a:pt x="40963" y="58409"/>
                    <a:pt x="44232" y="55407"/>
                    <a:pt x="47668" y="52238"/>
                  </a:cubicBezTo>
                  <a:cubicBezTo>
                    <a:pt x="52504" y="47801"/>
                    <a:pt x="57975" y="42798"/>
                    <a:pt x="57975" y="29121"/>
                  </a:cubicBezTo>
                  <a:cubicBezTo>
                    <a:pt x="57975" y="1401"/>
                    <a:pt x="33824" y="0"/>
                    <a:pt x="2898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430;p47"/>
            <p:cNvSpPr/>
            <p:nvPr/>
          </p:nvSpPr>
          <p:spPr>
            <a:xfrm>
              <a:off x="3555341" y="2895653"/>
              <a:ext cx="98406" cy="164974"/>
            </a:xfrm>
            <a:custGeom>
              <a:avLst/>
              <a:gdLst/>
              <a:ahLst/>
              <a:cxnLst/>
              <a:rect l="l" t="t" r="r" b="b"/>
              <a:pathLst>
                <a:path w="4871" h="8166" extrusionOk="0">
                  <a:moveTo>
                    <a:pt x="3503" y="1"/>
                  </a:moveTo>
                  <a:cubicBezTo>
                    <a:pt x="2669" y="1"/>
                    <a:pt x="1401" y="1369"/>
                    <a:pt x="701" y="3570"/>
                  </a:cubicBezTo>
                  <a:cubicBezTo>
                    <a:pt x="0" y="5872"/>
                    <a:pt x="401" y="7873"/>
                    <a:pt x="1201" y="8140"/>
                  </a:cubicBezTo>
                  <a:cubicBezTo>
                    <a:pt x="1259" y="8157"/>
                    <a:pt x="1321" y="8165"/>
                    <a:pt x="1385" y="8165"/>
                  </a:cubicBezTo>
                  <a:cubicBezTo>
                    <a:pt x="2206" y="8165"/>
                    <a:pt x="3489" y="6801"/>
                    <a:pt x="4170" y="4604"/>
                  </a:cubicBezTo>
                  <a:cubicBezTo>
                    <a:pt x="4870" y="2303"/>
                    <a:pt x="4504" y="268"/>
                    <a:pt x="3670" y="34"/>
                  </a:cubicBezTo>
                  <a:cubicBezTo>
                    <a:pt x="3636" y="1"/>
                    <a:pt x="3570" y="1"/>
                    <a:pt x="350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431;p47"/>
            <p:cNvSpPr/>
            <p:nvPr/>
          </p:nvSpPr>
          <p:spPr>
            <a:xfrm>
              <a:off x="3206947" y="2895653"/>
              <a:ext cx="99093" cy="164953"/>
            </a:xfrm>
            <a:custGeom>
              <a:avLst/>
              <a:gdLst/>
              <a:ahLst/>
              <a:cxnLst/>
              <a:rect l="l" t="t" r="r" b="b"/>
              <a:pathLst>
                <a:path w="4905" h="8165" extrusionOk="0">
                  <a:moveTo>
                    <a:pt x="1402" y="1"/>
                  </a:moveTo>
                  <a:cubicBezTo>
                    <a:pt x="1335" y="1"/>
                    <a:pt x="1268" y="1"/>
                    <a:pt x="1202" y="34"/>
                  </a:cubicBezTo>
                  <a:cubicBezTo>
                    <a:pt x="401" y="268"/>
                    <a:pt x="1" y="2303"/>
                    <a:pt x="735" y="4604"/>
                  </a:cubicBezTo>
                  <a:cubicBezTo>
                    <a:pt x="801" y="4871"/>
                    <a:pt x="901" y="5105"/>
                    <a:pt x="968" y="5338"/>
                  </a:cubicBezTo>
                  <a:lnTo>
                    <a:pt x="1001" y="5305"/>
                  </a:lnTo>
                  <a:cubicBezTo>
                    <a:pt x="1001" y="5371"/>
                    <a:pt x="1001" y="5438"/>
                    <a:pt x="1035" y="5472"/>
                  </a:cubicBezTo>
                  <a:cubicBezTo>
                    <a:pt x="1739" y="7155"/>
                    <a:pt x="2808" y="8165"/>
                    <a:pt x="3521" y="8165"/>
                  </a:cubicBezTo>
                  <a:cubicBezTo>
                    <a:pt x="3585" y="8165"/>
                    <a:pt x="3646" y="8157"/>
                    <a:pt x="3703" y="8140"/>
                  </a:cubicBezTo>
                  <a:cubicBezTo>
                    <a:pt x="4504" y="7873"/>
                    <a:pt x="4904" y="5872"/>
                    <a:pt x="4170" y="3570"/>
                  </a:cubicBezTo>
                  <a:cubicBezTo>
                    <a:pt x="3503" y="1369"/>
                    <a:pt x="2202" y="1"/>
                    <a:pt x="1402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432;p47"/>
            <p:cNvSpPr/>
            <p:nvPr/>
          </p:nvSpPr>
          <p:spPr>
            <a:xfrm>
              <a:off x="3387548" y="2843776"/>
              <a:ext cx="85598" cy="196793"/>
            </a:xfrm>
            <a:custGeom>
              <a:avLst/>
              <a:gdLst/>
              <a:ahLst/>
              <a:cxnLst/>
              <a:rect l="l" t="t" r="r" b="b"/>
              <a:pathLst>
                <a:path w="4237" h="9741" extrusionOk="0">
                  <a:moveTo>
                    <a:pt x="2135" y="0"/>
                  </a:moveTo>
                  <a:cubicBezTo>
                    <a:pt x="1135" y="0"/>
                    <a:pt x="0" y="2102"/>
                    <a:pt x="0" y="4871"/>
                  </a:cubicBezTo>
                  <a:cubicBezTo>
                    <a:pt x="0" y="7639"/>
                    <a:pt x="1135" y="9741"/>
                    <a:pt x="2135" y="9741"/>
                  </a:cubicBezTo>
                  <a:cubicBezTo>
                    <a:pt x="3136" y="9741"/>
                    <a:pt x="4237" y="7639"/>
                    <a:pt x="4237" y="4871"/>
                  </a:cubicBezTo>
                  <a:cubicBezTo>
                    <a:pt x="4237" y="2102"/>
                    <a:pt x="3136" y="0"/>
                    <a:pt x="2135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433;p47"/>
            <p:cNvSpPr/>
            <p:nvPr/>
          </p:nvSpPr>
          <p:spPr>
            <a:xfrm>
              <a:off x="3555341" y="2895653"/>
              <a:ext cx="98406" cy="164974"/>
            </a:xfrm>
            <a:custGeom>
              <a:avLst/>
              <a:gdLst/>
              <a:ahLst/>
              <a:cxnLst/>
              <a:rect l="l" t="t" r="r" b="b"/>
              <a:pathLst>
                <a:path w="4871" h="8166" extrusionOk="0">
                  <a:moveTo>
                    <a:pt x="3503" y="1"/>
                  </a:moveTo>
                  <a:cubicBezTo>
                    <a:pt x="2669" y="1"/>
                    <a:pt x="1401" y="1369"/>
                    <a:pt x="701" y="3570"/>
                  </a:cubicBezTo>
                  <a:cubicBezTo>
                    <a:pt x="0" y="5872"/>
                    <a:pt x="401" y="7873"/>
                    <a:pt x="1201" y="8140"/>
                  </a:cubicBezTo>
                  <a:cubicBezTo>
                    <a:pt x="1259" y="8157"/>
                    <a:pt x="1321" y="8165"/>
                    <a:pt x="1385" y="8165"/>
                  </a:cubicBezTo>
                  <a:cubicBezTo>
                    <a:pt x="2206" y="8165"/>
                    <a:pt x="3489" y="6801"/>
                    <a:pt x="4170" y="4604"/>
                  </a:cubicBezTo>
                  <a:cubicBezTo>
                    <a:pt x="4870" y="2303"/>
                    <a:pt x="4504" y="268"/>
                    <a:pt x="3670" y="34"/>
                  </a:cubicBezTo>
                  <a:cubicBezTo>
                    <a:pt x="3636" y="1"/>
                    <a:pt x="3570" y="1"/>
                    <a:pt x="350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434;p47"/>
            <p:cNvSpPr/>
            <p:nvPr/>
          </p:nvSpPr>
          <p:spPr>
            <a:xfrm>
              <a:off x="3206947" y="2895653"/>
              <a:ext cx="99093" cy="164953"/>
            </a:xfrm>
            <a:custGeom>
              <a:avLst/>
              <a:gdLst/>
              <a:ahLst/>
              <a:cxnLst/>
              <a:rect l="l" t="t" r="r" b="b"/>
              <a:pathLst>
                <a:path w="4905" h="8165" extrusionOk="0">
                  <a:moveTo>
                    <a:pt x="1402" y="1"/>
                  </a:moveTo>
                  <a:cubicBezTo>
                    <a:pt x="1335" y="1"/>
                    <a:pt x="1268" y="1"/>
                    <a:pt x="1202" y="34"/>
                  </a:cubicBezTo>
                  <a:cubicBezTo>
                    <a:pt x="401" y="268"/>
                    <a:pt x="1" y="2303"/>
                    <a:pt x="735" y="4604"/>
                  </a:cubicBezTo>
                  <a:cubicBezTo>
                    <a:pt x="801" y="4871"/>
                    <a:pt x="901" y="5105"/>
                    <a:pt x="968" y="5338"/>
                  </a:cubicBezTo>
                  <a:lnTo>
                    <a:pt x="1001" y="5305"/>
                  </a:lnTo>
                  <a:cubicBezTo>
                    <a:pt x="1001" y="5371"/>
                    <a:pt x="1001" y="5438"/>
                    <a:pt x="1035" y="5472"/>
                  </a:cubicBezTo>
                  <a:cubicBezTo>
                    <a:pt x="1739" y="7155"/>
                    <a:pt x="2808" y="8165"/>
                    <a:pt x="3521" y="8165"/>
                  </a:cubicBezTo>
                  <a:cubicBezTo>
                    <a:pt x="3585" y="8165"/>
                    <a:pt x="3646" y="8157"/>
                    <a:pt x="3703" y="8140"/>
                  </a:cubicBezTo>
                  <a:cubicBezTo>
                    <a:pt x="4504" y="7873"/>
                    <a:pt x="4904" y="5872"/>
                    <a:pt x="4170" y="3570"/>
                  </a:cubicBezTo>
                  <a:cubicBezTo>
                    <a:pt x="3503" y="1369"/>
                    <a:pt x="2202" y="1"/>
                    <a:pt x="1402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435;p47"/>
            <p:cNvSpPr/>
            <p:nvPr/>
          </p:nvSpPr>
          <p:spPr>
            <a:xfrm>
              <a:off x="2847787" y="2039864"/>
              <a:ext cx="843737" cy="621186"/>
            </a:xfrm>
            <a:custGeom>
              <a:avLst/>
              <a:gdLst/>
              <a:ahLst/>
              <a:cxnLst/>
              <a:rect l="l" t="t" r="r" b="b"/>
              <a:pathLst>
                <a:path w="41764" h="30748" extrusionOk="0">
                  <a:moveTo>
                    <a:pt x="28988" y="0"/>
                  </a:moveTo>
                  <a:cubicBezTo>
                    <a:pt x="24151" y="0"/>
                    <a:pt x="0" y="1401"/>
                    <a:pt x="0" y="29121"/>
                  </a:cubicBezTo>
                  <a:cubicBezTo>
                    <a:pt x="0" y="29655"/>
                    <a:pt x="0" y="30189"/>
                    <a:pt x="34" y="30689"/>
                  </a:cubicBezTo>
                  <a:cubicBezTo>
                    <a:pt x="658" y="30728"/>
                    <a:pt x="1292" y="30748"/>
                    <a:pt x="1934" y="30748"/>
                  </a:cubicBezTo>
                  <a:cubicBezTo>
                    <a:pt x="8908" y="30748"/>
                    <a:pt x="16859" y="28424"/>
                    <a:pt x="24251" y="23751"/>
                  </a:cubicBezTo>
                  <a:cubicBezTo>
                    <a:pt x="33291" y="18047"/>
                    <a:pt x="39495" y="10108"/>
                    <a:pt x="41763" y="2469"/>
                  </a:cubicBezTo>
                  <a:cubicBezTo>
                    <a:pt x="36260" y="234"/>
                    <a:pt x="30989" y="0"/>
                    <a:pt x="289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436;p47"/>
            <p:cNvSpPr/>
            <p:nvPr/>
          </p:nvSpPr>
          <p:spPr>
            <a:xfrm>
              <a:off x="3223129" y="3015609"/>
              <a:ext cx="417828" cy="327543"/>
            </a:xfrm>
            <a:custGeom>
              <a:avLst/>
              <a:gdLst/>
              <a:ahLst/>
              <a:cxnLst/>
              <a:rect l="l" t="t" r="r" b="b"/>
              <a:pathLst>
                <a:path w="20682" h="16213" extrusionOk="0">
                  <a:moveTo>
                    <a:pt x="15411" y="1"/>
                  </a:moveTo>
                  <a:cubicBezTo>
                    <a:pt x="14310" y="601"/>
                    <a:pt x="13210" y="1168"/>
                    <a:pt x="12109" y="1702"/>
                  </a:cubicBezTo>
                  <a:cubicBezTo>
                    <a:pt x="11575" y="2269"/>
                    <a:pt x="10941" y="2602"/>
                    <a:pt x="10274" y="2602"/>
                  </a:cubicBezTo>
                  <a:lnTo>
                    <a:pt x="10174" y="2602"/>
                  </a:lnTo>
                  <a:cubicBezTo>
                    <a:pt x="7205" y="3870"/>
                    <a:pt x="4237" y="4904"/>
                    <a:pt x="1268" y="5671"/>
                  </a:cubicBezTo>
                  <a:cubicBezTo>
                    <a:pt x="1768" y="11209"/>
                    <a:pt x="701" y="14578"/>
                    <a:pt x="0" y="16112"/>
                  </a:cubicBezTo>
                  <a:lnTo>
                    <a:pt x="10541" y="16212"/>
                  </a:lnTo>
                  <a:lnTo>
                    <a:pt x="14811" y="16179"/>
                  </a:lnTo>
                  <a:lnTo>
                    <a:pt x="20682" y="16112"/>
                  </a:lnTo>
                  <a:cubicBezTo>
                    <a:pt x="19848" y="14311"/>
                    <a:pt x="18513" y="10074"/>
                    <a:pt x="19781" y="2702"/>
                  </a:cubicBezTo>
                  <a:lnTo>
                    <a:pt x="19781" y="2702"/>
                  </a:lnTo>
                  <a:cubicBezTo>
                    <a:pt x="19147" y="3270"/>
                    <a:pt x="18480" y="3603"/>
                    <a:pt x="17813" y="3603"/>
                  </a:cubicBezTo>
                  <a:cubicBezTo>
                    <a:pt x="17613" y="3603"/>
                    <a:pt x="17446" y="3570"/>
                    <a:pt x="17246" y="3503"/>
                  </a:cubicBezTo>
                  <a:cubicBezTo>
                    <a:pt x="16078" y="3136"/>
                    <a:pt x="15411" y="1802"/>
                    <a:pt x="15411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437;p47"/>
            <p:cNvSpPr/>
            <p:nvPr/>
          </p:nvSpPr>
          <p:spPr>
            <a:xfrm>
              <a:off x="3118001" y="3136231"/>
              <a:ext cx="113235" cy="191398"/>
            </a:xfrm>
            <a:custGeom>
              <a:avLst/>
              <a:gdLst/>
              <a:ahLst/>
              <a:cxnLst/>
              <a:rect l="l" t="t" r="r" b="b"/>
              <a:pathLst>
                <a:path w="5605" h="9474" extrusionOk="0">
                  <a:moveTo>
                    <a:pt x="5171" y="1"/>
                  </a:moveTo>
                  <a:lnTo>
                    <a:pt x="5171" y="1"/>
                  </a:lnTo>
                  <a:cubicBezTo>
                    <a:pt x="3436" y="401"/>
                    <a:pt x="1702" y="734"/>
                    <a:pt x="1" y="935"/>
                  </a:cubicBezTo>
                  <a:cubicBezTo>
                    <a:pt x="2069" y="3169"/>
                    <a:pt x="3703" y="5738"/>
                    <a:pt x="4037" y="9474"/>
                  </a:cubicBezTo>
                  <a:cubicBezTo>
                    <a:pt x="4637" y="8106"/>
                    <a:pt x="5605" y="5037"/>
                    <a:pt x="5171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438;p47"/>
            <p:cNvSpPr/>
            <p:nvPr/>
          </p:nvSpPr>
          <p:spPr>
            <a:xfrm>
              <a:off x="3615985" y="2543241"/>
              <a:ext cx="402333" cy="789817"/>
            </a:xfrm>
            <a:custGeom>
              <a:avLst/>
              <a:gdLst/>
              <a:ahLst/>
              <a:cxnLst/>
              <a:rect l="l" t="t" r="r" b="b"/>
              <a:pathLst>
                <a:path w="19915" h="39095" extrusionOk="0">
                  <a:moveTo>
                    <a:pt x="19715" y="0"/>
                  </a:moveTo>
                  <a:cubicBezTo>
                    <a:pt x="16179" y="6838"/>
                    <a:pt x="10408" y="13510"/>
                    <a:pt x="2869" y="18980"/>
                  </a:cubicBezTo>
                  <a:cubicBezTo>
                    <a:pt x="2969" y="20014"/>
                    <a:pt x="2869" y="21215"/>
                    <a:pt x="2469" y="22450"/>
                  </a:cubicBezTo>
                  <a:cubicBezTo>
                    <a:pt x="2402" y="22683"/>
                    <a:pt x="2335" y="22883"/>
                    <a:pt x="2269" y="23083"/>
                  </a:cubicBezTo>
                  <a:lnTo>
                    <a:pt x="2335" y="23083"/>
                  </a:lnTo>
                  <a:cubicBezTo>
                    <a:pt x="0" y="32423"/>
                    <a:pt x="1702" y="37427"/>
                    <a:pt x="2502" y="39095"/>
                  </a:cubicBezTo>
                  <a:cubicBezTo>
                    <a:pt x="2903" y="33491"/>
                    <a:pt x="6172" y="30489"/>
                    <a:pt x="9641" y="27320"/>
                  </a:cubicBezTo>
                  <a:cubicBezTo>
                    <a:pt x="14444" y="22883"/>
                    <a:pt x="19915" y="17880"/>
                    <a:pt x="19915" y="4203"/>
                  </a:cubicBezTo>
                  <a:cubicBezTo>
                    <a:pt x="19915" y="2735"/>
                    <a:pt x="19848" y="1334"/>
                    <a:pt x="19715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439;p47"/>
            <p:cNvSpPr/>
            <p:nvPr/>
          </p:nvSpPr>
          <p:spPr>
            <a:xfrm>
              <a:off x="3559381" y="2948217"/>
              <a:ext cx="87618" cy="112407"/>
            </a:xfrm>
            <a:custGeom>
              <a:avLst/>
              <a:gdLst/>
              <a:ahLst/>
              <a:cxnLst/>
              <a:rect l="l" t="t" r="r" b="b"/>
              <a:pathLst>
                <a:path w="4337" h="5564" extrusionOk="0">
                  <a:moveTo>
                    <a:pt x="4337" y="1"/>
                  </a:moveTo>
                  <a:cubicBezTo>
                    <a:pt x="3403" y="701"/>
                    <a:pt x="2002" y="1635"/>
                    <a:pt x="167" y="2603"/>
                  </a:cubicBezTo>
                  <a:cubicBezTo>
                    <a:pt x="0" y="4170"/>
                    <a:pt x="401" y="5338"/>
                    <a:pt x="1001" y="5538"/>
                  </a:cubicBezTo>
                  <a:cubicBezTo>
                    <a:pt x="1059" y="5555"/>
                    <a:pt x="1121" y="5563"/>
                    <a:pt x="1185" y="5563"/>
                  </a:cubicBezTo>
                  <a:cubicBezTo>
                    <a:pt x="2006" y="5563"/>
                    <a:pt x="3289" y="4199"/>
                    <a:pt x="3970" y="2002"/>
                  </a:cubicBezTo>
                  <a:cubicBezTo>
                    <a:pt x="4203" y="1302"/>
                    <a:pt x="4304" y="635"/>
                    <a:pt x="433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440;p47"/>
            <p:cNvSpPr/>
            <p:nvPr/>
          </p:nvSpPr>
          <p:spPr>
            <a:xfrm>
              <a:off x="2825545" y="2039864"/>
              <a:ext cx="865980" cy="1287829"/>
            </a:xfrm>
            <a:custGeom>
              <a:avLst/>
              <a:gdLst/>
              <a:ahLst/>
              <a:cxnLst/>
              <a:rect l="l" t="t" r="r" b="b"/>
              <a:pathLst>
                <a:path w="42865" h="63746" extrusionOk="0">
                  <a:moveTo>
                    <a:pt x="30089" y="0"/>
                  </a:moveTo>
                  <a:cubicBezTo>
                    <a:pt x="25252" y="0"/>
                    <a:pt x="1101" y="1401"/>
                    <a:pt x="1101" y="29121"/>
                  </a:cubicBezTo>
                  <a:cubicBezTo>
                    <a:pt x="1101" y="42798"/>
                    <a:pt x="6572" y="47801"/>
                    <a:pt x="11409" y="52238"/>
                  </a:cubicBezTo>
                  <a:cubicBezTo>
                    <a:pt x="14811" y="55340"/>
                    <a:pt x="18013" y="58309"/>
                    <a:pt x="18514" y="63746"/>
                  </a:cubicBezTo>
                  <a:cubicBezTo>
                    <a:pt x="18514" y="63746"/>
                    <a:pt x="21849" y="60143"/>
                    <a:pt x="9474" y="48335"/>
                  </a:cubicBezTo>
                  <a:cubicBezTo>
                    <a:pt x="1" y="39262"/>
                    <a:pt x="1402" y="23817"/>
                    <a:pt x="5605" y="15678"/>
                  </a:cubicBezTo>
                  <a:cubicBezTo>
                    <a:pt x="9941" y="7296"/>
                    <a:pt x="19414" y="1135"/>
                    <a:pt x="32194" y="1135"/>
                  </a:cubicBezTo>
                  <a:cubicBezTo>
                    <a:pt x="35536" y="1135"/>
                    <a:pt x="39103" y="1556"/>
                    <a:pt x="42864" y="2469"/>
                  </a:cubicBezTo>
                  <a:cubicBezTo>
                    <a:pt x="37361" y="234"/>
                    <a:pt x="32090" y="0"/>
                    <a:pt x="300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441;p47"/>
            <p:cNvSpPr/>
            <p:nvPr/>
          </p:nvSpPr>
          <p:spPr>
            <a:xfrm>
              <a:off x="2921239" y="2201535"/>
              <a:ext cx="220389" cy="228005"/>
            </a:xfrm>
            <a:custGeom>
              <a:avLst/>
              <a:gdLst/>
              <a:ahLst/>
              <a:cxnLst/>
              <a:rect l="l" t="t" r="r" b="b"/>
              <a:pathLst>
                <a:path w="10909" h="11286" extrusionOk="0">
                  <a:moveTo>
                    <a:pt x="7812" y="1"/>
                  </a:moveTo>
                  <a:cubicBezTo>
                    <a:pt x="6167" y="1"/>
                    <a:pt x="4052" y="1310"/>
                    <a:pt x="2469" y="3472"/>
                  </a:cubicBezTo>
                  <a:cubicBezTo>
                    <a:pt x="367" y="6341"/>
                    <a:pt x="0" y="9643"/>
                    <a:pt x="1668" y="10844"/>
                  </a:cubicBezTo>
                  <a:cubicBezTo>
                    <a:pt x="2075" y="11143"/>
                    <a:pt x="2569" y="11285"/>
                    <a:pt x="3114" y="11285"/>
                  </a:cubicBezTo>
                  <a:cubicBezTo>
                    <a:pt x="4757" y="11285"/>
                    <a:pt x="6862" y="9996"/>
                    <a:pt x="8440" y="7842"/>
                  </a:cubicBezTo>
                  <a:cubicBezTo>
                    <a:pt x="10541" y="4973"/>
                    <a:pt x="10908" y="1671"/>
                    <a:pt x="9240" y="437"/>
                  </a:cubicBezTo>
                  <a:cubicBezTo>
                    <a:pt x="8837" y="141"/>
                    <a:pt x="8350" y="1"/>
                    <a:pt x="78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442;p47"/>
            <p:cNvSpPr/>
            <p:nvPr/>
          </p:nvSpPr>
          <p:spPr>
            <a:xfrm>
              <a:off x="3339711" y="3351193"/>
              <a:ext cx="345038" cy="341362"/>
            </a:xfrm>
            <a:custGeom>
              <a:avLst/>
              <a:gdLst/>
              <a:ahLst/>
              <a:cxnLst/>
              <a:rect l="l" t="t" r="r" b="b"/>
              <a:pathLst>
                <a:path w="17079" h="16897" extrusionOk="0">
                  <a:moveTo>
                    <a:pt x="17079" y="0"/>
                  </a:moveTo>
                  <a:lnTo>
                    <a:pt x="9273" y="534"/>
                  </a:lnTo>
                  <a:cubicBezTo>
                    <a:pt x="9273" y="534"/>
                    <a:pt x="9006" y="15745"/>
                    <a:pt x="0" y="16812"/>
                  </a:cubicBezTo>
                  <a:cubicBezTo>
                    <a:pt x="0" y="16812"/>
                    <a:pt x="1521" y="16897"/>
                    <a:pt x="3524" y="16897"/>
                  </a:cubicBezTo>
                  <a:cubicBezTo>
                    <a:pt x="6394" y="16897"/>
                    <a:pt x="10254" y="16723"/>
                    <a:pt x="12042" y="15878"/>
                  </a:cubicBezTo>
                  <a:cubicBezTo>
                    <a:pt x="15077" y="14411"/>
                    <a:pt x="16812" y="11776"/>
                    <a:pt x="16945" y="9641"/>
                  </a:cubicBezTo>
                  <a:cubicBezTo>
                    <a:pt x="17079" y="7539"/>
                    <a:pt x="17079" y="1"/>
                    <a:pt x="17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443;p47"/>
            <p:cNvSpPr/>
            <p:nvPr/>
          </p:nvSpPr>
          <p:spPr>
            <a:xfrm>
              <a:off x="3124061" y="2762910"/>
              <a:ext cx="598438" cy="358534"/>
            </a:xfrm>
            <a:custGeom>
              <a:avLst/>
              <a:gdLst/>
              <a:ahLst/>
              <a:cxnLst/>
              <a:rect l="l" t="t" r="r" b="b"/>
              <a:pathLst>
                <a:path w="29622" h="17747" extrusionOk="0">
                  <a:moveTo>
                    <a:pt x="14811" y="1"/>
                  </a:moveTo>
                  <a:cubicBezTo>
                    <a:pt x="6639" y="1"/>
                    <a:pt x="1" y="1101"/>
                    <a:pt x="1" y="7006"/>
                  </a:cubicBezTo>
                  <a:cubicBezTo>
                    <a:pt x="1" y="12943"/>
                    <a:pt x="6639" y="17747"/>
                    <a:pt x="14811" y="17747"/>
                  </a:cubicBezTo>
                  <a:cubicBezTo>
                    <a:pt x="22984" y="17747"/>
                    <a:pt x="29622" y="12943"/>
                    <a:pt x="29622" y="7006"/>
                  </a:cubicBezTo>
                  <a:cubicBezTo>
                    <a:pt x="29622" y="1101"/>
                    <a:pt x="22984" y="1"/>
                    <a:pt x="14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444;p47"/>
            <p:cNvSpPr/>
            <p:nvPr/>
          </p:nvSpPr>
          <p:spPr>
            <a:xfrm>
              <a:off x="3719760" y="2752749"/>
              <a:ext cx="148953" cy="134710"/>
            </a:xfrm>
            <a:custGeom>
              <a:avLst/>
              <a:gdLst/>
              <a:ahLst/>
              <a:cxnLst/>
              <a:rect l="l" t="t" r="r" b="b"/>
              <a:pathLst>
                <a:path w="7373" h="6668" extrusionOk="0">
                  <a:moveTo>
                    <a:pt x="2419" y="1"/>
                  </a:moveTo>
                  <a:cubicBezTo>
                    <a:pt x="1881" y="1"/>
                    <a:pt x="1398" y="164"/>
                    <a:pt x="1035" y="504"/>
                  </a:cubicBezTo>
                  <a:cubicBezTo>
                    <a:pt x="0" y="1471"/>
                    <a:pt x="334" y="3506"/>
                    <a:pt x="1802" y="5074"/>
                  </a:cubicBezTo>
                  <a:cubicBezTo>
                    <a:pt x="2762" y="6099"/>
                    <a:pt x="3965" y="6668"/>
                    <a:pt x="4971" y="6668"/>
                  </a:cubicBezTo>
                  <a:cubicBezTo>
                    <a:pt x="5503" y="6668"/>
                    <a:pt x="5981" y="6509"/>
                    <a:pt x="6338" y="6174"/>
                  </a:cubicBezTo>
                  <a:cubicBezTo>
                    <a:pt x="7372" y="5207"/>
                    <a:pt x="7005" y="3139"/>
                    <a:pt x="5538" y="1571"/>
                  </a:cubicBezTo>
                  <a:cubicBezTo>
                    <a:pt x="4586" y="554"/>
                    <a:pt x="3410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445;p47"/>
            <p:cNvSpPr/>
            <p:nvPr/>
          </p:nvSpPr>
          <p:spPr>
            <a:xfrm>
              <a:off x="2921239" y="2473324"/>
              <a:ext cx="128064" cy="116245"/>
            </a:xfrm>
            <a:custGeom>
              <a:avLst/>
              <a:gdLst/>
              <a:ahLst/>
              <a:cxnLst/>
              <a:rect l="l" t="t" r="r" b="b"/>
              <a:pathLst>
                <a:path w="6339" h="5754" extrusionOk="0">
                  <a:moveTo>
                    <a:pt x="4256" y="0"/>
                  </a:moveTo>
                  <a:cubicBezTo>
                    <a:pt x="3391" y="0"/>
                    <a:pt x="2363" y="487"/>
                    <a:pt x="1535" y="1360"/>
                  </a:cubicBezTo>
                  <a:cubicBezTo>
                    <a:pt x="300" y="2727"/>
                    <a:pt x="0" y="4495"/>
                    <a:pt x="868" y="5329"/>
                  </a:cubicBezTo>
                  <a:cubicBezTo>
                    <a:pt x="1178" y="5617"/>
                    <a:pt x="1587" y="5753"/>
                    <a:pt x="2042" y="5753"/>
                  </a:cubicBezTo>
                  <a:cubicBezTo>
                    <a:pt x="2908" y="5753"/>
                    <a:pt x="3939" y="5258"/>
                    <a:pt x="4770" y="4362"/>
                  </a:cubicBezTo>
                  <a:cubicBezTo>
                    <a:pt x="6038" y="3028"/>
                    <a:pt x="6338" y="1260"/>
                    <a:pt x="5437" y="426"/>
                  </a:cubicBezTo>
                  <a:cubicBezTo>
                    <a:pt x="5126" y="137"/>
                    <a:pt x="4714" y="0"/>
                    <a:pt x="42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446;p47"/>
            <p:cNvSpPr/>
            <p:nvPr/>
          </p:nvSpPr>
          <p:spPr>
            <a:xfrm>
              <a:off x="3171918" y="3359274"/>
              <a:ext cx="192752" cy="262855"/>
            </a:xfrm>
            <a:custGeom>
              <a:avLst/>
              <a:gdLst/>
              <a:ahLst/>
              <a:cxnLst/>
              <a:rect l="l" t="t" r="r" b="b"/>
              <a:pathLst>
                <a:path w="9541" h="13011" extrusionOk="0">
                  <a:moveTo>
                    <a:pt x="367" y="1"/>
                  </a:moveTo>
                  <a:cubicBezTo>
                    <a:pt x="367" y="1"/>
                    <a:pt x="0" y="3103"/>
                    <a:pt x="367" y="8073"/>
                  </a:cubicBezTo>
                  <a:cubicBezTo>
                    <a:pt x="734" y="13010"/>
                    <a:pt x="2035" y="13010"/>
                    <a:pt x="2035" y="13010"/>
                  </a:cubicBezTo>
                  <a:cubicBezTo>
                    <a:pt x="8640" y="11676"/>
                    <a:pt x="9540" y="201"/>
                    <a:pt x="9540" y="201"/>
                  </a:cubicBezTo>
                  <a:lnTo>
                    <a:pt x="3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447;p47"/>
            <p:cNvSpPr/>
            <p:nvPr/>
          </p:nvSpPr>
          <p:spPr>
            <a:xfrm>
              <a:off x="3179332" y="3359274"/>
              <a:ext cx="417161" cy="330735"/>
            </a:xfrm>
            <a:custGeom>
              <a:avLst/>
              <a:gdLst/>
              <a:ahLst/>
              <a:cxnLst/>
              <a:rect l="l" t="t" r="r" b="b"/>
              <a:pathLst>
                <a:path w="20649" h="16371" extrusionOk="0">
                  <a:moveTo>
                    <a:pt x="0" y="1"/>
                  </a:moveTo>
                  <a:cubicBezTo>
                    <a:pt x="0" y="1"/>
                    <a:pt x="267" y="4871"/>
                    <a:pt x="267" y="7539"/>
                  </a:cubicBezTo>
                  <a:cubicBezTo>
                    <a:pt x="267" y="10175"/>
                    <a:pt x="1568" y="12410"/>
                    <a:pt x="1568" y="12410"/>
                  </a:cubicBezTo>
                  <a:cubicBezTo>
                    <a:pt x="3685" y="15480"/>
                    <a:pt x="7394" y="16370"/>
                    <a:pt x="10982" y="16370"/>
                  </a:cubicBezTo>
                  <a:cubicBezTo>
                    <a:pt x="15929" y="16370"/>
                    <a:pt x="20648" y="14678"/>
                    <a:pt x="20648" y="14678"/>
                  </a:cubicBezTo>
                  <a:lnTo>
                    <a:pt x="20648" y="14678"/>
                  </a:lnTo>
                  <a:cubicBezTo>
                    <a:pt x="18270" y="15150"/>
                    <a:pt x="16065" y="15361"/>
                    <a:pt x="14066" y="15361"/>
                  </a:cubicBezTo>
                  <a:cubicBezTo>
                    <a:pt x="9282" y="15361"/>
                    <a:pt x="5679" y="14151"/>
                    <a:pt x="3703" y="12410"/>
                  </a:cubicBezTo>
                  <a:cubicBezTo>
                    <a:pt x="1601" y="10575"/>
                    <a:pt x="1968" y="268"/>
                    <a:pt x="1968" y="2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448;p47"/>
            <p:cNvSpPr/>
            <p:nvPr/>
          </p:nvSpPr>
          <p:spPr>
            <a:xfrm>
              <a:off x="2815444" y="2007521"/>
              <a:ext cx="1235262" cy="1763597"/>
            </a:xfrm>
            <a:custGeom>
              <a:avLst/>
              <a:gdLst/>
              <a:ahLst/>
              <a:cxnLst/>
              <a:rect l="l" t="t" r="r" b="b"/>
              <a:pathLst>
                <a:path w="61144" h="87296" extrusionOk="0">
                  <a:moveTo>
                    <a:pt x="30455" y="41396"/>
                  </a:moveTo>
                  <a:cubicBezTo>
                    <a:pt x="31456" y="41396"/>
                    <a:pt x="32557" y="43498"/>
                    <a:pt x="32557" y="46267"/>
                  </a:cubicBezTo>
                  <a:cubicBezTo>
                    <a:pt x="32557" y="49035"/>
                    <a:pt x="31456" y="51137"/>
                    <a:pt x="30455" y="51137"/>
                  </a:cubicBezTo>
                  <a:cubicBezTo>
                    <a:pt x="29455" y="51137"/>
                    <a:pt x="28320" y="49035"/>
                    <a:pt x="28320" y="46267"/>
                  </a:cubicBezTo>
                  <a:cubicBezTo>
                    <a:pt x="28320" y="43498"/>
                    <a:pt x="29455" y="41396"/>
                    <a:pt x="30455" y="41396"/>
                  </a:cubicBezTo>
                  <a:close/>
                  <a:moveTo>
                    <a:pt x="20782" y="43965"/>
                  </a:moveTo>
                  <a:cubicBezTo>
                    <a:pt x="21582" y="43965"/>
                    <a:pt x="22883" y="45333"/>
                    <a:pt x="23550" y="47501"/>
                  </a:cubicBezTo>
                  <a:cubicBezTo>
                    <a:pt x="24284" y="49836"/>
                    <a:pt x="23884" y="51837"/>
                    <a:pt x="23083" y="52104"/>
                  </a:cubicBezTo>
                  <a:cubicBezTo>
                    <a:pt x="23026" y="52121"/>
                    <a:pt x="22965" y="52129"/>
                    <a:pt x="22901" y="52129"/>
                  </a:cubicBezTo>
                  <a:cubicBezTo>
                    <a:pt x="22188" y="52129"/>
                    <a:pt x="21119" y="51119"/>
                    <a:pt x="20415" y="49436"/>
                  </a:cubicBezTo>
                  <a:cubicBezTo>
                    <a:pt x="20381" y="49369"/>
                    <a:pt x="20381" y="49335"/>
                    <a:pt x="20381" y="49269"/>
                  </a:cubicBezTo>
                  <a:lnTo>
                    <a:pt x="20348" y="49269"/>
                  </a:lnTo>
                  <a:cubicBezTo>
                    <a:pt x="20248" y="49069"/>
                    <a:pt x="20181" y="48835"/>
                    <a:pt x="20115" y="48568"/>
                  </a:cubicBezTo>
                  <a:cubicBezTo>
                    <a:pt x="19381" y="46267"/>
                    <a:pt x="19781" y="44232"/>
                    <a:pt x="20582" y="43998"/>
                  </a:cubicBezTo>
                  <a:cubicBezTo>
                    <a:pt x="20648" y="43965"/>
                    <a:pt x="20715" y="43965"/>
                    <a:pt x="20782" y="43965"/>
                  </a:cubicBezTo>
                  <a:close/>
                  <a:moveTo>
                    <a:pt x="40129" y="43965"/>
                  </a:moveTo>
                  <a:cubicBezTo>
                    <a:pt x="40196" y="43965"/>
                    <a:pt x="40262" y="43965"/>
                    <a:pt x="40296" y="43998"/>
                  </a:cubicBezTo>
                  <a:cubicBezTo>
                    <a:pt x="41130" y="44232"/>
                    <a:pt x="41496" y="46267"/>
                    <a:pt x="40796" y="48568"/>
                  </a:cubicBezTo>
                  <a:cubicBezTo>
                    <a:pt x="40115" y="50765"/>
                    <a:pt x="38832" y="52129"/>
                    <a:pt x="38011" y="52129"/>
                  </a:cubicBezTo>
                  <a:cubicBezTo>
                    <a:pt x="37947" y="52129"/>
                    <a:pt x="37885" y="52121"/>
                    <a:pt x="37827" y="52104"/>
                  </a:cubicBezTo>
                  <a:cubicBezTo>
                    <a:pt x="37027" y="51837"/>
                    <a:pt x="36626" y="49836"/>
                    <a:pt x="37327" y="47501"/>
                  </a:cubicBezTo>
                  <a:cubicBezTo>
                    <a:pt x="37994" y="45333"/>
                    <a:pt x="39295" y="43965"/>
                    <a:pt x="40129" y="43965"/>
                  </a:cubicBezTo>
                  <a:close/>
                  <a:moveTo>
                    <a:pt x="30589" y="1601"/>
                  </a:moveTo>
                  <a:cubicBezTo>
                    <a:pt x="35425" y="1601"/>
                    <a:pt x="59543" y="3002"/>
                    <a:pt x="59543" y="30722"/>
                  </a:cubicBezTo>
                  <a:cubicBezTo>
                    <a:pt x="59576" y="44399"/>
                    <a:pt x="54105" y="49402"/>
                    <a:pt x="49269" y="53839"/>
                  </a:cubicBezTo>
                  <a:cubicBezTo>
                    <a:pt x="45833" y="57008"/>
                    <a:pt x="42531" y="60010"/>
                    <a:pt x="42130" y="65580"/>
                  </a:cubicBezTo>
                  <a:cubicBezTo>
                    <a:pt x="41330" y="63913"/>
                    <a:pt x="39628" y="58942"/>
                    <a:pt x="41963" y="49602"/>
                  </a:cubicBezTo>
                  <a:lnTo>
                    <a:pt x="41897" y="49569"/>
                  </a:lnTo>
                  <a:cubicBezTo>
                    <a:pt x="41963" y="49369"/>
                    <a:pt x="42030" y="49169"/>
                    <a:pt x="42097" y="48969"/>
                  </a:cubicBezTo>
                  <a:cubicBezTo>
                    <a:pt x="43031" y="45933"/>
                    <a:pt x="42430" y="43198"/>
                    <a:pt x="40696" y="42664"/>
                  </a:cubicBezTo>
                  <a:cubicBezTo>
                    <a:pt x="40529" y="42631"/>
                    <a:pt x="40329" y="42597"/>
                    <a:pt x="40129" y="42597"/>
                  </a:cubicBezTo>
                  <a:cubicBezTo>
                    <a:pt x="39195" y="42597"/>
                    <a:pt x="38261" y="43231"/>
                    <a:pt x="37460" y="44265"/>
                  </a:cubicBezTo>
                  <a:cubicBezTo>
                    <a:pt x="37073" y="44625"/>
                    <a:pt x="36457" y="45098"/>
                    <a:pt x="35650" y="45098"/>
                  </a:cubicBezTo>
                  <a:cubicBezTo>
                    <a:pt x="35483" y="45098"/>
                    <a:pt x="35308" y="45078"/>
                    <a:pt x="35125" y="45032"/>
                  </a:cubicBezTo>
                  <a:cubicBezTo>
                    <a:pt x="34625" y="44899"/>
                    <a:pt x="33891" y="43832"/>
                    <a:pt x="33391" y="42831"/>
                  </a:cubicBezTo>
                  <a:cubicBezTo>
                    <a:pt x="32790" y="41130"/>
                    <a:pt x="31723" y="40029"/>
                    <a:pt x="30455" y="40029"/>
                  </a:cubicBezTo>
                  <a:cubicBezTo>
                    <a:pt x="29388" y="40029"/>
                    <a:pt x="28454" y="40829"/>
                    <a:pt x="27820" y="42097"/>
                  </a:cubicBezTo>
                  <a:cubicBezTo>
                    <a:pt x="27286" y="43398"/>
                    <a:pt x="26352" y="44899"/>
                    <a:pt x="25752" y="45032"/>
                  </a:cubicBezTo>
                  <a:cubicBezTo>
                    <a:pt x="25588" y="45072"/>
                    <a:pt x="25430" y="45089"/>
                    <a:pt x="25278" y="45089"/>
                  </a:cubicBezTo>
                  <a:cubicBezTo>
                    <a:pt x="24002" y="45089"/>
                    <a:pt x="23146" y="43858"/>
                    <a:pt x="23117" y="43798"/>
                  </a:cubicBezTo>
                  <a:lnTo>
                    <a:pt x="23083" y="43832"/>
                  </a:lnTo>
                  <a:cubicBezTo>
                    <a:pt x="22383" y="43031"/>
                    <a:pt x="21549" y="42597"/>
                    <a:pt x="20782" y="42597"/>
                  </a:cubicBezTo>
                  <a:cubicBezTo>
                    <a:pt x="20582" y="42597"/>
                    <a:pt x="20381" y="42631"/>
                    <a:pt x="20181" y="42664"/>
                  </a:cubicBezTo>
                  <a:cubicBezTo>
                    <a:pt x="18447" y="43198"/>
                    <a:pt x="17846" y="45900"/>
                    <a:pt x="18780" y="48969"/>
                  </a:cubicBezTo>
                  <a:cubicBezTo>
                    <a:pt x="18914" y="49369"/>
                    <a:pt x="19047" y="49736"/>
                    <a:pt x="19214" y="50103"/>
                  </a:cubicBezTo>
                  <a:cubicBezTo>
                    <a:pt x="21249" y="58676"/>
                    <a:pt x="19814" y="63512"/>
                    <a:pt x="19014" y="65347"/>
                  </a:cubicBezTo>
                  <a:cubicBezTo>
                    <a:pt x="18513" y="59910"/>
                    <a:pt x="15311" y="56941"/>
                    <a:pt x="11909" y="53839"/>
                  </a:cubicBezTo>
                  <a:cubicBezTo>
                    <a:pt x="7072" y="49402"/>
                    <a:pt x="1601" y="44399"/>
                    <a:pt x="1601" y="30722"/>
                  </a:cubicBezTo>
                  <a:cubicBezTo>
                    <a:pt x="1601" y="3002"/>
                    <a:pt x="25752" y="1601"/>
                    <a:pt x="30589" y="1601"/>
                  </a:cubicBezTo>
                  <a:close/>
                  <a:moveTo>
                    <a:pt x="33924" y="45833"/>
                  </a:moveTo>
                  <a:cubicBezTo>
                    <a:pt x="34225" y="46066"/>
                    <a:pt x="34525" y="46267"/>
                    <a:pt x="34825" y="46333"/>
                  </a:cubicBezTo>
                  <a:cubicBezTo>
                    <a:pt x="35125" y="46400"/>
                    <a:pt x="35392" y="46433"/>
                    <a:pt x="35659" y="46433"/>
                  </a:cubicBezTo>
                  <a:cubicBezTo>
                    <a:pt x="35859" y="46433"/>
                    <a:pt x="36093" y="46400"/>
                    <a:pt x="36293" y="46367"/>
                  </a:cubicBezTo>
                  <a:lnTo>
                    <a:pt x="36293" y="46367"/>
                  </a:lnTo>
                  <a:cubicBezTo>
                    <a:pt x="36193" y="46600"/>
                    <a:pt x="36093" y="46867"/>
                    <a:pt x="36026" y="47101"/>
                  </a:cubicBezTo>
                  <a:cubicBezTo>
                    <a:pt x="35092" y="50169"/>
                    <a:pt x="35692" y="52871"/>
                    <a:pt x="37427" y="53405"/>
                  </a:cubicBezTo>
                  <a:cubicBezTo>
                    <a:pt x="37594" y="53472"/>
                    <a:pt x="37794" y="53505"/>
                    <a:pt x="37994" y="53505"/>
                  </a:cubicBezTo>
                  <a:cubicBezTo>
                    <a:pt x="38661" y="53505"/>
                    <a:pt x="39328" y="53172"/>
                    <a:pt x="39962" y="52604"/>
                  </a:cubicBezTo>
                  <a:lnTo>
                    <a:pt x="39962" y="52604"/>
                  </a:lnTo>
                  <a:cubicBezTo>
                    <a:pt x="38694" y="59976"/>
                    <a:pt x="40029" y="64213"/>
                    <a:pt x="40863" y="66014"/>
                  </a:cubicBezTo>
                  <a:lnTo>
                    <a:pt x="34992" y="66081"/>
                  </a:lnTo>
                  <a:lnTo>
                    <a:pt x="30722" y="66114"/>
                  </a:lnTo>
                  <a:lnTo>
                    <a:pt x="20181" y="66014"/>
                  </a:lnTo>
                  <a:cubicBezTo>
                    <a:pt x="21015" y="64213"/>
                    <a:pt x="22316" y="60010"/>
                    <a:pt x="21115" y="52771"/>
                  </a:cubicBezTo>
                  <a:lnTo>
                    <a:pt x="21115" y="52771"/>
                  </a:lnTo>
                  <a:cubicBezTo>
                    <a:pt x="21682" y="53238"/>
                    <a:pt x="22283" y="53505"/>
                    <a:pt x="22883" y="53505"/>
                  </a:cubicBezTo>
                  <a:cubicBezTo>
                    <a:pt x="23083" y="53505"/>
                    <a:pt x="23283" y="53472"/>
                    <a:pt x="23484" y="53405"/>
                  </a:cubicBezTo>
                  <a:cubicBezTo>
                    <a:pt x="25218" y="52871"/>
                    <a:pt x="25819" y="50169"/>
                    <a:pt x="24851" y="47101"/>
                  </a:cubicBezTo>
                  <a:cubicBezTo>
                    <a:pt x="24785" y="46867"/>
                    <a:pt x="24684" y="46600"/>
                    <a:pt x="24584" y="46367"/>
                  </a:cubicBezTo>
                  <a:lnTo>
                    <a:pt x="24584" y="46367"/>
                  </a:lnTo>
                  <a:cubicBezTo>
                    <a:pt x="24818" y="46400"/>
                    <a:pt x="25018" y="46433"/>
                    <a:pt x="25252" y="46433"/>
                  </a:cubicBezTo>
                  <a:cubicBezTo>
                    <a:pt x="25518" y="46433"/>
                    <a:pt x="25785" y="46400"/>
                    <a:pt x="26052" y="46333"/>
                  </a:cubicBezTo>
                  <a:cubicBezTo>
                    <a:pt x="26386" y="46267"/>
                    <a:pt x="26686" y="46066"/>
                    <a:pt x="26953" y="45833"/>
                  </a:cubicBezTo>
                  <a:cubicBezTo>
                    <a:pt x="26953" y="45966"/>
                    <a:pt x="26953" y="46133"/>
                    <a:pt x="26953" y="46267"/>
                  </a:cubicBezTo>
                  <a:cubicBezTo>
                    <a:pt x="26953" y="49802"/>
                    <a:pt x="28454" y="52504"/>
                    <a:pt x="30455" y="52504"/>
                  </a:cubicBezTo>
                  <a:cubicBezTo>
                    <a:pt x="32423" y="52504"/>
                    <a:pt x="33924" y="49802"/>
                    <a:pt x="33924" y="46267"/>
                  </a:cubicBezTo>
                  <a:cubicBezTo>
                    <a:pt x="33924" y="46133"/>
                    <a:pt x="33924" y="45966"/>
                    <a:pt x="33924" y="45833"/>
                  </a:cubicBezTo>
                  <a:close/>
                  <a:moveTo>
                    <a:pt x="42130" y="67582"/>
                  </a:moveTo>
                  <a:lnTo>
                    <a:pt x="42130" y="67749"/>
                  </a:lnTo>
                  <a:lnTo>
                    <a:pt x="42130" y="71351"/>
                  </a:lnTo>
                  <a:cubicBezTo>
                    <a:pt x="38279" y="71655"/>
                    <a:pt x="34627" y="71762"/>
                    <a:pt x="31390" y="71762"/>
                  </a:cubicBezTo>
                  <a:cubicBezTo>
                    <a:pt x="25376" y="71762"/>
                    <a:pt x="20792" y="71391"/>
                    <a:pt x="19014" y="71218"/>
                  </a:cubicBezTo>
                  <a:lnTo>
                    <a:pt x="19014" y="67749"/>
                  </a:lnTo>
                  <a:lnTo>
                    <a:pt x="19014" y="67582"/>
                  </a:lnTo>
                  <a:lnTo>
                    <a:pt x="30689" y="67682"/>
                  </a:lnTo>
                  <a:lnTo>
                    <a:pt x="30722" y="67682"/>
                  </a:lnTo>
                  <a:lnTo>
                    <a:pt x="36026" y="67649"/>
                  </a:lnTo>
                  <a:lnTo>
                    <a:pt x="42130" y="67582"/>
                  </a:lnTo>
                  <a:close/>
                  <a:moveTo>
                    <a:pt x="19014" y="72819"/>
                  </a:moveTo>
                  <a:cubicBezTo>
                    <a:pt x="20915" y="72986"/>
                    <a:pt x="25452" y="73353"/>
                    <a:pt x="31323" y="73353"/>
                  </a:cubicBezTo>
                  <a:cubicBezTo>
                    <a:pt x="34592" y="73353"/>
                    <a:pt x="38261" y="73253"/>
                    <a:pt x="42130" y="72919"/>
                  </a:cubicBezTo>
                  <a:lnTo>
                    <a:pt x="42130" y="74920"/>
                  </a:lnTo>
                  <a:cubicBezTo>
                    <a:pt x="42130" y="75488"/>
                    <a:pt x="42097" y="76021"/>
                    <a:pt x="41997" y="76522"/>
                  </a:cubicBezTo>
                  <a:cubicBezTo>
                    <a:pt x="38208" y="76814"/>
                    <a:pt x="34616" y="76918"/>
                    <a:pt x="31427" y="76918"/>
                  </a:cubicBezTo>
                  <a:cubicBezTo>
                    <a:pt x="25517" y="76918"/>
                    <a:pt x="20989" y="76562"/>
                    <a:pt x="19147" y="76388"/>
                  </a:cubicBezTo>
                  <a:cubicBezTo>
                    <a:pt x="19047" y="75921"/>
                    <a:pt x="19014" y="75421"/>
                    <a:pt x="19014" y="74920"/>
                  </a:cubicBezTo>
                  <a:lnTo>
                    <a:pt x="19014" y="72819"/>
                  </a:lnTo>
                  <a:close/>
                  <a:moveTo>
                    <a:pt x="19581" y="78023"/>
                  </a:moveTo>
                  <a:lnTo>
                    <a:pt x="19581" y="78023"/>
                  </a:lnTo>
                  <a:cubicBezTo>
                    <a:pt x="21749" y="78223"/>
                    <a:pt x="25985" y="78523"/>
                    <a:pt x="31323" y="78523"/>
                  </a:cubicBezTo>
                  <a:cubicBezTo>
                    <a:pt x="34425" y="78523"/>
                    <a:pt x="37894" y="78423"/>
                    <a:pt x="41530" y="78156"/>
                  </a:cubicBezTo>
                  <a:lnTo>
                    <a:pt x="41530" y="78156"/>
                  </a:lnTo>
                  <a:cubicBezTo>
                    <a:pt x="40429" y="80625"/>
                    <a:pt x="37894" y="82026"/>
                    <a:pt x="33858" y="82459"/>
                  </a:cubicBezTo>
                  <a:cubicBezTo>
                    <a:pt x="33691" y="82459"/>
                    <a:pt x="33524" y="82493"/>
                    <a:pt x="33357" y="82493"/>
                  </a:cubicBezTo>
                  <a:cubicBezTo>
                    <a:pt x="33324" y="82493"/>
                    <a:pt x="33291" y="82493"/>
                    <a:pt x="33257" y="82526"/>
                  </a:cubicBezTo>
                  <a:cubicBezTo>
                    <a:pt x="33057" y="82526"/>
                    <a:pt x="32857" y="82526"/>
                    <a:pt x="32657" y="82559"/>
                  </a:cubicBezTo>
                  <a:lnTo>
                    <a:pt x="31890" y="82559"/>
                  </a:lnTo>
                  <a:cubicBezTo>
                    <a:pt x="31656" y="82593"/>
                    <a:pt x="31423" y="82593"/>
                    <a:pt x="31189" y="82593"/>
                  </a:cubicBezTo>
                  <a:lnTo>
                    <a:pt x="29988" y="82593"/>
                  </a:lnTo>
                  <a:cubicBezTo>
                    <a:pt x="29688" y="82593"/>
                    <a:pt x="29421" y="82593"/>
                    <a:pt x="29121" y="82559"/>
                  </a:cubicBezTo>
                  <a:lnTo>
                    <a:pt x="28921" y="82559"/>
                  </a:lnTo>
                  <a:cubicBezTo>
                    <a:pt x="28721" y="82559"/>
                    <a:pt x="28487" y="82559"/>
                    <a:pt x="28254" y="82526"/>
                  </a:cubicBezTo>
                  <a:lnTo>
                    <a:pt x="28120" y="82526"/>
                  </a:lnTo>
                  <a:cubicBezTo>
                    <a:pt x="27853" y="82493"/>
                    <a:pt x="27587" y="82493"/>
                    <a:pt x="27353" y="82459"/>
                  </a:cubicBezTo>
                  <a:lnTo>
                    <a:pt x="27220" y="82459"/>
                  </a:lnTo>
                  <a:cubicBezTo>
                    <a:pt x="27019" y="82426"/>
                    <a:pt x="26819" y="82392"/>
                    <a:pt x="26653" y="82359"/>
                  </a:cubicBezTo>
                  <a:cubicBezTo>
                    <a:pt x="22917" y="81859"/>
                    <a:pt x="20582" y="80424"/>
                    <a:pt x="19581" y="78023"/>
                  </a:cubicBezTo>
                  <a:close/>
                  <a:moveTo>
                    <a:pt x="27153" y="84027"/>
                  </a:moveTo>
                  <a:cubicBezTo>
                    <a:pt x="27320" y="84060"/>
                    <a:pt x="27486" y="84060"/>
                    <a:pt x="27653" y="84094"/>
                  </a:cubicBezTo>
                  <a:lnTo>
                    <a:pt x="27753" y="84094"/>
                  </a:lnTo>
                  <a:cubicBezTo>
                    <a:pt x="27953" y="84094"/>
                    <a:pt x="28120" y="84127"/>
                    <a:pt x="28320" y="84127"/>
                  </a:cubicBezTo>
                  <a:lnTo>
                    <a:pt x="28487" y="84127"/>
                  </a:lnTo>
                  <a:cubicBezTo>
                    <a:pt x="28654" y="84127"/>
                    <a:pt x="28821" y="84160"/>
                    <a:pt x="29021" y="84160"/>
                  </a:cubicBezTo>
                  <a:lnTo>
                    <a:pt x="32357" y="84160"/>
                  </a:lnTo>
                  <a:cubicBezTo>
                    <a:pt x="32590" y="84127"/>
                    <a:pt x="32824" y="84127"/>
                    <a:pt x="33024" y="84127"/>
                  </a:cubicBezTo>
                  <a:cubicBezTo>
                    <a:pt x="33090" y="84094"/>
                    <a:pt x="33157" y="84094"/>
                    <a:pt x="33191" y="84094"/>
                  </a:cubicBezTo>
                  <a:cubicBezTo>
                    <a:pt x="33124" y="84761"/>
                    <a:pt x="32657" y="85695"/>
                    <a:pt x="30188" y="85695"/>
                  </a:cubicBezTo>
                  <a:cubicBezTo>
                    <a:pt x="27620" y="85695"/>
                    <a:pt x="27220" y="84694"/>
                    <a:pt x="27153" y="84027"/>
                  </a:cubicBezTo>
                  <a:close/>
                  <a:moveTo>
                    <a:pt x="30589" y="0"/>
                  </a:moveTo>
                  <a:cubicBezTo>
                    <a:pt x="27320" y="0"/>
                    <a:pt x="18914" y="534"/>
                    <a:pt x="11675" y="5471"/>
                  </a:cubicBezTo>
                  <a:cubicBezTo>
                    <a:pt x="3936" y="10775"/>
                    <a:pt x="0" y="19247"/>
                    <a:pt x="0" y="30722"/>
                  </a:cubicBezTo>
                  <a:cubicBezTo>
                    <a:pt x="0" y="45099"/>
                    <a:pt x="6004" y="50570"/>
                    <a:pt x="10808" y="55006"/>
                  </a:cubicBezTo>
                  <a:cubicBezTo>
                    <a:pt x="14377" y="58275"/>
                    <a:pt x="17479" y="61077"/>
                    <a:pt x="17479" y="66748"/>
                  </a:cubicBezTo>
                  <a:cubicBezTo>
                    <a:pt x="17446" y="67115"/>
                    <a:pt x="17446" y="67448"/>
                    <a:pt x="17446" y="67749"/>
                  </a:cubicBezTo>
                  <a:lnTo>
                    <a:pt x="17446" y="74920"/>
                  </a:lnTo>
                  <a:cubicBezTo>
                    <a:pt x="17446" y="79857"/>
                    <a:pt x="20181" y="82826"/>
                    <a:pt x="25552" y="83793"/>
                  </a:cubicBezTo>
                  <a:cubicBezTo>
                    <a:pt x="25585" y="85161"/>
                    <a:pt x="26252" y="87296"/>
                    <a:pt x="30188" y="87296"/>
                  </a:cubicBezTo>
                  <a:cubicBezTo>
                    <a:pt x="33991" y="87296"/>
                    <a:pt x="34725" y="85295"/>
                    <a:pt x="34825" y="83927"/>
                  </a:cubicBezTo>
                  <a:cubicBezTo>
                    <a:pt x="40729" y="83126"/>
                    <a:pt x="43731" y="80091"/>
                    <a:pt x="43731" y="74920"/>
                  </a:cubicBezTo>
                  <a:lnTo>
                    <a:pt x="43731" y="67749"/>
                  </a:lnTo>
                  <a:cubicBezTo>
                    <a:pt x="43731" y="67448"/>
                    <a:pt x="43698" y="67115"/>
                    <a:pt x="43698" y="66748"/>
                  </a:cubicBezTo>
                  <a:cubicBezTo>
                    <a:pt x="43698" y="61077"/>
                    <a:pt x="46767" y="58275"/>
                    <a:pt x="50336" y="55006"/>
                  </a:cubicBezTo>
                  <a:cubicBezTo>
                    <a:pt x="55140" y="50570"/>
                    <a:pt x="61144" y="45099"/>
                    <a:pt x="61144" y="30722"/>
                  </a:cubicBezTo>
                  <a:cubicBezTo>
                    <a:pt x="61144" y="19247"/>
                    <a:pt x="57208" y="10775"/>
                    <a:pt x="49469" y="5471"/>
                  </a:cubicBezTo>
                  <a:cubicBezTo>
                    <a:pt x="42230" y="534"/>
                    <a:pt x="33858" y="0"/>
                    <a:pt x="3058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449;p47"/>
            <p:cNvSpPr/>
            <p:nvPr/>
          </p:nvSpPr>
          <p:spPr>
            <a:xfrm>
              <a:off x="3824201" y="3386909"/>
              <a:ext cx="84265" cy="134124"/>
            </a:xfrm>
            <a:custGeom>
              <a:avLst/>
              <a:gdLst/>
              <a:ahLst/>
              <a:cxnLst/>
              <a:rect l="l" t="t" r="r" b="b"/>
              <a:pathLst>
                <a:path w="4171" h="6639" extrusionOk="0">
                  <a:moveTo>
                    <a:pt x="1" y="0"/>
                  </a:moveTo>
                  <a:lnTo>
                    <a:pt x="1835" y="6638"/>
                  </a:lnTo>
                  <a:lnTo>
                    <a:pt x="4170" y="54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450;p47"/>
            <p:cNvSpPr/>
            <p:nvPr/>
          </p:nvSpPr>
          <p:spPr>
            <a:xfrm>
              <a:off x="3998055" y="3293236"/>
              <a:ext cx="89659" cy="86952"/>
            </a:xfrm>
            <a:custGeom>
              <a:avLst/>
              <a:gdLst/>
              <a:ahLst/>
              <a:cxnLst/>
              <a:rect l="l" t="t" r="r" b="b"/>
              <a:pathLst>
                <a:path w="4438" h="4304" extrusionOk="0">
                  <a:moveTo>
                    <a:pt x="1" y="1"/>
                  </a:moveTo>
                  <a:lnTo>
                    <a:pt x="3070" y="4304"/>
                  </a:lnTo>
                  <a:lnTo>
                    <a:pt x="4437" y="28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451;p47"/>
            <p:cNvSpPr/>
            <p:nvPr/>
          </p:nvSpPr>
          <p:spPr>
            <a:xfrm>
              <a:off x="2936067" y="3386909"/>
              <a:ext cx="84244" cy="134124"/>
            </a:xfrm>
            <a:custGeom>
              <a:avLst/>
              <a:gdLst/>
              <a:ahLst/>
              <a:cxnLst/>
              <a:rect l="l" t="t" r="r" b="b"/>
              <a:pathLst>
                <a:path w="4170" h="6639" extrusionOk="0">
                  <a:moveTo>
                    <a:pt x="4170" y="0"/>
                  </a:moveTo>
                  <a:lnTo>
                    <a:pt x="0" y="5438"/>
                  </a:lnTo>
                  <a:lnTo>
                    <a:pt x="2302" y="6638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452;p47"/>
            <p:cNvSpPr/>
            <p:nvPr/>
          </p:nvSpPr>
          <p:spPr>
            <a:xfrm>
              <a:off x="2756820" y="3293236"/>
              <a:ext cx="89638" cy="86952"/>
            </a:xfrm>
            <a:custGeom>
              <a:avLst/>
              <a:gdLst/>
              <a:ahLst/>
              <a:cxnLst/>
              <a:rect l="l" t="t" r="r" b="b"/>
              <a:pathLst>
                <a:path w="4437" h="4304" extrusionOk="0">
                  <a:moveTo>
                    <a:pt x="4437" y="1"/>
                  </a:moveTo>
                  <a:lnTo>
                    <a:pt x="0" y="2836"/>
                  </a:lnTo>
                  <a:lnTo>
                    <a:pt x="1368" y="4304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453;p47"/>
            <p:cNvSpPr/>
            <p:nvPr/>
          </p:nvSpPr>
          <p:spPr>
            <a:xfrm>
              <a:off x="2915178" y="3376809"/>
              <a:ext cx="104467" cy="157034"/>
            </a:xfrm>
            <a:custGeom>
              <a:avLst/>
              <a:gdLst/>
              <a:ahLst/>
              <a:cxnLst/>
              <a:rect l="l" t="t" r="r" b="b"/>
              <a:pathLst>
                <a:path w="5171" h="7773" extrusionOk="0">
                  <a:moveTo>
                    <a:pt x="5170" y="0"/>
                  </a:moveTo>
                  <a:lnTo>
                    <a:pt x="0" y="5904"/>
                  </a:lnTo>
                  <a:lnTo>
                    <a:pt x="3169" y="7772"/>
                  </a:lnTo>
                  <a:lnTo>
                    <a:pt x="3869" y="7605"/>
                  </a:lnTo>
                  <a:lnTo>
                    <a:pt x="3936" y="6571"/>
                  </a:lnTo>
                  <a:cubicBezTo>
                    <a:pt x="3736" y="6505"/>
                    <a:pt x="2368" y="5838"/>
                    <a:pt x="2368" y="5838"/>
                  </a:cubicBezTo>
                  <a:lnTo>
                    <a:pt x="51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454;p47"/>
            <p:cNvSpPr/>
            <p:nvPr/>
          </p:nvSpPr>
          <p:spPr>
            <a:xfrm>
              <a:off x="2898997" y="3304690"/>
              <a:ext cx="169842" cy="251562"/>
            </a:xfrm>
            <a:custGeom>
              <a:avLst/>
              <a:gdLst/>
              <a:ahLst/>
              <a:cxnLst/>
              <a:rect l="l" t="t" r="r" b="b"/>
              <a:pathLst>
                <a:path w="8407" h="12452" extrusionOk="0">
                  <a:moveTo>
                    <a:pt x="6005" y="4070"/>
                  </a:moveTo>
                  <a:lnTo>
                    <a:pt x="4137" y="10708"/>
                  </a:lnTo>
                  <a:lnTo>
                    <a:pt x="1835" y="9508"/>
                  </a:lnTo>
                  <a:lnTo>
                    <a:pt x="6005" y="4070"/>
                  </a:lnTo>
                  <a:close/>
                  <a:moveTo>
                    <a:pt x="7639" y="1"/>
                  </a:moveTo>
                  <a:cubicBezTo>
                    <a:pt x="7439" y="1"/>
                    <a:pt x="7206" y="101"/>
                    <a:pt x="7072" y="268"/>
                  </a:cubicBezTo>
                  <a:lnTo>
                    <a:pt x="167" y="9307"/>
                  </a:lnTo>
                  <a:cubicBezTo>
                    <a:pt x="67" y="9474"/>
                    <a:pt x="0" y="9708"/>
                    <a:pt x="67" y="9908"/>
                  </a:cubicBezTo>
                  <a:cubicBezTo>
                    <a:pt x="101" y="10108"/>
                    <a:pt x="234" y="10275"/>
                    <a:pt x="434" y="10375"/>
                  </a:cubicBezTo>
                  <a:lnTo>
                    <a:pt x="4270" y="12376"/>
                  </a:lnTo>
                  <a:cubicBezTo>
                    <a:pt x="4370" y="12426"/>
                    <a:pt x="4470" y="12451"/>
                    <a:pt x="4570" y="12451"/>
                  </a:cubicBezTo>
                  <a:cubicBezTo>
                    <a:pt x="4670" y="12451"/>
                    <a:pt x="4771" y="12426"/>
                    <a:pt x="4871" y="12376"/>
                  </a:cubicBezTo>
                  <a:cubicBezTo>
                    <a:pt x="5071" y="12310"/>
                    <a:pt x="5238" y="12143"/>
                    <a:pt x="5271" y="11943"/>
                  </a:cubicBezTo>
                  <a:lnTo>
                    <a:pt x="8340" y="901"/>
                  </a:lnTo>
                  <a:cubicBezTo>
                    <a:pt x="8406" y="568"/>
                    <a:pt x="8273" y="234"/>
                    <a:pt x="7973" y="68"/>
                  </a:cubicBezTo>
                  <a:cubicBezTo>
                    <a:pt x="7873" y="34"/>
                    <a:pt x="7739" y="1"/>
                    <a:pt x="7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455;p47"/>
            <p:cNvSpPr/>
            <p:nvPr/>
          </p:nvSpPr>
          <p:spPr>
            <a:xfrm>
              <a:off x="3822868" y="3380849"/>
              <a:ext cx="101093" cy="159721"/>
            </a:xfrm>
            <a:custGeom>
              <a:avLst/>
              <a:gdLst/>
              <a:ahLst/>
              <a:cxnLst/>
              <a:rect l="l" t="t" r="r" b="b"/>
              <a:pathLst>
                <a:path w="5004" h="7906" extrusionOk="0">
                  <a:moveTo>
                    <a:pt x="0" y="0"/>
                  </a:moveTo>
                  <a:lnTo>
                    <a:pt x="1501" y="7906"/>
                  </a:lnTo>
                  <a:lnTo>
                    <a:pt x="5004" y="6305"/>
                  </a:lnTo>
                  <a:lnTo>
                    <a:pt x="4537" y="4737"/>
                  </a:lnTo>
                  <a:lnTo>
                    <a:pt x="2869" y="5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456;p47"/>
            <p:cNvSpPr/>
            <p:nvPr/>
          </p:nvSpPr>
          <p:spPr>
            <a:xfrm>
              <a:off x="3776364" y="3304690"/>
              <a:ext cx="169176" cy="251562"/>
            </a:xfrm>
            <a:custGeom>
              <a:avLst/>
              <a:gdLst/>
              <a:ahLst/>
              <a:cxnLst/>
              <a:rect l="l" t="t" r="r" b="b"/>
              <a:pathLst>
                <a:path w="8374" h="12452" extrusionOk="0">
                  <a:moveTo>
                    <a:pt x="2369" y="4070"/>
                  </a:moveTo>
                  <a:lnTo>
                    <a:pt x="6538" y="9508"/>
                  </a:lnTo>
                  <a:lnTo>
                    <a:pt x="4203" y="10708"/>
                  </a:lnTo>
                  <a:lnTo>
                    <a:pt x="2369" y="4070"/>
                  </a:lnTo>
                  <a:close/>
                  <a:moveTo>
                    <a:pt x="701" y="1"/>
                  </a:moveTo>
                  <a:cubicBezTo>
                    <a:pt x="334" y="1"/>
                    <a:pt x="0" y="334"/>
                    <a:pt x="0" y="701"/>
                  </a:cubicBezTo>
                  <a:cubicBezTo>
                    <a:pt x="0" y="801"/>
                    <a:pt x="34" y="901"/>
                    <a:pt x="67" y="1002"/>
                  </a:cubicBezTo>
                  <a:lnTo>
                    <a:pt x="3069" y="11943"/>
                  </a:lnTo>
                  <a:cubicBezTo>
                    <a:pt x="3136" y="12143"/>
                    <a:pt x="3303" y="12310"/>
                    <a:pt x="3470" y="12376"/>
                  </a:cubicBezTo>
                  <a:cubicBezTo>
                    <a:pt x="3570" y="12426"/>
                    <a:pt x="3678" y="12451"/>
                    <a:pt x="3786" y="12451"/>
                  </a:cubicBezTo>
                  <a:cubicBezTo>
                    <a:pt x="3895" y="12451"/>
                    <a:pt x="4003" y="12426"/>
                    <a:pt x="4103" y="12376"/>
                  </a:cubicBezTo>
                  <a:lnTo>
                    <a:pt x="7939" y="10375"/>
                  </a:lnTo>
                  <a:cubicBezTo>
                    <a:pt x="8140" y="10275"/>
                    <a:pt x="8273" y="10108"/>
                    <a:pt x="8306" y="9908"/>
                  </a:cubicBezTo>
                  <a:cubicBezTo>
                    <a:pt x="8373" y="9708"/>
                    <a:pt x="8306" y="9474"/>
                    <a:pt x="8173" y="9307"/>
                  </a:cubicBezTo>
                  <a:lnTo>
                    <a:pt x="1268" y="268"/>
                  </a:lnTo>
                  <a:cubicBezTo>
                    <a:pt x="1135" y="101"/>
                    <a:pt x="934" y="1"/>
                    <a:pt x="734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457;p47"/>
            <p:cNvSpPr/>
            <p:nvPr/>
          </p:nvSpPr>
          <p:spPr>
            <a:xfrm>
              <a:off x="3994701" y="3287842"/>
              <a:ext cx="107154" cy="105154"/>
            </a:xfrm>
            <a:custGeom>
              <a:avLst/>
              <a:gdLst/>
              <a:ahLst/>
              <a:cxnLst/>
              <a:rect l="l" t="t" r="r" b="b"/>
              <a:pathLst>
                <a:path w="5304" h="5205" extrusionOk="0">
                  <a:moveTo>
                    <a:pt x="0" y="1"/>
                  </a:moveTo>
                  <a:lnTo>
                    <a:pt x="3036" y="5205"/>
                  </a:lnTo>
                  <a:lnTo>
                    <a:pt x="5304" y="3103"/>
                  </a:lnTo>
                  <a:lnTo>
                    <a:pt x="4203" y="2469"/>
                  </a:lnTo>
                  <a:lnTo>
                    <a:pt x="3303" y="33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458;p47"/>
            <p:cNvSpPr/>
            <p:nvPr/>
          </p:nvSpPr>
          <p:spPr>
            <a:xfrm>
              <a:off x="3928663" y="3227197"/>
              <a:ext cx="196126" cy="190065"/>
            </a:xfrm>
            <a:custGeom>
              <a:avLst/>
              <a:gdLst/>
              <a:ahLst/>
              <a:cxnLst/>
              <a:rect l="l" t="t" r="r" b="b"/>
              <a:pathLst>
                <a:path w="9708" h="9408" extrusionOk="0">
                  <a:moveTo>
                    <a:pt x="3436" y="3270"/>
                  </a:moveTo>
                  <a:lnTo>
                    <a:pt x="7872" y="6105"/>
                  </a:lnTo>
                  <a:lnTo>
                    <a:pt x="6505" y="7573"/>
                  </a:lnTo>
                  <a:lnTo>
                    <a:pt x="3436" y="3270"/>
                  </a:lnTo>
                  <a:close/>
                  <a:moveTo>
                    <a:pt x="701" y="1"/>
                  </a:moveTo>
                  <a:cubicBezTo>
                    <a:pt x="334" y="1"/>
                    <a:pt x="0" y="301"/>
                    <a:pt x="0" y="701"/>
                  </a:cubicBezTo>
                  <a:cubicBezTo>
                    <a:pt x="0" y="868"/>
                    <a:pt x="67" y="1035"/>
                    <a:pt x="200" y="1168"/>
                  </a:cubicBezTo>
                  <a:lnTo>
                    <a:pt x="5871" y="9107"/>
                  </a:lnTo>
                  <a:cubicBezTo>
                    <a:pt x="6004" y="9274"/>
                    <a:pt x="6205" y="9374"/>
                    <a:pt x="6405" y="9407"/>
                  </a:cubicBezTo>
                  <a:cubicBezTo>
                    <a:pt x="6605" y="9407"/>
                    <a:pt x="6838" y="9341"/>
                    <a:pt x="6972" y="9174"/>
                  </a:cubicBezTo>
                  <a:lnTo>
                    <a:pt x="9507" y="6439"/>
                  </a:lnTo>
                  <a:cubicBezTo>
                    <a:pt x="9640" y="6272"/>
                    <a:pt x="9707" y="6072"/>
                    <a:pt x="9674" y="5872"/>
                  </a:cubicBezTo>
                  <a:cubicBezTo>
                    <a:pt x="9640" y="5638"/>
                    <a:pt x="9540" y="5471"/>
                    <a:pt x="9340" y="5338"/>
                  </a:cubicBezTo>
                  <a:lnTo>
                    <a:pt x="1101" y="101"/>
                  </a:lnTo>
                  <a:cubicBezTo>
                    <a:pt x="1001" y="34"/>
                    <a:pt x="867" y="1"/>
                    <a:pt x="734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459;p47"/>
            <p:cNvSpPr/>
            <p:nvPr/>
          </p:nvSpPr>
          <p:spPr>
            <a:xfrm>
              <a:off x="2733891" y="3283802"/>
              <a:ext cx="124710" cy="116609"/>
            </a:xfrm>
            <a:custGeom>
              <a:avLst/>
              <a:gdLst/>
              <a:ahLst/>
              <a:cxnLst/>
              <a:rect l="l" t="t" r="r" b="b"/>
              <a:pathLst>
                <a:path w="6173" h="5772" extrusionOk="0">
                  <a:moveTo>
                    <a:pt x="6172" y="1"/>
                  </a:moveTo>
                  <a:lnTo>
                    <a:pt x="1" y="2803"/>
                  </a:lnTo>
                  <a:lnTo>
                    <a:pt x="2670" y="5772"/>
                  </a:lnTo>
                  <a:lnTo>
                    <a:pt x="3337" y="4671"/>
                  </a:lnTo>
                  <a:cubicBezTo>
                    <a:pt x="3203" y="4504"/>
                    <a:pt x="2269" y="3370"/>
                    <a:pt x="2269" y="3370"/>
                  </a:cubicBezTo>
                  <a:lnTo>
                    <a:pt x="6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460;p47"/>
            <p:cNvSpPr/>
            <p:nvPr/>
          </p:nvSpPr>
          <p:spPr>
            <a:xfrm>
              <a:off x="2719750" y="3227197"/>
              <a:ext cx="196793" cy="190065"/>
            </a:xfrm>
            <a:custGeom>
              <a:avLst/>
              <a:gdLst/>
              <a:ahLst/>
              <a:cxnLst/>
              <a:rect l="l" t="t" r="r" b="b"/>
              <a:pathLst>
                <a:path w="9741" h="9408" extrusionOk="0">
                  <a:moveTo>
                    <a:pt x="6272" y="3270"/>
                  </a:moveTo>
                  <a:lnTo>
                    <a:pt x="3203" y="7573"/>
                  </a:lnTo>
                  <a:lnTo>
                    <a:pt x="1835" y="6105"/>
                  </a:lnTo>
                  <a:lnTo>
                    <a:pt x="6272" y="3270"/>
                  </a:lnTo>
                  <a:close/>
                  <a:moveTo>
                    <a:pt x="8974" y="1"/>
                  </a:moveTo>
                  <a:cubicBezTo>
                    <a:pt x="8840" y="1"/>
                    <a:pt x="8707" y="34"/>
                    <a:pt x="8607" y="101"/>
                  </a:cubicBezTo>
                  <a:lnTo>
                    <a:pt x="367" y="5338"/>
                  </a:lnTo>
                  <a:cubicBezTo>
                    <a:pt x="167" y="5471"/>
                    <a:pt x="67" y="5638"/>
                    <a:pt x="34" y="5872"/>
                  </a:cubicBezTo>
                  <a:cubicBezTo>
                    <a:pt x="0" y="6072"/>
                    <a:pt x="67" y="6272"/>
                    <a:pt x="201" y="6439"/>
                  </a:cubicBezTo>
                  <a:lnTo>
                    <a:pt x="2736" y="9174"/>
                  </a:lnTo>
                  <a:cubicBezTo>
                    <a:pt x="2869" y="9341"/>
                    <a:pt x="3103" y="9407"/>
                    <a:pt x="3303" y="9407"/>
                  </a:cubicBezTo>
                  <a:cubicBezTo>
                    <a:pt x="3503" y="9407"/>
                    <a:pt x="3703" y="9274"/>
                    <a:pt x="3837" y="9107"/>
                  </a:cubicBezTo>
                  <a:lnTo>
                    <a:pt x="9574" y="1102"/>
                  </a:lnTo>
                  <a:cubicBezTo>
                    <a:pt x="9741" y="835"/>
                    <a:pt x="9741" y="468"/>
                    <a:pt x="9507" y="201"/>
                  </a:cubicBezTo>
                  <a:cubicBezTo>
                    <a:pt x="9374" y="67"/>
                    <a:pt x="9174" y="1"/>
                    <a:pt x="8974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" name="الشكل المطلوب">
            <a:extLst>
              <a:ext uri="{FF2B5EF4-FFF2-40B4-BE49-F238E27FC236}">
                <a16:creationId xmlns="" xmlns:a16="http://schemas.microsoft.com/office/drawing/2014/main" id="{21C9D892-0547-488E-A78F-30B6C16234DD}"/>
              </a:ext>
            </a:extLst>
          </p:cNvPr>
          <p:cNvSpPr/>
          <p:nvPr/>
        </p:nvSpPr>
        <p:spPr>
          <a:xfrm>
            <a:off x="8226893" y="3646343"/>
            <a:ext cx="1834215" cy="185747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en-US" dirty="0"/>
              <a:t> </a:t>
            </a:r>
            <a:endParaRPr lang="ar-SA" dirty="0"/>
          </a:p>
        </p:txBody>
      </p:sp>
      <p:sp>
        <p:nvSpPr>
          <p:cNvPr id="8" name="صحيح">
            <a:extLst>
              <a:ext uri="{FF2B5EF4-FFF2-40B4-BE49-F238E27FC236}">
                <a16:creationId xmlns="" xmlns:a16="http://schemas.microsoft.com/office/drawing/2014/main" id="{8E49564C-1A26-44B4-8461-C41E55272443}"/>
              </a:ext>
            </a:extLst>
          </p:cNvPr>
          <p:cNvSpPr>
            <a:spLocks noChangeAspect="1"/>
          </p:cNvSpPr>
          <p:nvPr/>
        </p:nvSpPr>
        <p:spPr>
          <a:xfrm>
            <a:off x="13832505" y="8009198"/>
            <a:ext cx="1834215" cy="1857471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JO" dirty="0"/>
              <a:t> </a:t>
            </a:r>
            <a:endParaRPr lang="ar-SA" dirty="0"/>
          </a:p>
        </p:txBody>
      </p:sp>
      <p:sp>
        <p:nvSpPr>
          <p:cNvPr id="9" name="خطأ 1">
            <a:extLst>
              <a:ext uri="{FF2B5EF4-FFF2-40B4-BE49-F238E27FC236}">
                <a16:creationId xmlns="" xmlns:a16="http://schemas.microsoft.com/office/drawing/2014/main" id="{7D1FAF80-08A9-4665-88DF-341D7ECB5BE9}"/>
              </a:ext>
            </a:extLst>
          </p:cNvPr>
          <p:cNvSpPr>
            <a:spLocks noChangeAspect="1"/>
          </p:cNvSpPr>
          <p:nvPr/>
        </p:nvSpPr>
        <p:spPr>
          <a:xfrm>
            <a:off x="8215265" y="8009198"/>
            <a:ext cx="1857471" cy="1857471"/>
          </a:xfrm>
          <a:prstGeom prst="teardrop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en-US"/>
              <a:t> </a:t>
            </a:r>
            <a:endParaRPr lang="ar-SA" dirty="0"/>
          </a:p>
        </p:txBody>
      </p:sp>
      <p:sp>
        <p:nvSpPr>
          <p:cNvPr id="10" name="خطأ 2">
            <a:extLst>
              <a:ext uri="{FF2B5EF4-FFF2-40B4-BE49-F238E27FC236}">
                <a16:creationId xmlns="" xmlns:a16="http://schemas.microsoft.com/office/drawing/2014/main" id="{0AD625E5-F31F-4CC2-B73D-C3ED55E84335}"/>
              </a:ext>
            </a:extLst>
          </p:cNvPr>
          <p:cNvSpPr>
            <a:spLocks noChangeAspect="1"/>
          </p:cNvSpPr>
          <p:nvPr/>
        </p:nvSpPr>
        <p:spPr>
          <a:xfrm>
            <a:off x="2408969" y="8009198"/>
            <a:ext cx="1857471" cy="1857471"/>
          </a:xfrm>
          <a:prstGeom prst="trapezoid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en-US"/>
              <a:t> </a:t>
            </a:r>
            <a:endParaRPr lang="ar-SA" dirty="0"/>
          </a:p>
        </p:txBody>
      </p:sp>
      <p:sp>
        <p:nvSpPr>
          <p:cNvPr id="13" name="رسالة أحسنت">
            <a:extLst>
              <a:ext uri="{FF2B5EF4-FFF2-40B4-BE49-F238E27FC236}">
                <a16:creationId xmlns="" xmlns:a16="http://schemas.microsoft.com/office/drawing/2014/main" id="{D204E2CE-3F91-46D4-85C9-0499B21F73F5}"/>
              </a:ext>
            </a:extLst>
          </p:cNvPr>
          <p:cNvSpPr/>
          <p:nvPr/>
        </p:nvSpPr>
        <p:spPr>
          <a:xfrm>
            <a:off x="6643634" y="3265967"/>
            <a:ext cx="1423035" cy="899133"/>
          </a:xfrm>
          <a:prstGeom prst="cloudCallout">
            <a:avLst>
              <a:gd name="adj1" fmla="val 38371"/>
              <a:gd name="adj2" fmla="val 7037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JO" sz="2100" b="1" dirty="0">
                <a:solidFill>
                  <a:sysClr val="windowText" lastClr="000000"/>
                </a:solidFill>
              </a:rPr>
              <a:t>أحسنت.</a:t>
            </a:r>
            <a:endParaRPr lang="ar-SA" sz="2100" b="1" dirty="0">
              <a:solidFill>
                <a:sysClr val="windowText" lastClr="000000"/>
              </a:solidFill>
            </a:endParaRPr>
          </a:p>
        </p:txBody>
      </p:sp>
      <p:pic>
        <p:nvPicPr>
          <p:cNvPr id="19" name="عيون وفم">
            <a:extLst>
              <a:ext uri="{FF2B5EF4-FFF2-40B4-BE49-F238E27FC236}">
                <a16:creationId xmlns="" xmlns:a16="http://schemas.microsoft.com/office/drawing/2014/main" id="{81A45FED-BDFD-473E-B86F-8085021DD1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45" y="4165100"/>
            <a:ext cx="821073" cy="912303"/>
          </a:xfrm>
          <a:prstGeom prst="rect">
            <a:avLst/>
          </a:prstGeom>
        </p:spPr>
      </p:pic>
      <p:pic>
        <p:nvPicPr>
          <p:cNvPr id="1038" name="Picture 14" descr="Top Bouncy Ball Stickers for Android &amp; iOS | Gfyca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49" y="473031"/>
            <a:ext cx="2986040" cy="298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464290"/>
      </p:ext>
    </p:extLst>
  </p:cSld>
  <p:clrMapOvr>
    <a:masterClrMapping/>
  </p:clrMapOvr>
  <p:transition spd="slow">
    <p:fade thruBlk="1"/>
    <p:sndAc>
      <p:stSnd>
        <p:snd r:embed="rId2" name="Transi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tone_bright_sparkle_award_star_001_43980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 Notification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 Notification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022E-16 L -0.30651 -0.42454 " pathEditMode="relative" rAng="0" ptsTypes="AA">
                                      <p:cBhvr>
                                        <p:cTn id="34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-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 Xylophone Ascend Fast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21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Ding and Small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56746" y="837981"/>
            <a:ext cx="16756120" cy="850439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20" tIns="102860" rIns="205720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6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6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6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6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6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grpSp>
        <p:nvGrpSpPr>
          <p:cNvPr id="12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5715000" y="2136091"/>
            <a:ext cx="12533082" cy="1394018"/>
            <a:chOff x="-2272974" y="32403"/>
            <a:chExt cx="9557445" cy="1817458"/>
          </a:xfrm>
        </p:grpSpPr>
        <p:sp>
          <p:nvSpPr>
            <p:cNvPr id="14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2272974" y="32403"/>
              <a:ext cx="9557445" cy="1437271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5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2164519" y="565812"/>
              <a:ext cx="8123063" cy="12840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* </a:t>
              </a:r>
              <a:r>
                <a:rPr lang="ar-SA" sz="32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</a:t>
              </a:r>
              <a:r>
                <a:rPr lang="ar-SA" sz="3200" spc="-84" dirty="0" smtClean="0">
                  <a:solidFill>
                    <a:srgbClr val="C0000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أنا المخروط واتحرك بالدحرجة  والانزلاق الشكل الذي يشبهني هو..... </a:t>
              </a:r>
              <a:endParaRPr lang="ar-SA" sz="3200" spc="-84" dirty="0">
                <a:solidFill>
                  <a:srgbClr val="C0000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6" name="عنصر نائب للصورة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5724"/>
            <a:ext cx="3372110" cy="4489376"/>
          </a:xfrm>
          <a:custGeom>
            <a:avLst/>
            <a:gdLst>
              <a:gd name="connsiteX0" fmla="*/ 8040090 w 9149960"/>
              <a:gd name="connsiteY0" fmla="*/ 6130455 h 6856674"/>
              <a:gd name="connsiteX1" fmla="*/ 8028163 w 9149960"/>
              <a:gd name="connsiteY1" fmla="*/ 6132442 h 6856674"/>
              <a:gd name="connsiteX2" fmla="*/ 8024850 w 9149960"/>
              <a:gd name="connsiteY2" fmla="*/ 6135093 h 6856674"/>
              <a:gd name="connsiteX3" fmla="*/ 8010936 w 9149960"/>
              <a:gd name="connsiteY3" fmla="*/ 6178162 h 6856674"/>
              <a:gd name="connsiteX4" fmla="*/ 8016899 w 9149960"/>
              <a:gd name="connsiteY4" fmla="*/ 6172199 h 6856674"/>
              <a:gd name="connsiteX5" fmla="*/ 8019549 w 9149960"/>
              <a:gd name="connsiteY5" fmla="*/ 6171536 h 6856674"/>
              <a:gd name="connsiteX6" fmla="*/ 8040090 w 9149960"/>
              <a:gd name="connsiteY6" fmla="*/ 6130455 h 6856674"/>
              <a:gd name="connsiteX7" fmla="*/ 8094424 w 9149960"/>
              <a:gd name="connsiteY7" fmla="*/ 6123828 h 6856674"/>
              <a:gd name="connsiteX8" fmla="*/ 8059306 w 9149960"/>
              <a:gd name="connsiteY8" fmla="*/ 6129129 h 6856674"/>
              <a:gd name="connsiteX9" fmla="*/ 8072558 w 9149960"/>
              <a:gd name="connsiteY9" fmla="*/ 6151658 h 6856674"/>
              <a:gd name="connsiteX10" fmla="*/ 8088461 w 9149960"/>
              <a:gd name="connsiteY10" fmla="*/ 6164247 h 6856674"/>
              <a:gd name="connsiteX11" fmla="*/ 8102376 w 9149960"/>
              <a:gd name="connsiteY11" fmla="*/ 6168886 h 6856674"/>
              <a:gd name="connsiteX12" fmla="*/ 8107014 w 9149960"/>
              <a:gd name="connsiteY12" fmla="*/ 6154308 h 6856674"/>
              <a:gd name="connsiteX13" fmla="*/ 8094424 w 9149960"/>
              <a:gd name="connsiteY13" fmla="*/ 6123828 h 6856674"/>
              <a:gd name="connsiteX14" fmla="*/ 8095749 w 9149960"/>
              <a:gd name="connsiteY14" fmla="*/ 6017811 h 6856674"/>
              <a:gd name="connsiteX15" fmla="*/ 8117615 w 9149960"/>
              <a:gd name="connsiteY15" fmla="*/ 6036364 h 6856674"/>
              <a:gd name="connsiteX16" fmla="*/ 8113639 w 9149960"/>
              <a:gd name="connsiteY16" fmla="*/ 6043652 h 6856674"/>
              <a:gd name="connsiteX17" fmla="*/ 8095749 w 9149960"/>
              <a:gd name="connsiteY17" fmla="*/ 6017811 h 6856674"/>
              <a:gd name="connsiteX18" fmla="*/ 7979792 w 9149960"/>
              <a:gd name="connsiteY18" fmla="*/ 5943599 h 6856674"/>
              <a:gd name="connsiteX19" fmla="*/ 8005634 w 9149960"/>
              <a:gd name="connsiteY19" fmla="*/ 5953538 h 6856674"/>
              <a:gd name="connsiteX20" fmla="*/ 8025512 w 9149960"/>
              <a:gd name="connsiteY20" fmla="*/ 5982693 h 6856674"/>
              <a:gd name="connsiteX21" fmla="*/ 8026175 w 9149960"/>
              <a:gd name="connsiteY21" fmla="*/ 5989319 h 6856674"/>
              <a:gd name="connsiteX22" fmla="*/ 8021537 w 9149960"/>
              <a:gd name="connsiteY22" fmla="*/ 5993295 h 6856674"/>
              <a:gd name="connsiteX23" fmla="*/ 7991719 w 9149960"/>
              <a:gd name="connsiteY23" fmla="*/ 5982030 h 6856674"/>
              <a:gd name="connsiteX24" fmla="*/ 7979792 w 9149960"/>
              <a:gd name="connsiteY24" fmla="*/ 5943599 h 6856674"/>
              <a:gd name="connsiteX25" fmla="*/ 7847270 w 9149960"/>
              <a:gd name="connsiteY25" fmla="*/ 5917757 h 6856674"/>
              <a:gd name="connsiteX26" fmla="*/ 7867811 w 9149960"/>
              <a:gd name="connsiteY26" fmla="*/ 5929021 h 6856674"/>
              <a:gd name="connsiteX27" fmla="*/ 7883051 w 9149960"/>
              <a:gd name="connsiteY27" fmla="*/ 5958839 h 6856674"/>
              <a:gd name="connsiteX28" fmla="*/ 7874437 w 9149960"/>
              <a:gd name="connsiteY28" fmla="*/ 5960827 h 6856674"/>
              <a:gd name="connsiteX29" fmla="*/ 7865161 w 9149960"/>
              <a:gd name="connsiteY29" fmla="*/ 5962152 h 6856674"/>
              <a:gd name="connsiteX30" fmla="*/ 7845283 w 9149960"/>
              <a:gd name="connsiteY30" fmla="*/ 5929684 h 6856674"/>
              <a:gd name="connsiteX31" fmla="*/ 7847270 w 9149960"/>
              <a:gd name="connsiteY31" fmla="*/ 5917757 h 6856674"/>
              <a:gd name="connsiteX32" fmla="*/ 7878992 w 9149960"/>
              <a:gd name="connsiteY32" fmla="*/ 5907901 h 6856674"/>
              <a:gd name="connsiteX33" fmla="*/ 7891665 w 9149960"/>
              <a:gd name="connsiteY33" fmla="*/ 5909806 h 6856674"/>
              <a:gd name="connsiteX34" fmla="*/ 7931422 w 9149960"/>
              <a:gd name="connsiteY34" fmla="*/ 5958176 h 6856674"/>
              <a:gd name="connsiteX35" fmla="*/ 7938048 w 9149960"/>
              <a:gd name="connsiteY35" fmla="*/ 5974078 h 6856674"/>
              <a:gd name="connsiteX36" fmla="*/ 7916182 w 9149960"/>
              <a:gd name="connsiteY36" fmla="*/ 5961489 h 6856674"/>
              <a:gd name="connsiteX37" fmla="*/ 7922145 w 9149960"/>
              <a:gd name="connsiteY37" fmla="*/ 5977391 h 6856674"/>
              <a:gd name="connsiteX38" fmla="*/ 7893653 w 9149960"/>
              <a:gd name="connsiteY38" fmla="*/ 5957513 h 6856674"/>
              <a:gd name="connsiteX39" fmla="*/ 7879738 w 9149960"/>
              <a:gd name="connsiteY39" fmla="*/ 5920407 h 6856674"/>
              <a:gd name="connsiteX40" fmla="*/ 7878992 w 9149960"/>
              <a:gd name="connsiteY40" fmla="*/ 5907901 h 6856674"/>
              <a:gd name="connsiteX41" fmla="*/ 5711683 w 9149960"/>
              <a:gd name="connsiteY41" fmla="*/ 4827766 h 6856674"/>
              <a:gd name="connsiteX42" fmla="*/ 5716322 w 9149960"/>
              <a:gd name="connsiteY42" fmla="*/ 4830416 h 6856674"/>
              <a:gd name="connsiteX43" fmla="*/ 5728911 w 9149960"/>
              <a:gd name="connsiteY43" fmla="*/ 4841018 h 6856674"/>
              <a:gd name="connsiteX44" fmla="*/ 5727586 w 9149960"/>
              <a:gd name="connsiteY44" fmla="*/ 4835717 h 6856674"/>
              <a:gd name="connsiteX45" fmla="*/ 5711683 w 9149960"/>
              <a:gd name="connsiteY45" fmla="*/ 4827766 h 6856674"/>
              <a:gd name="connsiteX46" fmla="*/ 5377728 w 9149960"/>
              <a:gd name="connsiteY46" fmla="*/ 4613743 h 6856674"/>
              <a:gd name="connsiteX47" fmla="*/ 5402907 w 9149960"/>
              <a:gd name="connsiteY47" fmla="*/ 4623682 h 6856674"/>
              <a:gd name="connsiteX48" fmla="*/ 5422786 w 9149960"/>
              <a:gd name="connsiteY48" fmla="*/ 4652837 h 6856674"/>
              <a:gd name="connsiteX49" fmla="*/ 5423448 w 9149960"/>
              <a:gd name="connsiteY49" fmla="*/ 4659463 h 6856674"/>
              <a:gd name="connsiteX50" fmla="*/ 5418147 w 9149960"/>
              <a:gd name="connsiteY50" fmla="*/ 4664102 h 6856674"/>
              <a:gd name="connsiteX51" fmla="*/ 5388993 w 9149960"/>
              <a:gd name="connsiteY51" fmla="*/ 4652837 h 6856674"/>
              <a:gd name="connsiteX52" fmla="*/ 5388993 w 9149960"/>
              <a:gd name="connsiteY52" fmla="*/ 4652174 h 6856674"/>
              <a:gd name="connsiteX53" fmla="*/ 5377065 w 9149960"/>
              <a:gd name="connsiteY53" fmla="*/ 4614406 h 6856674"/>
              <a:gd name="connsiteX54" fmla="*/ 5377728 w 9149960"/>
              <a:gd name="connsiteY54" fmla="*/ 4613743 h 6856674"/>
              <a:gd name="connsiteX55" fmla="*/ 4652834 w 9149960"/>
              <a:gd name="connsiteY55" fmla="*/ 2823376 h 6856674"/>
              <a:gd name="connsiteX56" fmla="*/ 4670062 w 9149960"/>
              <a:gd name="connsiteY56" fmla="*/ 2857831 h 6856674"/>
              <a:gd name="connsiteX57" fmla="*/ 4652834 w 9149960"/>
              <a:gd name="connsiteY57" fmla="*/ 2823376 h 6856674"/>
              <a:gd name="connsiteX58" fmla="*/ 4357974 w 9149960"/>
              <a:gd name="connsiteY58" fmla="*/ 2515926 h 6856674"/>
              <a:gd name="connsiteX59" fmla="*/ 4363937 w 9149960"/>
              <a:gd name="connsiteY59" fmla="*/ 2551708 h 6856674"/>
              <a:gd name="connsiteX60" fmla="*/ 4398393 w 9149960"/>
              <a:gd name="connsiteY60" fmla="*/ 2576886 h 6856674"/>
              <a:gd name="connsiteX61" fmla="*/ 4357311 w 9149960"/>
              <a:gd name="connsiteY61" fmla="*/ 2553695 h 6856674"/>
              <a:gd name="connsiteX62" fmla="*/ 4322193 w 9149960"/>
              <a:gd name="connsiteY62" fmla="*/ 2532491 h 6856674"/>
              <a:gd name="connsiteX63" fmla="*/ 4346709 w 9149960"/>
              <a:gd name="connsiteY63" fmla="*/ 2537791 h 6856674"/>
              <a:gd name="connsiteX64" fmla="*/ 4357974 w 9149960"/>
              <a:gd name="connsiteY64" fmla="*/ 2515926 h 6856674"/>
              <a:gd name="connsiteX65" fmla="*/ 3910713 w 9149960"/>
              <a:gd name="connsiteY65" fmla="*/ 2390692 h 6856674"/>
              <a:gd name="connsiteX66" fmla="*/ 3939868 w 9149960"/>
              <a:gd name="connsiteY66" fmla="*/ 2407256 h 6856674"/>
              <a:gd name="connsiteX67" fmla="*/ 3910713 w 9149960"/>
              <a:gd name="connsiteY67" fmla="*/ 2390692 h 6856674"/>
              <a:gd name="connsiteX68" fmla="*/ 3548931 w 9149960"/>
              <a:gd name="connsiteY68" fmla="*/ 2174682 h 6856674"/>
              <a:gd name="connsiteX69" fmla="*/ 3564832 w 9149960"/>
              <a:gd name="connsiteY69" fmla="*/ 2189258 h 6856674"/>
              <a:gd name="connsiteX70" fmla="*/ 3544291 w 9149960"/>
              <a:gd name="connsiteY70" fmla="*/ 2178657 h 6856674"/>
              <a:gd name="connsiteX71" fmla="*/ 3548931 w 9149960"/>
              <a:gd name="connsiteY71" fmla="*/ 2174682 h 6856674"/>
              <a:gd name="connsiteX72" fmla="*/ 3407132 w 9149960"/>
              <a:gd name="connsiteY72" fmla="*/ 1969936 h 6856674"/>
              <a:gd name="connsiteX73" fmla="*/ 3424360 w 9149960"/>
              <a:gd name="connsiteY73" fmla="*/ 1983188 h 6856674"/>
              <a:gd name="connsiteX74" fmla="*/ 3403156 w 9149960"/>
              <a:gd name="connsiteY74" fmla="*/ 1974574 h 6856674"/>
              <a:gd name="connsiteX75" fmla="*/ 3407132 w 9149960"/>
              <a:gd name="connsiteY75" fmla="*/ 1969936 h 6856674"/>
              <a:gd name="connsiteX76" fmla="*/ 3071188 w 9149960"/>
              <a:gd name="connsiteY76" fmla="*/ 1835426 h 6856674"/>
              <a:gd name="connsiteX77" fmla="*/ 3095706 w 9149960"/>
              <a:gd name="connsiteY77" fmla="*/ 1859280 h 6856674"/>
              <a:gd name="connsiteX78" fmla="*/ 3071188 w 9149960"/>
              <a:gd name="connsiteY78" fmla="*/ 1835426 h 6856674"/>
              <a:gd name="connsiteX79" fmla="*/ 2953908 w 9149960"/>
              <a:gd name="connsiteY79" fmla="*/ 1831451 h 6856674"/>
              <a:gd name="connsiteX80" fmla="*/ 2982400 w 9149960"/>
              <a:gd name="connsiteY80" fmla="*/ 1840065 h 6856674"/>
              <a:gd name="connsiteX81" fmla="*/ 2953908 w 9149960"/>
              <a:gd name="connsiteY81" fmla="*/ 1831451 h 6856674"/>
              <a:gd name="connsiteX82" fmla="*/ 2988396 w 9149960"/>
              <a:gd name="connsiteY82" fmla="*/ 1813955 h 6856674"/>
              <a:gd name="connsiteX83" fmla="*/ 3032098 w 9149960"/>
              <a:gd name="connsiteY83" fmla="*/ 1838741 h 6856674"/>
              <a:gd name="connsiteX84" fmla="*/ 3045348 w 9149960"/>
              <a:gd name="connsiteY84" fmla="*/ 1867234 h 6856674"/>
              <a:gd name="connsiteX85" fmla="*/ 3013545 w 9149960"/>
              <a:gd name="connsiteY85" fmla="*/ 1861933 h 6856674"/>
              <a:gd name="connsiteX86" fmla="*/ 3031435 w 9149960"/>
              <a:gd name="connsiteY86" fmla="*/ 1851994 h 6856674"/>
              <a:gd name="connsiteX87" fmla="*/ 3001617 w 9149960"/>
              <a:gd name="connsiteY87" fmla="*/ 1842717 h 6856674"/>
              <a:gd name="connsiteX88" fmla="*/ 2983064 w 9149960"/>
              <a:gd name="connsiteY88" fmla="*/ 1840729 h 6856674"/>
              <a:gd name="connsiteX89" fmla="*/ 2969150 w 9149960"/>
              <a:gd name="connsiteY89" fmla="*/ 1819526 h 6856674"/>
              <a:gd name="connsiteX90" fmla="*/ 2988396 w 9149960"/>
              <a:gd name="connsiteY90" fmla="*/ 1813955 h 6856674"/>
              <a:gd name="connsiteX91" fmla="*/ 2717357 w 9149960"/>
              <a:gd name="connsiteY91" fmla="*/ 1594237 h 6856674"/>
              <a:gd name="connsiteX92" fmla="*/ 2723320 w 9149960"/>
              <a:gd name="connsiteY92" fmla="*/ 1594237 h 6856674"/>
              <a:gd name="connsiteX93" fmla="*/ 2723983 w 9149960"/>
              <a:gd name="connsiteY93" fmla="*/ 1633994 h 6856674"/>
              <a:gd name="connsiteX94" fmla="*/ 2715369 w 9149960"/>
              <a:gd name="connsiteY94" fmla="*/ 1599538 h 6856674"/>
              <a:gd name="connsiteX95" fmla="*/ 2717357 w 9149960"/>
              <a:gd name="connsiteY95" fmla="*/ 1594237 h 6856674"/>
              <a:gd name="connsiteX96" fmla="*/ 2604051 w 9149960"/>
              <a:gd name="connsiteY96" fmla="*/ 1535929 h 6856674"/>
              <a:gd name="connsiteX97" fmla="*/ 2618629 w 9149960"/>
              <a:gd name="connsiteY97" fmla="*/ 1538578 h 6856674"/>
              <a:gd name="connsiteX98" fmla="*/ 2677602 w 9149960"/>
              <a:gd name="connsiteY98" fmla="*/ 1559781 h 6856674"/>
              <a:gd name="connsiteX99" fmla="*/ 2680915 w 9149960"/>
              <a:gd name="connsiteY99" fmla="*/ 1572372 h 6856674"/>
              <a:gd name="connsiteX100" fmla="*/ 2672301 w 9149960"/>
              <a:gd name="connsiteY100" fmla="*/ 1576348 h 6856674"/>
              <a:gd name="connsiteX101" fmla="*/ 2604051 w 9149960"/>
              <a:gd name="connsiteY101" fmla="*/ 1535929 h 6856674"/>
              <a:gd name="connsiteX102" fmla="*/ 1740670 w 9149960"/>
              <a:gd name="connsiteY102" fmla="*/ 1052222 h 6856674"/>
              <a:gd name="connsiteX103" fmla="*/ 1756572 w 9149960"/>
              <a:gd name="connsiteY103" fmla="*/ 1065474 h 6856674"/>
              <a:gd name="connsiteX104" fmla="*/ 1736031 w 9149960"/>
              <a:gd name="connsiteY104" fmla="*/ 1056860 h 6856674"/>
              <a:gd name="connsiteX105" fmla="*/ 1740670 w 9149960"/>
              <a:gd name="connsiteY105" fmla="*/ 1052222 h 6856674"/>
              <a:gd name="connsiteX106" fmla="*/ 1622730 w 9149960"/>
              <a:gd name="connsiteY106" fmla="*/ 907775 h 6856674"/>
              <a:gd name="connsiteX107" fmla="*/ 1645259 w 9149960"/>
              <a:gd name="connsiteY107" fmla="*/ 955483 h 6856674"/>
              <a:gd name="connsiteX108" fmla="*/ 1610141 w 9149960"/>
              <a:gd name="connsiteY108" fmla="*/ 966747 h 6856674"/>
              <a:gd name="connsiteX109" fmla="*/ 1587613 w 9149960"/>
              <a:gd name="connsiteY109" fmla="*/ 958133 h 6856674"/>
              <a:gd name="connsiteX110" fmla="*/ 1594238 w 9149960"/>
              <a:gd name="connsiteY110" fmla="*/ 938918 h 6856674"/>
              <a:gd name="connsiteX111" fmla="*/ 1603515 w 9149960"/>
              <a:gd name="connsiteY111" fmla="*/ 924340 h 6856674"/>
              <a:gd name="connsiteX112" fmla="*/ 1607491 w 9149960"/>
              <a:gd name="connsiteY112" fmla="*/ 919702 h 6856674"/>
              <a:gd name="connsiteX113" fmla="*/ 1622730 w 9149960"/>
              <a:gd name="connsiteY113" fmla="*/ 907775 h 6856674"/>
              <a:gd name="connsiteX114" fmla="*/ 1565497 w 9149960"/>
              <a:gd name="connsiteY114" fmla="*/ 845241 h 6856674"/>
              <a:gd name="connsiteX115" fmla="*/ 1571709 w 9149960"/>
              <a:gd name="connsiteY115" fmla="*/ 848140 h 6856674"/>
              <a:gd name="connsiteX116" fmla="*/ 1590262 w 9149960"/>
              <a:gd name="connsiteY116" fmla="*/ 855428 h 6856674"/>
              <a:gd name="connsiteX117" fmla="*/ 1582310 w 9149960"/>
              <a:gd name="connsiteY117" fmla="*/ 876632 h 6856674"/>
              <a:gd name="connsiteX118" fmla="*/ 1592249 w 9149960"/>
              <a:gd name="connsiteY118" fmla="*/ 864042 h 6856674"/>
              <a:gd name="connsiteX119" fmla="*/ 1606165 w 9149960"/>
              <a:gd name="connsiteY119" fmla="*/ 902474 h 6856674"/>
              <a:gd name="connsiteX120" fmla="*/ 1577010 w 9149960"/>
              <a:gd name="connsiteY120" fmla="*/ 890547 h 6856674"/>
              <a:gd name="connsiteX121" fmla="*/ 1558457 w 9149960"/>
              <a:gd name="connsiteY121" fmla="*/ 859404 h 6856674"/>
              <a:gd name="connsiteX122" fmla="*/ 1559782 w 9149960"/>
              <a:gd name="connsiteY122" fmla="*/ 846815 h 6856674"/>
              <a:gd name="connsiteX123" fmla="*/ 1565497 w 9149960"/>
              <a:gd name="connsiteY123" fmla="*/ 845241 h 6856674"/>
              <a:gd name="connsiteX124" fmla="*/ 1508760 w 9149960"/>
              <a:gd name="connsiteY124" fmla="*/ 819647 h 6856674"/>
              <a:gd name="connsiteX125" fmla="*/ 1525324 w 9149960"/>
              <a:gd name="connsiteY125" fmla="*/ 833562 h 6856674"/>
              <a:gd name="connsiteX126" fmla="*/ 1504121 w 9149960"/>
              <a:gd name="connsiteY126" fmla="*/ 826273 h 6856674"/>
              <a:gd name="connsiteX127" fmla="*/ 1508760 w 9149960"/>
              <a:gd name="connsiteY127" fmla="*/ 819647 h 6856674"/>
              <a:gd name="connsiteX128" fmla="*/ 739472 w 9149960"/>
              <a:gd name="connsiteY128" fmla="*/ 508222 h 6856674"/>
              <a:gd name="connsiteX129" fmla="*/ 737484 w 9149960"/>
              <a:gd name="connsiteY129" fmla="*/ 510210 h 6856674"/>
              <a:gd name="connsiteX130" fmla="*/ 739472 w 9149960"/>
              <a:gd name="connsiteY130" fmla="*/ 510873 h 6856674"/>
              <a:gd name="connsiteX131" fmla="*/ 739472 w 9149960"/>
              <a:gd name="connsiteY131" fmla="*/ 508222 h 6856674"/>
              <a:gd name="connsiteX132" fmla="*/ 1017765 w 9149960"/>
              <a:gd name="connsiteY132" fmla="*/ 502258 h 6856674"/>
              <a:gd name="connsiteX133" fmla="*/ 1050234 w 9149960"/>
              <a:gd name="connsiteY133" fmla="*/ 525449 h 6856674"/>
              <a:gd name="connsiteX134" fmla="*/ 1037643 w 9149960"/>
              <a:gd name="connsiteY134" fmla="*/ 526775 h 6856674"/>
              <a:gd name="connsiteX135" fmla="*/ 1017765 w 9149960"/>
              <a:gd name="connsiteY135" fmla="*/ 502258 h 6856674"/>
              <a:gd name="connsiteX136" fmla="*/ 854765 w 9149960"/>
              <a:gd name="connsiteY136" fmla="*/ 418108 h 6856674"/>
              <a:gd name="connsiteX137" fmla="*/ 909099 w 9149960"/>
              <a:gd name="connsiteY137" fmla="*/ 447925 h 6856674"/>
              <a:gd name="connsiteX138" fmla="*/ 870667 w 9149960"/>
              <a:gd name="connsiteY138" fmla="*/ 445275 h 6856674"/>
              <a:gd name="connsiteX139" fmla="*/ 854765 w 9149960"/>
              <a:gd name="connsiteY139" fmla="*/ 418108 h 6856674"/>
              <a:gd name="connsiteX140" fmla="*/ 499604 w 9149960"/>
              <a:gd name="connsiteY140" fmla="*/ 237213 h 6856674"/>
              <a:gd name="connsiteX141" fmla="*/ 515507 w 9149960"/>
              <a:gd name="connsiteY141" fmla="*/ 251128 h 6856674"/>
              <a:gd name="connsiteX142" fmla="*/ 494966 w 9149960"/>
              <a:gd name="connsiteY142" fmla="*/ 241189 h 6856674"/>
              <a:gd name="connsiteX143" fmla="*/ 499604 w 9149960"/>
              <a:gd name="connsiteY143" fmla="*/ 237213 h 6856674"/>
              <a:gd name="connsiteX144" fmla="*/ 434006 w 9149960"/>
              <a:gd name="connsiteY144" fmla="*/ 139809 h 6856674"/>
              <a:gd name="connsiteX145" fmla="*/ 450571 w 9149960"/>
              <a:gd name="connsiteY145" fmla="*/ 153062 h 6856674"/>
              <a:gd name="connsiteX146" fmla="*/ 430030 w 9149960"/>
              <a:gd name="connsiteY146" fmla="*/ 144449 h 6856674"/>
              <a:gd name="connsiteX147" fmla="*/ 434006 w 9149960"/>
              <a:gd name="connsiteY147" fmla="*/ 139809 h 6856674"/>
              <a:gd name="connsiteX148" fmla="*/ 41911 w 9149960"/>
              <a:gd name="connsiteY148" fmla="*/ 3812 h 6856674"/>
              <a:gd name="connsiteX149" fmla="*/ 78851 w 9149960"/>
              <a:gd name="connsiteY149" fmla="*/ 28494 h 6856674"/>
              <a:gd name="connsiteX150" fmla="*/ 105355 w 9149960"/>
              <a:gd name="connsiteY150" fmla="*/ 53010 h 6856674"/>
              <a:gd name="connsiteX151" fmla="*/ 113970 w 9149960"/>
              <a:gd name="connsiteY151" fmla="*/ 57649 h 6856674"/>
              <a:gd name="connsiteX152" fmla="*/ 114632 w 9149960"/>
              <a:gd name="connsiteY152" fmla="*/ 45059 h 6856674"/>
              <a:gd name="connsiteX153" fmla="*/ 107344 w 9149960"/>
              <a:gd name="connsiteY153" fmla="*/ 36445 h 6856674"/>
              <a:gd name="connsiteX154" fmla="*/ 122583 w 9149960"/>
              <a:gd name="connsiteY154" fmla="*/ 35782 h 6856674"/>
              <a:gd name="connsiteX155" fmla="*/ 152400 w 9149960"/>
              <a:gd name="connsiteY155" fmla="*/ 47047 h 6856674"/>
              <a:gd name="connsiteX156" fmla="*/ 159689 w 9149960"/>
              <a:gd name="connsiteY156" fmla="*/ 68913 h 6856674"/>
              <a:gd name="connsiteX157" fmla="*/ 195470 w 9149960"/>
              <a:gd name="connsiteY157" fmla="*/ 77527 h 6856674"/>
              <a:gd name="connsiteX158" fmla="*/ 250467 w 9149960"/>
              <a:gd name="connsiteY158" fmla="*/ 93429 h 6856674"/>
              <a:gd name="connsiteX159" fmla="*/ 261731 w 9149960"/>
              <a:gd name="connsiteY159" fmla="*/ 114633 h 6856674"/>
              <a:gd name="connsiteX160" fmla="*/ 253780 w 9149960"/>
              <a:gd name="connsiteY160" fmla="*/ 129873 h 6856674"/>
              <a:gd name="connsiteX161" fmla="*/ 274321 w 9149960"/>
              <a:gd name="connsiteY161" fmla="*/ 127885 h 6856674"/>
              <a:gd name="connsiteX162" fmla="*/ 328654 w 9149960"/>
              <a:gd name="connsiteY162" fmla="*/ 131198 h 6856674"/>
              <a:gd name="connsiteX163" fmla="*/ 357809 w 9149960"/>
              <a:gd name="connsiteY163" fmla="*/ 130535 h 6856674"/>
              <a:gd name="connsiteX164" fmla="*/ 384313 w 9149960"/>
              <a:gd name="connsiteY164" fmla="*/ 133186 h 6856674"/>
              <a:gd name="connsiteX165" fmla="*/ 386302 w 9149960"/>
              <a:gd name="connsiteY165" fmla="*/ 167642 h 6856674"/>
              <a:gd name="connsiteX166" fmla="*/ 422745 w 9149960"/>
              <a:gd name="connsiteY166" fmla="*/ 200772 h 6856674"/>
              <a:gd name="connsiteX167" fmla="*/ 430034 w 9149960"/>
              <a:gd name="connsiteY167" fmla="*/ 206073 h 6856674"/>
              <a:gd name="connsiteX168" fmla="*/ 453225 w 9149960"/>
              <a:gd name="connsiteY168" fmla="*/ 265045 h 6856674"/>
              <a:gd name="connsiteX169" fmla="*/ 492981 w 9149960"/>
              <a:gd name="connsiteY169" fmla="*/ 282936 h 6856674"/>
              <a:gd name="connsiteX170" fmla="*/ 487680 w 9149960"/>
              <a:gd name="connsiteY170" fmla="*/ 301489 h 6856674"/>
              <a:gd name="connsiteX171" fmla="*/ 514185 w 9149960"/>
              <a:gd name="connsiteY171" fmla="*/ 310765 h 6856674"/>
              <a:gd name="connsiteX172" fmla="*/ 490993 w 9149960"/>
              <a:gd name="connsiteY172" fmla="*/ 343896 h 6856674"/>
              <a:gd name="connsiteX173" fmla="*/ 524124 w 9149960"/>
              <a:gd name="connsiteY173" fmla="*/ 350522 h 6856674"/>
              <a:gd name="connsiteX174" fmla="*/ 505571 w 9149960"/>
              <a:gd name="connsiteY174" fmla="*/ 354497 h 6856674"/>
              <a:gd name="connsiteX175" fmla="*/ 527437 w 9149960"/>
              <a:gd name="connsiteY175" fmla="*/ 358473 h 6856674"/>
              <a:gd name="connsiteX176" fmla="*/ 563880 w 9149960"/>
              <a:gd name="connsiteY176" fmla="*/ 371062 h 6856674"/>
              <a:gd name="connsiteX177" fmla="*/ 585084 w 9149960"/>
              <a:gd name="connsiteY177" fmla="*/ 401542 h 6856674"/>
              <a:gd name="connsiteX178" fmla="*/ 598336 w 9149960"/>
              <a:gd name="connsiteY178" fmla="*/ 426722 h 6856674"/>
              <a:gd name="connsiteX179" fmla="*/ 602974 w 9149960"/>
              <a:gd name="connsiteY179" fmla="*/ 430035 h 6856674"/>
              <a:gd name="connsiteX180" fmla="*/ 636767 w 9149960"/>
              <a:gd name="connsiteY180" fmla="*/ 439311 h 6856674"/>
              <a:gd name="connsiteX181" fmla="*/ 637430 w 9149960"/>
              <a:gd name="connsiteY181" fmla="*/ 432685 h 6856674"/>
              <a:gd name="connsiteX182" fmla="*/ 680500 w 9149960"/>
              <a:gd name="connsiteY182" fmla="*/ 450576 h 6856674"/>
              <a:gd name="connsiteX183" fmla="*/ 728208 w 9149960"/>
              <a:gd name="connsiteY183" fmla="*/ 469791 h 6856674"/>
              <a:gd name="connsiteX184" fmla="*/ 765976 w 9149960"/>
              <a:gd name="connsiteY184" fmla="*/ 463165 h 6856674"/>
              <a:gd name="connsiteX185" fmla="*/ 770614 w 9149960"/>
              <a:gd name="connsiteY185" fmla="*/ 461177 h 6856674"/>
              <a:gd name="connsiteX186" fmla="*/ 772602 w 9149960"/>
              <a:gd name="connsiteY186" fmla="*/ 451238 h 6856674"/>
              <a:gd name="connsiteX187" fmla="*/ 784529 w 9149960"/>
              <a:gd name="connsiteY187" fmla="*/ 467803 h 6856674"/>
              <a:gd name="connsiteX188" fmla="*/ 825610 w 9149960"/>
              <a:gd name="connsiteY188" fmla="*/ 459189 h 6856674"/>
              <a:gd name="connsiteX189" fmla="*/ 834887 w 9149960"/>
              <a:gd name="connsiteY189" fmla="*/ 452563 h 6856674"/>
              <a:gd name="connsiteX190" fmla="*/ 903799 w 9149960"/>
              <a:gd name="connsiteY190" fmla="*/ 482381 h 6856674"/>
              <a:gd name="connsiteX191" fmla="*/ 956145 w 9149960"/>
              <a:gd name="connsiteY191" fmla="*/ 504909 h 6856674"/>
              <a:gd name="connsiteX192" fmla="*/ 922352 w 9149960"/>
              <a:gd name="connsiteY192" fmla="*/ 498283 h 6856674"/>
              <a:gd name="connsiteX193" fmla="*/ 952832 w 9149960"/>
              <a:gd name="connsiteY193" fmla="*/ 512198 h 6856674"/>
              <a:gd name="connsiteX194" fmla="*/ 971384 w 9149960"/>
              <a:gd name="connsiteY194" fmla="*/ 524125 h 6856674"/>
              <a:gd name="connsiteX195" fmla="*/ 965422 w 9149960"/>
              <a:gd name="connsiteY195" fmla="*/ 528763 h 6856674"/>
              <a:gd name="connsiteX196" fmla="*/ 972710 w 9149960"/>
              <a:gd name="connsiteY196" fmla="*/ 527438 h 6856674"/>
              <a:gd name="connsiteX197" fmla="*/ 1000539 w 9149960"/>
              <a:gd name="connsiteY197" fmla="*/ 539365 h 6856674"/>
              <a:gd name="connsiteX198" fmla="*/ 1065476 w 9149960"/>
              <a:gd name="connsiteY198" fmla="*/ 565207 h 6856674"/>
              <a:gd name="connsiteX199" fmla="*/ 1065476 w 9149960"/>
              <a:gd name="connsiteY199" fmla="*/ 564544 h 6856674"/>
              <a:gd name="connsiteX200" fmla="*/ 984637 w 9149960"/>
              <a:gd name="connsiteY200" fmla="*/ 513523 h 6856674"/>
              <a:gd name="connsiteX201" fmla="*/ 1038308 w 9149960"/>
              <a:gd name="connsiteY201" fmla="*/ 528101 h 6856674"/>
              <a:gd name="connsiteX202" fmla="*/ 1071440 w 9149960"/>
              <a:gd name="connsiteY202" fmla="*/ 549967 h 6856674"/>
              <a:gd name="connsiteX203" fmla="*/ 1068790 w 9149960"/>
              <a:gd name="connsiteY203" fmla="*/ 534064 h 6856674"/>
              <a:gd name="connsiteX204" fmla="*/ 1139026 w 9149960"/>
              <a:gd name="connsiteY204" fmla="*/ 579784 h 6856674"/>
              <a:gd name="connsiteX205" fmla="*/ 1158243 w 9149960"/>
              <a:gd name="connsiteY205" fmla="*/ 591711 h 6856674"/>
              <a:gd name="connsiteX206" fmla="*/ 1222516 w 9149960"/>
              <a:gd name="connsiteY206" fmla="*/ 643395 h 6856674"/>
              <a:gd name="connsiteX207" fmla="*/ 1211914 w 9149960"/>
              <a:gd name="connsiteY207" fmla="*/ 625504 h 6856674"/>
              <a:gd name="connsiteX208" fmla="*/ 1215889 w 9149960"/>
              <a:gd name="connsiteY208" fmla="*/ 621529 h 6856674"/>
              <a:gd name="connsiteX209" fmla="*/ 1333172 w 9149960"/>
              <a:gd name="connsiteY209" fmla="*/ 729534 h 6856674"/>
              <a:gd name="connsiteX210" fmla="*/ 1379555 w 9149960"/>
              <a:gd name="connsiteY210" fmla="*/ 798445 h 6856674"/>
              <a:gd name="connsiteX211" fmla="*/ 1436539 w 9149960"/>
              <a:gd name="connsiteY211" fmla="*/ 807059 h 6856674"/>
              <a:gd name="connsiteX212" fmla="*/ 1453104 w 9149960"/>
              <a:gd name="connsiteY212" fmla="*/ 809709 h 6856674"/>
              <a:gd name="connsiteX213" fmla="*/ 1459068 w 9149960"/>
              <a:gd name="connsiteY213" fmla="*/ 846153 h 6856674"/>
              <a:gd name="connsiteX214" fmla="*/ 1503463 w 9149960"/>
              <a:gd name="connsiteY214" fmla="*/ 866694 h 6856674"/>
              <a:gd name="connsiteX215" fmla="*/ 1494847 w 9149960"/>
              <a:gd name="connsiteY215" fmla="*/ 884584 h 6856674"/>
              <a:gd name="connsiteX216" fmla="*/ 1511413 w 9149960"/>
              <a:gd name="connsiteY216" fmla="*/ 897836 h 6856674"/>
              <a:gd name="connsiteX217" fmla="*/ 1498825 w 9149960"/>
              <a:gd name="connsiteY217" fmla="*/ 923678 h 6856674"/>
              <a:gd name="connsiteX218" fmla="*/ 1541894 w 9149960"/>
              <a:gd name="connsiteY218" fmla="*/ 962109 h 6856674"/>
              <a:gd name="connsiteX219" fmla="*/ 1551170 w 9149960"/>
              <a:gd name="connsiteY219" fmla="*/ 970723 h 6856674"/>
              <a:gd name="connsiteX220" fmla="*/ 1555808 w 9149960"/>
              <a:gd name="connsiteY220" fmla="*/ 981325 h 6856674"/>
              <a:gd name="connsiteX221" fmla="*/ 1590263 w 9149960"/>
              <a:gd name="connsiteY221" fmla="*/ 987951 h 6856674"/>
              <a:gd name="connsiteX222" fmla="*/ 1557133 w 9149960"/>
              <a:gd name="connsiteY222" fmla="*/ 989939 h 6856674"/>
              <a:gd name="connsiteX223" fmla="*/ 1547857 w 9149960"/>
              <a:gd name="connsiteY223" fmla="*/ 992589 h 6856674"/>
              <a:gd name="connsiteX224" fmla="*/ 1553157 w 9149960"/>
              <a:gd name="connsiteY224" fmla="*/ 1000541 h 6856674"/>
              <a:gd name="connsiteX225" fmla="*/ 1570386 w 9149960"/>
              <a:gd name="connsiteY225" fmla="*/ 1004516 h 6856674"/>
              <a:gd name="connsiteX226" fmla="*/ 1630681 w 9149960"/>
              <a:gd name="connsiteY226" fmla="*/ 1016443 h 6856674"/>
              <a:gd name="connsiteX227" fmla="*/ 1633332 w 9149960"/>
              <a:gd name="connsiteY227" fmla="*/ 1019094 h 6856674"/>
              <a:gd name="connsiteX228" fmla="*/ 1655861 w 9149960"/>
              <a:gd name="connsiteY228" fmla="*/ 1031683 h 6856674"/>
              <a:gd name="connsiteX229" fmla="*/ 1644596 w 9149960"/>
              <a:gd name="connsiteY229" fmla="*/ 1050899 h 6856674"/>
              <a:gd name="connsiteX230" fmla="*/ 1665137 w 9149960"/>
              <a:gd name="connsiteY230" fmla="*/ 1040960 h 6856674"/>
              <a:gd name="connsiteX231" fmla="*/ 1673752 w 9149960"/>
              <a:gd name="connsiteY231" fmla="*/ 1029033 h 6856674"/>
              <a:gd name="connsiteX232" fmla="*/ 1638633 w 9149960"/>
              <a:gd name="connsiteY232" fmla="*/ 1013130 h 6856674"/>
              <a:gd name="connsiteX233" fmla="*/ 1653873 w 9149960"/>
              <a:gd name="connsiteY233" fmla="*/ 972711 h 6856674"/>
              <a:gd name="connsiteX234" fmla="*/ 1689653 w 9149960"/>
              <a:gd name="connsiteY234" fmla="*/ 1021744 h 6856674"/>
              <a:gd name="connsiteX235" fmla="*/ 1700255 w 9149960"/>
              <a:gd name="connsiteY235" fmla="*/ 1031683 h 6856674"/>
              <a:gd name="connsiteX236" fmla="*/ 1724772 w 9149960"/>
              <a:gd name="connsiteY236" fmla="*/ 1059513 h 6856674"/>
              <a:gd name="connsiteX237" fmla="*/ 1713507 w 9149960"/>
              <a:gd name="connsiteY237" fmla="*/ 1070777 h 6856674"/>
              <a:gd name="connsiteX238" fmla="*/ 1792358 w 9149960"/>
              <a:gd name="connsiteY238" fmla="*/ 1093969 h 6856674"/>
              <a:gd name="connsiteX239" fmla="*/ 1831452 w 9149960"/>
              <a:gd name="connsiteY239" fmla="*/ 1098608 h 6856674"/>
              <a:gd name="connsiteX240" fmla="*/ 1841391 w 9149960"/>
              <a:gd name="connsiteY240" fmla="*/ 1125111 h 6856674"/>
              <a:gd name="connsiteX241" fmla="*/ 1882472 w 9149960"/>
              <a:gd name="connsiteY241" fmla="*/ 1161556 h 6856674"/>
              <a:gd name="connsiteX242" fmla="*/ 1900363 w 9149960"/>
              <a:gd name="connsiteY242" fmla="*/ 1178120 h 6856674"/>
              <a:gd name="connsiteX243" fmla="*/ 1940782 w 9149960"/>
              <a:gd name="connsiteY243" fmla="*/ 1199324 h 6856674"/>
              <a:gd name="connsiteX244" fmla="*/ 1950721 w 9149960"/>
              <a:gd name="connsiteY244" fmla="*/ 1200650 h 6856674"/>
              <a:gd name="connsiteX245" fmla="*/ 1975901 w 9149960"/>
              <a:gd name="connsiteY245" fmla="*/ 1202637 h 6856674"/>
              <a:gd name="connsiteX246" fmla="*/ 1969937 w 9149960"/>
              <a:gd name="connsiteY246" fmla="*/ 1223178 h 6856674"/>
              <a:gd name="connsiteX247" fmla="*/ 1970600 w 9149960"/>
              <a:gd name="connsiteY247" fmla="*/ 1235767 h 6856674"/>
              <a:gd name="connsiteX248" fmla="*/ 1999754 w 9149960"/>
              <a:gd name="connsiteY248" fmla="*/ 1258296 h 6856674"/>
              <a:gd name="connsiteX249" fmla="*/ 1989153 w 9149960"/>
              <a:gd name="connsiteY249" fmla="*/ 1201312 h 6856674"/>
              <a:gd name="connsiteX250" fmla="*/ 2003068 w 9149960"/>
              <a:gd name="connsiteY250" fmla="*/ 1237092 h 6856674"/>
              <a:gd name="connsiteX251" fmla="*/ 2011019 w 9149960"/>
              <a:gd name="connsiteY251" fmla="*/ 1262271 h 6856674"/>
              <a:gd name="connsiteX252" fmla="*/ 2030234 w 9149960"/>
              <a:gd name="connsiteY252" fmla="*/ 1274198 h 6856674"/>
              <a:gd name="connsiteX253" fmla="*/ 2071978 w 9149960"/>
              <a:gd name="connsiteY253" fmla="*/ 1319256 h 6856674"/>
              <a:gd name="connsiteX254" fmla="*/ 2069990 w 9149960"/>
              <a:gd name="connsiteY254" fmla="*/ 1335821 h 6856674"/>
              <a:gd name="connsiteX255" fmla="*/ 2063364 w 9149960"/>
              <a:gd name="connsiteY255" fmla="*/ 1350398 h 6856674"/>
              <a:gd name="connsiteX256" fmla="*/ 2082581 w 9149960"/>
              <a:gd name="connsiteY256" fmla="*/ 1350398 h 6856674"/>
              <a:gd name="connsiteX257" fmla="*/ 2097821 w 9149960"/>
              <a:gd name="connsiteY257" fmla="*/ 1340459 h 6856674"/>
              <a:gd name="connsiteX258" fmla="*/ 2109748 w 9149960"/>
              <a:gd name="connsiteY258" fmla="*/ 1333171 h 6856674"/>
              <a:gd name="connsiteX259" fmla="*/ 2095833 w 9149960"/>
              <a:gd name="connsiteY259" fmla="*/ 1330521 h 6856674"/>
              <a:gd name="connsiteX260" fmla="*/ 2082581 w 9149960"/>
              <a:gd name="connsiteY260" fmla="*/ 1325220 h 6856674"/>
              <a:gd name="connsiteX261" fmla="*/ 2094507 w 9149960"/>
              <a:gd name="connsiteY261" fmla="*/ 1315280 h 6856674"/>
              <a:gd name="connsiteX262" fmla="*/ 2128964 w 9149960"/>
              <a:gd name="connsiteY262" fmla="*/ 1327207 h 6856674"/>
              <a:gd name="connsiteX263" fmla="*/ 2146854 w 9149960"/>
              <a:gd name="connsiteY263" fmla="*/ 1328532 h 6856674"/>
              <a:gd name="connsiteX264" fmla="*/ 2177334 w 9149960"/>
              <a:gd name="connsiteY264" fmla="*/ 1340459 h 6856674"/>
              <a:gd name="connsiteX265" fmla="*/ 2201851 w 9149960"/>
              <a:gd name="connsiteY265" fmla="*/ 1339796 h 6856674"/>
              <a:gd name="connsiteX266" fmla="*/ 2229680 w 9149960"/>
              <a:gd name="connsiteY266" fmla="*/ 1368289 h 6856674"/>
              <a:gd name="connsiteX267" fmla="*/ 2240282 w 9149960"/>
              <a:gd name="connsiteY267" fmla="*/ 1367626 h 6856674"/>
              <a:gd name="connsiteX268" fmla="*/ 2256185 w 9149960"/>
              <a:gd name="connsiteY268" fmla="*/ 1372264 h 6856674"/>
              <a:gd name="connsiteX269" fmla="*/ 2260160 w 9149960"/>
              <a:gd name="connsiteY269" fmla="*/ 1382866 h 6856674"/>
              <a:gd name="connsiteX270" fmla="*/ 2283352 w 9149960"/>
              <a:gd name="connsiteY270" fmla="*/ 1376903 h 6856674"/>
              <a:gd name="connsiteX271" fmla="*/ 2297267 w 9149960"/>
              <a:gd name="connsiteY271" fmla="*/ 1389493 h 6856674"/>
              <a:gd name="connsiteX272" fmla="*/ 2350938 w 9149960"/>
              <a:gd name="connsiteY272" fmla="*/ 1415335 h 6856674"/>
              <a:gd name="connsiteX273" fmla="*/ 2354914 w 9149960"/>
              <a:gd name="connsiteY273" fmla="*/ 1415996 h 6856674"/>
              <a:gd name="connsiteX274" fmla="*/ 2394670 w 9149960"/>
              <a:gd name="connsiteY274" fmla="*/ 1394131 h 6856674"/>
              <a:gd name="connsiteX275" fmla="*/ 2415874 w 9149960"/>
              <a:gd name="connsiteY275" fmla="*/ 1414672 h 6856674"/>
              <a:gd name="connsiteX276" fmla="*/ 2441053 w 9149960"/>
              <a:gd name="connsiteY276" fmla="*/ 1404733 h 6856674"/>
              <a:gd name="connsiteX277" fmla="*/ 2452316 w 9149960"/>
              <a:gd name="connsiteY277" fmla="*/ 1423285 h 6856674"/>
              <a:gd name="connsiteX278" fmla="*/ 2472195 w 9149960"/>
              <a:gd name="connsiteY278" fmla="*/ 1459729 h 6856674"/>
              <a:gd name="connsiteX279" fmla="*/ 2492073 w 9149960"/>
              <a:gd name="connsiteY279" fmla="*/ 1463043 h 6856674"/>
              <a:gd name="connsiteX280" fmla="*/ 2545081 w 9149960"/>
              <a:gd name="connsiteY280" fmla="*/ 1498822 h 6856674"/>
              <a:gd name="connsiteX281" fmla="*/ 2604716 w 9149960"/>
              <a:gd name="connsiteY281" fmla="*/ 1533942 h 6856674"/>
              <a:gd name="connsiteX282" fmla="*/ 2541106 w 9149960"/>
              <a:gd name="connsiteY282" fmla="*/ 1502136 h 6856674"/>
              <a:gd name="connsiteX283" fmla="*/ 2447015 w 9149960"/>
              <a:gd name="connsiteY283" fmla="*/ 1474969 h 6856674"/>
              <a:gd name="connsiteX284" fmla="*/ 2435089 w 9149960"/>
              <a:gd name="connsiteY284" fmla="*/ 1476956 h 6856674"/>
              <a:gd name="connsiteX285" fmla="*/ 2442378 w 9149960"/>
              <a:gd name="connsiteY285" fmla="*/ 1484245 h 6856674"/>
              <a:gd name="connsiteX286" fmla="*/ 2547732 w 9149960"/>
              <a:gd name="connsiteY286" fmla="*/ 1551831 h 6856674"/>
              <a:gd name="connsiteX287" fmla="*/ 2606041 w 9149960"/>
              <a:gd name="connsiteY287" fmla="*/ 1587612 h 6856674"/>
              <a:gd name="connsiteX288" fmla="*/ 2640497 w 9149960"/>
              <a:gd name="connsiteY288" fmla="*/ 1598215 h 6856674"/>
              <a:gd name="connsiteX289" fmla="*/ 2666339 w 9149960"/>
              <a:gd name="connsiteY289" fmla="*/ 1612130 h 6856674"/>
              <a:gd name="connsiteX290" fmla="*/ 2678928 w 9149960"/>
              <a:gd name="connsiteY290" fmla="*/ 1606829 h 6856674"/>
              <a:gd name="connsiteX291" fmla="*/ 2687542 w 9149960"/>
              <a:gd name="connsiteY291" fmla="*/ 1596889 h 6856674"/>
              <a:gd name="connsiteX292" fmla="*/ 2686879 w 9149960"/>
              <a:gd name="connsiteY292" fmla="*/ 1619418 h 6856674"/>
              <a:gd name="connsiteX293" fmla="*/ 2701457 w 9149960"/>
              <a:gd name="connsiteY293" fmla="*/ 1638634 h 6856674"/>
              <a:gd name="connsiteX294" fmla="*/ 2729949 w 9149960"/>
              <a:gd name="connsiteY294" fmla="*/ 1669114 h 6856674"/>
              <a:gd name="connsiteX295" fmla="*/ 2769706 w 9149960"/>
              <a:gd name="connsiteY295" fmla="*/ 1710858 h 6856674"/>
              <a:gd name="connsiteX296" fmla="*/ 2792235 w 9149960"/>
              <a:gd name="connsiteY296" fmla="*/ 1747302 h 6856674"/>
              <a:gd name="connsiteX297" fmla="*/ 2833979 w 9149960"/>
              <a:gd name="connsiteY297" fmla="*/ 1787058 h 6856674"/>
              <a:gd name="connsiteX298" fmla="*/ 2855845 w 9149960"/>
              <a:gd name="connsiteY298" fmla="*/ 1778444 h 6856674"/>
              <a:gd name="connsiteX299" fmla="*/ 2871747 w 9149960"/>
              <a:gd name="connsiteY299" fmla="*/ 1804949 h 6856674"/>
              <a:gd name="connsiteX300" fmla="*/ 2880361 w 9149960"/>
              <a:gd name="connsiteY300" fmla="*/ 1819526 h 6856674"/>
              <a:gd name="connsiteX301" fmla="*/ 2890963 w 9149960"/>
              <a:gd name="connsiteY301" fmla="*/ 1824164 h 6856674"/>
              <a:gd name="connsiteX302" fmla="*/ 2898914 w 9149960"/>
              <a:gd name="connsiteY302" fmla="*/ 1826815 h 6856674"/>
              <a:gd name="connsiteX303" fmla="*/ 2917468 w 9149960"/>
              <a:gd name="connsiteY303" fmla="*/ 1833441 h 6856674"/>
              <a:gd name="connsiteX304" fmla="*/ 2926744 w 9149960"/>
              <a:gd name="connsiteY304" fmla="*/ 1834766 h 6856674"/>
              <a:gd name="connsiteX305" fmla="*/ 2938671 w 9149960"/>
              <a:gd name="connsiteY305" fmla="*/ 1833441 h 6856674"/>
              <a:gd name="connsiteX306" fmla="*/ 2938671 w 9149960"/>
              <a:gd name="connsiteY306" fmla="*/ 1840730 h 6856674"/>
              <a:gd name="connsiteX307" fmla="*/ 2945960 w 9149960"/>
              <a:gd name="connsiteY307" fmla="*/ 1916267 h 6856674"/>
              <a:gd name="connsiteX308" fmla="*/ 2977765 w 9149960"/>
              <a:gd name="connsiteY308" fmla="*/ 1880486 h 6856674"/>
              <a:gd name="connsiteX309" fmla="*/ 3004269 w 9149960"/>
              <a:gd name="connsiteY309" fmla="*/ 1901027 h 6856674"/>
              <a:gd name="connsiteX310" fmla="*/ 2967826 w 9149960"/>
              <a:gd name="connsiteY310" fmla="*/ 1903677 h 6856674"/>
              <a:gd name="connsiteX311" fmla="*/ 3009571 w 9149960"/>
              <a:gd name="connsiteY311" fmla="*/ 1907653 h 6856674"/>
              <a:gd name="connsiteX312" fmla="*/ 3020834 w 9149960"/>
              <a:gd name="connsiteY312" fmla="*/ 1920243 h 6856674"/>
              <a:gd name="connsiteX313" fmla="*/ 3032100 w 9149960"/>
              <a:gd name="connsiteY313" fmla="*/ 1931507 h 6856674"/>
              <a:gd name="connsiteX314" fmla="*/ 3038726 w 9149960"/>
              <a:gd name="connsiteY314" fmla="*/ 1936808 h 6856674"/>
              <a:gd name="connsiteX315" fmla="*/ 3074505 w 9149960"/>
              <a:gd name="connsiteY315" fmla="*/ 1946747 h 6856674"/>
              <a:gd name="connsiteX316" fmla="*/ 3081794 w 9149960"/>
              <a:gd name="connsiteY316" fmla="*/ 1938796 h 6856674"/>
              <a:gd name="connsiteX317" fmla="*/ 3053301 w 9149960"/>
              <a:gd name="connsiteY317" fmla="*/ 1922893 h 6856674"/>
              <a:gd name="connsiteX318" fmla="*/ 3068542 w 9149960"/>
              <a:gd name="connsiteY318" fmla="*/ 1912954 h 6856674"/>
              <a:gd name="connsiteX319" fmla="*/ 3055290 w 9149960"/>
              <a:gd name="connsiteY319" fmla="*/ 1899702 h 6856674"/>
              <a:gd name="connsiteX320" fmla="*/ 3028786 w 9149960"/>
              <a:gd name="connsiteY320" fmla="*/ 1888437 h 6856674"/>
              <a:gd name="connsiteX321" fmla="*/ 3067217 w 9149960"/>
              <a:gd name="connsiteY321" fmla="*/ 1875185 h 6856674"/>
              <a:gd name="connsiteX322" fmla="*/ 3109624 w 9149960"/>
              <a:gd name="connsiteY322" fmla="*/ 1874523 h 6856674"/>
              <a:gd name="connsiteX323" fmla="*/ 3115587 w 9149960"/>
              <a:gd name="connsiteY323" fmla="*/ 1875848 h 6856674"/>
              <a:gd name="connsiteX324" fmla="*/ 3156007 w 9149960"/>
              <a:gd name="connsiteY324" fmla="*/ 1906328 h 6856674"/>
              <a:gd name="connsiteX325" fmla="*/ 3173897 w 9149960"/>
              <a:gd name="connsiteY325" fmla="*/ 1908978 h 6856674"/>
              <a:gd name="connsiteX326" fmla="*/ 3203714 w 9149960"/>
              <a:gd name="connsiteY326" fmla="*/ 1921568 h 6856674"/>
              <a:gd name="connsiteX327" fmla="*/ 3231544 w 9149960"/>
              <a:gd name="connsiteY327" fmla="*/ 1930182 h 6856674"/>
              <a:gd name="connsiteX328" fmla="*/ 3235520 w 9149960"/>
              <a:gd name="connsiteY328" fmla="*/ 1942771 h 6856674"/>
              <a:gd name="connsiteX329" fmla="*/ 3222268 w 9149960"/>
              <a:gd name="connsiteY329" fmla="*/ 1956686 h 6856674"/>
              <a:gd name="connsiteX330" fmla="*/ 3254735 w 9149960"/>
              <a:gd name="connsiteY330" fmla="*/ 1955361 h 6856674"/>
              <a:gd name="connsiteX331" fmla="*/ 3297805 w 9149960"/>
              <a:gd name="connsiteY331" fmla="*/ 1955361 h 6856674"/>
              <a:gd name="connsiteX332" fmla="*/ 3338888 w 9149960"/>
              <a:gd name="connsiteY332" fmla="*/ 1953373 h 6856674"/>
              <a:gd name="connsiteX333" fmla="*/ 3354126 w 9149960"/>
              <a:gd name="connsiteY333" fmla="*/ 1954698 h 6856674"/>
              <a:gd name="connsiteX334" fmla="*/ 3362740 w 9149960"/>
              <a:gd name="connsiteY334" fmla="*/ 1992467 h 6856674"/>
              <a:gd name="connsiteX335" fmla="*/ 3373343 w 9149960"/>
              <a:gd name="connsiteY335" fmla="*/ 1993792 h 6856674"/>
              <a:gd name="connsiteX336" fmla="*/ 3407136 w 9149960"/>
              <a:gd name="connsiteY336" fmla="*/ 2017646 h 6856674"/>
              <a:gd name="connsiteX337" fmla="*/ 3409124 w 9149960"/>
              <a:gd name="connsiteY337" fmla="*/ 2039512 h 6856674"/>
              <a:gd name="connsiteX338" fmla="*/ 3425027 w 9149960"/>
              <a:gd name="connsiteY338" fmla="*/ 2046138 h 6856674"/>
              <a:gd name="connsiteX339" fmla="*/ 3412436 w 9149960"/>
              <a:gd name="connsiteY339" fmla="*/ 2053427 h 6856674"/>
              <a:gd name="connsiteX340" fmla="*/ 3414425 w 9149960"/>
              <a:gd name="connsiteY340" fmla="*/ 2054752 h 6856674"/>
              <a:gd name="connsiteX341" fmla="*/ 3414425 w 9149960"/>
              <a:gd name="connsiteY341" fmla="*/ 2056740 h 6856674"/>
              <a:gd name="connsiteX342" fmla="*/ 3397197 w 9149960"/>
              <a:gd name="connsiteY342" fmla="*/ 2062703 h 6856674"/>
              <a:gd name="connsiteX343" fmla="*/ 3366717 w 9149960"/>
              <a:gd name="connsiteY343" fmla="*/ 2067342 h 6856674"/>
              <a:gd name="connsiteX344" fmla="*/ 3392558 w 9149960"/>
              <a:gd name="connsiteY344" fmla="*/ 2071980 h 6856674"/>
              <a:gd name="connsiteX345" fmla="*/ 3405811 w 9149960"/>
              <a:gd name="connsiteY345" fmla="*/ 2077944 h 6856674"/>
              <a:gd name="connsiteX346" fmla="*/ 3427014 w 9149960"/>
              <a:gd name="connsiteY346" fmla="*/ 2097159 h 6856674"/>
              <a:gd name="connsiteX347" fmla="*/ 3438940 w 9149960"/>
              <a:gd name="connsiteY347" fmla="*/ 2126977 h 6856674"/>
              <a:gd name="connsiteX348" fmla="*/ 3440305 w 9149960"/>
              <a:gd name="connsiteY348" fmla="*/ 2129159 h 6856674"/>
              <a:gd name="connsiteX349" fmla="*/ 3465857 w 9149960"/>
              <a:gd name="connsiteY349" fmla="*/ 2132855 h 6856674"/>
              <a:gd name="connsiteX350" fmla="*/ 3493272 w 9149960"/>
              <a:gd name="connsiteY350" fmla="*/ 2136252 h 6856674"/>
              <a:gd name="connsiteX351" fmla="*/ 3467265 w 9149960"/>
              <a:gd name="connsiteY351" fmla="*/ 2141469 h 6856674"/>
              <a:gd name="connsiteX352" fmla="*/ 3443949 w 9149960"/>
              <a:gd name="connsiteY352" fmla="*/ 2134753 h 6856674"/>
              <a:gd name="connsiteX353" fmla="*/ 3446395 w 9149960"/>
              <a:gd name="connsiteY353" fmla="*/ 2138322 h 6856674"/>
              <a:gd name="connsiteX354" fmla="*/ 3443580 w 9149960"/>
              <a:gd name="connsiteY354" fmla="*/ 2144867 h 6856674"/>
              <a:gd name="connsiteX355" fmla="*/ 3463457 w 9149960"/>
              <a:gd name="connsiteY355" fmla="*/ 2163420 h 6856674"/>
              <a:gd name="connsiteX356" fmla="*/ 3492611 w 9149960"/>
              <a:gd name="connsiteY356" fmla="*/ 2160107 h 6856674"/>
              <a:gd name="connsiteX357" fmla="*/ 3500563 w 9149960"/>
              <a:gd name="connsiteY357" fmla="*/ 2199201 h 6856674"/>
              <a:gd name="connsiteX358" fmla="*/ 3548933 w 9149960"/>
              <a:gd name="connsiteY358" fmla="*/ 2221729 h 6856674"/>
              <a:gd name="connsiteX359" fmla="*/ 3535019 w 9149960"/>
              <a:gd name="connsiteY359" fmla="*/ 2237631 h 6856674"/>
              <a:gd name="connsiteX360" fmla="*/ 3549596 w 9149960"/>
              <a:gd name="connsiteY360" fmla="*/ 2246908 h 6856674"/>
              <a:gd name="connsiteX361" fmla="*/ 3552248 w 9149960"/>
              <a:gd name="connsiteY361" fmla="*/ 2264799 h 6856674"/>
              <a:gd name="connsiteX362" fmla="*/ 3560199 w 9149960"/>
              <a:gd name="connsiteY362" fmla="*/ 2297929 h 6856674"/>
              <a:gd name="connsiteX363" fmla="*/ 3584714 w 9149960"/>
              <a:gd name="connsiteY363" fmla="*/ 2329071 h 6856674"/>
              <a:gd name="connsiteX364" fmla="*/ 3590016 w 9149960"/>
              <a:gd name="connsiteY364" fmla="*/ 2334372 h 6856674"/>
              <a:gd name="connsiteX365" fmla="*/ 3609232 w 9149960"/>
              <a:gd name="connsiteY365" fmla="*/ 2336360 h 6856674"/>
              <a:gd name="connsiteX366" fmla="*/ 3614532 w 9149960"/>
              <a:gd name="connsiteY366" fmla="*/ 2351600 h 6856674"/>
              <a:gd name="connsiteX367" fmla="*/ 3646337 w 9149960"/>
              <a:gd name="connsiteY367" fmla="*/ 2352924 h 6856674"/>
              <a:gd name="connsiteX368" fmla="*/ 3659590 w 9149960"/>
              <a:gd name="connsiteY368" fmla="*/ 2377441 h 6856674"/>
              <a:gd name="connsiteX369" fmla="*/ 3657601 w 9149960"/>
              <a:gd name="connsiteY369" fmla="*/ 2387381 h 6856674"/>
              <a:gd name="connsiteX370" fmla="*/ 3670192 w 9149960"/>
              <a:gd name="connsiteY370" fmla="*/ 2388706 h 6856674"/>
              <a:gd name="connsiteX371" fmla="*/ 3713923 w 9149960"/>
              <a:gd name="connsiteY371" fmla="*/ 2384067 h 6856674"/>
              <a:gd name="connsiteX372" fmla="*/ 3772895 w 9149960"/>
              <a:gd name="connsiteY372" fmla="*/ 2384730 h 6856674"/>
              <a:gd name="connsiteX373" fmla="*/ 3774883 w 9149960"/>
              <a:gd name="connsiteY373" fmla="*/ 2385392 h 6856674"/>
              <a:gd name="connsiteX374" fmla="*/ 3779521 w 9149960"/>
              <a:gd name="connsiteY374" fmla="*/ 2384730 h 6856674"/>
              <a:gd name="connsiteX375" fmla="*/ 3779521 w 9149960"/>
              <a:gd name="connsiteY375" fmla="*/ 2380093 h 6856674"/>
              <a:gd name="connsiteX376" fmla="*/ 3758981 w 9149960"/>
              <a:gd name="connsiteY376" fmla="*/ 2364188 h 6856674"/>
              <a:gd name="connsiteX377" fmla="*/ 3800063 w 9149960"/>
              <a:gd name="connsiteY377" fmla="*/ 2345635 h 6856674"/>
              <a:gd name="connsiteX378" fmla="*/ 3827892 w 9149960"/>
              <a:gd name="connsiteY378" fmla="*/ 2384067 h 6856674"/>
              <a:gd name="connsiteX379" fmla="*/ 3852408 w 9149960"/>
              <a:gd name="connsiteY379" fmla="*/ 2413886 h 6856674"/>
              <a:gd name="connsiteX380" fmla="*/ 3827229 w 9149960"/>
              <a:gd name="connsiteY380" fmla="*/ 2401958 h 6856674"/>
              <a:gd name="connsiteX381" fmla="*/ 3793436 w 9149960"/>
              <a:gd name="connsiteY381" fmla="*/ 2393344 h 6856674"/>
              <a:gd name="connsiteX382" fmla="*/ 3797413 w 9149960"/>
              <a:gd name="connsiteY382" fmla="*/ 2414548 h 6856674"/>
              <a:gd name="connsiteX383" fmla="*/ 3839156 w 9149960"/>
              <a:gd name="connsiteY383" fmla="*/ 2456956 h 6856674"/>
              <a:gd name="connsiteX384" fmla="*/ 3858372 w 9149960"/>
              <a:gd name="connsiteY384" fmla="*/ 2465570 h 6856674"/>
              <a:gd name="connsiteX385" fmla="*/ 3889514 w 9149960"/>
              <a:gd name="connsiteY385" fmla="*/ 2477497 h 6856674"/>
              <a:gd name="connsiteX386" fmla="*/ 3941198 w 9149960"/>
              <a:gd name="connsiteY386" fmla="*/ 2507314 h 6856674"/>
              <a:gd name="connsiteX387" fmla="*/ 3948487 w 9149960"/>
              <a:gd name="connsiteY387" fmla="*/ 2504002 h 6856674"/>
              <a:gd name="connsiteX388" fmla="*/ 3956438 w 9149960"/>
              <a:gd name="connsiteY388" fmla="*/ 2501351 h 6856674"/>
              <a:gd name="connsiteX389" fmla="*/ 3973003 w 9149960"/>
              <a:gd name="connsiteY389" fmla="*/ 2494724 h 6856674"/>
              <a:gd name="connsiteX390" fmla="*/ 3980292 w 9149960"/>
              <a:gd name="connsiteY390" fmla="*/ 2490087 h 6856674"/>
              <a:gd name="connsiteX391" fmla="*/ 4012760 w 9149960"/>
              <a:gd name="connsiteY391" fmla="*/ 2500025 h 6856674"/>
              <a:gd name="connsiteX392" fmla="*/ 4018060 w 9149960"/>
              <a:gd name="connsiteY392" fmla="*/ 2497376 h 6856674"/>
              <a:gd name="connsiteX393" fmla="*/ 4020048 w 9149960"/>
              <a:gd name="connsiteY393" fmla="*/ 2451654 h 6856674"/>
              <a:gd name="connsiteX394" fmla="*/ 3978966 w 9149960"/>
              <a:gd name="connsiteY394" fmla="*/ 2428464 h 6856674"/>
              <a:gd name="connsiteX395" fmla="*/ 4025349 w 9149960"/>
              <a:gd name="connsiteY395" fmla="*/ 2447679 h 6856674"/>
              <a:gd name="connsiteX396" fmla="*/ 4033300 w 9149960"/>
              <a:gd name="connsiteY396" fmla="*/ 2439728 h 6856674"/>
              <a:gd name="connsiteX397" fmla="*/ 4026012 w 9149960"/>
              <a:gd name="connsiteY397" fmla="*/ 2423824 h 6856674"/>
              <a:gd name="connsiteX398" fmla="*/ 3953787 w 9149960"/>
              <a:gd name="connsiteY398" fmla="*/ 2380755 h 6856674"/>
              <a:gd name="connsiteX399" fmla="*/ 3945173 w 9149960"/>
              <a:gd name="connsiteY399" fmla="*/ 2377441 h 6856674"/>
              <a:gd name="connsiteX400" fmla="*/ 3929934 w 9149960"/>
              <a:gd name="connsiteY400" fmla="*/ 2375454 h 6856674"/>
              <a:gd name="connsiteX401" fmla="*/ 3859697 w 9149960"/>
              <a:gd name="connsiteY401" fmla="*/ 2335697 h 6856674"/>
              <a:gd name="connsiteX402" fmla="*/ 3780847 w 9149960"/>
              <a:gd name="connsiteY402" fmla="*/ 2309193 h 6856674"/>
              <a:gd name="connsiteX403" fmla="*/ 3772234 w 9149960"/>
              <a:gd name="connsiteY403" fmla="*/ 2303229 h 6856674"/>
              <a:gd name="connsiteX404" fmla="*/ 3766270 w 9149960"/>
              <a:gd name="connsiteY404" fmla="*/ 2292626 h 6856674"/>
              <a:gd name="connsiteX405" fmla="*/ 3735789 w 9149960"/>
              <a:gd name="connsiteY405" fmla="*/ 2284673 h 6856674"/>
              <a:gd name="connsiteX406" fmla="*/ 3725850 w 9149960"/>
              <a:gd name="connsiteY406" fmla="*/ 2262811 h 6856674"/>
              <a:gd name="connsiteX407" fmla="*/ 3742415 w 9149960"/>
              <a:gd name="connsiteY407" fmla="*/ 2261485 h 6856674"/>
              <a:gd name="connsiteX408" fmla="*/ 3766932 w 9149960"/>
              <a:gd name="connsiteY408" fmla="*/ 2263472 h 6856674"/>
              <a:gd name="connsiteX409" fmla="*/ 3790786 w 9149960"/>
              <a:gd name="connsiteY409" fmla="*/ 2275399 h 6856674"/>
              <a:gd name="connsiteX410" fmla="*/ 3816627 w 9149960"/>
              <a:gd name="connsiteY410" fmla="*/ 2275399 h 6856674"/>
              <a:gd name="connsiteX411" fmla="*/ 3847107 w 9149960"/>
              <a:gd name="connsiteY411" fmla="*/ 2302565 h 6856674"/>
              <a:gd name="connsiteX412" fmla="*/ 3876925 w 9149960"/>
              <a:gd name="connsiteY412" fmla="*/ 2319795 h 6856674"/>
              <a:gd name="connsiteX413" fmla="*/ 3891502 w 9149960"/>
              <a:gd name="connsiteY413" fmla="*/ 2300580 h 6856674"/>
              <a:gd name="connsiteX414" fmla="*/ 3934572 w 9149960"/>
              <a:gd name="connsiteY414" fmla="*/ 2331722 h 6856674"/>
              <a:gd name="connsiteX415" fmla="*/ 3958426 w 9149960"/>
              <a:gd name="connsiteY415" fmla="*/ 2337685 h 6856674"/>
              <a:gd name="connsiteX416" fmla="*/ 3983605 w 9149960"/>
              <a:gd name="connsiteY416" fmla="*/ 2351600 h 6856674"/>
              <a:gd name="connsiteX417" fmla="*/ 4010109 w 9149960"/>
              <a:gd name="connsiteY417" fmla="*/ 2328409 h 6856674"/>
              <a:gd name="connsiteX418" fmla="*/ 4029987 w 9149960"/>
              <a:gd name="connsiteY418" fmla="*/ 2350937 h 6856674"/>
              <a:gd name="connsiteX419" fmla="*/ 4053841 w 9149960"/>
              <a:gd name="connsiteY419" fmla="*/ 2340997 h 6856674"/>
              <a:gd name="connsiteX420" fmla="*/ 4066431 w 9149960"/>
              <a:gd name="connsiteY420" fmla="*/ 2359551 h 6856674"/>
              <a:gd name="connsiteX421" fmla="*/ 4086309 w 9149960"/>
              <a:gd name="connsiteY421" fmla="*/ 2395995 h 6856674"/>
              <a:gd name="connsiteX422" fmla="*/ 4106187 w 9149960"/>
              <a:gd name="connsiteY422" fmla="*/ 2397982 h 6856674"/>
              <a:gd name="connsiteX423" fmla="*/ 4143956 w 9149960"/>
              <a:gd name="connsiteY423" fmla="*/ 2425812 h 6856674"/>
              <a:gd name="connsiteX424" fmla="*/ 4283099 w 9149960"/>
              <a:gd name="connsiteY424" fmla="*/ 2500688 h 6856674"/>
              <a:gd name="connsiteX425" fmla="*/ 4299002 w 9149960"/>
              <a:gd name="connsiteY425" fmla="*/ 2510628 h 6856674"/>
              <a:gd name="connsiteX426" fmla="*/ 4281774 w 9149960"/>
              <a:gd name="connsiteY426" fmla="*/ 2503338 h 6856674"/>
              <a:gd name="connsiteX427" fmla="*/ 4139981 w 9149960"/>
              <a:gd name="connsiteY427" fmla="*/ 2429125 h 6856674"/>
              <a:gd name="connsiteX428" fmla="*/ 4057817 w 9149960"/>
              <a:gd name="connsiteY428" fmla="*/ 2409911 h 6856674"/>
              <a:gd name="connsiteX429" fmla="*/ 4048540 w 9149960"/>
              <a:gd name="connsiteY429" fmla="*/ 2411897 h 6856674"/>
              <a:gd name="connsiteX430" fmla="*/ 4051191 w 9149960"/>
              <a:gd name="connsiteY430" fmla="*/ 2419186 h 6856674"/>
              <a:gd name="connsiteX431" fmla="*/ 4076370 w 9149960"/>
              <a:gd name="connsiteY431" fmla="*/ 2436414 h 6856674"/>
              <a:gd name="connsiteX432" fmla="*/ 4184375 w 9149960"/>
              <a:gd name="connsiteY432" fmla="*/ 2502677 h 6856674"/>
              <a:gd name="connsiteX433" fmla="*/ 4238042 w 9149960"/>
              <a:gd name="connsiteY433" fmla="*/ 2527856 h 6856674"/>
              <a:gd name="connsiteX434" fmla="*/ 4254607 w 9149960"/>
              <a:gd name="connsiteY434" fmla="*/ 2533819 h 6856674"/>
              <a:gd name="connsiteX435" fmla="*/ 4302316 w 9149960"/>
              <a:gd name="connsiteY435" fmla="*/ 2531832 h 6856674"/>
              <a:gd name="connsiteX436" fmla="*/ 4320868 w 9149960"/>
              <a:gd name="connsiteY436" fmla="*/ 2593452 h 6856674"/>
              <a:gd name="connsiteX437" fmla="*/ 4328819 w 9149960"/>
              <a:gd name="connsiteY437" fmla="*/ 2598753 h 6856674"/>
              <a:gd name="connsiteX438" fmla="*/ 4391104 w 9149960"/>
              <a:gd name="connsiteY438" fmla="*/ 2665013 h 6856674"/>
              <a:gd name="connsiteX439" fmla="*/ 4399718 w 9149960"/>
              <a:gd name="connsiteY439" fmla="*/ 2674953 h 6856674"/>
              <a:gd name="connsiteX440" fmla="*/ 4435499 w 9149960"/>
              <a:gd name="connsiteY440" fmla="*/ 2706096 h 6856674"/>
              <a:gd name="connsiteX441" fmla="*/ 4458690 w 9149960"/>
              <a:gd name="connsiteY441" fmla="*/ 2710071 h 6856674"/>
              <a:gd name="connsiteX442" fmla="*/ 4471280 w 9149960"/>
              <a:gd name="connsiteY442" fmla="*/ 2718023 h 6856674"/>
              <a:gd name="connsiteX443" fmla="*/ 4488508 w 9149960"/>
              <a:gd name="connsiteY443" fmla="*/ 2686218 h 6856674"/>
              <a:gd name="connsiteX444" fmla="*/ 4485857 w 9149960"/>
              <a:gd name="connsiteY444" fmla="*/ 2741876 h 6856674"/>
              <a:gd name="connsiteX445" fmla="*/ 4489833 w 9149960"/>
              <a:gd name="connsiteY445" fmla="*/ 2747178 h 6856674"/>
              <a:gd name="connsiteX446" fmla="*/ 4509048 w 9149960"/>
              <a:gd name="connsiteY446" fmla="*/ 2764405 h 6856674"/>
              <a:gd name="connsiteX447" fmla="*/ 4526276 w 9149960"/>
              <a:gd name="connsiteY447" fmla="*/ 2745189 h 6856674"/>
              <a:gd name="connsiteX448" fmla="*/ 4509048 w 9149960"/>
              <a:gd name="connsiteY448" fmla="*/ 2660376 h 6856674"/>
              <a:gd name="connsiteX449" fmla="*/ 4491821 w 9149960"/>
              <a:gd name="connsiteY449" fmla="*/ 2651761 h 6856674"/>
              <a:gd name="connsiteX450" fmla="*/ 4487182 w 9149960"/>
              <a:gd name="connsiteY450" fmla="*/ 2637848 h 6856674"/>
              <a:gd name="connsiteX451" fmla="*/ 4499109 w 9149960"/>
              <a:gd name="connsiteY451" fmla="*/ 2641822 h 6856674"/>
              <a:gd name="connsiteX452" fmla="*/ 4509048 w 9149960"/>
              <a:gd name="connsiteY452" fmla="*/ 2640497 h 6856674"/>
              <a:gd name="connsiteX453" fmla="*/ 4522963 w 9149960"/>
              <a:gd name="connsiteY453" fmla="*/ 2640497 h 6856674"/>
              <a:gd name="connsiteX454" fmla="*/ 4527602 w 9149960"/>
              <a:gd name="connsiteY454" fmla="*/ 2631884 h 6856674"/>
              <a:gd name="connsiteX455" fmla="*/ 4539529 w 9149960"/>
              <a:gd name="connsiteY455" fmla="*/ 2592789 h 6856674"/>
              <a:gd name="connsiteX456" fmla="*/ 4560069 w 9149960"/>
              <a:gd name="connsiteY456" fmla="*/ 2511291 h 6856674"/>
              <a:gd name="connsiteX457" fmla="*/ 4571996 w 9149960"/>
              <a:gd name="connsiteY457" fmla="*/ 2497376 h 6856674"/>
              <a:gd name="connsiteX458" fmla="*/ 4579285 w 9149960"/>
              <a:gd name="connsiteY458" fmla="*/ 2511291 h 6856674"/>
              <a:gd name="connsiteX459" fmla="*/ 4561395 w 9149960"/>
              <a:gd name="connsiteY459" fmla="*/ 2622607 h 6856674"/>
              <a:gd name="connsiteX460" fmla="*/ 4552781 w 9149960"/>
              <a:gd name="connsiteY460" fmla="*/ 2690855 h 6856674"/>
              <a:gd name="connsiteX461" fmla="*/ 4545492 w 9149960"/>
              <a:gd name="connsiteY461" fmla="*/ 2805488 h 6856674"/>
              <a:gd name="connsiteX462" fmla="*/ 4552781 w 9149960"/>
              <a:gd name="connsiteY462" fmla="*/ 2849219 h 6856674"/>
              <a:gd name="connsiteX463" fmla="*/ 4579948 w 9149960"/>
              <a:gd name="connsiteY463" fmla="*/ 2906867 h 6856674"/>
              <a:gd name="connsiteX464" fmla="*/ 4580610 w 9149960"/>
              <a:gd name="connsiteY464" fmla="*/ 2909517 h 6856674"/>
              <a:gd name="connsiteX465" fmla="*/ 4585911 w 9149960"/>
              <a:gd name="connsiteY465" fmla="*/ 2915480 h 6856674"/>
              <a:gd name="connsiteX466" fmla="*/ 4600489 w 9149960"/>
              <a:gd name="connsiteY466" fmla="*/ 2918794 h 6856674"/>
              <a:gd name="connsiteX467" fmla="*/ 4601815 w 9149960"/>
              <a:gd name="connsiteY467" fmla="*/ 2900902 h 6856674"/>
              <a:gd name="connsiteX468" fmla="*/ 4587900 w 9149960"/>
              <a:gd name="connsiteY468" fmla="*/ 2867772 h 6856674"/>
              <a:gd name="connsiteX469" fmla="*/ 4569346 w 9149960"/>
              <a:gd name="connsiteY469" fmla="*/ 2841268 h 6856674"/>
              <a:gd name="connsiteX470" fmla="*/ 4571996 w 9149960"/>
              <a:gd name="connsiteY470" fmla="*/ 2839280 h 6856674"/>
              <a:gd name="connsiteX471" fmla="*/ 4597176 w 9149960"/>
              <a:gd name="connsiteY471" fmla="*/ 2861809 h 6856674"/>
              <a:gd name="connsiteX472" fmla="*/ 4607115 w 9149960"/>
              <a:gd name="connsiteY472" fmla="*/ 2875723 h 6856674"/>
              <a:gd name="connsiteX473" fmla="*/ 4615730 w 9149960"/>
              <a:gd name="connsiteY473" fmla="*/ 2857170 h 6856674"/>
              <a:gd name="connsiteX474" fmla="*/ 4628318 w 9149960"/>
              <a:gd name="connsiteY474" fmla="*/ 2868435 h 6856674"/>
              <a:gd name="connsiteX475" fmla="*/ 4637595 w 9149960"/>
              <a:gd name="connsiteY475" fmla="*/ 2858496 h 6856674"/>
              <a:gd name="connsiteX476" fmla="*/ 4648859 w 9149960"/>
              <a:gd name="connsiteY476" fmla="*/ 2877049 h 6856674"/>
              <a:gd name="connsiteX477" fmla="*/ 4647534 w 9149960"/>
              <a:gd name="connsiteY477" fmla="*/ 2906867 h 6856674"/>
              <a:gd name="connsiteX478" fmla="*/ 4642895 w 9149960"/>
              <a:gd name="connsiteY478" fmla="*/ 2928732 h 6856674"/>
              <a:gd name="connsiteX479" fmla="*/ 4632957 w 9149960"/>
              <a:gd name="connsiteY479" fmla="*/ 2935359 h 6856674"/>
              <a:gd name="connsiteX480" fmla="*/ 4615066 w 9149960"/>
              <a:gd name="connsiteY480" fmla="*/ 2916143 h 6856674"/>
              <a:gd name="connsiteX481" fmla="*/ 4609102 w 9149960"/>
              <a:gd name="connsiteY481" fmla="*/ 2939335 h 6856674"/>
              <a:gd name="connsiteX482" fmla="*/ 4619704 w 9149960"/>
              <a:gd name="connsiteY482" fmla="*/ 2945298 h 6856674"/>
              <a:gd name="connsiteX483" fmla="*/ 4609102 w 9149960"/>
              <a:gd name="connsiteY483" fmla="*/ 2941985 h 6856674"/>
              <a:gd name="connsiteX484" fmla="*/ 4626330 w 9149960"/>
              <a:gd name="connsiteY484" fmla="*/ 2967826 h 6856674"/>
              <a:gd name="connsiteX485" fmla="*/ 4604464 w 9149960"/>
              <a:gd name="connsiteY485" fmla="*/ 2975115 h 6856674"/>
              <a:gd name="connsiteX486" fmla="*/ 4616391 w 9149960"/>
              <a:gd name="connsiteY486" fmla="*/ 2999631 h 6856674"/>
              <a:gd name="connsiteX487" fmla="*/ 4605127 w 9149960"/>
              <a:gd name="connsiteY487" fmla="*/ 3026136 h 6856674"/>
              <a:gd name="connsiteX488" fmla="*/ 4544829 w 9149960"/>
              <a:gd name="connsiteY488" fmla="*/ 3107636 h 6856674"/>
              <a:gd name="connsiteX489" fmla="*/ 4297676 w 9149960"/>
              <a:gd name="connsiteY489" fmla="*/ 3451528 h 6856674"/>
              <a:gd name="connsiteX490" fmla="*/ 3913368 w 9149960"/>
              <a:gd name="connsiteY490" fmla="*/ 3988241 h 6856674"/>
              <a:gd name="connsiteX491" fmla="*/ 3956438 w 9149960"/>
              <a:gd name="connsiteY491" fmla="*/ 4014745 h 6856674"/>
              <a:gd name="connsiteX492" fmla="*/ 3994207 w 9149960"/>
              <a:gd name="connsiteY492" fmla="*/ 4041912 h 6856674"/>
              <a:gd name="connsiteX493" fmla="*/ 4006796 w 9149960"/>
              <a:gd name="connsiteY493" fmla="*/ 4047213 h 6856674"/>
              <a:gd name="connsiteX494" fmla="*/ 4008784 w 9149960"/>
              <a:gd name="connsiteY494" fmla="*/ 4034623 h 6856674"/>
              <a:gd name="connsiteX495" fmla="*/ 3998845 w 9149960"/>
              <a:gd name="connsiteY495" fmla="*/ 4025347 h 6856674"/>
              <a:gd name="connsiteX496" fmla="*/ 4020711 w 9149960"/>
              <a:gd name="connsiteY496" fmla="*/ 4026009 h 6856674"/>
              <a:gd name="connsiteX497" fmla="*/ 4063781 w 9149960"/>
              <a:gd name="connsiteY497" fmla="*/ 4040586 h 6856674"/>
              <a:gd name="connsiteX498" fmla="*/ 4073057 w 9149960"/>
              <a:gd name="connsiteY498" fmla="*/ 4063115 h 6856674"/>
              <a:gd name="connsiteX499" fmla="*/ 4124740 w 9149960"/>
              <a:gd name="connsiteY499" fmla="*/ 4075705 h 6856674"/>
              <a:gd name="connsiteX500" fmla="*/ 4204248 w 9149960"/>
              <a:gd name="connsiteY500" fmla="*/ 4096908 h 6856674"/>
              <a:gd name="connsiteX501" fmla="*/ 4218826 w 9149960"/>
              <a:gd name="connsiteY501" fmla="*/ 4118774 h 6856674"/>
              <a:gd name="connsiteX502" fmla="*/ 4206236 w 9149960"/>
              <a:gd name="connsiteY502" fmla="*/ 4133352 h 6856674"/>
              <a:gd name="connsiteX503" fmla="*/ 4236054 w 9149960"/>
              <a:gd name="connsiteY503" fmla="*/ 4133352 h 6856674"/>
              <a:gd name="connsiteX504" fmla="*/ 4316229 w 9149960"/>
              <a:gd name="connsiteY504" fmla="*/ 4141965 h 6856674"/>
              <a:gd name="connsiteX505" fmla="*/ 4359299 w 9149960"/>
              <a:gd name="connsiteY505" fmla="*/ 4143954 h 6856674"/>
              <a:gd name="connsiteX506" fmla="*/ 4397730 w 9149960"/>
              <a:gd name="connsiteY506" fmla="*/ 4149254 h 6856674"/>
              <a:gd name="connsiteX507" fmla="*/ 4397730 w 9149960"/>
              <a:gd name="connsiteY507" fmla="*/ 4183710 h 6856674"/>
              <a:gd name="connsiteX508" fmla="*/ 4449414 w 9149960"/>
              <a:gd name="connsiteY508" fmla="*/ 4220154 h 6856674"/>
              <a:gd name="connsiteX509" fmla="*/ 4459353 w 9149960"/>
              <a:gd name="connsiteY509" fmla="*/ 4226117 h 6856674"/>
              <a:gd name="connsiteX510" fmla="*/ 4489170 w 9149960"/>
              <a:gd name="connsiteY510" fmla="*/ 4287740 h 6856674"/>
              <a:gd name="connsiteX511" fmla="*/ 4546155 w 9149960"/>
              <a:gd name="connsiteY511" fmla="*/ 4309606 h 6856674"/>
              <a:gd name="connsiteX512" fmla="*/ 4536878 w 9149960"/>
              <a:gd name="connsiteY512" fmla="*/ 4327496 h 6856674"/>
              <a:gd name="connsiteX513" fmla="*/ 4574647 w 9149960"/>
              <a:gd name="connsiteY513" fmla="*/ 4340086 h 6856674"/>
              <a:gd name="connsiteX514" fmla="*/ 4537541 w 9149960"/>
              <a:gd name="connsiteY514" fmla="*/ 4370566 h 6856674"/>
              <a:gd name="connsiteX515" fmla="*/ 4585911 w 9149960"/>
              <a:gd name="connsiteY515" fmla="*/ 4381168 h 6856674"/>
              <a:gd name="connsiteX516" fmla="*/ 4558744 w 9149960"/>
              <a:gd name="connsiteY516" fmla="*/ 4383155 h 6856674"/>
              <a:gd name="connsiteX517" fmla="*/ 4590550 w 9149960"/>
              <a:gd name="connsiteY517" fmla="*/ 4389119 h 6856674"/>
              <a:gd name="connsiteX518" fmla="*/ 4643558 w 9149960"/>
              <a:gd name="connsiteY518" fmla="*/ 4405684 h 6856674"/>
              <a:gd name="connsiteX519" fmla="*/ 4672713 w 9149960"/>
              <a:gd name="connsiteY519" fmla="*/ 4438152 h 6856674"/>
              <a:gd name="connsiteX520" fmla="*/ 4690603 w 9149960"/>
              <a:gd name="connsiteY520" fmla="*/ 4464656 h 6856674"/>
              <a:gd name="connsiteX521" fmla="*/ 4697229 w 9149960"/>
              <a:gd name="connsiteY521" fmla="*/ 4468632 h 6856674"/>
              <a:gd name="connsiteX522" fmla="*/ 4746263 w 9149960"/>
              <a:gd name="connsiteY522" fmla="*/ 4481221 h 6856674"/>
              <a:gd name="connsiteX523" fmla="*/ 4780718 w 9149960"/>
              <a:gd name="connsiteY523" fmla="*/ 4490498 h 6856674"/>
              <a:gd name="connsiteX524" fmla="*/ 4781381 w 9149960"/>
              <a:gd name="connsiteY524" fmla="*/ 4501100 h 6856674"/>
              <a:gd name="connsiteX525" fmla="*/ 4729697 w 9149960"/>
              <a:gd name="connsiteY525" fmla="*/ 4496461 h 6856674"/>
              <a:gd name="connsiteX526" fmla="*/ 4757527 w 9149960"/>
              <a:gd name="connsiteY526" fmla="*/ 4517665 h 6856674"/>
              <a:gd name="connsiteX527" fmla="*/ 4874808 w 9149960"/>
              <a:gd name="connsiteY527" fmla="*/ 4543507 h 6856674"/>
              <a:gd name="connsiteX528" fmla="*/ 4893362 w 9149960"/>
              <a:gd name="connsiteY528" fmla="*/ 4561397 h 6856674"/>
              <a:gd name="connsiteX529" fmla="*/ 4879447 w 9149960"/>
              <a:gd name="connsiteY529" fmla="*/ 4566035 h 6856674"/>
              <a:gd name="connsiteX530" fmla="*/ 4864869 w 9149960"/>
              <a:gd name="connsiteY530" fmla="*/ 4577962 h 6856674"/>
              <a:gd name="connsiteX531" fmla="*/ 4883422 w 9149960"/>
              <a:gd name="connsiteY531" fmla="*/ 4583263 h 6856674"/>
              <a:gd name="connsiteX532" fmla="*/ 4963598 w 9149960"/>
              <a:gd name="connsiteY532" fmla="*/ 4587239 h 6856674"/>
              <a:gd name="connsiteX533" fmla="*/ 4919203 w 9149960"/>
              <a:gd name="connsiteY533" fmla="*/ 4566698 h 6856674"/>
              <a:gd name="connsiteX534" fmla="*/ 4905289 w 9149960"/>
              <a:gd name="connsiteY534" fmla="*/ 4536881 h 6856674"/>
              <a:gd name="connsiteX535" fmla="*/ 4947033 w 9149960"/>
              <a:gd name="connsiteY535" fmla="*/ 4538206 h 6856674"/>
              <a:gd name="connsiteX536" fmla="*/ 4945045 w 9149960"/>
              <a:gd name="connsiteY536" fmla="*/ 4534230 h 6856674"/>
              <a:gd name="connsiteX537" fmla="*/ 4962273 w 9149960"/>
              <a:gd name="connsiteY537" fmla="*/ 4525616 h 6856674"/>
              <a:gd name="connsiteX538" fmla="*/ 5023233 w 9149960"/>
              <a:gd name="connsiteY538" fmla="*/ 4521641 h 6856674"/>
              <a:gd name="connsiteX539" fmla="*/ 5104071 w 9149960"/>
              <a:gd name="connsiteY539" fmla="*/ 4565373 h 6856674"/>
              <a:gd name="connsiteX540" fmla="*/ 5136539 w 9149960"/>
              <a:gd name="connsiteY540" fmla="*/ 4553446 h 6856674"/>
              <a:gd name="connsiteX541" fmla="*/ 5212077 w 9149960"/>
              <a:gd name="connsiteY541" fmla="*/ 4581276 h 6856674"/>
              <a:gd name="connsiteX542" fmla="*/ 5162381 w 9149960"/>
              <a:gd name="connsiteY542" fmla="*/ 4570674 h 6856674"/>
              <a:gd name="connsiteX543" fmla="*/ 5206113 w 9149960"/>
              <a:gd name="connsiteY543" fmla="*/ 4587902 h 6856674"/>
              <a:gd name="connsiteX544" fmla="*/ 5231955 w 9149960"/>
              <a:gd name="connsiteY544" fmla="*/ 4601816 h 6856674"/>
              <a:gd name="connsiteX545" fmla="*/ 5223341 w 9149960"/>
              <a:gd name="connsiteY545" fmla="*/ 4605792 h 6856674"/>
              <a:gd name="connsiteX546" fmla="*/ 5233944 w 9149960"/>
              <a:gd name="connsiteY546" fmla="*/ 4605792 h 6856674"/>
              <a:gd name="connsiteX547" fmla="*/ 5252495 w 9149960"/>
              <a:gd name="connsiteY547" fmla="*/ 4608442 h 6856674"/>
              <a:gd name="connsiteX548" fmla="*/ 5243219 w 9149960"/>
              <a:gd name="connsiteY548" fmla="*/ 4595190 h 6856674"/>
              <a:gd name="connsiteX549" fmla="*/ 5243882 w 9149960"/>
              <a:gd name="connsiteY549" fmla="*/ 4583926 h 6856674"/>
              <a:gd name="connsiteX550" fmla="*/ 5263760 w 9149960"/>
              <a:gd name="connsiteY550" fmla="*/ 4591877 h 6856674"/>
              <a:gd name="connsiteX551" fmla="*/ 5280988 w 9149960"/>
              <a:gd name="connsiteY551" fmla="*/ 4624345 h 6856674"/>
              <a:gd name="connsiteX552" fmla="*/ 5277012 w 9149960"/>
              <a:gd name="connsiteY552" fmla="*/ 4623682 h 6856674"/>
              <a:gd name="connsiteX553" fmla="*/ 5303285 w 9149960"/>
              <a:gd name="connsiteY553" fmla="*/ 4636944 h 6856674"/>
              <a:gd name="connsiteX554" fmla="*/ 5290926 w 9149960"/>
              <a:gd name="connsiteY554" fmla="*/ 4628320 h 6856674"/>
              <a:gd name="connsiteX555" fmla="*/ 5277011 w 9149960"/>
              <a:gd name="connsiteY555" fmla="*/ 4591214 h 6856674"/>
              <a:gd name="connsiteX556" fmla="*/ 5288276 w 9149960"/>
              <a:gd name="connsiteY556" fmla="*/ 4580612 h 6856674"/>
              <a:gd name="connsiteX557" fmla="*/ 5328695 w 9149960"/>
              <a:gd name="connsiteY557" fmla="*/ 4628983 h 6856674"/>
              <a:gd name="connsiteX558" fmla="*/ 5335321 w 9149960"/>
              <a:gd name="connsiteY558" fmla="*/ 4644886 h 6856674"/>
              <a:gd name="connsiteX559" fmla="*/ 5313455 w 9149960"/>
              <a:gd name="connsiteY559" fmla="*/ 4632296 h 6856674"/>
              <a:gd name="connsiteX560" fmla="*/ 5317356 w 9149960"/>
              <a:gd name="connsiteY560" fmla="*/ 4642700 h 6856674"/>
              <a:gd name="connsiteX561" fmla="*/ 5351887 w 9149960"/>
              <a:gd name="connsiteY561" fmla="*/ 4651512 h 6856674"/>
              <a:gd name="connsiteX562" fmla="*/ 5332671 w 9149960"/>
              <a:gd name="connsiteY562" fmla="*/ 4625008 h 6856674"/>
              <a:gd name="connsiteX563" fmla="*/ 5331346 w 9149960"/>
              <a:gd name="connsiteY563" fmla="*/ 4623682 h 6856674"/>
              <a:gd name="connsiteX564" fmla="*/ 5335984 w 9149960"/>
              <a:gd name="connsiteY564" fmla="*/ 4621694 h 6856674"/>
              <a:gd name="connsiteX565" fmla="*/ 5310805 w 9149960"/>
              <a:gd name="connsiteY565" fmla="*/ 4583926 h 6856674"/>
              <a:gd name="connsiteX566" fmla="*/ 5322732 w 9149960"/>
              <a:gd name="connsiteY566" fmla="*/ 4583263 h 6856674"/>
              <a:gd name="connsiteX567" fmla="*/ 5324720 w 9149960"/>
              <a:gd name="connsiteY567" fmla="*/ 4581938 h 6856674"/>
              <a:gd name="connsiteX568" fmla="*/ 5324058 w 9149960"/>
              <a:gd name="connsiteY568" fmla="*/ 4579950 h 6856674"/>
              <a:gd name="connsiteX569" fmla="*/ 5322069 w 9149960"/>
              <a:gd name="connsiteY569" fmla="*/ 4576637 h 6856674"/>
              <a:gd name="connsiteX570" fmla="*/ 5332010 w 9149960"/>
              <a:gd name="connsiteY570" fmla="*/ 4578625 h 6856674"/>
              <a:gd name="connsiteX571" fmla="*/ 5373753 w 9149960"/>
              <a:gd name="connsiteY571" fmla="*/ 4647536 h 6856674"/>
              <a:gd name="connsiteX572" fmla="*/ 5383692 w 9149960"/>
              <a:gd name="connsiteY572" fmla="*/ 4650849 h 6856674"/>
              <a:gd name="connsiteX573" fmla="*/ 5384355 w 9149960"/>
              <a:gd name="connsiteY573" fmla="*/ 4651512 h 6856674"/>
              <a:gd name="connsiteX574" fmla="*/ 5384355 w 9149960"/>
              <a:gd name="connsiteY574" fmla="*/ 4662776 h 6856674"/>
              <a:gd name="connsiteX575" fmla="*/ 5407546 w 9149960"/>
              <a:gd name="connsiteY575" fmla="*/ 4676691 h 6856674"/>
              <a:gd name="connsiteX576" fmla="*/ 5406883 w 9149960"/>
              <a:gd name="connsiteY576" fmla="*/ 4676028 h 6856674"/>
              <a:gd name="connsiteX577" fmla="*/ 5406221 w 9149960"/>
              <a:gd name="connsiteY577" fmla="*/ 4670065 h 6856674"/>
              <a:gd name="connsiteX578" fmla="*/ 5472482 w 9149960"/>
              <a:gd name="connsiteY578" fmla="*/ 4685305 h 6856674"/>
              <a:gd name="connsiteX579" fmla="*/ 5474469 w 9149960"/>
              <a:gd name="connsiteY579" fmla="*/ 4678679 h 6856674"/>
              <a:gd name="connsiteX580" fmla="*/ 5502299 w 9149960"/>
              <a:gd name="connsiteY580" fmla="*/ 4692594 h 6856674"/>
              <a:gd name="connsiteX581" fmla="*/ 5593077 w 9149960"/>
              <a:gd name="connsiteY581" fmla="*/ 4750903 h 6856674"/>
              <a:gd name="connsiteX582" fmla="*/ 5597715 w 9149960"/>
              <a:gd name="connsiteY582" fmla="*/ 4751566 h 6856674"/>
              <a:gd name="connsiteX583" fmla="*/ 5661325 w 9149960"/>
              <a:gd name="connsiteY583" fmla="*/ 4797948 h 6856674"/>
              <a:gd name="connsiteX584" fmla="*/ 5669939 w 9149960"/>
              <a:gd name="connsiteY584" fmla="*/ 4788009 h 6856674"/>
              <a:gd name="connsiteX585" fmla="*/ 5699094 w 9149960"/>
              <a:gd name="connsiteY585" fmla="*/ 4774094 h 6856674"/>
              <a:gd name="connsiteX586" fmla="*/ 5685842 w 9149960"/>
              <a:gd name="connsiteY586" fmla="*/ 4772769 h 6856674"/>
              <a:gd name="connsiteX587" fmla="*/ 5717647 w 9149960"/>
              <a:gd name="connsiteY587" fmla="*/ 4755542 h 6856674"/>
              <a:gd name="connsiteX588" fmla="*/ 5716322 w 9149960"/>
              <a:gd name="connsiteY588" fmla="*/ 4780721 h 6856674"/>
              <a:gd name="connsiteX589" fmla="*/ 5763367 w 9149960"/>
              <a:gd name="connsiteY589" fmla="*/ 4764155 h 6856674"/>
              <a:gd name="connsiteX590" fmla="*/ 5769330 w 9149960"/>
              <a:gd name="connsiteY590" fmla="*/ 4789334 h 6856674"/>
              <a:gd name="connsiteX591" fmla="*/ 5738850 w 9149960"/>
              <a:gd name="connsiteY591" fmla="*/ 4802587 h 6856674"/>
              <a:gd name="connsiteX592" fmla="*/ 5835591 w 9149960"/>
              <a:gd name="connsiteY592" fmla="*/ 4809876 h 6856674"/>
              <a:gd name="connsiteX593" fmla="*/ 5768668 w 9149960"/>
              <a:gd name="connsiteY593" fmla="*/ 4817164 h 6856674"/>
              <a:gd name="connsiteX594" fmla="*/ 5810412 w 9149960"/>
              <a:gd name="connsiteY594" fmla="*/ 4863547 h 6856674"/>
              <a:gd name="connsiteX595" fmla="*/ 5825652 w 9149960"/>
              <a:gd name="connsiteY595" fmla="*/ 4901315 h 6856674"/>
              <a:gd name="connsiteX596" fmla="*/ 5823664 w 9149960"/>
              <a:gd name="connsiteY596" fmla="*/ 4915230 h 6856674"/>
              <a:gd name="connsiteX597" fmla="*/ 5818363 w 9149960"/>
              <a:gd name="connsiteY597" fmla="*/ 4924507 h 6856674"/>
              <a:gd name="connsiteX598" fmla="*/ 5897877 w 9149960"/>
              <a:gd name="connsiteY598" fmla="*/ 4936434 h 6856674"/>
              <a:gd name="connsiteX599" fmla="*/ 5922393 w 9149960"/>
              <a:gd name="connsiteY599" fmla="*/ 4940409 h 6856674"/>
              <a:gd name="connsiteX600" fmla="*/ 5929019 w 9149960"/>
              <a:gd name="connsiteY600" fmla="*/ 4977515 h 6856674"/>
              <a:gd name="connsiteX601" fmla="*/ 5992629 w 9149960"/>
              <a:gd name="connsiteY601" fmla="*/ 5003357 h 6856674"/>
              <a:gd name="connsiteX602" fmla="*/ 5978715 w 9149960"/>
              <a:gd name="connsiteY602" fmla="*/ 5020585 h 6856674"/>
              <a:gd name="connsiteX603" fmla="*/ 6001906 w 9149960"/>
              <a:gd name="connsiteY603" fmla="*/ 5035162 h 6856674"/>
              <a:gd name="connsiteX604" fmla="*/ 5981365 w 9149960"/>
              <a:gd name="connsiteY604" fmla="*/ 5059679 h 6856674"/>
              <a:gd name="connsiteX605" fmla="*/ 5999256 w 9149960"/>
              <a:gd name="connsiteY605" fmla="*/ 5077569 h 6856674"/>
              <a:gd name="connsiteX606" fmla="*/ 6011845 w 9149960"/>
              <a:gd name="connsiteY606" fmla="*/ 5083533 h 6856674"/>
              <a:gd name="connsiteX607" fmla="*/ 6027085 w 9149960"/>
              <a:gd name="connsiteY607" fmla="*/ 5093472 h 6856674"/>
              <a:gd name="connsiteX608" fmla="*/ 6042325 w 9149960"/>
              <a:gd name="connsiteY608" fmla="*/ 5102086 h 6856674"/>
              <a:gd name="connsiteX609" fmla="*/ 6055577 w 9149960"/>
              <a:gd name="connsiteY609" fmla="*/ 5112025 h 6856674"/>
              <a:gd name="connsiteX610" fmla="*/ 6061541 w 9149960"/>
              <a:gd name="connsiteY610" fmla="*/ 5123289 h 6856674"/>
              <a:gd name="connsiteX611" fmla="*/ 6111899 w 9149960"/>
              <a:gd name="connsiteY611" fmla="*/ 5133891 h 6856674"/>
              <a:gd name="connsiteX612" fmla="*/ 6063529 w 9149960"/>
              <a:gd name="connsiteY612" fmla="*/ 5132566 h 6856674"/>
              <a:gd name="connsiteX613" fmla="*/ 6048951 w 9149960"/>
              <a:gd name="connsiteY613" fmla="*/ 5133891 h 6856674"/>
              <a:gd name="connsiteX614" fmla="*/ 6056240 w 9149960"/>
              <a:gd name="connsiteY614" fmla="*/ 5142505 h 6856674"/>
              <a:gd name="connsiteX615" fmla="*/ 6081419 w 9149960"/>
              <a:gd name="connsiteY615" fmla="*/ 5148468 h 6856674"/>
              <a:gd name="connsiteX616" fmla="*/ 6169546 w 9149960"/>
              <a:gd name="connsiteY616" fmla="*/ 5167021 h 6856674"/>
              <a:gd name="connsiteX617" fmla="*/ 6172859 w 9149960"/>
              <a:gd name="connsiteY617" fmla="*/ 5169672 h 6856674"/>
              <a:gd name="connsiteX618" fmla="*/ 6204664 w 9149960"/>
              <a:gd name="connsiteY618" fmla="*/ 5184249 h 6856674"/>
              <a:gd name="connsiteX619" fmla="*/ 6186111 w 9149960"/>
              <a:gd name="connsiteY619" fmla="*/ 5202140 h 6856674"/>
              <a:gd name="connsiteX620" fmla="*/ 6217254 w 9149960"/>
              <a:gd name="connsiteY620" fmla="*/ 5194851 h 6856674"/>
              <a:gd name="connsiteX621" fmla="*/ 6231169 w 9149960"/>
              <a:gd name="connsiteY621" fmla="*/ 5183587 h 6856674"/>
              <a:gd name="connsiteX622" fmla="*/ 6180810 w 9149960"/>
              <a:gd name="connsiteY622" fmla="*/ 5164371 h 6856674"/>
              <a:gd name="connsiteX623" fmla="*/ 6205990 w 9149960"/>
              <a:gd name="connsiteY623" fmla="*/ 5125277 h 6856674"/>
              <a:gd name="connsiteX624" fmla="*/ 6255023 w 9149960"/>
              <a:gd name="connsiteY624" fmla="*/ 5178286 h 6856674"/>
              <a:gd name="connsiteX625" fmla="*/ 6269600 w 9149960"/>
              <a:gd name="connsiteY625" fmla="*/ 5189550 h 6856674"/>
              <a:gd name="connsiteX626" fmla="*/ 6303393 w 9149960"/>
              <a:gd name="connsiteY626" fmla="*/ 5220030 h 6856674"/>
              <a:gd name="connsiteX627" fmla="*/ 6286165 w 9149960"/>
              <a:gd name="connsiteY627" fmla="*/ 5230632 h 6856674"/>
              <a:gd name="connsiteX628" fmla="*/ 6400134 w 9149960"/>
              <a:gd name="connsiteY628" fmla="*/ 5262437 h 6856674"/>
              <a:gd name="connsiteX629" fmla="*/ 6457781 w 9149960"/>
              <a:gd name="connsiteY629" fmla="*/ 5271051 h 6856674"/>
              <a:gd name="connsiteX630" fmla="*/ 6470370 w 9149960"/>
              <a:gd name="connsiteY630" fmla="*/ 5298881 h 6856674"/>
              <a:gd name="connsiteX631" fmla="*/ 6528017 w 9149960"/>
              <a:gd name="connsiteY631" fmla="*/ 5339300 h 6856674"/>
              <a:gd name="connsiteX632" fmla="*/ 6553196 w 9149960"/>
              <a:gd name="connsiteY632" fmla="*/ 5357853 h 6856674"/>
              <a:gd name="connsiteX633" fmla="*/ 6611506 w 9149960"/>
              <a:gd name="connsiteY633" fmla="*/ 5383032 h 6856674"/>
              <a:gd name="connsiteX634" fmla="*/ 6626746 w 9149960"/>
              <a:gd name="connsiteY634" fmla="*/ 5385020 h 6856674"/>
              <a:gd name="connsiteX635" fmla="*/ 6663852 w 9149960"/>
              <a:gd name="connsiteY635" fmla="*/ 5389658 h 6856674"/>
              <a:gd name="connsiteX636" fmla="*/ 6653913 w 9149960"/>
              <a:gd name="connsiteY636" fmla="*/ 5409536 h 6856674"/>
              <a:gd name="connsiteX637" fmla="*/ 6653913 w 9149960"/>
              <a:gd name="connsiteY637" fmla="*/ 5422126 h 6856674"/>
              <a:gd name="connsiteX638" fmla="*/ 6694995 w 9149960"/>
              <a:gd name="connsiteY638" fmla="*/ 5447968 h 6856674"/>
              <a:gd name="connsiteX639" fmla="*/ 6683068 w 9149960"/>
              <a:gd name="connsiteY639" fmla="*/ 5390321 h 6856674"/>
              <a:gd name="connsiteX640" fmla="*/ 6700958 w 9149960"/>
              <a:gd name="connsiteY640" fmla="*/ 5427426 h 6856674"/>
              <a:gd name="connsiteX641" fmla="*/ 6710897 w 9149960"/>
              <a:gd name="connsiteY641" fmla="*/ 5453268 h 6856674"/>
              <a:gd name="connsiteX642" fmla="*/ 6738727 w 9149960"/>
              <a:gd name="connsiteY642" fmla="*/ 5467183 h 6856674"/>
              <a:gd name="connsiteX643" fmla="*/ 6797036 w 9149960"/>
              <a:gd name="connsiteY643" fmla="*/ 5516216 h 6856674"/>
              <a:gd name="connsiteX644" fmla="*/ 6793061 w 9149960"/>
              <a:gd name="connsiteY644" fmla="*/ 5532781 h 6856674"/>
              <a:gd name="connsiteX645" fmla="*/ 6782459 w 9149960"/>
              <a:gd name="connsiteY645" fmla="*/ 5546696 h 6856674"/>
              <a:gd name="connsiteX646" fmla="*/ 6810951 w 9149960"/>
              <a:gd name="connsiteY646" fmla="*/ 5548684 h 6856674"/>
              <a:gd name="connsiteX647" fmla="*/ 6834143 w 9149960"/>
              <a:gd name="connsiteY647" fmla="*/ 5540070 h 6856674"/>
              <a:gd name="connsiteX648" fmla="*/ 6852695 w 9149960"/>
              <a:gd name="connsiteY648" fmla="*/ 5534107 h 6856674"/>
              <a:gd name="connsiteX649" fmla="*/ 6832817 w 9149960"/>
              <a:gd name="connsiteY649" fmla="*/ 5530131 h 6856674"/>
              <a:gd name="connsiteX650" fmla="*/ 6813602 w 9149960"/>
              <a:gd name="connsiteY650" fmla="*/ 5523505 h 6856674"/>
              <a:gd name="connsiteX651" fmla="*/ 6831492 w 9149960"/>
              <a:gd name="connsiteY651" fmla="*/ 5514891 h 6856674"/>
              <a:gd name="connsiteX652" fmla="*/ 6881188 w 9149960"/>
              <a:gd name="connsiteY652" fmla="*/ 5530131 h 6856674"/>
              <a:gd name="connsiteX653" fmla="*/ 6907692 w 9149960"/>
              <a:gd name="connsiteY653" fmla="*/ 5533444 h 6856674"/>
              <a:gd name="connsiteX654" fmla="*/ 6951424 w 9149960"/>
              <a:gd name="connsiteY654" fmla="*/ 5548684 h 6856674"/>
              <a:gd name="connsiteX655" fmla="*/ 6987205 w 9149960"/>
              <a:gd name="connsiteY655" fmla="*/ 5550672 h 6856674"/>
              <a:gd name="connsiteX656" fmla="*/ 6988530 w 9149960"/>
              <a:gd name="connsiteY656" fmla="*/ 5551997 h 6856674"/>
              <a:gd name="connsiteX657" fmla="*/ 6993831 w 9149960"/>
              <a:gd name="connsiteY657" fmla="*/ 5551997 h 6856674"/>
              <a:gd name="connsiteX658" fmla="*/ 7005758 w 9149960"/>
              <a:gd name="connsiteY658" fmla="*/ 5567900 h 6856674"/>
              <a:gd name="connsiteX659" fmla="*/ 7014372 w 9149960"/>
              <a:gd name="connsiteY659" fmla="*/ 5573863 h 6856674"/>
              <a:gd name="connsiteX660" fmla="*/ 7031600 w 9149960"/>
              <a:gd name="connsiteY660" fmla="*/ 5559948 h 6856674"/>
              <a:gd name="connsiteX661" fmla="*/ 7034250 w 9149960"/>
              <a:gd name="connsiteY661" fmla="*/ 5557960 h 6856674"/>
              <a:gd name="connsiteX662" fmla="*/ 7036901 w 9149960"/>
              <a:gd name="connsiteY662" fmla="*/ 5577839 h 6856674"/>
              <a:gd name="connsiteX663" fmla="*/ 7039551 w 9149960"/>
              <a:gd name="connsiteY663" fmla="*/ 5581815 h 6856674"/>
              <a:gd name="connsiteX664" fmla="*/ 7040214 w 9149960"/>
              <a:gd name="connsiteY664" fmla="*/ 5581815 h 6856674"/>
              <a:gd name="connsiteX665" fmla="*/ 7063405 w 9149960"/>
              <a:gd name="connsiteY665" fmla="*/ 5588441 h 6856674"/>
              <a:gd name="connsiteX666" fmla="*/ 7068043 w 9149960"/>
              <a:gd name="connsiteY666" fmla="*/ 5599705 h 6856674"/>
              <a:gd name="connsiteX667" fmla="*/ 7092560 w 9149960"/>
              <a:gd name="connsiteY667" fmla="*/ 5588441 h 6856674"/>
              <a:gd name="connsiteX668" fmla="*/ 7096536 w 9149960"/>
              <a:gd name="connsiteY668" fmla="*/ 5536094 h 6856674"/>
              <a:gd name="connsiteX669" fmla="*/ 7105812 w 9149960"/>
              <a:gd name="connsiteY669" fmla="*/ 5580489 h 6856674"/>
              <a:gd name="connsiteX670" fmla="*/ 7104487 w 9149960"/>
              <a:gd name="connsiteY670" fmla="*/ 5599705 h 6856674"/>
              <a:gd name="connsiteX671" fmla="*/ 7121715 w 9149960"/>
              <a:gd name="connsiteY671" fmla="*/ 5610969 h 6856674"/>
              <a:gd name="connsiteX672" fmla="*/ 7198577 w 9149960"/>
              <a:gd name="connsiteY672" fmla="*/ 5642774 h 6856674"/>
              <a:gd name="connsiteX673" fmla="*/ 7204541 w 9149960"/>
              <a:gd name="connsiteY673" fmla="*/ 5644100 h 6856674"/>
              <a:gd name="connsiteX674" fmla="*/ 7264176 w 9149960"/>
              <a:gd name="connsiteY674" fmla="*/ 5626209 h 6856674"/>
              <a:gd name="connsiteX675" fmla="*/ 7293330 w 9149960"/>
              <a:gd name="connsiteY675" fmla="*/ 5649400 h 6856674"/>
              <a:gd name="connsiteX676" fmla="*/ 7331099 w 9149960"/>
              <a:gd name="connsiteY676" fmla="*/ 5642112 h 6856674"/>
              <a:gd name="connsiteX677" fmla="*/ 7347002 w 9149960"/>
              <a:gd name="connsiteY677" fmla="*/ 5661990 h 6856674"/>
              <a:gd name="connsiteX678" fmla="*/ 7372843 w 9149960"/>
              <a:gd name="connsiteY678" fmla="*/ 5700421 h 6856674"/>
              <a:gd name="connsiteX679" fmla="*/ 7401998 w 9149960"/>
              <a:gd name="connsiteY679" fmla="*/ 5705722 h 6856674"/>
              <a:gd name="connsiteX680" fmla="*/ 7476873 w 9149960"/>
              <a:gd name="connsiteY680" fmla="*/ 5746804 h 6856674"/>
              <a:gd name="connsiteX681" fmla="*/ 7470247 w 9149960"/>
              <a:gd name="connsiteY681" fmla="*/ 5750117 h 6856674"/>
              <a:gd name="connsiteX682" fmla="*/ 7333749 w 9149960"/>
              <a:gd name="connsiteY682" fmla="*/ 5713011 h 6856674"/>
              <a:gd name="connsiteX683" fmla="*/ 7315859 w 9149960"/>
              <a:gd name="connsiteY683" fmla="*/ 5713674 h 6856674"/>
              <a:gd name="connsiteX684" fmla="*/ 7325798 w 9149960"/>
              <a:gd name="connsiteY684" fmla="*/ 5721625 h 6856674"/>
              <a:gd name="connsiteX685" fmla="*/ 7476210 w 9149960"/>
              <a:gd name="connsiteY685" fmla="*/ 5800476 h 6856674"/>
              <a:gd name="connsiteX686" fmla="*/ 7559699 w 9149960"/>
              <a:gd name="connsiteY686" fmla="*/ 5842220 h 6856674"/>
              <a:gd name="connsiteX687" fmla="*/ 7609395 w 9149960"/>
              <a:gd name="connsiteY687" fmla="*/ 5856134 h 6856674"/>
              <a:gd name="connsiteX688" fmla="*/ 7645838 w 9149960"/>
              <a:gd name="connsiteY688" fmla="*/ 5873362 h 6856674"/>
              <a:gd name="connsiteX689" fmla="*/ 7664391 w 9149960"/>
              <a:gd name="connsiteY689" fmla="*/ 5869387 h 6856674"/>
              <a:gd name="connsiteX690" fmla="*/ 7678306 w 9149960"/>
              <a:gd name="connsiteY690" fmla="*/ 5860110 h 6856674"/>
              <a:gd name="connsiteX691" fmla="*/ 7675656 w 9149960"/>
              <a:gd name="connsiteY691" fmla="*/ 5881976 h 6856674"/>
              <a:gd name="connsiteX692" fmla="*/ 7695534 w 9149960"/>
              <a:gd name="connsiteY692" fmla="*/ 5902517 h 6856674"/>
              <a:gd name="connsiteX693" fmla="*/ 7735953 w 9149960"/>
              <a:gd name="connsiteY693" fmla="*/ 5935647 h 6856674"/>
              <a:gd name="connsiteX694" fmla="*/ 7791612 w 9149960"/>
              <a:gd name="connsiteY694" fmla="*/ 5981368 h 6856674"/>
              <a:gd name="connsiteX695" fmla="*/ 7821430 w 9149960"/>
              <a:gd name="connsiteY695" fmla="*/ 6019799 h 6856674"/>
              <a:gd name="connsiteX696" fmla="*/ 7879739 w 9149960"/>
              <a:gd name="connsiteY696" fmla="*/ 6064194 h 6856674"/>
              <a:gd name="connsiteX697" fmla="*/ 7912207 w 9149960"/>
              <a:gd name="connsiteY697" fmla="*/ 6058230 h 6856674"/>
              <a:gd name="connsiteX698" fmla="*/ 7933410 w 9149960"/>
              <a:gd name="connsiteY698" fmla="*/ 6086060 h 6856674"/>
              <a:gd name="connsiteX699" fmla="*/ 7945337 w 9149960"/>
              <a:gd name="connsiteY699" fmla="*/ 6101962 h 6856674"/>
              <a:gd name="connsiteX700" fmla="*/ 7961240 w 9149960"/>
              <a:gd name="connsiteY700" fmla="*/ 6107926 h 6856674"/>
              <a:gd name="connsiteX701" fmla="*/ 7972504 w 9149960"/>
              <a:gd name="connsiteY701" fmla="*/ 6111239 h 6856674"/>
              <a:gd name="connsiteX702" fmla="*/ 7991057 w 9149960"/>
              <a:gd name="connsiteY702" fmla="*/ 6108589 h 6856674"/>
              <a:gd name="connsiteX703" fmla="*/ 7955276 w 9149960"/>
              <a:gd name="connsiteY703" fmla="*/ 6079434 h 6856674"/>
              <a:gd name="connsiteX704" fmla="*/ 7940699 w 9149960"/>
              <a:gd name="connsiteY704" fmla="*/ 6058893 h 6856674"/>
              <a:gd name="connsiteX705" fmla="*/ 7956602 w 9149960"/>
              <a:gd name="connsiteY705" fmla="*/ 6035039 h 6856674"/>
              <a:gd name="connsiteX706" fmla="*/ 7978468 w 9149960"/>
              <a:gd name="connsiteY706" fmla="*/ 6052267 h 6856674"/>
              <a:gd name="connsiteX707" fmla="*/ 7994370 w 9149960"/>
              <a:gd name="connsiteY707" fmla="*/ 6027087 h 6856674"/>
              <a:gd name="connsiteX708" fmla="*/ 7995033 w 9149960"/>
              <a:gd name="connsiteY708" fmla="*/ 6025762 h 6856674"/>
              <a:gd name="connsiteX709" fmla="*/ 7966541 w 9149960"/>
              <a:gd name="connsiteY709" fmla="*/ 6031726 h 6856674"/>
              <a:gd name="connsiteX710" fmla="*/ 7937386 w 9149960"/>
              <a:gd name="connsiteY710" fmla="*/ 5995282 h 6856674"/>
              <a:gd name="connsiteX711" fmla="*/ 7945337 w 9149960"/>
              <a:gd name="connsiteY711" fmla="*/ 5986668 h 6856674"/>
              <a:gd name="connsiteX712" fmla="*/ 7963228 w 9149960"/>
              <a:gd name="connsiteY712" fmla="*/ 5987331 h 6856674"/>
              <a:gd name="connsiteX713" fmla="*/ 7939374 w 9149960"/>
              <a:gd name="connsiteY713" fmla="*/ 5953538 h 6856674"/>
              <a:gd name="connsiteX714" fmla="*/ 7938049 w 9149960"/>
              <a:gd name="connsiteY714" fmla="*/ 5952213 h 6856674"/>
              <a:gd name="connsiteX715" fmla="*/ 7942687 w 9149960"/>
              <a:gd name="connsiteY715" fmla="*/ 5950225 h 6856674"/>
              <a:gd name="connsiteX716" fmla="*/ 7917508 w 9149960"/>
              <a:gd name="connsiteY716" fmla="*/ 5912456 h 6856674"/>
              <a:gd name="connsiteX717" fmla="*/ 7929435 w 9149960"/>
              <a:gd name="connsiteY717" fmla="*/ 5911794 h 6856674"/>
              <a:gd name="connsiteX718" fmla="*/ 7931423 w 9149960"/>
              <a:gd name="connsiteY718" fmla="*/ 5910468 h 6856674"/>
              <a:gd name="connsiteX719" fmla="*/ 7930760 w 9149960"/>
              <a:gd name="connsiteY719" fmla="*/ 5908481 h 6856674"/>
              <a:gd name="connsiteX720" fmla="*/ 7928772 w 9149960"/>
              <a:gd name="connsiteY720" fmla="*/ 5905168 h 6856674"/>
              <a:gd name="connsiteX721" fmla="*/ 7938711 w 9149960"/>
              <a:gd name="connsiteY721" fmla="*/ 5907155 h 6856674"/>
              <a:gd name="connsiteX722" fmla="*/ 7980456 w 9149960"/>
              <a:gd name="connsiteY722" fmla="*/ 5976067 h 6856674"/>
              <a:gd name="connsiteX723" fmla="*/ 7990395 w 9149960"/>
              <a:gd name="connsiteY723" fmla="*/ 5979380 h 6856674"/>
              <a:gd name="connsiteX724" fmla="*/ 7995033 w 9149960"/>
              <a:gd name="connsiteY724" fmla="*/ 6001908 h 6856674"/>
              <a:gd name="connsiteX725" fmla="*/ 7997021 w 9149960"/>
              <a:gd name="connsiteY725" fmla="*/ 6024437 h 6856674"/>
              <a:gd name="connsiteX726" fmla="*/ 7997683 w 9149960"/>
              <a:gd name="connsiteY726" fmla="*/ 6024437 h 6856674"/>
              <a:gd name="connsiteX727" fmla="*/ 7997683 w 9149960"/>
              <a:gd name="connsiteY727" fmla="*/ 6025100 h 6856674"/>
              <a:gd name="connsiteX728" fmla="*/ 8008285 w 9149960"/>
              <a:gd name="connsiteY728" fmla="*/ 6041665 h 6856674"/>
              <a:gd name="connsiteX729" fmla="*/ 8013586 w 9149960"/>
              <a:gd name="connsiteY729" fmla="*/ 6044978 h 6856674"/>
              <a:gd name="connsiteX730" fmla="*/ 8036115 w 9149960"/>
              <a:gd name="connsiteY730" fmla="*/ 6071482 h 6856674"/>
              <a:gd name="connsiteX731" fmla="*/ 8055993 w 9149960"/>
              <a:gd name="connsiteY731" fmla="*/ 6083409 h 6856674"/>
              <a:gd name="connsiteX732" fmla="*/ 8057318 w 9149960"/>
              <a:gd name="connsiteY732" fmla="*/ 6072808 h 6856674"/>
              <a:gd name="connsiteX733" fmla="*/ 8067920 w 9149960"/>
              <a:gd name="connsiteY733" fmla="*/ 6067507 h 6856674"/>
              <a:gd name="connsiteX734" fmla="*/ 8076534 w 9149960"/>
              <a:gd name="connsiteY734" fmla="*/ 6048954 h 6856674"/>
              <a:gd name="connsiteX735" fmla="*/ 8045391 w 9149960"/>
              <a:gd name="connsiteY735" fmla="*/ 5978055 h 6856674"/>
              <a:gd name="connsiteX736" fmla="*/ 8072558 w 9149960"/>
              <a:gd name="connsiteY736" fmla="*/ 6014498 h 6856674"/>
              <a:gd name="connsiteX737" fmla="*/ 8079847 w 9149960"/>
              <a:gd name="connsiteY737" fmla="*/ 6043653 h 6856674"/>
              <a:gd name="connsiteX738" fmla="*/ 8091774 w 9149960"/>
              <a:gd name="connsiteY738" fmla="*/ 6068832 h 6856674"/>
              <a:gd name="connsiteX739" fmla="*/ 8105026 w 9149960"/>
              <a:gd name="connsiteY739" fmla="*/ 6073470 h 6856674"/>
              <a:gd name="connsiteX740" fmla="*/ 8118278 w 9149960"/>
              <a:gd name="connsiteY740" fmla="*/ 6072145 h 6856674"/>
              <a:gd name="connsiteX741" fmla="*/ 8118941 w 9149960"/>
              <a:gd name="connsiteY741" fmla="*/ 6084072 h 6856674"/>
              <a:gd name="connsiteX742" fmla="*/ 8111652 w 9149960"/>
              <a:gd name="connsiteY742" fmla="*/ 6115877 h 6856674"/>
              <a:gd name="connsiteX743" fmla="*/ 8107676 w 9149960"/>
              <a:gd name="connsiteY743" fmla="*/ 6117202 h 6856674"/>
              <a:gd name="connsiteX744" fmla="*/ 8110990 w 9149960"/>
              <a:gd name="connsiteY744" fmla="*/ 6129129 h 6856674"/>
              <a:gd name="connsiteX745" fmla="*/ 8156047 w 9149960"/>
              <a:gd name="connsiteY745" fmla="*/ 6170211 h 6856674"/>
              <a:gd name="connsiteX746" fmla="*/ 8185202 w 9149960"/>
              <a:gd name="connsiteY746" fmla="*/ 6162922 h 6856674"/>
              <a:gd name="connsiteX747" fmla="*/ 8154059 w 9149960"/>
              <a:gd name="connsiteY747" fmla="*/ 6225208 h 6856674"/>
              <a:gd name="connsiteX748" fmla="*/ 8175263 w 9149960"/>
              <a:gd name="connsiteY748" fmla="*/ 6221232 h 6856674"/>
              <a:gd name="connsiteX749" fmla="*/ 8165986 w 9149960"/>
              <a:gd name="connsiteY749" fmla="*/ 6236472 h 6856674"/>
              <a:gd name="connsiteX750" fmla="*/ 8163998 w 9149960"/>
              <a:gd name="connsiteY750" fmla="*/ 6242435 h 6856674"/>
              <a:gd name="connsiteX751" fmla="*/ 8211043 w 9149960"/>
              <a:gd name="connsiteY751" fmla="*/ 6270265 h 6856674"/>
              <a:gd name="connsiteX752" fmla="*/ 8236885 w 9149960"/>
              <a:gd name="connsiteY752" fmla="*/ 6283517 h 6856674"/>
              <a:gd name="connsiteX753" fmla="*/ 8258089 w 9149960"/>
              <a:gd name="connsiteY753" fmla="*/ 6296769 h 6856674"/>
              <a:gd name="connsiteX754" fmla="*/ 8267365 w 9149960"/>
              <a:gd name="connsiteY754" fmla="*/ 6300745 h 6856674"/>
              <a:gd name="connsiteX755" fmla="*/ 8295857 w 9149960"/>
              <a:gd name="connsiteY755" fmla="*/ 6315322 h 6856674"/>
              <a:gd name="connsiteX756" fmla="*/ 8281280 w 9149960"/>
              <a:gd name="connsiteY756" fmla="*/ 6286830 h 6856674"/>
              <a:gd name="connsiteX757" fmla="*/ 8279955 w 9149960"/>
              <a:gd name="connsiteY757" fmla="*/ 6268940 h 6856674"/>
              <a:gd name="connsiteX758" fmla="*/ 8285918 w 9149960"/>
              <a:gd name="connsiteY758" fmla="*/ 6275566 h 6856674"/>
              <a:gd name="connsiteX759" fmla="*/ 8338927 w 9149960"/>
              <a:gd name="connsiteY759" fmla="*/ 6305383 h 6856674"/>
              <a:gd name="connsiteX760" fmla="*/ 8304471 w 9149960"/>
              <a:gd name="connsiteY760" fmla="*/ 6272915 h 6856674"/>
              <a:gd name="connsiteX761" fmla="*/ 8330313 w 9149960"/>
              <a:gd name="connsiteY761" fmla="*/ 6269602 h 6856674"/>
              <a:gd name="connsiteX762" fmla="*/ 8369407 w 9149960"/>
              <a:gd name="connsiteY762" fmla="*/ 6300745 h 6856674"/>
              <a:gd name="connsiteX763" fmla="*/ 8427054 w 9149960"/>
              <a:gd name="connsiteY763" fmla="*/ 6327249 h 6856674"/>
              <a:gd name="connsiteX764" fmla="*/ 8383322 w 9149960"/>
              <a:gd name="connsiteY764" fmla="*/ 6282855 h 6856674"/>
              <a:gd name="connsiteX765" fmla="*/ 8427054 w 9149960"/>
              <a:gd name="connsiteY765" fmla="*/ 6300082 h 6856674"/>
              <a:gd name="connsiteX766" fmla="*/ 8446270 w 9149960"/>
              <a:gd name="connsiteY766" fmla="*/ 6319298 h 6856674"/>
              <a:gd name="connsiteX767" fmla="*/ 8480063 w 9149960"/>
              <a:gd name="connsiteY767" fmla="*/ 6323274 h 6856674"/>
              <a:gd name="connsiteX768" fmla="*/ 8500603 w 9149960"/>
              <a:gd name="connsiteY768" fmla="*/ 6315985 h 6856674"/>
              <a:gd name="connsiteX769" fmla="*/ 8513856 w 9149960"/>
              <a:gd name="connsiteY769" fmla="*/ 6263639 h 6856674"/>
              <a:gd name="connsiteX770" fmla="*/ 8509217 w 9149960"/>
              <a:gd name="connsiteY770" fmla="*/ 6243098 h 6856674"/>
              <a:gd name="connsiteX771" fmla="*/ 8499941 w 9149960"/>
              <a:gd name="connsiteY771" fmla="*/ 6226533 h 6856674"/>
              <a:gd name="connsiteX772" fmla="*/ 8513856 w 9149960"/>
              <a:gd name="connsiteY772" fmla="*/ 6181476 h 6856674"/>
              <a:gd name="connsiteX773" fmla="*/ 8525783 w 9149960"/>
              <a:gd name="connsiteY773" fmla="*/ 6168223 h 6856674"/>
              <a:gd name="connsiteX774" fmla="*/ 8601983 w 9149960"/>
              <a:gd name="connsiteY774" fmla="*/ 6141719 h 6856674"/>
              <a:gd name="connsiteX775" fmla="*/ 8650353 w 9149960"/>
              <a:gd name="connsiteY775" fmla="*/ 6155634 h 6856674"/>
              <a:gd name="connsiteX776" fmla="*/ 8652341 w 9149960"/>
              <a:gd name="connsiteY776" fmla="*/ 6161597 h 6856674"/>
              <a:gd name="connsiteX777" fmla="*/ 8647040 w 9149960"/>
              <a:gd name="connsiteY777" fmla="*/ 6182800 h 6856674"/>
              <a:gd name="connsiteX778" fmla="*/ 8629812 w 9149960"/>
              <a:gd name="connsiteY778" fmla="*/ 6221894 h 6856674"/>
              <a:gd name="connsiteX779" fmla="*/ 8613247 w 9149960"/>
              <a:gd name="connsiteY779" fmla="*/ 6322611 h 6856674"/>
              <a:gd name="connsiteX780" fmla="*/ 8615235 w 9149960"/>
              <a:gd name="connsiteY780" fmla="*/ 6340502 h 6856674"/>
              <a:gd name="connsiteX781" fmla="*/ 8609934 w 9149960"/>
              <a:gd name="connsiteY781" fmla="*/ 6365681 h 6856674"/>
              <a:gd name="connsiteX782" fmla="*/ 8604633 w 9149960"/>
              <a:gd name="connsiteY782" fmla="*/ 6379595 h 6856674"/>
              <a:gd name="connsiteX783" fmla="*/ 8587405 w 9149960"/>
              <a:gd name="connsiteY783" fmla="*/ 6422665 h 6856674"/>
              <a:gd name="connsiteX784" fmla="*/ 8605296 w 9149960"/>
              <a:gd name="connsiteY784" fmla="*/ 6431942 h 6856674"/>
              <a:gd name="connsiteX785" fmla="*/ 8642402 w 9149960"/>
              <a:gd name="connsiteY785" fmla="*/ 6438568 h 6856674"/>
              <a:gd name="connsiteX786" fmla="*/ 8662280 w 9149960"/>
              <a:gd name="connsiteY786" fmla="*/ 6429954 h 6856674"/>
              <a:gd name="connsiteX787" fmla="*/ 8669569 w 9149960"/>
              <a:gd name="connsiteY787" fmla="*/ 6437242 h 6856674"/>
              <a:gd name="connsiteX788" fmla="*/ 8660292 w 9149960"/>
              <a:gd name="connsiteY788" fmla="*/ 6436580 h 6856674"/>
              <a:gd name="connsiteX789" fmla="*/ 8645715 w 9149960"/>
              <a:gd name="connsiteY789" fmla="*/ 6455795 h 6856674"/>
              <a:gd name="connsiteX790" fmla="*/ 8653003 w 9149960"/>
              <a:gd name="connsiteY790" fmla="*/ 6461759 h 6856674"/>
              <a:gd name="connsiteX791" fmla="*/ 8675532 w 9149960"/>
              <a:gd name="connsiteY791" fmla="*/ 6459771 h 6856674"/>
              <a:gd name="connsiteX792" fmla="*/ 8681496 w 9149960"/>
              <a:gd name="connsiteY792" fmla="*/ 6459108 h 6856674"/>
              <a:gd name="connsiteX793" fmla="*/ 8713301 w 9149960"/>
              <a:gd name="connsiteY793" fmla="*/ 6461759 h 6856674"/>
              <a:gd name="connsiteX794" fmla="*/ 8727878 w 9149960"/>
              <a:gd name="connsiteY794" fmla="*/ 6473023 h 6856674"/>
              <a:gd name="connsiteX795" fmla="*/ 8712638 w 9149960"/>
              <a:gd name="connsiteY795" fmla="*/ 6483625 h 6856674"/>
              <a:gd name="connsiteX796" fmla="*/ 8747757 w 9149960"/>
              <a:gd name="connsiteY796" fmla="*/ 6476336 h 6856674"/>
              <a:gd name="connsiteX797" fmla="*/ 8717939 w 9149960"/>
              <a:gd name="connsiteY797" fmla="*/ 6522719 h 6856674"/>
              <a:gd name="connsiteX798" fmla="*/ 8763659 w 9149960"/>
              <a:gd name="connsiteY798" fmla="*/ 6525369 h 6856674"/>
              <a:gd name="connsiteX799" fmla="*/ 8768960 w 9149960"/>
              <a:gd name="connsiteY799" fmla="*/ 6506816 h 6856674"/>
              <a:gd name="connsiteX800" fmla="*/ 8786850 w 9149960"/>
              <a:gd name="connsiteY800" fmla="*/ 6528682 h 6856674"/>
              <a:gd name="connsiteX801" fmla="*/ 8808717 w 9149960"/>
              <a:gd name="connsiteY801" fmla="*/ 6528020 h 6856674"/>
              <a:gd name="connsiteX802" fmla="*/ 8809379 w 9149960"/>
              <a:gd name="connsiteY802" fmla="*/ 6510129 h 6856674"/>
              <a:gd name="connsiteX803" fmla="*/ 8823957 w 9149960"/>
              <a:gd name="connsiteY803" fmla="*/ 6522056 h 6856674"/>
              <a:gd name="connsiteX804" fmla="*/ 8841847 w 9149960"/>
              <a:gd name="connsiteY804" fmla="*/ 6541934 h 6856674"/>
              <a:gd name="connsiteX805" fmla="*/ 8841847 w 9149960"/>
              <a:gd name="connsiteY805" fmla="*/ 6661867 h 6856674"/>
              <a:gd name="connsiteX806" fmla="*/ 8841847 w 9149960"/>
              <a:gd name="connsiteY806" fmla="*/ 6692347 h 6856674"/>
              <a:gd name="connsiteX807" fmla="*/ 8855099 w 9149960"/>
              <a:gd name="connsiteY807" fmla="*/ 6689696 h 6856674"/>
              <a:gd name="connsiteX808" fmla="*/ 8885579 w 9149960"/>
              <a:gd name="connsiteY808" fmla="*/ 6700960 h 6856674"/>
              <a:gd name="connsiteX809" fmla="*/ 8849798 w 9149960"/>
              <a:gd name="connsiteY809" fmla="*/ 6732103 h 6856674"/>
              <a:gd name="connsiteX810" fmla="*/ 8874977 w 9149960"/>
              <a:gd name="connsiteY810" fmla="*/ 6732766 h 6856674"/>
              <a:gd name="connsiteX811" fmla="*/ 8933950 w 9149960"/>
              <a:gd name="connsiteY811" fmla="*/ 6720839 h 6856674"/>
              <a:gd name="connsiteX812" fmla="*/ 8935937 w 9149960"/>
              <a:gd name="connsiteY812" fmla="*/ 6722164 h 6856674"/>
              <a:gd name="connsiteX813" fmla="*/ 9004186 w 9149960"/>
              <a:gd name="connsiteY813" fmla="*/ 6735416 h 6856674"/>
              <a:gd name="connsiteX814" fmla="*/ 9036654 w 9149960"/>
              <a:gd name="connsiteY814" fmla="*/ 6734091 h 6856674"/>
              <a:gd name="connsiteX815" fmla="*/ 9097614 w 9149960"/>
              <a:gd name="connsiteY815" fmla="*/ 6741380 h 6856674"/>
              <a:gd name="connsiteX816" fmla="*/ 9100927 w 9149960"/>
              <a:gd name="connsiteY816" fmla="*/ 6799026 h 6856674"/>
              <a:gd name="connsiteX817" fmla="*/ 9149960 w 9149960"/>
              <a:gd name="connsiteY817" fmla="*/ 6820230 h 6856674"/>
              <a:gd name="connsiteX818" fmla="*/ 9136045 w 9149960"/>
              <a:gd name="connsiteY818" fmla="*/ 6856674 h 6856674"/>
              <a:gd name="connsiteX819" fmla="*/ 0 w 9149960"/>
              <a:gd name="connsiteY819" fmla="*/ 6856011 h 6856674"/>
              <a:gd name="connsiteX820" fmla="*/ 0 w 9149960"/>
              <a:gd name="connsiteY820" fmla="*/ 29156 h 6856674"/>
              <a:gd name="connsiteX821" fmla="*/ 0 w 9149960"/>
              <a:gd name="connsiteY821" fmla="*/ 5965 h 6856674"/>
              <a:gd name="connsiteX822" fmla="*/ 41911 w 9149960"/>
              <a:gd name="connsiteY822" fmla="*/ 3812 h 6856674"/>
              <a:gd name="connsiteX823" fmla="*/ 99388 w 9149960"/>
              <a:gd name="connsiteY823" fmla="*/ 0 h 6856674"/>
              <a:gd name="connsiteX824" fmla="*/ 116616 w 9149960"/>
              <a:gd name="connsiteY824" fmla="*/ 26504 h 6856674"/>
              <a:gd name="connsiteX825" fmla="*/ 99388 w 9149960"/>
              <a:gd name="connsiteY825" fmla="*/ 0 h 685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</a:cxnLst>
            <a:rect l="l" t="t" r="r" b="b"/>
            <a:pathLst>
              <a:path w="9149960" h="6856674">
                <a:moveTo>
                  <a:pt x="8040090" y="6130455"/>
                </a:moveTo>
                <a:cubicBezTo>
                  <a:pt x="8036115" y="6131117"/>
                  <a:pt x="8032139" y="6131780"/>
                  <a:pt x="8028163" y="6132442"/>
                </a:cubicBezTo>
                <a:cubicBezTo>
                  <a:pt x="8027501" y="6133105"/>
                  <a:pt x="8026176" y="6134430"/>
                  <a:pt x="8024850" y="6135093"/>
                </a:cubicBezTo>
                <a:cubicBezTo>
                  <a:pt x="8012261" y="6145032"/>
                  <a:pt x="8007623" y="6161597"/>
                  <a:pt x="8010936" y="6178162"/>
                </a:cubicBezTo>
                <a:cubicBezTo>
                  <a:pt x="8012923" y="6176174"/>
                  <a:pt x="8014911" y="6174187"/>
                  <a:pt x="8016899" y="6172199"/>
                </a:cubicBezTo>
                <a:cubicBezTo>
                  <a:pt x="8017562" y="6171536"/>
                  <a:pt x="8018887" y="6171536"/>
                  <a:pt x="8019549" y="6171536"/>
                </a:cubicBezTo>
                <a:cubicBezTo>
                  <a:pt x="8026176" y="6157621"/>
                  <a:pt x="8033464" y="6144369"/>
                  <a:pt x="8040090" y="6130455"/>
                </a:cubicBezTo>
                <a:close/>
                <a:moveTo>
                  <a:pt x="8094424" y="6123828"/>
                </a:moveTo>
                <a:cubicBezTo>
                  <a:pt x="8083160" y="6126479"/>
                  <a:pt x="8071233" y="6127804"/>
                  <a:pt x="8059306" y="6129129"/>
                </a:cubicBezTo>
                <a:cubicBezTo>
                  <a:pt x="8062619" y="6137081"/>
                  <a:pt x="8065932" y="6145032"/>
                  <a:pt x="8072558" y="6151658"/>
                </a:cubicBezTo>
                <a:cubicBezTo>
                  <a:pt x="8077859" y="6155634"/>
                  <a:pt x="8083160" y="6160272"/>
                  <a:pt x="8088461" y="6164247"/>
                </a:cubicBezTo>
                <a:cubicBezTo>
                  <a:pt x="8092436" y="6167560"/>
                  <a:pt x="8098400" y="6171536"/>
                  <a:pt x="8102376" y="6168886"/>
                </a:cubicBezTo>
                <a:cubicBezTo>
                  <a:pt x="8105689" y="6166235"/>
                  <a:pt x="8108339" y="6157621"/>
                  <a:pt x="8107014" y="6154308"/>
                </a:cubicBezTo>
                <a:cubicBezTo>
                  <a:pt x="8102376" y="6144369"/>
                  <a:pt x="8103038" y="6131780"/>
                  <a:pt x="8094424" y="6123828"/>
                </a:cubicBezTo>
                <a:close/>
                <a:moveTo>
                  <a:pt x="8095749" y="6017811"/>
                </a:moveTo>
                <a:cubicBezTo>
                  <a:pt x="8103700" y="6025762"/>
                  <a:pt x="8117615" y="6021786"/>
                  <a:pt x="8117615" y="6036364"/>
                </a:cubicBezTo>
                <a:cubicBezTo>
                  <a:pt x="8117615" y="6039015"/>
                  <a:pt x="8114965" y="6041002"/>
                  <a:pt x="8113639" y="6043652"/>
                </a:cubicBezTo>
                <a:cubicBezTo>
                  <a:pt x="8104363" y="6038352"/>
                  <a:pt x="8094424" y="6033713"/>
                  <a:pt x="8095749" y="6017811"/>
                </a:cubicBezTo>
                <a:close/>
                <a:moveTo>
                  <a:pt x="7979792" y="5943599"/>
                </a:moveTo>
                <a:cubicBezTo>
                  <a:pt x="7989732" y="5944261"/>
                  <a:pt x="7997020" y="5944261"/>
                  <a:pt x="8005634" y="5953538"/>
                </a:cubicBezTo>
                <a:cubicBezTo>
                  <a:pt x="8013586" y="5962815"/>
                  <a:pt x="8016236" y="5975404"/>
                  <a:pt x="8025512" y="5982693"/>
                </a:cubicBezTo>
                <a:cubicBezTo>
                  <a:pt x="8025512" y="5984681"/>
                  <a:pt x="8026175" y="5987331"/>
                  <a:pt x="8026175" y="5989319"/>
                </a:cubicBezTo>
                <a:cubicBezTo>
                  <a:pt x="8026838" y="5992632"/>
                  <a:pt x="8024850" y="5992632"/>
                  <a:pt x="8021537" y="5993295"/>
                </a:cubicBezTo>
                <a:cubicBezTo>
                  <a:pt x="8009610" y="5993957"/>
                  <a:pt x="8000333" y="5989982"/>
                  <a:pt x="7991719" y="5982030"/>
                </a:cubicBezTo>
                <a:cubicBezTo>
                  <a:pt x="7995032" y="5967453"/>
                  <a:pt x="7979130" y="5958176"/>
                  <a:pt x="7979792" y="5943599"/>
                </a:cubicBezTo>
                <a:close/>
                <a:moveTo>
                  <a:pt x="7847270" y="5917757"/>
                </a:moveTo>
                <a:cubicBezTo>
                  <a:pt x="7853897" y="5921733"/>
                  <a:pt x="7861185" y="5925046"/>
                  <a:pt x="7867811" y="5929021"/>
                </a:cubicBezTo>
                <a:cubicBezTo>
                  <a:pt x="7875763" y="5937635"/>
                  <a:pt x="7891665" y="5942274"/>
                  <a:pt x="7883051" y="5958839"/>
                </a:cubicBezTo>
                <a:cubicBezTo>
                  <a:pt x="7879738" y="5958839"/>
                  <a:pt x="7875763" y="5955526"/>
                  <a:pt x="7874437" y="5960827"/>
                </a:cubicBezTo>
                <a:cubicBezTo>
                  <a:pt x="7871787" y="5966128"/>
                  <a:pt x="7869137" y="5971429"/>
                  <a:pt x="7865161" y="5962152"/>
                </a:cubicBezTo>
                <a:cubicBezTo>
                  <a:pt x="7859860" y="5950887"/>
                  <a:pt x="7853234" y="5939623"/>
                  <a:pt x="7845283" y="5929684"/>
                </a:cubicBezTo>
                <a:cubicBezTo>
                  <a:pt x="7842632" y="5926371"/>
                  <a:pt x="7837994" y="5920408"/>
                  <a:pt x="7847270" y="5917757"/>
                </a:cubicBezTo>
                <a:close/>
                <a:moveTo>
                  <a:pt x="7878992" y="5907901"/>
                </a:moveTo>
                <a:cubicBezTo>
                  <a:pt x="7881063" y="5906161"/>
                  <a:pt x="7885370" y="5906824"/>
                  <a:pt x="7891665" y="5909806"/>
                </a:cubicBezTo>
                <a:cubicBezTo>
                  <a:pt x="7902267" y="5928359"/>
                  <a:pt x="7917507" y="5942936"/>
                  <a:pt x="7931422" y="5958176"/>
                </a:cubicBezTo>
                <a:cubicBezTo>
                  <a:pt x="7934072" y="5963477"/>
                  <a:pt x="7940698" y="5966790"/>
                  <a:pt x="7938048" y="5974078"/>
                </a:cubicBezTo>
                <a:cubicBezTo>
                  <a:pt x="7929434" y="5972754"/>
                  <a:pt x="7926783" y="5959501"/>
                  <a:pt x="7916182" y="5961489"/>
                </a:cubicBezTo>
                <a:cubicBezTo>
                  <a:pt x="7917507" y="5965465"/>
                  <a:pt x="7918832" y="5969441"/>
                  <a:pt x="7922145" y="5977391"/>
                </a:cubicBezTo>
                <a:cubicBezTo>
                  <a:pt x="7910218" y="5969441"/>
                  <a:pt x="7902267" y="5963477"/>
                  <a:pt x="7893653" y="5957513"/>
                </a:cubicBezTo>
                <a:cubicBezTo>
                  <a:pt x="7881726" y="5948237"/>
                  <a:pt x="7889677" y="5931009"/>
                  <a:pt x="7879738" y="5920407"/>
                </a:cubicBezTo>
                <a:cubicBezTo>
                  <a:pt x="7877087" y="5913781"/>
                  <a:pt x="7876922" y="5909640"/>
                  <a:pt x="7878992" y="5907901"/>
                </a:cubicBezTo>
                <a:close/>
                <a:moveTo>
                  <a:pt x="5711683" y="4827766"/>
                </a:moveTo>
                <a:cubicBezTo>
                  <a:pt x="5713009" y="4828428"/>
                  <a:pt x="5714996" y="4829754"/>
                  <a:pt x="5716322" y="4830416"/>
                </a:cubicBezTo>
                <a:cubicBezTo>
                  <a:pt x="5722948" y="4832404"/>
                  <a:pt x="5725598" y="4836380"/>
                  <a:pt x="5728911" y="4841018"/>
                </a:cubicBezTo>
                <a:cubicBezTo>
                  <a:pt x="5728911" y="4839030"/>
                  <a:pt x="5728911" y="4837705"/>
                  <a:pt x="5727586" y="4835717"/>
                </a:cubicBezTo>
                <a:cubicBezTo>
                  <a:pt x="5724273" y="4829754"/>
                  <a:pt x="5718309" y="4827103"/>
                  <a:pt x="5711683" y="4827766"/>
                </a:cubicBezTo>
                <a:close/>
                <a:moveTo>
                  <a:pt x="5377728" y="4613743"/>
                </a:moveTo>
                <a:cubicBezTo>
                  <a:pt x="5387667" y="4614406"/>
                  <a:pt x="5394956" y="4615068"/>
                  <a:pt x="5402907" y="4623682"/>
                </a:cubicBezTo>
                <a:cubicBezTo>
                  <a:pt x="5410859" y="4632959"/>
                  <a:pt x="5413509" y="4645548"/>
                  <a:pt x="5422786" y="4652837"/>
                </a:cubicBezTo>
                <a:cubicBezTo>
                  <a:pt x="5422786" y="4654825"/>
                  <a:pt x="5423448" y="4657475"/>
                  <a:pt x="5423448" y="4659463"/>
                </a:cubicBezTo>
                <a:cubicBezTo>
                  <a:pt x="5423448" y="4663439"/>
                  <a:pt x="5422123" y="4663439"/>
                  <a:pt x="5418147" y="4664102"/>
                </a:cubicBezTo>
                <a:cubicBezTo>
                  <a:pt x="5406220" y="4664764"/>
                  <a:pt x="5396944" y="4660788"/>
                  <a:pt x="5388993" y="4652837"/>
                </a:cubicBezTo>
                <a:cubicBezTo>
                  <a:pt x="5388993" y="4652837"/>
                  <a:pt x="5388993" y="4652174"/>
                  <a:pt x="5388993" y="4652174"/>
                </a:cubicBezTo>
                <a:cubicBezTo>
                  <a:pt x="5392306" y="4637597"/>
                  <a:pt x="5377065" y="4628983"/>
                  <a:pt x="5377065" y="4614406"/>
                </a:cubicBezTo>
                <a:cubicBezTo>
                  <a:pt x="5377065" y="4613743"/>
                  <a:pt x="5377728" y="4613743"/>
                  <a:pt x="5377728" y="4613743"/>
                </a:cubicBezTo>
                <a:close/>
                <a:moveTo>
                  <a:pt x="4652834" y="2823376"/>
                </a:moveTo>
                <a:cubicBezTo>
                  <a:pt x="4662773" y="2831990"/>
                  <a:pt x="4678014" y="2838615"/>
                  <a:pt x="4670062" y="2857831"/>
                </a:cubicBezTo>
                <a:cubicBezTo>
                  <a:pt x="4663436" y="2845241"/>
                  <a:pt x="4658136" y="2833977"/>
                  <a:pt x="4652834" y="2823376"/>
                </a:cubicBezTo>
                <a:close/>
                <a:moveTo>
                  <a:pt x="4357974" y="2515926"/>
                </a:moveTo>
                <a:cubicBezTo>
                  <a:pt x="4353998" y="2531166"/>
                  <a:pt x="4352673" y="2543094"/>
                  <a:pt x="4363937" y="2551708"/>
                </a:cubicBezTo>
                <a:cubicBezTo>
                  <a:pt x="4375202" y="2560320"/>
                  <a:pt x="4387129" y="2568272"/>
                  <a:pt x="4398393" y="2576886"/>
                </a:cubicBezTo>
                <a:cubicBezTo>
                  <a:pt x="4382490" y="2574898"/>
                  <a:pt x="4369901" y="2564959"/>
                  <a:pt x="4357311" y="2553695"/>
                </a:cubicBezTo>
                <a:cubicBezTo>
                  <a:pt x="4340083" y="2555682"/>
                  <a:pt x="4334120" y="2539780"/>
                  <a:pt x="4322193" y="2532491"/>
                </a:cubicBezTo>
                <a:cubicBezTo>
                  <a:pt x="4333458" y="2524540"/>
                  <a:pt x="4337433" y="2541768"/>
                  <a:pt x="4346709" y="2537791"/>
                </a:cubicBezTo>
                <a:cubicBezTo>
                  <a:pt x="4351348" y="2531829"/>
                  <a:pt x="4346709" y="2522553"/>
                  <a:pt x="4357974" y="2515926"/>
                </a:cubicBezTo>
                <a:close/>
                <a:moveTo>
                  <a:pt x="3910713" y="2390692"/>
                </a:moveTo>
                <a:cubicBezTo>
                  <a:pt x="3920652" y="2395993"/>
                  <a:pt x="3929929" y="2401956"/>
                  <a:pt x="3939868" y="2407256"/>
                </a:cubicBezTo>
                <a:cubicBezTo>
                  <a:pt x="3927941" y="2405932"/>
                  <a:pt x="3916014" y="2403944"/>
                  <a:pt x="3910713" y="2390692"/>
                </a:cubicBezTo>
                <a:close/>
                <a:moveTo>
                  <a:pt x="3548931" y="2174682"/>
                </a:moveTo>
                <a:cubicBezTo>
                  <a:pt x="3560195" y="2172031"/>
                  <a:pt x="3560859" y="2183296"/>
                  <a:pt x="3564832" y="2189258"/>
                </a:cubicBezTo>
                <a:cubicBezTo>
                  <a:pt x="3558208" y="2184621"/>
                  <a:pt x="3547606" y="2189258"/>
                  <a:pt x="3544291" y="2178657"/>
                </a:cubicBezTo>
                <a:cubicBezTo>
                  <a:pt x="3544291" y="2177332"/>
                  <a:pt x="3546943" y="2174682"/>
                  <a:pt x="3548931" y="2174682"/>
                </a:cubicBezTo>
                <a:close/>
                <a:moveTo>
                  <a:pt x="3407132" y="1969936"/>
                </a:moveTo>
                <a:cubicBezTo>
                  <a:pt x="3418396" y="1965960"/>
                  <a:pt x="3419059" y="1977887"/>
                  <a:pt x="3424360" y="1983188"/>
                </a:cubicBezTo>
                <a:cubicBezTo>
                  <a:pt x="3417071" y="1980537"/>
                  <a:pt x="3407132" y="1983850"/>
                  <a:pt x="3403156" y="1974574"/>
                </a:cubicBezTo>
                <a:cubicBezTo>
                  <a:pt x="3402494" y="1973911"/>
                  <a:pt x="3405807" y="1970598"/>
                  <a:pt x="3407132" y="1969936"/>
                </a:cubicBezTo>
                <a:close/>
                <a:moveTo>
                  <a:pt x="3071188" y="1835426"/>
                </a:moveTo>
                <a:cubicBezTo>
                  <a:pt x="3085767" y="1838739"/>
                  <a:pt x="3091068" y="1848678"/>
                  <a:pt x="3095706" y="1859280"/>
                </a:cubicBezTo>
                <a:cubicBezTo>
                  <a:pt x="3086430" y="1853317"/>
                  <a:pt x="3076490" y="1849341"/>
                  <a:pt x="3071188" y="1835426"/>
                </a:cubicBezTo>
                <a:close/>
                <a:moveTo>
                  <a:pt x="2953908" y="1831451"/>
                </a:moveTo>
                <a:cubicBezTo>
                  <a:pt x="2967160" y="1827476"/>
                  <a:pt x="2973124" y="1838740"/>
                  <a:pt x="2982400" y="1840065"/>
                </a:cubicBezTo>
                <a:cubicBezTo>
                  <a:pt x="2967823" y="1853980"/>
                  <a:pt x="2961859" y="1841391"/>
                  <a:pt x="2953908" y="1831451"/>
                </a:cubicBezTo>
                <a:close/>
                <a:moveTo>
                  <a:pt x="2988396" y="1813955"/>
                </a:moveTo>
                <a:cubicBezTo>
                  <a:pt x="3006132" y="1812899"/>
                  <a:pt x="3019673" y="1824329"/>
                  <a:pt x="3032098" y="1838741"/>
                </a:cubicBezTo>
                <a:cubicBezTo>
                  <a:pt x="3038725" y="1846693"/>
                  <a:pt x="3057941" y="1851994"/>
                  <a:pt x="3045348" y="1867234"/>
                </a:cubicBezTo>
                <a:cubicBezTo>
                  <a:pt x="3031435" y="1881811"/>
                  <a:pt x="3028784" y="1854644"/>
                  <a:pt x="3013545" y="1861933"/>
                </a:cubicBezTo>
                <a:cubicBezTo>
                  <a:pt x="3020170" y="1851994"/>
                  <a:pt x="3028784" y="1857293"/>
                  <a:pt x="3031435" y="1851994"/>
                </a:cubicBezTo>
                <a:cubicBezTo>
                  <a:pt x="3024146" y="1837416"/>
                  <a:pt x="3010895" y="1838741"/>
                  <a:pt x="3001617" y="1842717"/>
                </a:cubicBezTo>
                <a:cubicBezTo>
                  <a:pt x="2993004" y="1846030"/>
                  <a:pt x="2989029" y="1841392"/>
                  <a:pt x="2983064" y="1840729"/>
                </a:cubicBezTo>
                <a:cubicBezTo>
                  <a:pt x="2984389" y="1830127"/>
                  <a:pt x="2975776" y="1825489"/>
                  <a:pt x="2969150" y="1819526"/>
                </a:cubicBezTo>
                <a:cubicBezTo>
                  <a:pt x="2976107" y="1816047"/>
                  <a:pt x="2982485" y="1814308"/>
                  <a:pt x="2988396" y="1813955"/>
                </a:cubicBezTo>
                <a:close/>
                <a:moveTo>
                  <a:pt x="2717357" y="1594237"/>
                </a:moveTo>
                <a:cubicBezTo>
                  <a:pt x="2718682" y="1593574"/>
                  <a:pt x="2721995" y="1593574"/>
                  <a:pt x="2723320" y="1594237"/>
                </a:cubicBezTo>
                <a:cubicBezTo>
                  <a:pt x="2743861" y="1604839"/>
                  <a:pt x="2738561" y="1618091"/>
                  <a:pt x="2723983" y="1633994"/>
                </a:cubicBezTo>
                <a:cubicBezTo>
                  <a:pt x="2731935" y="1620079"/>
                  <a:pt x="2733922" y="1606827"/>
                  <a:pt x="2715369" y="1599538"/>
                </a:cubicBezTo>
                <a:cubicBezTo>
                  <a:pt x="2715369" y="1599538"/>
                  <a:pt x="2716032" y="1594900"/>
                  <a:pt x="2717357" y="1594237"/>
                </a:cubicBezTo>
                <a:close/>
                <a:moveTo>
                  <a:pt x="2604051" y="1535929"/>
                </a:moveTo>
                <a:cubicBezTo>
                  <a:pt x="2609353" y="1535266"/>
                  <a:pt x="2613991" y="1538578"/>
                  <a:pt x="2618629" y="1538578"/>
                </a:cubicBezTo>
                <a:cubicBezTo>
                  <a:pt x="2639832" y="1540567"/>
                  <a:pt x="2651760" y="1567734"/>
                  <a:pt x="2677602" y="1559781"/>
                </a:cubicBezTo>
                <a:cubicBezTo>
                  <a:pt x="2684889" y="1557794"/>
                  <a:pt x="2680252" y="1567734"/>
                  <a:pt x="2680915" y="1572372"/>
                </a:cubicBezTo>
                <a:cubicBezTo>
                  <a:pt x="2682239" y="1580985"/>
                  <a:pt x="2676277" y="1578335"/>
                  <a:pt x="2672301" y="1576348"/>
                </a:cubicBezTo>
                <a:cubicBezTo>
                  <a:pt x="2650435" y="1561108"/>
                  <a:pt x="2624593" y="1553155"/>
                  <a:pt x="2604051" y="1535929"/>
                </a:cubicBezTo>
                <a:close/>
                <a:moveTo>
                  <a:pt x="1740670" y="1052222"/>
                </a:moveTo>
                <a:cubicBezTo>
                  <a:pt x="1750609" y="1050234"/>
                  <a:pt x="1751934" y="1059511"/>
                  <a:pt x="1756572" y="1065474"/>
                </a:cubicBezTo>
                <a:cubicBezTo>
                  <a:pt x="1748621" y="1064149"/>
                  <a:pt x="1740007" y="1065474"/>
                  <a:pt x="1736031" y="1056860"/>
                </a:cubicBezTo>
                <a:cubicBezTo>
                  <a:pt x="1736031" y="1056198"/>
                  <a:pt x="1738682" y="1052885"/>
                  <a:pt x="1740670" y="1052222"/>
                </a:cubicBezTo>
                <a:close/>
                <a:moveTo>
                  <a:pt x="1622730" y="907775"/>
                </a:moveTo>
                <a:cubicBezTo>
                  <a:pt x="1626044" y="925665"/>
                  <a:pt x="1635320" y="939580"/>
                  <a:pt x="1645259" y="955483"/>
                </a:cubicBezTo>
                <a:cubicBezTo>
                  <a:pt x="1632007" y="959459"/>
                  <a:pt x="1621406" y="963434"/>
                  <a:pt x="1610141" y="966747"/>
                </a:cubicBezTo>
                <a:cubicBezTo>
                  <a:pt x="1598215" y="970723"/>
                  <a:pt x="1592251" y="964759"/>
                  <a:pt x="1587613" y="958133"/>
                </a:cubicBezTo>
                <a:cubicBezTo>
                  <a:pt x="1582974" y="951507"/>
                  <a:pt x="1586950" y="944218"/>
                  <a:pt x="1594238" y="938918"/>
                </a:cubicBezTo>
                <a:cubicBezTo>
                  <a:pt x="1599540" y="935605"/>
                  <a:pt x="1603515" y="930966"/>
                  <a:pt x="1603515" y="924340"/>
                </a:cubicBezTo>
                <a:cubicBezTo>
                  <a:pt x="1603515" y="917714"/>
                  <a:pt x="1604178" y="917051"/>
                  <a:pt x="1607491" y="919702"/>
                </a:cubicBezTo>
                <a:cubicBezTo>
                  <a:pt x="1627369" y="936267"/>
                  <a:pt x="1616104" y="913076"/>
                  <a:pt x="1622730" y="907775"/>
                </a:cubicBezTo>
                <a:close/>
                <a:moveTo>
                  <a:pt x="1565497" y="845241"/>
                </a:moveTo>
                <a:cubicBezTo>
                  <a:pt x="1567567" y="845987"/>
                  <a:pt x="1569721" y="847478"/>
                  <a:pt x="1571709" y="848140"/>
                </a:cubicBezTo>
                <a:cubicBezTo>
                  <a:pt x="1576348" y="850128"/>
                  <a:pt x="1581649" y="852115"/>
                  <a:pt x="1590262" y="855428"/>
                </a:cubicBezTo>
                <a:cubicBezTo>
                  <a:pt x="1570384" y="860067"/>
                  <a:pt x="1574360" y="868018"/>
                  <a:pt x="1582310" y="876632"/>
                </a:cubicBezTo>
                <a:cubicBezTo>
                  <a:pt x="1594238" y="879282"/>
                  <a:pt x="1585623" y="865368"/>
                  <a:pt x="1592249" y="864042"/>
                </a:cubicBezTo>
                <a:cubicBezTo>
                  <a:pt x="1610140" y="871331"/>
                  <a:pt x="1588937" y="894522"/>
                  <a:pt x="1606165" y="902474"/>
                </a:cubicBezTo>
                <a:cubicBezTo>
                  <a:pt x="1596226" y="898498"/>
                  <a:pt x="1581649" y="907112"/>
                  <a:pt x="1577010" y="890547"/>
                </a:cubicBezTo>
                <a:cubicBezTo>
                  <a:pt x="1561107" y="885908"/>
                  <a:pt x="1565084" y="869343"/>
                  <a:pt x="1558457" y="859404"/>
                </a:cubicBezTo>
                <a:cubicBezTo>
                  <a:pt x="1556469" y="856754"/>
                  <a:pt x="1557794" y="850128"/>
                  <a:pt x="1559782" y="846815"/>
                </a:cubicBezTo>
                <a:cubicBezTo>
                  <a:pt x="1561439" y="844496"/>
                  <a:pt x="1563427" y="844496"/>
                  <a:pt x="1565497" y="845241"/>
                </a:cubicBezTo>
                <a:close/>
                <a:moveTo>
                  <a:pt x="1508760" y="819647"/>
                </a:moveTo>
                <a:cubicBezTo>
                  <a:pt x="1519360" y="816334"/>
                  <a:pt x="1520024" y="827598"/>
                  <a:pt x="1525324" y="833562"/>
                </a:cubicBezTo>
                <a:cubicBezTo>
                  <a:pt x="1518699" y="828923"/>
                  <a:pt x="1508096" y="834887"/>
                  <a:pt x="1504121" y="826273"/>
                </a:cubicBezTo>
                <a:cubicBezTo>
                  <a:pt x="1503458" y="824948"/>
                  <a:pt x="1506771" y="820310"/>
                  <a:pt x="1508760" y="819647"/>
                </a:cubicBezTo>
                <a:close/>
                <a:moveTo>
                  <a:pt x="739472" y="508222"/>
                </a:moveTo>
                <a:cubicBezTo>
                  <a:pt x="738809" y="508885"/>
                  <a:pt x="738147" y="509548"/>
                  <a:pt x="737484" y="510210"/>
                </a:cubicBezTo>
                <a:cubicBezTo>
                  <a:pt x="738147" y="510210"/>
                  <a:pt x="738809" y="510873"/>
                  <a:pt x="739472" y="510873"/>
                </a:cubicBezTo>
                <a:cubicBezTo>
                  <a:pt x="740135" y="510210"/>
                  <a:pt x="739472" y="508885"/>
                  <a:pt x="739472" y="508222"/>
                </a:cubicBezTo>
                <a:close/>
                <a:moveTo>
                  <a:pt x="1017765" y="502258"/>
                </a:moveTo>
                <a:cubicBezTo>
                  <a:pt x="1029030" y="509547"/>
                  <a:pt x="1042944" y="512197"/>
                  <a:pt x="1050234" y="525449"/>
                </a:cubicBezTo>
                <a:cubicBezTo>
                  <a:pt x="1044933" y="526112"/>
                  <a:pt x="1041620" y="526112"/>
                  <a:pt x="1037643" y="526775"/>
                </a:cubicBezTo>
                <a:cubicBezTo>
                  <a:pt x="1033668" y="516835"/>
                  <a:pt x="1015778" y="519486"/>
                  <a:pt x="1017765" y="502258"/>
                </a:cubicBezTo>
                <a:close/>
                <a:moveTo>
                  <a:pt x="854765" y="418108"/>
                </a:moveTo>
                <a:cubicBezTo>
                  <a:pt x="871992" y="428047"/>
                  <a:pt x="887233" y="443287"/>
                  <a:pt x="909099" y="447925"/>
                </a:cubicBezTo>
                <a:cubicBezTo>
                  <a:pt x="894521" y="463165"/>
                  <a:pt x="882595" y="447925"/>
                  <a:pt x="870667" y="445275"/>
                </a:cubicBezTo>
                <a:cubicBezTo>
                  <a:pt x="860728" y="442625"/>
                  <a:pt x="860728" y="441962"/>
                  <a:pt x="854765" y="418108"/>
                </a:cubicBezTo>
                <a:close/>
                <a:moveTo>
                  <a:pt x="499604" y="237213"/>
                </a:moveTo>
                <a:cubicBezTo>
                  <a:pt x="510206" y="235225"/>
                  <a:pt x="510868" y="245827"/>
                  <a:pt x="515507" y="251128"/>
                </a:cubicBezTo>
                <a:cubicBezTo>
                  <a:pt x="507555" y="247815"/>
                  <a:pt x="498279" y="250465"/>
                  <a:pt x="494966" y="241189"/>
                </a:cubicBezTo>
                <a:cubicBezTo>
                  <a:pt x="494966" y="240526"/>
                  <a:pt x="497616" y="237213"/>
                  <a:pt x="499604" y="237213"/>
                </a:cubicBezTo>
                <a:close/>
                <a:moveTo>
                  <a:pt x="434006" y="139809"/>
                </a:moveTo>
                <a:cubicBezTo>
                  <a:pt x="445271" y="136497"/>
                  <a:pt x="444607" y="148424"/>
                  <a:pt x="450571" y="153062"/>
                </a:cubicBezTo>
                <a:cubicBezTo>
                  <a:pt x="442620" y="152399"/>
                  <a:pt x="435331" y="151075"/>
                  <a:pt x="430030" y="144449"/>
                </a:cubicBezTo>
                <a:cubicBezTo>
                  <a:pt x="430030" y="143786"/>
                  <a:pt x="432018" y="140472"/>
                  <a:pt x="434006" y="139809"/>
                </a:cubicBezTo>
                <a:close/>
                <a:moveTo>
                  <a:pt x="41911" y="3812"/>
                </a:moveTo>
                <a:cubicBezTo>
                  <a:pt x="55495" y="6462"/>
                  <a:pt x="68250" y="13585"/>
                  <a:pt x="78851" y="28494"/>
                </a:cubicBezTo>
                <a:cubicBezTo>
                  <a:pt x="85477" y="37770"/>
                  <a:pt x="96741" y="44396"/>
                  <a:pt x="105355" y="53010"/>
                </a:cubicBezTo>
                <a:cubicBezTo>
                  <a:pt x="108006" y="55661"/>
                  <a:pt x="109993" y="60299"/>
                  <a:pt x="113970" y="57649"/>
                </a:cubicBezTo>
                <a:cubicBezTo>
                  <a:pt x="117945" y="54998"/>
                  <a:pt x="117283" y="49035"/>
                  <a:pt x="114632" y="45059"/>
                </a:cubicBezTo>
                <a:cubicBezTo>
                  <a:pt x="112644" y="41746"/>
                  <a:pt x="104693" y="43071"/>
                  <a:pt x="107344" y="36445"/>
                </a:cubicBezTo>
                <a:cubicBezTo>
                  <a:pt x="111981" y="31144"/>
                  <a:pt x="115957" y="38433"/>
                  <a:pt x="122583" y="35782"/>
                </a:cubicBezTo>
                <a:cubicBezTo>
                  <a:pt x="133848" y="31144"/>
                  <a:pt x="141799" y="44396"/>
                  <a:pt x="152400" y="47047"/>
                </a:cubicBezTo>
                <a:cubicBezTo>
                  <a:pt x="135835" y="60962"/>
                  <a:pt x="160352" y="60299"/>
                  <a:pt x="159689" y="68913"/>
                </a:cubicBezTo>
                <a:lnTo>
                  <a:pt x="195470" y="77527"/>
                </a:lnTo>
                <a:cubicBezTo>
                  <a:pt x="208722" y="100718"/>
                  <a:pt x="231251" y="90779"/>
                  <a:pt x="250467" y="93429"/>
                </a:cubicBezTo>
                <a:cubicBezTo>
                  <a:pt x="240528" y="107344"/>
                  <a:pt x="274983" y="98068"/>
                  <a:pt x="261731" y="114633"/>
                </a:cubicBezTo>
                <a:cubicBezTo>
                  <a:pt x="257755" y="119271"/>
                  <a:pt x="247816" y="121922"/>
                  <a:pt x="253780" y="129873"/>
                </a:cubicBezTo>
                <a:cubicBezTo>
                  <a:pt x="259744" y="137162"/>
                  <a:pt x="269019" y="130535"/>
                  <a:pt x="274321" y="127885"/>
                </a:cubicBezTo>
                <a:cubicBezTo>
                  <a:pt x="294199" y="117283"/>
                  <a:pt x="317390" y="119934"/>
                  <a:pt x="328654" y="131198"/>
                </a:cubicBezTo>
                <a:cubicBezTo>
                  <a:pt x="343232" y="145113"/>
                  <a:pt x="349196" y="137162"/>
                  <a:pt x="357809" y="130535"/>
                </a:cubicBezTo>
                <a:cubicBezTo>
                  <a:pt x="368411" y="122584"/>
                  <a:pt x="375700" y="126560"/>
                  <a:pt x="384313" y="133186"/>
                </a:cubicBezTo>
                <a:cubicBezTo>
                  <a:pt x="398891" y="143788"/>
                  <a:pt x="388289" y="155715"/>
                  <a:pt x="386302" y="167642"/>
                </a:cubicBezTo>
                <a:cubicBezTo>
                  <a:pt x="422745" y="158365"/>
                  <a:pt x="428045" y="163003"/>
                  <a:pt x="422745" y="200772"/>
                </a:cubicBezTo>
                <a:cubicBezTo>
                  <a:pt x="422083" y="207398"/>
                  <a:pt x="427383" y="204085"/>
                  <a:pt x="430034" y="206073"/>
                </a:cubicBezTo>
                <a:cubicBezTo>
                  <a:pt x="447924" y="220650"/>
                  <a:pt x="458526" y="247817"/>
                  <a:pt x="453225" y="265045"/>
                </a:cubicBezTo>
                <a:cubicBezTo>
                  <a:pt x="474428" y="252455"/>
                  <a:pt x="479067" y="277635"/>
                  <a:pt x="492981" y="282936"/>
                </a:cubicBezTo>
                <a:cubicBezTo>
                  <a:pt x="505571" y="288236"/>
                  <a:pt x="485030" y="293537"/>
                  <a:pt x="487680" y="301489"/>
                </a:cubicBezTo>
                <a:cubicBezTo>
                  <a:pt x="497619" y="303476"/>
                  <a:pt x="514848" y="305464"/>
                  <a:pt x="514185" y="310765"/>
                </a:cubicBezTo>
                <a:cubicBezTo>
                  <a:pt x="512197" y="323355"/>
                  <a:pt x="506234" y="337932"/>
                  <a:pt x="490993" y="343896"/>
                </a:cubicBezTo>
                <a:cubicBezTo>
                  <a:pt x="508884" y="343233"/>
                  <a:pt x="508884" y="343233"/>
                  <a:pt x="524124" y="350522"/>
                </a:cubicBezTo>
                <a:cubicBezTo>
                  <a:pt x="518161" y="353835"/>
                  <a:pt x="510872" y="348534"/>
                  <a:pt x="505571" y="354497"/>
                </a:cubicBezTo>
                <a:cubicBezTo>
                  <a:pt x="515510" y="365762"/>
                  <a:pt x="515510" y="365762"/>
                  <a:pt x="527437" y="358473"/>
                </a:cubicBezTo>
                <a:cubicBezTo>
                  <a:pt x="542677" y="348534"/>
                  <a:pt x="566531" y="355822"/>
                  <a:pt x="563880" y="371062"/>
                </a:cubicBezTo>
                <a:cubicBezTo>
                  <a:pt x="560567" y="392266"/>
                  <a:pt x="576470" y="392266"/>
                  <a:pt x="585084" y="401542"/>
                </a:cubicBezTo>
                <a:cubicBezTo>
                  <a:pt x="591710" y="408169"/>
                  <a:pt x="619540" y="404855"/>
                  <a:pt x="598336" y="426722"/>
                </a:cubicBezTo>
                <a:cubicBezTo>
                  <a:pt x="595023" y="430697"/>
                  <a:pt x="601649" y="430035"/>
                  <a:pt x="602974" y="430035"/>
                </a:cubicBezTo>
                <a:cubicBezTo>
                  <a:pt x="614902" y="431360"/>
                  <a:pt x="624178" y="440636"/>
                  <a:pt x="636767" y="439311"/>
                </a:cubicBezTo>
                <a:cubicBezTo>
                  <a:pt x="636767" y="437323"/>
                  <a:pt x="637430" y="434673"/>
                  <a:pt x="637430" y="432685"/>
                </a:cubicBezTo>
                <a:cubicBezTo>
                  <a:pt x="652008" y="437986"/>
                  <a:pt x="669235" y="435335"/>
                  <a:pt x="680500" y="450576"/>
                </a:cubicBezTo>
                <a:cubicBezTo>
                  <a:pt x="692427" y="466478"/>
                  <a:pt x="711642" y="473767"/>
                  <a:pt x="728208" y="469791"/>
                </a:cubicBezTo>
                <a:cubicBezTo>
                  <a:pt x="740797" y="466478"/>
                  <a:pt x="752061" y="459852"/>
                  <a:pt x="765976" y="463165"/>
                </a:cubicBezTo>
                <a:cubicBezTo>
                  <a:pt x="767964" y="463828"/>
                  <a:pt x="771939" y="463828"/>
                  <a:pt x="770614" y="461177"/>
                </a:cubicBezTo>
                <a:cubicBezTo>
                  <a:pt x="767964" y="456539"/>
                  <a:pt x="763326" y="450576"/>
                  <a:pt x="772602" y="451238"/>
                </a:cubicBezTo>
                <a:cubicBezTo>
                  <a:pt x="779891" y="451901"/>
                  <a:pt x="786517" y="457864"/>
                  <a:pt x="784529" y="467803"/>
                </a:cubicBezTo>
                <a:cubicBezTo>
                  <a:pt x="797119" y="461177"/>
                  <a:pt x="810371" y="455876"/>
                  <a:pt x="825610" y="459189"/>
                </a:cubicBezTo>
                <a:cubicBezTo>
                  <a:pt x="828924" y="457202"/>
                  <a:pt x="823623" y="446600"/>
                  <a:pt x="834887" y="452563"/>
                </a:cubicBezTo>
                <a:cubicBezTo>
                  <a:pt x="857416" y="463828"/>
                  <a:pt x="880607" y="472442"/>
                  <a:pt x="903799" y="482381"/>
                </a:cubicBezTo>
                <a:cubicBezTo>
                  <a:pt x="918376" y="496958"/>
                  <a:pt x="943555" y="485031"/>
                  <a:pt x="956145" y="504909"/>
                </a:cubicBezTo>
                <a:cubicBezTo>
                  <a:pt x="943555" y="509548"/>
                  <a:pt x="934278" y="496296"/>
                  <a:pt x="922352" y="498283"/>
                </a:cubicBezTo>
                <a:cubicBezTo>
                  <a:pt x="932954" y="514849"/>
                  <a:pt x="932954" y="513523"/>
                  <a:pt x="952832" y="512198"/>
                </a:cubicBezTo>
                <a:cubicBezTo>
                  <a:pt x="960120" y="511535"/>
                  <a:pt x="968735" y="515511"/>
                  <a:pt x="971384" y="524125"/>
                </a:cubicBezTo>
                <a:cubicBezTo>
                  <a:pt x="971384" y="525450"/>
                  <a:pt x="964096" y="525450"/>
                  <a:pt x="965422" y="528763"/>
                </a:cubicBezTo>
                <a:cubicBezTo>
                  <a:pt x="967409" y="532739"/>
                  <a:pt x="970059" y="528101"/>
                  <a:pt x="972710" y="527438"/>
                </a:cubicBezTo>
                <a:cubicBezTo>
                  <a:pt x="984637" y="524788"/>
                  <a:pt x="993913" y="533402"/>
                  <a:pt x="1000539" y="539365"/>
                </a:cubicBezTo>
                <a:cubicBezTo>
                  <a:pt x="1019093" y="557256"/>
                  <a:pt x="1041622" y="562556"/>
                  <a:pt x="1065476" y="565207"/>
                </a:cubicBezTo>
                <a:cubicBezTo>
                  <a:pt x="1065476" y="565207"/>
                  <a:pt x="1065476" y="565207"/>
                  <a:pt x="1065476" y="564544"/>
                </a:cubicBezTo>
                <a:cubicBezTo>
                  <a:pt x="1042284" y="542678"/>
                  <a:pt x="1010478" y="533402"/>
                  <a:pt x="984637" y="513523"/>
                </a:cubicBezTo>
                <a:cubicBezTo>
                  <a:pt x="1000539" y="526113"/>
                  <a:pt x="1019755" y="526113"/>
                  <a:pt x="1038308" y="528101"/>
                </a:cubicBezTo>
                <a:cubicBezTo>
                  <a:pt x="1049574" y="535389"/>
                  <a:pt x="1060174" y="542678"/>
                  <a:pt x="1071440" y="549967"/>
                </a:cubicBezTo>
                <a:cubicBezTo>
                  <a:pt x="1070115" y="545329"/>
                  <a:pt x="1066140" y="540690"/>
                  <a:pt x="1068790" y="534064"/>
                </a:cubicBezTo>
                <a:cubicBezTo>
                  <a:pt x="1094632" y="546654"/>
                  <a:pt x="1117159" y="562556"/>
                  <a:pt x="1139026" y="579784"/>
                </a:cubicBezTo>
                <a:cubicBezTo>
                  <a:pt x="1145653" y="583760"/>
                  <a:pt x="1151615" y="589061"/>
                  <a:pt x="1158243" y="591711"/>
                </a:cubicBezTo>
                <a:cubicBezTo>
                  <a:pt x="1185408" y="601650"/>
                  <a:pt x="1196011" y="632130"/>
                  <a:pt x="1222516" y="643395"/>
                </a:cubicBezTo>
                <a:cubicBezTo>
                  <a:pt x="1219202" y="637431"/>
                  <a:pt x="1215889" y="631468"/>
                  <a:pt x="1211914" y="625504"/>
                </a:cubicBezTo>
                <a:cubicBezTo>
                  <a:pt x="1213239" y="624179"/>
                  <a:pt x="1214564" y="622854"/>
                  <a:pt x="1215889" y="621529"/>
                </a:cubicBezTo>
                <a:cubicBezTo>
                  <a:pt x="1254982" y="657309"/>
                  <a:pt x="1302691" y="683814"/>
                  <a:pt x="1333172" y="729534"/>
                </a:cubicBezTo>
                <a:cubicBezTo>
                  <a:pt x="1345098" y="755376"/>
                  <a:pt x="1359012" y="781217"/>
                  <a:pt x="1379555" y="798445"/>
                </a:cubicBezTo>
                <a:cubicBezTo>
                  <a:pt x="1390819" y="807722"/>
                  <a:pt x="1413347" y="835551"/>
                  <a:pt x="1436539" y="807059"/>
                </a:cubicBezTo>
                <a:cubicBezTo>
                  <a:pt x="1441840" y="801096"/>
                  <a:pt x="1448465" y="807059"/>
                  <a:pt x="1453104" y="809709"/>
                </a:cubicBezTo>
                <a:cubicBezTo>
                  <a:pt x="1470332" y="818323"/>
                  <a:pt x="1465031" y="832901"/>
                  <a:pt x="1459068" y="846153"/>
                </a:cubicBezTo>
                <a:cubicBezTo>
                  <a:pt x="1476959" y="846816"/>
                  <a:pt x="1491535" y="855429"/>
                  <a:pt x="1503463" y="866694"/>
                </a:cubicBezTo>
                <a:cubicBezTo>
                  <a:pt x="1510752" y="873982"/>
                  <a:pt x="1492861" y="875308"/>
                  <a:pt x="1494847" y="884584"/>
                </a:cubicBezTo>
                <a:cubicBezTo>
                  <a:pt x="1506775" y="879946"/>
                  <a:pt x="1509427" y="890548"/>
                  <a:pt x="1511413" y="897836"/>
                </a:cubicBezTo>
                <a:cubicBezTo>
                  <a:pt x="1513402" y="908438"/>
                  <a:pt x="1514064" y="920365"/>
                  <a:pt x="1498825" y="923678"/>
                </a:cubicBezTo>
                <a:cubicBezTo>
                  <a:pt x="1507438" y="942231"/>
                  <a:pt x="1525991" y="950845"/>
                  <a:pt x="1541894" y="962109"/>
                </a:cubicBezTo>
                <a:cubicBezTo>
                  <a:pt x="1545207" y="964760"/>
                  <a:pt x="1557133" y="966085"/>
                  <a:pt x="1551170" y="970723"/>
                </a:cubicBezTo>
                <a:cubicBezTo>
                  <a:pt x="1539244" y="981988"/>
                  <a:pt x="1550507" y="981325"/>
                  <a:pt x="1555808" y="981325"/>
                </a:cubicBezTo>
                <a:cubicBezTo>
                  <a:pt x="1567734" y="981988"/>
                  <a:pt x="1578337" y="988614"/>
                  <a:pt x="1590263" y="987951"/>
                </a:cubicBezTo>
                <a:cubicBezTo>
                  <a:pt x="1578999" y="989276"/>
                  <a:pt x="1569060" y="999216"/>
                  <a:pt x="1557133" y="989939"/>
                </a:cubicBezTo>
                <a:cubicBezTo>
                  <a:pt x="1553820" y="987289"/>
                  <a:pt x="1549182" y="988614"/>
                  <a:pt x="1547857" y="992589"/>
                </a:cubicBezTo>
                <a:cubicBezTo>
                  <a:pt x="1545870" y="997228"/>
                  <a:pt x="1550507" y="998553"/>
                  <a:pt x="1553157" y="1000541"/>
                </a:cubicBezTo>
                <a:cubicBezTo>
                  <a:pt x="1558458" y="1003854"/>
                  <a:pt x="1564421" y="1005179"/>
                  <a:pt x="1570386" y="1004516"/>
                </a:cubicBezTo>
                <a:cubicBezTo>
                  <a:pt x="1591589" y="1002529"/>
                  <a:pt x="1608154" y="1025057"/>
                  <a:pt x="1630681" y="1016443"/>
                </a:cubicBezTo>
                <a:cubicBezTo>
                  <a:pt x="1631344" y="1016443"/>
                  <a:pt x="1633332" y="1018431"/>
                  <a:pt x="1633332" y="1019094"/>
                </a:cubicBezTo>
                <a:cubicBezTo>
                  <a:pt x="1629356" y="1043610"/>
                  <a:pt x="1649898" y="1025057"/>
                  <a:pt x="1655861" y="1031683"/>
                </a:cubicBezTo>
                <a:cubicBezTo>
                  <a:pt x="1651224" y="1038309"/>
                  <a:pt x="1633995" y="1038972"/>
                  <a:pt x="1644596" y="1050899"/>
                </a:cubicBezTo>
                <a:cubicBezTo>
                  <a:pt x="1649235" y="1056200"/>
                  <a:pt x="1659836" y="1046923"/>
                  <a:pt x="1665137" y="1040960"/>
                </a:cubicBezTo>
                <a:cubicBezTo>
                  <a:pt x="1668451" y="1037647"/>
                  <a:pt x="1679714" y="1037647"/>
                  <a:pt x="1673752" y="1029033"/>
                </a:cubicBezTo>
                <a:cubicBezTo>
                  <a:pt x="1666462" y="1019094"/>
                  <a:pt x="1661825" y="1003854"/>
                  <a:pt x="1638633" y="1013130"/>
                </a:cubicBezTo>
                <a:cubicBezTo>
                  <a:pt x="1651224" y="998553"/>
                  <a:pt x="1662488" y="988614"/>
                  <a:pt x="1653873" y="972711"/>
                </a:cubicBezTo>
                <a:cubicBezTo>
                  <a:pt x="1670439" y="986626"/>
                  <a:pt x="1701581" y="988614"/>
                  <a:pt x="1689653" y="1021744"/>
                </a:cubicBezTo>
                <a:cubicBezTo>
                  <a:pt x="1686340" y="1030358"/>
                  <a:pt x="1694292" y="1033671"/>
                  <a:pt x="1700255" y="1031683"/>
                </a:cubicBezTo>
                <a:cubicBezTo>
                  <a:pt x="1726097" y="1024395"/>
                  <a:pt x="1708869" y="1055538"/>
                  <a:pt x="1724772" y="1059513"/>
                </a:cubicBezTo>
                <a:cubicBezTo>
                  <a:pt x="1729410" y="1060838"/>
                  <a:pt x="1710857" y="1057525"/>
                  <a:pt x="1713507" y="1070777"/>
                </a:cubicBezTo>
                <a:cubicBezTo>
                  <a:pt x="1742000" y="1069453"/>
                  <a:pt x="1765853" y="1085356"/>
                  <a:pt x="1792358" y="1093969"/>
                </a:cubicBezTo>
                <a:cubicBezTo>
                  <a:pt x="1804947" y="1097944"/>
                  <a:pt x="1815549" y="1114510"/>
                  <a:pt x="1831452" y="1098608"/>
                </a:cubicBezTo>
                <a:cubicBezTo>
                  <a:pt x="1835427" y="1108546"/>
                  <a:pt x="1827476" y="1123123"/>
                  <a:pt x="1841391" y="1125111"/>
                </a:cubicBezTo>
                <a:cubicBezTo>
                  <a:pt x="1863256" y="1128425"/>
                  <a:pt x="1875845" y="1141015"/>
                  <a:pt x="1882472" y="1161556"/>
                </a:cubicBezTo>
                <a:cubicBezTo>
                  <a:pt x="1885123" y="1168844"/>
                  <a:pt x="1893737" y="1177458"/>
                  <a:pt x="1900363" y="1178120"/>
                </a:cubicBezTo>
                <a:cubicBezTo>
                  <a:pt x="1917591" y="1178782"/>
                  <a:pt x="1927530" y="1192036"/>
                  <a:pt x="1940782" y="1199324"/>
                </a:cubicBezTo>
                <a:cubicBezTo>
                  <a:pt x="1944758" y="1201312"/>
                  <a:pt x="1946083" y="1205288"/>
                  <a:pt x="1950721" y="1200650"/>
                </a:cubicBezTo>
                <a:cubicBezTo>
                  <a:pt x="1959336" y="1193360"/>
                  <a:pt x="1970600" y="1197336"/>
                  <a:pt x="1975901" y="1202637"/>
                </a:cubicBezTo>
                <a:cubicBezTo>
                  <a:pt x="1981864" y="1208601"/>
                  <a:pt x="1979214" y="1217877"/>
                  <a:pt x="1969937" y="1223178"/>
                </a:cubicBezTo>
                <a:cubicBezTo>
                  <a:pt x="1963974" y="1226490"/>
                  <a:pt x="1967287" y="1230466"/>
                  <a:pt x="1970600" y="1235767"/>
                </a:cubicBezTo>
                <a:cubicBezTo>
                  <a:pt x="1976562" y="1245706"/>
                  <a:pt x="1985176" y="1249682"/>
                  <a:pt x="1999754" y="1258296"/>
                </a:cubicBezTo>
                <a:cubicBezTo>
                  <a:pt x="1987827" y="1236430"/>
                  <a:pt x="1975237" y="1220528"/>
                  <a:pt x="1989153" y="1201312"/>
                </a:cubicBezTo>
                <a:cubicBezTo>
                  <a:pt x="2013669" y="1217877"/>
                  <a:pt x="2013006" y="1217877"/>
                  <a:pt x="2003068" y="1237092"/>
                </a:cubicBezTo>
                <a:cubicBezTo>
                  <a:pt x="1997766" y="1247694"/>
                  <a:pt x="2003068" y="1256308"/>
                  <a:pt x="2011019" y="1262271"/>
                </a:cubicBezTo>
                <a:cubicBezTo>
                  <a:pt x="2016981" y="1266909"/>
                  <a:pt x="2023608" y="1271549"/>
                  <a:pt x="2030234" y="1274198"/>
                </a:cubicBezTo>
                <a:cubicBezTo>
                  <a:pt x="2052101" y="1282149"/>
                  <a:pt x="2057400" y="1305341"/>
                  <a:pt x="2071978" y="1319256"/>
                </a:cubicBezTo>
                <a:cubicBezTo>
                  <a:pt x="2080592" y="1327207"/>
                  <a:pt x="2063364" y="1328532"/>
                  <a:pt x="2069990" y="1335821"/>
                </a:cubicBezTo>
                <a:cubicBezTo>
                  <a:pt x="2076616" y="1343109"/>
                  <a:pt x="2075292" y="1345760"/>
                  <a:pt x="2063364" y="1350398"/>
                </a:cubicBezTo>
                <a:cubicBezTo>
                  <a:pt x="2071316" y="1350398"/>
                  <a:pt x="2077279" y="1350398"/>
                  <a:pt x="2082581" y="1350398"/>
                </a:cubicBezTo>
                <a:cubicBezTo>
                  <a:pt x="2081255" y="1337810"/>
                  <a:pt x="2090532" y="1341122"/>
                  <a:pt x="2097821" y="1340459"/>
                </a:cubicBezTo>
                <a:cubicBezTo>
                  <a:pt x="2103122" y="1339796"/>
                  <a:pt x="2111737" y="1344436"/>
                  <a:pt x="2109748" y="1333171"/>
                </a:cubicBezTo>
                <a:cubicBezTo>
                  <a:pt x="2107760" y="1324556"/>
                  <a:pt x="2102460" y="1325883"/>
                  <a:pt x="2095833" y="1330521"/>
                </a:cubicBezTo>
                <a:cubicBezTo>
                  <a:pt x="2089869" y="1335158"/>
                  <a:pt x="2083243" y="1333834"/>
                  <a:pt x="2082581" y="1325220"/>
                </a:cubicBezTo>
                <a:cubicBezTo>
                  <a:pt x="2081255" y="1317268"/>
                  <a:pt x="2086556" y="1314617"/>
                  <a:pt x="2094507" y="1315280"/>
                </a:cubicBezTo>
                <a:cubicBezTo>
                  <a:pt x="2096495" y="1315280"/>
                  <a:pt x="2126976" y="1325883"/>
                  <a:pt x="2128964" y="1327207"/>
                </a:cubicBezTo>
                <a:cubicBezTo>
                  <a:pt x="2134928" y="1330521"/>
                  <a:pt x="2138903" y="1333834"/>
                  <a:pt x="2146854" y="1328532"/>
                </a:cubicBezTo>
                <a:cubicBezTo>
                  <a:pt x="2160107" y="1319919"/>
                  <a:pt x="2172034" y="1323231"/>
                  <a:pt x="2177334" y="1340459"/>
                </a:cubicBezTo>
                <a:cubicBezTo>
                  <a:pt x="2186611" y="1325883"/>
                  <a:pt x="2191912" y="1319256"/>
                  <a:pt x="2201851" y="1339796"/>
                </a:cubicBezTo>
                <a:cubicBezTo>
                  <a:pt x="2207152" y="1351062"/>
                  <a:pt x="2219741" y="1359013"/>
                  <a:pt x="2229680" y="1368289"/>
                </a:cubicBezTo>
                <a:cubicBezTo>
                  <a:pt x="2232993" y="1370939"/>
                  <a:pt x="2236969" y="1370276"/>
                  <a:pt x="2240282" y="1367626"/>
                </a:cubicBezTo>
                <a:cubicBezTo>
                  <a:pt x="2249559" y="1361000"/>
                  <a:pt x="2253534" y="1361664"/>
                  <a:pt x="2256185" y="1372264"/>
                </a:cubicBezTo>
                <a:cubicBezTo>
                  <a:pt x="2257510" y="1376903"/>
                  <a:pt x="2256185" y="1381541"/>
                  <a:pt x="2260160" y="1382866"/>
                </a:cubicBezTo>
                <a:cubicBezTo>
                  <a:pt x="2270763" y="1385516"/>
                  <a:pt x="2272088" y="1356363"/>
                  <a:pt x="2283352" y="1376903"/>
                </a:cubicBezTo>
                <a:cubicBezTo>
                  <a:pt x="2287328" y="1384191"/>
                  <a:pt x="2291303" y="1387504"/>
                  <a:pt x="2297267" y="1389493"/>
                </a:cubicBezTo>
                <a:cubicBezTo>
                  <a:pt x="2315820" y="1396782"/>
                  <a:pt x="2335697" y="1400757"/>
                  <a:pt x="2350938" y="1415335"/>
                </a:cubicBezTo>
                <a:cubicBezTo>
                  <a:pt x="2351600" y="1415996"/>
                  <a:pt x="2353589" y="1415996"/>
                  <a:pt x="2354914" y="1415996"/>
                </a:cubicBezTo>
                <a:cubicBezTo>
                  <a:pt x="2371479" y="1414672"/>
                  <a:pt x="2390695" y="1418647"/>
                  <a:pt x="2394670" y="1394131"/>
                </a:cubicBezTo>
                <a:cubicBezTo>
                  <a:pt x="2403284" y="1400757"/>
                  <a:pt x="2390032" y="1427261"/>
                  <a:pt x="2415874" y="1414672"/>
                </a:cubicBezTo>
                <a:cubicBezTo>
                  <a:pt x="2435752" y="1445814"/>
                  <a:pt x="2434427" y="1414672"/>
                  <a:pt x="2441053" y="1404733"/>
                </a:cubicBezTo>
                <a:cubicBezTo>
                  <a:pt x="2445691" y="1411358"/>
                  <a:pt x="2452316" y="1414672"/>
                  <a:pt x="2452316" y="1423285"/>
                </a:cubicBezTo>
                <a:cubicBezTo>
                  <a:pt x="2452979" y="1437863"/>
                  <a:pt x="2463581" y="1448464"/>
                  <a:pt x="2472195" y="1459729"/>
                </a:cubicBezTo>
                <a:cubicBezTo>
                  <a:pt x="2479484" y="1469005"/>
                  <a:pt x="2492073" y="1461716"/>
                  <a:pt x="2492073" y="1463043"/>
                </a:cubicBezTo>
                <a:cubicBezTo>
                  <a:pt x="2501349" y="1487558"/>
                  <a:pt x="2528516" y="1484908"/>
                  <a:pt x="2545081" y="1498822"/>
                </a:cubicBezTo>
                <a:cubicBezTo>
                  <a:pt x="2566285" y="1508099"/>
                  <a:pt x="2589476" y="1514063"/>
                  <a:pt x="2604716" y="1533942"/>
                </a:cubicBezTo>
                <a:cubicBezTo>
                  <a:pt x="2582187" y="1526652"/>
                  <a:pt x="2561647" y="1514063"/>
                  <a:pt x="2541106" y="1502136"/>
                </a:cubicBezTo>
                <a:cubicBezTo>
                  <a:pt x="2510626" y="1488883"/>
                  <a:pt x="2480809" y="1475631"/>
                  <a:pt x="2447015" y="1474969"/>
                </a:cubicBezTo>
                <a:cubicBezTo>
                  <a:pt x="2443041" y="1474969"/>
                  <a:pt x="2437077" y="1470993"/>
                  <a:pt x="2435089" y="1476956"/>
                </a:cubicBezTo>
                <a:cubicBezTo>
                  <a:pt x="2432439" y="1484245"/>
                  <a:pt x="2439727" y="1481596"/>
                  <a:pt x="2442378" y="1484245"/>
                </a:cubicBezTo>
                <a:cubicBezTo>
                  <a:pt x="2473520" y="1512737"/>
                  <a:pt x="2514601" y="1526652"/>
                  <a:pt x="2547732" y="1551831"/>
                </a:cubicBezTo>
                <a:cubicBezTo>
                  <a:pt x="2565622" y="1565746"/>
                  <a:pt x="2586163" y="1576348"/>
                  <a:pt x="2606041" y="1587612"/>
                </a:cubicBezTo>
                <a:cubicBezTo>
                  <a:pt x="2616643" y="1593576"/>
                  <a:pt x="2631221" y="1586288"/>
                  <a:pt x="2640497" y="1598215"/>
                </a:cubicBezTo>
                <a:cubicBezTo>
                  <a:pt x="2646460" y="1605503"/>
                  <a:pt x="2662363" y="1596226"/>
                  <a:pt x="2666339" y="1612130"/>
                </a:cubicBezTo>
                <a:cubicBezTo>
                  <a:pt x="2667664" y="1616767"/>
                  <a:pt x="2676940" y="1616104"/>
                  <a:pt x="2678928" y="1606829"/>
                </a:cubicBezTo>
                <a:cubicBezTo>
                  <a:pt x="2679591" y="1602190"/>
                  <a:pt x="2679591" y="1595563"/>
                  <a:pt x="2687542" y="1596889"/>
                </a:cubicBezTo>
                <a:cubicBezTo>
                  <a:pt x="2690855" y="1604841"/>
                  <a:pt x="2684892" y="1612791"/>
                  <a:pt x="2686879" y="1619418"/>
                </a:cubicBezTo>
                <a:cubicBezTo>
                  <a:pt x="2689530" y="1626707"/>
                  <a:pt x="2701457" y="1632008"/>
                  <a:pt x="2701457" y="1638634"/>
                </a:cubicBezTo>
                <a:cubicBezTo>
                  <a:pt x="2701457" y="1659837"/>
                  <a:pt x="2718022" y="1660500"/>
                  <a:pt x="2729949" y="1669114"/>
                </a:cubicBezTo>
                <a:cubicBezTo>
                  <a:pt x="2745852" y="1680378"/>
                  <a:pt x="2767718" y="1690317"/>
                  <a:pt x="2769706" y="1710858"/>
                </a:cubicBezTo>
                <a:cubicBezTo>
                  <a:pt x="2771694" y="1728749"/>
                  <a:pt x="2781633" y="1737363"/>
                  <a:pt x="2792235" y="1747302"/>
                </a:cubicBezTo>
                <a:cubicBezTo>
                  <a:pt x="2806150" y="1760554"/>
                  <a:pt x="2822714" y="1771818"/>
                  <a:pt x="2833979" y="1787058"/>
                </a:cubicBezTo>
                <a:cubicBezTo>
                  <a:pt x="2841930" y="1785733"/>
                  <a:pt x="2838618" y="1765855"/>
                  <a:pt x="2855845" y="1778444"/>
                </a:cubicBezTo>
                <a:cubicBezTo>
                  <a:pt x="2867772" y="1787058"/>
                  <a:pt x="2868434" y="1794347"/>
                  <a:pt x="2871747" y="1804949"/>
                </a:cubicBezTo>
                <a:cubicBezTo>
                  <a:pt x="2873073" y="1810250"/>
                  <a:pt x="2870422" y="1822177"/>
                  <a:pt x="2880361" y="1819526"/>
                </a:cubicBezTo>
                <a:cubicBezTo>
                  <a:pt x="2887651" y="1817538"/>
                  <a:pt x="2892289" y="1808924"/>
                  <a:pt x="2890963" y="1824164"/>
                </a:cubicBezTo>
                <a:cubicBezTo>
                  <a:pt x="2890300" y="1830128"/>
                  <a:pt x="2895601" y="1830128"/>
                  <a:pt x="2898914" y="1826815"/>
                </a:cubicBezTo>
                <a:cubicBezTo>
                  <a:pt x="2910842" y="1813563"/>
                  <a:pt x="2916805" y="1829465"/>
                  <a:pt x="2917468" y="1833441"/>
                </a:cubicBezTo>
                <a:cubicBezTo>
                  <a:pt x="2920781" y="1846031"/>
                  <a:pt x="2922106" y="1840067"/>
                  <a:pt x="2926744" y="1834766"/>
                </a:cubicBezTo>
                <a:cubicBezTo>
                  <a:pt x="2929394" y="1831453"/>
                  <a:pt x="2934033" y="1829465"/>
                  <a:pt x="2938671" y="1833441"/>
                </a:cubicBezTo>
                <a:cubicBezTo>
                  <a:pt x="2941984" y="1836091"/>
                  <a:pt x="2940659" y="1838079"/>
                  <a:pt x="2938671" y="1840730"/>
                </a:cubicBezTo>
                <a:cubicBezTo>
                  <a:pt x="2924756" y="1859283"/>
                  <a:pt x="2928069" y="1898377"/>
                  <a:pt x="2945960" y="1916267"/>
                </a:cubicBezTo>
                <a:cubicBezTo>
                  <a:pt x="2945960" y="1894401"/>
                  <a:pt x="2961200" y="1885787"/>
                  <a:pt x="2977765" y="1880486"/>
                </a:cubicBezTo>
                <a:cubicBezTo>
                  <a:pt x="2994330" y="1875848"/>
                  <a:pt x="2994330" y="1895064"/>
                  <a:pt x="3004269" y="1901027"/>
                </a:cubicBezTo>
                <a:cubicBezTo>
                  <a:pt x="2992342" y="1899039"/>
                  <a:pt x="2982403" y="1901690"/>
                  <a:pt x="2967826" y="1903677"/>
                </a:cubicBezTo>
                <a:cubicBezTo>
                  <a:pt x="2983728" y="1910303"/>
                  <a:pt x="2996981" y="1908316"/>
                  <a:pt x="3009571" y="1907653"/>
                </a:cubicBezTo>
                <a:cubicBezTo>
                  <a:pt x="3022159" y="1906990"/>
                  <a:pt x="3020171" y="1913616"/>
                  <a:pt x="3020834" y="1920243"/>
                </a:cubicBezTo>
                <a:cubicBezTo>
                  <a:pt x="3023484" y="1924881"/>
                  <a:pt x="3046675" y="1909641"/>
                  <a:pt x="3032100" y="1931507"/>
                </a:cubicBezTo>
                <a:cubicBezTo>
                  <a:pt x="3030774" y="1932832"/>
                  <a:pt x="3034088" y="1935483"/>
                  <a:pt x="3038726" y="1936808"/>
                </a:cubicBezTo>
                <a:cubicBezTo>
                  <a:pt x="3050651" y="1940783"/>
                  <a:pt x="3064567" y="1934820"/>
                  <a:pt x="3074505" y="1946747"/>
                </a:cubicBezTo>
                <a:cubicBezTo>
                  <a:pt x="3077819" y="1950723"/>
                  <a:pt x="3082458" y="1948072"/>
                  <a:pt x="3081794" y="1938796"/>
                </a:cubicBezTo>
                <a:cubicBezTo>
                  <a:pt x="3080469" y="1918255"/>
                  <a:pt x="3061917" y="1929519"/>
                  <a:pt x="3053301" y="1922893"/>
                </a:cubicBezTo>
                <a:cubicBezTo>
                  <a:pt x="3056616" y="1916267"/>
                  <a:pt x="3068542" y="1924881"/>
                  <a:pt x="3068542" y="1912954"/>
                </a:cubicBezTo>
                <a:cubicBezTo>
                  <a:pt x="3068542" y="1903677"/>
                  <a:pt x="3060592" y="1903015"/>
                  <a:pt x="3055290" y="1899702"/>
                </a:cubicBezTo>
                <a:cubicBezTo>
                  <a:pt x="3047338" y="1895064"/>
                  <a:pt x="3035413" y="1900364"/>
                  <a:pt x="3028786" y="1888437"/>
                </a:cubicBezTo>
                <a:cubicBezTo>
                  <a:pt x="3042038" y="1883137"/>
                  <a:pt x="3054627" y="1875185"/>
                  <a:pt x="3067217" y="1875185"/>
                </a:cubicBezTo>
                <a:cubicBezTo>
                  <a:pt x="3081133" y="1875185"/>
                  <a:pt x="3095047" y="1897714"/>
                  <a:pt x="3109624" y="1874523"/>
                </a:cubicBezTo>
                <a:cubicBezTo>
                  <a:pt x="3110287" y="1873860"/>
                  <a:pt x="3115587" y="1874523"/>
                  <a:pt x="3115587" y="1875848"/>
                </a:cubicBezTo>
                <a:cubicBezTo>
                  <a:pt x="3122876" y="1895726"/>
                  <a:pt x="3144742" y="1895064"/>
                  <a:pt x="3156007" y="1906328"/>
                </a:cubicBezTo>
                <a:cubicBezTo>
                  <a:pt x="3164621" y="1914279"/>
                  <a:pt x="3171909" y="1899702"/>
                  <a:pt x="3173897" y="1908978"/>
                </a:cubicBezTo>
                <a:cubicBezTo>
                  <a:pt x="3178535" y="1927531"/>
                  <a:pt x="3193114" y="1918917"/>
                  <a:pt x="3203714" y="1921568"/>
                </a:cubicBezTo>
                <a:cubicBezTo>
                  <a:pt x="3215642" y="1918255"/>
                  <a:pt x="3222931" y="1928194"/>
                  <a:pt x="3231544" y="1930182"/>
                </a:cubicBezTo>
                <a:cubicBezTo>
                  <a:pt x="3246784" y="1933495"/>
                  <a:pt x="3240821" y="1936808"/>
                  <a:pt x="3235520" y="1942771"/>
                </a:cubicBezTo>
                <a:cubicBezTo>
                  <a:pt x="3230881" y="1947410"/>
                  <a:pt x="3226906" y="1952048"/>
                  <a:pt x="3222268" y="1956686"/>
                </a:cubicBezTo>
                <a:cubicBezTo>
                  <a:pt x="3232869" y="1959999"/>
                  <a:pt x="3242808" y="1959337"/>
                  <a:pt x="3254735" y="1955361"/>
                </a:cubicBezTo>
                <a:cubicBezTo>
                  <a:pt x="3267987" y="1950723"/>
                  <a:pt x="3283890" y="1948072"/>
                  <a:pt x="3297805" y="1955361"/>
                </a:cubicBezTo>
                <a:cubicBezTo>
                  <a:pt x="3312382" y="1962650"/>
                  <a:pt x="3325634" y="1972589"/>
                  <a:pt x="3338888" y="1953373"/>
                </a:cubicBezTo>
                <a:cubicBezTo>
                  <a:pt x="3341538" y="1949397"/>
                  <a:pt x="3348826" y="1952711"/>
                  <a:pt x="3354126" y="1954698"/>
                </a:cubicBezTo>
                <a:cubicBezTo>
                  <a:pt x="3373343" y="1963312"/>
                  <a:pt x="3368704" y="1976564"/>
                  <a:pt x="3362740" y="1992467"/>
                </a:cubicBezTo>
                <a:cubicBezTo>
                  <a:pt x="3366717" y="1993130"/>
                  <a:pt x="3370693" y="1991804"/>
                  <a:pt x="3373343" y="1993792"/>
                </a:cubicBezTo>
                <a:cubicBezTo>
                  <a:pt x="3385269" y="2001081"/>
                  <a:pt x="3401173" y="2001744"/>
                  <a:pt x="3407136" y="2017646"/>
                </a:cubicBezTo>
                <a:cubicBezTo>
                  <a:pt x="3407799" y="2019634"/>
                  <a:pt x="3408461" y="2038850"/>
                  <a:pt x="3409124" y="2039512"/>
                </a:cubicBezTo>
                <a:cubicBezTo>
                  <a:pt x="3413100" y="2044813"/>
                  <a:pt x="3419063" y="2044813"/>
                  <a:pt x="3425027" y="2046138"/>
                </a:cubicBezTo>
                <a:cubicBezTo>
                  <a:pt x="3421714" y="2050777"/>
                  <a:pt x="3413761" y="2045476"/>
                  <a:pt x="3412436" y="2053427"/>
                </a:cubicBezTo>
                <a:cubicBezTo>
                  <a:pt x="3413100" y="2054090"/>
                  <a:pt x="3413761" y="2054090"/>
                  <a:pt x="3414425" y="2054752"/>
                </a:cubicBezTo>
                <a:cubicBezTo>
                  <a:pt x="3414425" y="2055415"/>
                  <a:pt x="3415088" y="2056077"/>
                  <a:pt x="3414425" y="2056740"/>
                </a:cubicBezTo>
                <a:cubicBezTo>
                  <a:pt x="3410449" y="2064029"/>
                  <a:pt x="3403823" y="2066016"/>
                  <a:pt x="3397197" y="2062703"/>
                </a:cubicBezTo>
                <a:cubicBezTo>
                  <a:pt x="3385933" y="2056740"/>
                  <a:pt x="3377318" y="2061378"/>
                  <a:pt x="3366717" y="2067342"/>
                </a:cubicBezTo>
                <a:cubicBezTo>
                  <a:pt x="3375993" y="2071980"/>
                  <a:pt x="3384608" y="2073305"/>
                  <a:pt x="3392558" y="2071980"/>
                </a:cubicBezTo>
                <a:cubicBezTo>
                  <a:pt x="3399185" y="2071316"/>
                  <a:pt x="3405148" y="2073305"/>
                  <a:pt x="3405811" y="2077944"/>
                </a:cubicBezTo>
                <a:cubicBezTo>
                  <a:pt x="3407799" y="2091196"/>
                  <a:pt x="3418400" y="2091857"/>
                  <a:pt x="3427014" y="2097159"/>
                </a:cubicBezTo>
                <a:cubicBezTo>
                  <a:pt x="3436954" y="2103123"/>
                  <a:pt x="3454182" y="2109749"/>
                  <a:pt x="3438940" y="2126977"/>
                </a:cubicBezTo>
                <a:lnTo>
                  <a:pt x="3440305" y="2129159"/>
                </a:lnTo>
                <a:lnTo>
                  <a:pt x="3465857" y="2132855"/>
                </a:lnTo>
                <a:cubicBezTo>
                  <a:pt x="3474720" y="2135092"/>
                  <a:pt x="3483665" y="2137244"/>
                  <a:pt x="3493272" y="2136252"/>
                </a:cubicBezTo>
                <a:cubicBezTo>
                  <a:pt x="3484327" y="2142215"/>
                  <a:pt x="3475713" y="2142878"/>
                  <a:pt x="3467265" y="2141469"/>
                </a:cubicBezTo>
                <a:lnTo>
                  <a:pt x="3443949" y="2134753"/>
                </a:lnTo>
                <a:lnTo>
                  <a:pt x="3446395" y="2138322"/>
                </a:lnTo>
                <a:cubicBezTo>
                  <a:pt x="3446892" y="2140394"/>
                  <a:pt x="3446230" y="2142548"/>
                  <a:pt x="3443580" y="2144867"/>
                </a:cubicBezTo>
                <a:cubicBezTo>
                  <a:pt x="3453519" y="2147517"/>
                  <a:pt x="3459482" y="2154806"/>
                  <a:pt x="3463457" y="2163420"/>
                </a:cubicBezTo>
                <a:cubicBezTo>
                  <a:pt x="3470746" y="2142878"/>
                  <a:pt x="3483336" y="2156794"/>
                  <a:pt x="3492611" y="2160107"/>
                </a:cubicBezTo>
                <a:cubicBezTo>
                  <a:pt x="3513815" y="2168058"/>
                  <a:pt x="3507188" y="2183961"/>
                  <a:pt x="3500563" y="2199201"/>
                </a:cubicBezTo>
                <a:cubicBezTo>
                  <a:pt x="3516465" y="2197875"/>
                  <a:pt x="3523755" y="2201188"/>
                  <a:pt x="3548933" y="2221729"/>
                </a:cubicBezTo>
                <a:cubicBezTo>
                  <a:pt x="3543633" y="2226367"/>
                  <a:pt x="3535019" y="2228356"/>
                  <a:pt x="3535019" y="2237631"/>
                </a:cubicBezTo>
                <a:cubicBezTo>
                  <a:pt x="3544296" y="2233656"/>
                  <a:pt x="3550259" y="2235643"/>
                  <a:pt x="3549596" y="2246908"/>
                </a:cubicBezTo>
                <a:cubicBezTo>
                  <a:pt x="3556884" y="2252208"/>
                  <a:pt x="3554895" y="2259498"/>
                  <a:pt x="3552248" y="2264799"/>
                </a:cubicBezTo>
                <a:cubicBezTo>
                  <a:pt x="3546282" y="2278048"/>
                  <a:pt x="3548933" y="2292626"/>
                  <a:pt x="3560199" y="2297929"/>
                </a:cubicBezTo>
                <a:cubicBezTo>
                  <a:pt x="3578751" y="2307205"/>
                  <a:pt x="3580739" y="2311181"/>
                  <a:pt x="3584714" y="2329071"/>
                </a:cubicBezTo>
                <a:cubicBezTo>
                  <a:pt x="3585377" y="2331059"/>
                  <a:pt x="3588691" y="2335035"/>
                  <a:pt x="3590016" y="2334372"/>
                </a:cubicBezTo>
                <a:cubicBezTo>
                  <a:pt x="3595979" y="2333047"/>
                  <a:pt x="3601942" y="2333710"/>
                  <a:pt x="3609232" y="2336360"/>
                </a:cubicBezTo>
                <a:cubicBezTo>
                  <a:pt x="3597304" y="2346298"/>
                  <a:pt x="3596641" y="2352924"/>
                  <a:pt x="3614532" y="2351600"/>
                </a:cubicBezTo>
                <a:cubicBezTo>
                  <a:pt x="3625134" y="2350937"/>
                  <a:pt x="3636399" y="2349612"/>
                  <a:pt x="3646337" y="2352924"/>
                </a:cubicBezTo>
                <a:cubicBezTo>
                  <a:pt x="3656939" y="2356238"/>
                  <a:pt x="3676817" y="2358225"/>
                  <a:pt x="3659590" y="2377441"/>
                </a:cubicBezTo>
                <a:cubicBezTo>
                  <a:pt x="3657601" y="2380093"/>
                  <a:pt x="3652963" y="2383405"/>
                  <a:pt x="3657601" y="2387381"/>
                </a:cubicBezTo>
                <a:cubicBezTo>
                  <a:pt x="3660914" y="2390031"/>
                  <a:pt x="3665553" y="2391356"/>
                  <a:pt x="3670192" y="2388706"/>
                </a:cubicBezTo>
                <a:cubicBezTo>
                  <a:pt x="3684107" y="2381416"/>
                  <a:pt x="3699346" y="2382080"/>
                  <a:pt x="3713923" y="2384067"/>
                </a:cubicBezTo>
                <a:cubicBezTo>
                  <a:pt x="3733801" y="2387381"/>
                  <a:pt x="3753017" y="2399970"/>
                  <a:pt x="3772895" y="2384730"/>
                </a:cubicBezTo>
                <a:cubicBezTo>
                  <a:pt x="3772895" y="2384730"/>
                  <a:pt x="3774221" y="2385392"/>
                  <a:pt x="3774883" y="2385392"/>
                </a:cubicBezTo>
                <a:cubicBezTo>
                  <a:pt x="3776208" y="2385392"/>
                  <a:pt x="3778196" y="2385392"/>
                  <a:pt x="3779521" y="2384730"/>
                </a:cubicBezTo>
                <a:cubicBezTo>
                  <a:pt x="3784160" y="2383405"/>
                  <a:pt x="3784160" y="2381416"/>
                  <a:pt x="3779521" y="2380093"/>
                </a:cubicBezTo>
                <a:cubicBezTo>
                  <a:pt x="3773558" y="2378767"/>
                  <a:pt x="3768257" y="2376779"/>
                  <a:pt x="3758981" y="2364188"/>
                </a:cubicBezTo>
                <a:cubicBezTo>
                  <a:pt x="3788799" y="2381416"/>
                  <a:pt x="3796749" y="2367502"/>
                  <a:pt x="3800063" y="2345635"/>
                </a:cubicBezTo>
                <a:cubicBezTo>
                  <a:pt x="3799400" y="2367502"/>
                  <a:pt x="3803375" y="2380755"/>
                  <a:pt x="3827892" y="2384067"/>
                </a:cubicBezTo>
                <a:cubicBezTo>
                  <a:pt x="3835181" y="2384730"/>
                  <a:pt x="3852408" y="2394669"/>
                  <a:pt x="3852408" y="2413886"/>
                </a:cubicBezTo>
                <a:cubicBezTo>
                  <a:pt x="3843132" y="2407259"/>
                  <a:pt x="3834518" y="2404609"/>
                  <a:pt x="3827229" y="2401958"/>
                </a:cubicBezTo>
                <a:cubicBezTo>
                  <a:pt x="3816627" y="2398645"/>
                  <a:pt x="3807352" y="2384730"/>
                  <a:pt x="3793436" y="2393344"/>
                </a:cubicBezTo>
                <a:cubicBezTo>
                  <a:pt x="3796749" y="2399970"/>
                  <a:pt x="3789460" y="2409247"/>
                  <a:pt x="3797413" y="2414548"/>
                </a:cubicBezTo>
                <a:cubicBezTo>
                  <a:pt x="3813977" y="2425812"/>
                  <a:pt x="3830542" y="2436414"/>
                  <a:pt x="3839156" y="2456956"/>
                </a:cubicBezTo>
                <a:cubicBezTo>
                  <a:pt x="3841145" y="2462257"/>
                  <a:pt x="3852408" y="2469544"/>
                  <a:pt x="3858372" y="2465570"/>
                </a:cubicBezTo>
                <a:cubicBezTo>
                  <a:pt x="3875600" y="2455631"/>
                  <a:pt x="3881563" y="2468220"/>
                  <a:pt x="3889514" y="2477497"/>
                </a:cubicBezTo>
                <a:cubicBezTo>
                  <a:pt x="3902766" y="2494062"/>
                  <a:pt x="3927946" y="2490087"/>
                  <a:pt x="3941198" y="2507314"/>
                </a:cubicBezTo>
                <a:cubicBezTo>
                  <a:pt x="3941860" y="2507978"/>
                  <a:pt x="3947161" y="2505988"/>
                  <a:pt x="3948487" y="2504002"/>
                </a:cubicBezTo>
                <a:cubicBezTo>
                  <a:pt x="3950474" y="2500025"/>
                  <a:pt x="3952462" y="2496712"/>
                  <a:pt x="3956438" y="2501351"/>
                </a:cubicBezTo>
                <a:cubicBezTo>
                  <a:pt x="3967702" y="2514604"/>
                  <a:pt x="3971015" y="2505326"/>
                  <a:pt x="3973003" y="2494724"/>
                </a:cubicBezTo>
                <a:cubicBezTo>
                  <a:pt x="3973666" y="2490087"/>
                  <a:pt x="3976979" y="2486112"/>
                  <a:pt x="3980292" y="2490087"/>
                </a:cubicBezTo>
                <a:cubicBezTo>
                  <a:pt x="3989568" y="2501351"/>
                  <a:pt x="4008784" y="2474846"/>
                  <a:pt x="4012760" y="2500025"/>
                </a:cubicBezTo>
                <a:cubicBezTo>
                  <a:pt x="4014747" y="2499363"/>
                  <a:pt x="4017398" y="2498700"/>
                  <a:pt x="4018060" y="2497376"/>
                </a:cubicBezTo>
                <a:cubicBezTo>
                  <a:pt x="4025349" y="2482135"/>
                  <a:pt x="4024687" y="2466895"/>
                  <a:pt x="4020048" y="2451654"/>
                </a:cubicBezTo>
                <a:cubicBezTo>
                  <a:pt x="4006134" y="2443703"/>
                  <a:pt x="3992881" y="2435752"/>
                  <a:pt x="3978966" y="2428464"/>
                </a:cubicBezTo>
                <a:cubicBezTo>
                  <a:pt x="3998845" y="2426475"/>
                  <a:pt x="4010772" y="2440389"/>
                  <a:pt x="4025349" y="2447679"/>
                </a:cubicBezTo>
                <a:cubicBezTo>
                  <a:pt x="4029325" y="2446353"/>
                  <a:pt x="4026674" y="2438403"/>
                  <a:pt x="4033300" y="2439728"/>
                </a:cubicBezTo>
                <a:cubicBezTo>
                  <a:pt x="4043240" y="2428464"/>
                  <a:pt x="4029325" y="2428464"/>
                  <a:pt x="4026012" y="2423824"/>
                </a:cubicBezTo>
                <a:cubicBezTo>
                  <a:pt x="4007459" y="2401296"/>
                  <a:pt x="3969027" y="2410572"/>
                  <a:pt x="3953787" y="2380755"/>
                </a:cubicBezTo>
                <a:cubicBezTo>
                  <a:pt x="3953125" y="2378767"/>
                  <a:pt x="3947824" y="2378767"/>
                  <a:pt x="3945173" y="2377441"/>
                </a:cubicBezTo>
                <a:cubicBezTo>
                  <a:pt x="3940535" y="2374791"/>
                  <a:pt x="3933247" y="2380755"/>
                  <a:pt x="3929934" y="2375454"/>
                </a:cubicBezTo>
                <a:cubicBezTo>
                  <a:pt x="3914031" y="2348286"/>
                  <a:pt x="3885539" y="2340997"/>
                  <a:pt x="3859697" y="2335697"/>
                </a:cubicBezTo>
                <a:cubicBezTo>
                  <a:pt x="3831868" y="2329735"/>
                  <a:pt x="3811989" y="2303892"/>
                  <a:pt x="3780847" y="2309193"/>
                </a:cubicBezTo>
                <a:cubicBezTo>
                  <a:pt x="3778196" y="2309855"/>
                  <a:pt x="3774883" y="2305215"/>
                  <a:pt x="3772234" y="2303229"/>
                </a:cubicBezTo>
                <a:cubicBezTo>
                  <a:pt x="3782835" y="2292626"/>
                  <a:pt x="3771570" y="2291966"/>
                  <a:pt x="3766270" y="2292626"/>
                </a:cubicBezTo>
                <a:cubicBezTo>
                  <a:pt x="3755006" y="2293953"/>
                  <a:pt x="3747053" y="2285339"/>
                  <a:pt x="3735789" y="2284673"/>
                </a:cubicBezTo>
                <a:cubicBezTo>
                  <a:pt x="3723863" y="2284011"/>
                  <a:pt x="3724525" y="2269435"/>
                  <a:pt x="3725850" y="2262811"/>
                </a:cubicBezTo>
                <a:cubicBezTo>
                  <a:pt x="3727175" y="2254197"/>
                  <a:pt x="3737114" y="2257509"/>
                  <a:pt x="3742415" y="2261485"/>
                </a:cubicBezTo>
                <a:cubicBezTo>
                  <a:pt x="3750366" y="2268112"/>
                  <a:pt x="3758981" y="2268776"/>
                  <a:pt x="3766932" y="2263472"/>
                </a:cubicBezTo>
                <a:cubicBezTo>
                  <a:pt x="3781509" y="2254197"/>
                  <a:pt x="3788135" y="2260161"/>
                  <a:pt x="3790786" y="2275399"/>
                </a:cubicBezTo>
                <a:cubicBezTo>
                  <a:pt x="3804700" y="2258172"/>
                  <a:pt x="3804038" y="2259498"/>
                  <a:pt x="3816627" y="2275399"/>
                </a:cubicBezTo>
                <a:cubicBezTo>
                  <a:pt x="3825241" y="2286662"/>
                  <a:pt x="3843132" y="2305215"/>
                  <a:pt x="3847107" y="2302565"/>
                </a:cubicBezTo>
                <a:cubicBezTo>
                  <a:pt x="3868311" y="2290639"/>
                  <a:pt x="3867648" y="2311843"/>
                  <a:pt x="3876925" y="2319795"/>
                </a:cubicBezTo>
                <a:cubicBezTo>
                  <a:pt x="3882226" y="2313168"/>
                  <a:pt x="3886201" y="2307866"/>
                  <a:pt x="3891502" y="2300580"/>
                </a:cubicBezTo>
                <a:cubicBezTo>
                  <a:pt x="3897466" y="2323769"/>
                  <a:pt x="3918007" y="2324432"/>
                  <a:pt x="3934572" y="2331722"/>
                </a:cubicBezTo>
                <a:cubicBezTo>
                  <a:pt x="3941860" y="2335035"/>
                  <a:pt x="3947161" y="2348950"/>
                  <a:pt x="3958426" y="2337685"/>
                </a:cubicBezTo>
                <a:cubicBezTo>
                  <a:pt x="3959751" y="2354250"/>
                  <a:pt x="3976316" y="2351600"/>
                  <a:pt x="3983605" y="2351600"/>
                </a:cubicBezTo>
                <a:cubicBezTo>
                  <a:pt x="3994207" y="2351600"/>
                  <a:pt x="4005471" y="2343650"/>
                  <a:pt x="4010109" y="2328409"/>
                </a:cubicBezTo>
                <a:cubicBezTo>
                  <a:pt x="4011434" y="2333710"/>
                  <a:pt x="4026674" y="2346961"/>
                  <a:pt x="4029987" y="2350937"/>
                </a:cubicBezTo>
                <a:cubicBezTo>
                  <a:pt x="4049203" y="2376779"/>
                  <a:pt x="4049866" y="2354250"/>
                  <a:pt x="4053841" y="2340997"/>
                </a:cubicBezTo>
                <a:cubicBezTo>
                  <a:pt x="4061130" y="2346298"/>
                  <a:pt x="4065768" y="2350275"/>
                  <a:pt x="4066431" y="2359551"/>
                </a:cubicBezTo>
                <a:cubicBezTo>
                  <a:pt x="4068419" y="2373466"/>
                  <a:pt x="4076370" y="2385392"/>
                  <a:pt x="4086309" y="2395995"/>
                </a:cubicBezTo>
                <a:cubicBezTo>
                  <a:pt x="4093598" y="2404609"/>
                  <a:pt x="4106187" y="2395995"/>
                  <a:pt x="4106187" y="2397982"/>
                </a:cubicBezTo>
                <a:cubicBezTo>
                  <a:pt x="4110826" y="2418523"/>
                  <a:pt x="4132029" y="2415873"/>
                  <a:pt x="4143956" y="2425812"/>
                </a:cubicBezTo>
                <a:cubicBezTo>
                  <a:pt x="4192326" y="2447679"/>
                  <a:pt x="4238704" y="2472196"/>
                  <a:pt x="4283099" y="2500688"/>
                </a:cubicBezTo>
                <a:cubicBezTo>
                  <a:pt x="4304965" y="2479485"/>
                  <a:pt x="4290387" y="2511952"/>
                  <a:pt x="4299002" y="2510628"/>
                </a:cubicBezTo>
                <a:cubicBezTo>
                  <a:pt x="4291050" y="2513277"/>
                  <a:pt x="4285750" y="2509302"/>
                  <a:pt x="4281774" y="2503338"/>
                </a:cubicBezTo>
                <a:cubicBezTo>
                  <a:pt x="4234729" y="2478822"/>
                  <a:pt x="4187026" y="2453642"/>
                  <a:pt x="4139981" y="2429125"/>
                </a:cubicBezTo>
                <a:cubicBezTo>
                  <a:pt x="4113476" y="2419186"/>
                  <a:pt x="4086309" y="2411897"/>
                  <a:pt x="4057817" y="2409911"/>
                </a:cubicBezTo>
                <a:cubicBezTo>
                  <a:pt x="4054504" y="2409911"/>
                  <a:pt x="4050528" y="2405271"/>
                  <a:pt x="4048540" y="2411897"/>
                </a:cubicBezTo>
                <a:cubicBezTo>
                  <a:pt x="4047878" y="2414548"/>
                  <a:pt x="4046553" y="2419186"/>
                  <a:pt x="4051191" y="2419186"/>
                </a:cubicBezTo>
                <a:cubicBezTo>
                  <a:pt x="4064443" y="2417198"/>
                  <a:pt x="4067094" y="2431113"/>
                  <a:pt x="4076370" y="2436414"/>
                </a:cubicBezTo>
                <a:cubicBezTo>
                  <a:pt x="4112813" y="2456956"/>
                  <a:pt x="4148594" y="2480810"/>
                  <a:pt x="4184375" y="2502677"/>
                </a:cubicBezTo>
                <a:cubicBezTo>
                  <a:pt x="4204248" y="2507314"/>
                  <a:pt x="4215513" y="2530506"/>
                  <a:pt x="4238042" y="2527856"/>
                </a:cubicBezTo>
                <a:cubicBezTo>
                  <a:pt x="4245993" y="2527193"/>
                  <a:pt x="4248643" y="2530506"/>
                  <a:pt x="4254607" y="2533819"/>
                </a:cubicBezTo>
                <a:cubicBezTo>
                  <a:pt x="4267859" y="2541107"/>
                  <a:pt x="4283099" y="2566950"/>
                  <a:pt x="4302316" y="2531832"/>
                </a:cubicBezTo>
                <a:cubicBezTo>
                  <a:pt x="4287737" y="2562311"/>
                  <a:pt x="4322193" y="2570925"/>
                  <a:pt x="4320868" y="2593452"/>
                </a:cubicBezTo>
                <a:cubicBezTo>
                  <a:pt x="4320868" y="2598753"/>
                  <a:pt x="4324843" y="2597428"/>
                  <a:pt x="4328819" y="2598753"/>
                </a:cubicBezTo>
                <a:cubicBezTo>
                  <a:pt x="4360624" y="2610681"/>
                  <a:pt x="4385141" y="2629233"/>
                  <a:pt x="4391104" y="2665013"/>
                </a:cubicBezTo>
                <a:cubicBezTo>
                  <a:pt x="4391767" y="2668989"/>
                  <a:pt x="4396405" y="2672301"/>
                  <a:pt x="4399718" y="2674953"/>
                </a:cubicBezTo>
                <a:cubicBezTo>
                  <a:pt x="4411646" y="2685554"/>
                  <a:pt x="4422909" y="2696819"/>
                  <a:pt x="4435499" y="2706096"/>
                </a:cubicBezTo>
                <a:cubicBezTo>
                  <a:pt x="4441463" y="2710734"/>
                  <a:pt x="4446101" y="2732600"/>
                  <a:pt x="4458690" y="2710071"/>
                </a:cubicBezTo>
                <a:cubicBezTo>
                  <a:pt x="4461341" y="2705432"/>
                  <a:pt x="4469292" y="2711397"/>
                  <a:pt x="4471280" y="2718023"/>
                </a:cubicBezTo>
                <a:cubicBezTo>
                  <a:pt x="4480556" y="2710734"/>
                  <a:pt x="4475255" y="2695494"/>
                  <a:pt x="4488508" y="2686218"/>
                </a:cubicBezTo>
                <a:cubicBezTo>
                  <a:pt x="4478568" y="2706096"/>
                  <a:pt x="4487845" y="2723986"/>
                  <a:pt x="4485857" y="2741876"/>
                </a:cubicBezTo>
                <a:cubicBezTo>
                  <a:pt x="4487182" y="2743864"/>
                  <a:pt x="4489833" y="2745189"/>
                  <a:pt x="4489833" y="2747178"/>
                </a:cubicBezTo>
                <a:cubicBezTo>
                  <a:pt x="4491821" y="2758442"/>
                  <a:pt x="4505735" y="2755129"/>
                  <a:pt x="4509048" y="2764405"/>
                </a:cubicBezTo>
                <a:cubicBezTo>
                  <a:pt x="4515012" y="2757779"/>
                  <a:pt x="4522963" y="2752478"/>
                  <a:pt x="4526276" y="2745189"/>
                </a:cubicBezTo>
                <a:cubicBezTo>
                  <a:pt x="4537541" y="2720673"/>
                  <a:pt x="4528264" y="2680253"/>
                  <a:pt x="4509048" y="2660376"/>
                </a:cubicBezTo>
                <a:cubicBezTo>
                  <a:pt x="4503085" y="2657724"/>
                  <a:pt x="4495797" y="2656400"/>
                  <a:pt x="4491821" y="2651761"/>
                </a:cubicBezTo>
                <a:cubicBezTo>
                  <a:pt x="4489170" y="2649111"/>
                  <a:pt x="4481219" y="2643810"/>
                  <a:pt x="4487182" y="2637848"/>
                </a:cubicBezTo>
                <a:cubicBezTo>
                  <a:pt x="4492483" y="2632546"/>
                  <a:pt x="4495797" y="2637183"/>
                  <a:pt x="4499109" y="2641822"/>
                </a:cubicBezTo>
                <a:cubicBezTo>
                  <a:pt x="4503085" y="2648449"/>
                  <a:pt x="4506398" y="2643810"/>
                  <a:pt x="4509048" y="2640497"/>
                </a:cubicBezTo>
                <a:cubicBezTo>
                  <a:pt x="4513687" y="2631221"/>
                  <a:pt x="4518325" y="2638511"/>
                  <a:pt x="4522963" y="2640497"/>
                </a:cubicBezTo>
                <a:cubicBezTo>
                  <a:pt x="4522963" y="2636521"/>
                  <a:pt x="4522963" y="2633208"/>
                  <a:pt x="4527602" y="2631884"/>
                </a:cubicBezTo>
                <a:cubicBezTo>
                  <a:pt x="4533565" y="2619295"/>
                  <a:pt x="4532902" y="2601403"/>
                  <a:pt x="4539529" y="2592789"/>
                </a:cubicBezTo>
                <a:cubicBezTo>
                  <a:pt x="4558082" y="2566950"/>
                  <a:pt x="4565370" y="2541771"/>
                  <a:pt x="4560069" y="2511291"/>
                </a:cubicBezTo>
                <a:cubicBezTo>
                  <a:pt x="4558744" y="2504665"/>
                  <a:pt x="4563382" y="2497376"/>
                  <a:pt x="4571996" y="2497376"/>
                </a:cubicBezTo>
                <a:cubicBezTo>
                  <a:pt x="4581935" y="2497376"/>
                  <a:pt x="4579948" y="2505988"/>
                  <a:pt x="4579285" y="2511291"/>
                </a:cubicBezTo>
                <a:cubicBezTo>
                  <a:pt x="4573984" y="2548397"/>
                  <a:pt x="4568021" y="2585502"/>
                  <a:pt x="4561395" y="2622607"/>
                </a:cubicBezTo>
                <a:cubicBezTo>
                  <a:pt x="4557419" y="2645136"/>
                  <a:pt x="4558082" y="2669651"/>
                  <a:pt x="4552781" y="2690855"/>
                </a:cubicBezTo>
                <a:cubicBezTo>
                  <a:pt x="4543504" y="2729287"/>
                  <a:pt x="4530915" y="2765069"/>
                  <a:pt x="4545492" y="2805488"/>
                </a:cubicBezTo>
                <a:cubicBezTo>
                  <a:pt x="4550130" y="2818076"/>
                  <a:pt x="4546817" y="2835304"/>
                  <a:pt x="4552781" y="2849219"/>
                </a:cubicBezTo>
                <a:cubicBezTo>
                  <a:pt x="4561395" y="2868435"/>
                  <a:pt x="4578622" y="2883012"/>
                  <a:pt x="4579948" y="2906867"/>
                </a:cubicBezTo>
                <a:cubicBezTo>
                  <a:pt x="4579948" y="2908191"/>
                  <a:pt x="4580610" y="2908854"/>
                  <a:pt x="4580610" y="2909517"/>
                </a:cubicBezTo>
                <a:cubicBezTo>
                  <a:pt x="4582598" y="2911504"/>
                  <a:pt x="4583923" y="2913492"/>
                  <a:pt x="4585911" y="2915480"/>
                </a:cubicBezTo>
                <a:cubicBezTo>
                  <a:pt x="4590550" y="2918794"/>
                  <a:pt x="4597176" y="2919456"/>
                  <a:pt x="4600489" y="2918794"/>
                </a:cubicBezTo>
                <a:cubicBezTo>
                  <a:pt x="4611090" y="2916143"/>
                  <a:pt x="4605789" y="2908191"/>
                  <a:pt x="4601815" y="2900902"/>
                </a:cubicBezTo>
                <a:cubicBezTo>
                  <a:pt x="4595850" y="2890301"/>
                  <a:pt x="4592537" y="2879036"/>
                  <a:pt x="4587900" y="2867772"/>
                </a:cubicBezTo>
                <a:cubicBezTo>
                  <a:pt x="4581935" y="2859159"/>
                  <a:pt x="4575309" y="2850544"/>
                  <a:pt x="4569346" y="2841268"/>
                </a:cubicBezTo>
                <a:cubicBezTo>
                  <a:pt x="4570008" y="2840605"/>
                  <a:pt x="4570671" y="2839943"/>
                  <a:pt x="4571996" y="2839280"/>
                </a:cubicBezTo>
                <a:cubicBezTo>
                  <a:pt x="4580610" y="2846569"/>
                  <a:pt x="4588561" y="2854520"/>
                  <a:pt x="4597176" y="2861809"/>
                </a:cubicBezTo>
                <a:cubicBezTo>
                  <a:pt x="4599826" y="2865784"/>
                  <a:pt x="4603139" y="2869760"/>
                  <a:pt x="4607115" y="2875723"/>
                </a:cubicBezTo>
                <a:cubicBezTo>
                  <a:pt x="4610428" y="2869097"/>
                  <a:pt x="4611090" y="2860484"/>
                  <a:pt x="4615730" y="2857170"/>
                </a:cubicBezTo>
                <a:cubicBezTo>
                  <a:pt x="4632957" y="2845906"/>
                  <a:pt x="4621029" y="2867110"/>
                  <a:pt x="4628318" y="2868435"/>
                </a:cubicBezTo>
                <a:cubicBezTo>
                  <a:pt x="4634282" y="2868435"/>
                  <a:pt x="4636269" y="2857170"/>
                  <a:pt x="4637595" y="2858496"/>
                </a:cubicBezTo>
                <a:cubicBezTo>
                  <a:pt x="4642233" y="2863797"/>
                  <a:pt x="4647534" y="2870423"/>
                  <a:pt x="4648859" y="2877049"/>
                </a:cubicBezTo>
                <a:cubicBezTo>
                  <a:pt x="4650184" y="2886325"/>
                  <a:pt x="4648196" y="2896927"/>
                  <a:pt x="4647534" y="2906867"/>
                </a:cubicBezTo>
                <a:cubicBezTo>
                  <a:pt x="4647534" y="2914155"/>
                  <a:pt x="4636932" y="2919456"/>
                  <a:pt x="4642895" y="2928732"/>
                </a:cubicBezTo>
                <a:cubicBezTo>
                  <a:pt x="4644221" y="2930720"/>
                  <a:pt x="4637595" y="2934696"/>
                  <a:pt x="4632957" y="2935359"/>
                </a:cubicBezTo>
                <a:cubicBezTo>
                  <a:pt x="4616391" y="2939335"/>
                  <a:pt x="4623680" y="2921444"/>
                  <a:pt x="4615066" y="2916143"/>
                </a:cubicBezTo>
                <a:cubicBezTo>
                  <a:pt x="4612416" y="2924094"/>
                  <a:pt x="4609765" y="2932045"/>
                  <a:pt x="4609102" y="2939335"/>
                </a:cubicBezTo>
                <a:cubicBezTo>
                  <a:pt x="4612416" y="2941322"/>
                  <a:pt x="4615730" y="2943310"/>
                  <a:pt x="4619704" y="2945298"/>
                </a:cubicBezTo>
                <a:cubicBezTo>
                  <a:pt x="4615730" y="2943972"/>
                  <a:pt x="4612416" y="2942647"/>
                  <a:pt x="4609102" y="2941985"/>
                </a:cubicBezTo>
                <a:cubicBezTo>
                  <a:pt x="4609102" y="2952587"/>
                  <a:pt x="4613078" y="2961200"/>
                  <a:pt x="4626330" y="2967826"/>
                </a:cubicBezTo>
                <a:cubicBezTo>
                  <a:pt x="4619704" y="2975777"/>
                  <a:pt x="4611753" y="2969814"/>
                  <a:pt x="4604464" y="2975115"/>
                </a:cubicBezTo>
                <a:cubicBezTo>
                  <a:pt x="4612416" y="2981741"/>
                  <a:pt x="4605789" y="2994330"/>
                  <a:pt x="4616391" y="2999631"/>
                </a:cubicBezTo>
                <a:cubicBezTo>
                  <a:pt x="4619042" y="3010895"/>
                  <a:pt x="4610428" y="3018184"/>
                  <a:pt x="4605127" y="3026136"/>
                </a:cubicBezTo>
                <a:cubicBezTo>
                  <a:pt x="4587236" y="3054628"/>
                  <a:pt x="4564708" y="3079807"/>
                  <a:pt x="4544829" y="3107636"/>
                </a:cubicBezTo>
                <a:cubicBezTo>
                  <a:pt x="4463329" y="3222930"/>
                  <a:pt x="4380502" y="3336898"/>
                  <a:pt x="4297676" y="3451528"/>
                </a:cubicBezTo>
                <a:cubicBezTo>
                  <a:pt x="4169135" y="3629769"/>
                  <a:pt x="4041252" y="3809336"/>
                  <a:pt x="3913368" y="3988241"/>
                </a:cubicBezTo>
                <a:cubicBezTo>
                  <a:pt x="3929271" y="3992879"/>
                  <a:pt x="3943848" y="4000830"/>
                  <a:pt x="3956438" y="4014745"/>
                </a:cubicBezTo>
                <a:cubicBezTo>
                  <a:pt x="3965714" y="4025347"/>
                  <a:pt x="3981617" y="4032635"/>
                  <a:pt x="3994207" y="4041912"/>
                </a:cubicBezTo>
                <a:cubicBezTo>
                  <a:pt x="3998182" y="4044562"/>
                  <a:pt x="4000833" y="4049863"/>
                  <a:pt x="4006796" y="4047213"/>
                </a:cubicBezTo>
                <a:cubicBezTo>
                  <a:pt x="4012760" y="4044562"/>
                  <a:pt x="4012097" y="4039261"/>
                  <a:pt x="4008784" y="4034623"/>
                </a:cubicBezTo>
                <a:cubicBezTo>
                  <a:pt x="4006134" y="4031310"/>
                  <a:pt x="3994869" y="4031310"/>
                  <a:pt x="3998845" y="4025347"/>
                </a:cubicBezTo>
                <a:cubicBezTo>
                  <a:pt x="4006796" y="4020708"/>
                  <a:pt x="4011434" y="4027997"/>
                  <a:pt x="4020711" y="4026009"/>
                </a:cubicBezTo>
                <a:cubicBezTo>
                  <a:pt x="4037276" y="4022696"/>
                  <a:pt x="4048540" y="4036611"/>
                  <a:pt x="4063781" y="4040586"/>
                </a:cubicBezTo>
                <a:cubicBezTo>
                  <a:pt x="4038601" y="4052513"/>
                  <a:pt x="4075045" y="4055164"/>
                  <a:pt x="4073057" y="4063115"/>
                </a:cubicBezTo>
                <a:lnTo>
                  <a:pt x="4124740" y="4075705"/>
                </a:lnTo>
                <a:cubicBezTo>
                  <a:pt x="4141968" y="4100884"/>
                  <a:pt x="4176424" y="4092933"/>
                  <a:pt x="4204248" y="4096908"/>
                </a:cubicBezTo>
                <a:cubicBezTo>
                  <a:pt x="4188351" y="4110160"/>
                  <a:pt x="4240029" y="4104197"/>
                  <a:pt x="4218826" y="4118774"/>
                </a:cubicBezTo>
                <a:cubicBezTo>
                  <a:pt x="4212863" y="4122750"/>
                  <a:pt x="4197622" y="4124738"/>
                  <a:pt x="4206236" y="4133352"/>
                </a:cubicBezTo>
                <a:cubicBezTo>
                  <a:pt x="4214187" y="4141303"/>
                  <a:pt x="4228765" y="4136002"/>
                  <a:pt x="4236054" y="4133352"/>
                </a:cubicBezTo>
                <a:cubicBezTo>
                  <a:pt x="4265871" y="4124738"/>
                  <a:pt x="4300327" y="4130039"/>
                  <a:pt x="4316229" y="4141965"/>
                </a:cubicBezTo>
                <a:cubicBezTo>
                  <a:pt x="4336770" y="4157206"/>
                  <a:pt x="4346047" y="4149917"/>
                  <a:pt x="4359299" y="4143954"/>
                </a:cubicBezTo>
                <a:cubicBezTo>
                  <a:pt x="4375202" y="4137328"/>
                  <a:pt x="4385141" y="4141965"/>
                  <a:pt x="4397730" y="4149254"/>
                </a:cubicBezTo>
                <a:cubicBezTo>
                  <a:pt x="4418271" y="4161181"/>
                  <a:pt x="4401706" y="4171783"/>
                  <a:pt x="4397730" y="4183710"/>
                </a:cubicBezTo>
                <a:cubicBezTo>
                  <a:pt x="4452727" y="4178409"/>
                  <a:pt x="4460016" y="4183710"/>
                  <a:pt x="4449414" y="4220154"/>
                </a:cubicBezTo>
                <a:cubicBezTo>
                  <a:pt x="4447426" y="4226780"/>
                  <a:pt x="4456703" y="4224129"/>
                  <a:pt x="4459353" y="4226117"/>
                </a:cubicBezTo>
                <a:cubicBezTo>
                  <a:pt x="4484532" y="4242682"/>
                  <a:pt x="4498447" y="4271174"/>
                  <a:pt x="4489170" y="4287740"/>
                </a:cubicBezTo>
                <a:cubicBezTo>
                  <a:pt x="4520976" y="4277138"/>
                  <a:pt x="4526939" y="4302980"/>
                  <a:pt x="4546155" y="4309606"/>
                </a:cubicBezTo>
                <a:cubicBezTo>
                  <a:pt x="4564708" y="4316232"/>
                  <a:pt x="4533565" y="4319545"/>
                  <a:pt x="4536878" y="4327496"/>
                </a:cubicBezTo>
                <a:cubicBezTo>
                  <a:pt x="4551455" y="4330147"/>
                  <a:pt x="4576634" y="4334785"/>
                  <a:pt x="4574647" y="4340086"/>
                </a:cubicBezTo>
                <a:cubicBezTo>
                  <a:pt x="4570008" y="4352676"/>
                  <a:pt x="4560732" y="4365928"/>
                  <a:pt x="4537541" y="4370566"/>
                </a:cubicBezTo>
                <a:cubicBezTo>
                  <a:pt x="4563382" y="4371891"/>
                  <a:pt x="4563382" y="4371891"/>
                  <a:pt x="4585911" y="4381168"/>
                </a:cubicBezTo>
                <a:cubicBezTo>
                  <a:pt x="4577297" y="4383818"/>
                  <a:pt x="4566033" y="4377855"/>
                  <a:pt x="4558744" y="4383155"/>
                </a:cubicBezTo>
                <a:cubicBezTo>
                  <a:pt x="4572659" y="4395745"/>
                  <a:pt x="4572659" y="4395745"/>
                  <a:pt x="4590550" y="4389119"/>
                </a:cubicBezTo>
                <a:cubicBezTo>
                  <a:pt x="4614403" y="4381168"/>
                  <a:pt x="4648196" y="4390444"/>
                  <a:pt x="4643558" y="4405684"/>
                </a:cubicBezTo>
                <a:cubicBezTo>
                  <a:pt x="4636932" y="4426225"/>
                  <a:pt x="4660123" y="4428213"/>
                  <a:pt x="4672713" y="4438152"/>
                </a:cubicBezTo>
                <a:cubicBezTo>
                  <a:pt x="4681989" y="4445441"/>
                  <a:pt x="4723071" y="4444778"/>
                  <a:pt x="4690603" y="4464656"/>
                </a:cubicBezTo>
                <a:cubicBezTo>
                  <a:pt x="4685302" y="4467969"/>
                  <a:pt x="4695242" y="4467969"/>
                  <a:pt x="4697229" y="4468632"/>
                </a:cubicBezTo>
                <a:cubicBezTo>
                  <a:pt x="4714457" y="4471282"/>
                  <a:pt x="4727709" y="4481221"/>
                  <a:pt x="4746263" y="4481221"/>
                </a:cubicBezTo>
                <a:cubicBezTo>
                  <a:pt x="4759515" y="4480559"/>
                  <a:pt x="4770117" y="4485860"/>
                  <a:pt x="4780718" y="4490498"/>
                </a:cubicBezTo>
                <a:cubicBezTo>
                  <a:pt x="4788007" y="4493148"/>
                  <a:pt x="4789332" y="4497787"/>
                  <a:pt x="4781381" y="4501100"/>
                </a:cubicBezTo>
                <a:cubicBezTo>
                  <a:pt x="4764816" y="4505076"/>
                  <a:pt x="4748913" y="4495799"/>
                  <a:pt x="4729697" y="4496461"/>
                </a:cubicBezTo>
                <a:cubicBezTo>
                  <a:pt x="4737648" y="4505076"/>
                  <a:pt x="4746925" y="4511039"/>
                  <a:pt x="4757527" y="4517665"/>
                </a:cubicBezTo>
                <a:cubicBezTo>
                  <a:pt x="4791982" y="4539531"/>
                  <a:pt x="4836377" y="4534230"/>
                  <a:pt x="4874808" y="4543507"/>
                </a:cubicBezTo>
                <a:cubicBezTo>
                  <a:pt x="4886073" y="4546820"/>
                  <a:pt x="4897337" y="4550795"/>
                  <a:pt x="4893362" y="4561397"/>
                </a:cubicBezTo>
                <a:cubicBezTo>
                  <a:pt x="4890048" y="4564710"/>
                  <a:pt x="4884748" y="4566035"/>
                  <a:pt x="4879447" y="4566035"/>
                </a:cubicBezTo>
                <a:cubicBezTo>
                  <a:pt x="4869508" y="4567360"/>
                  <a:pt x="4862220" y="4569348"/>
                  <a:pt x="4864869" y="4577962"/>
                </a:cubicBezTo>
                <a:cubicBezTo>
                  <a:pt x="4867520" y="4586576"/>
                  <a:pt x="4877459" y="4581276"/>
                  <a:pt x="4883422" y="4583263"/>
                </a:cubicBezTo>
                <a:cubicBezTo>
                  <a:pt x="4910589" y="4590552"/>
                  <a:pt x="4937094" y="4583926"/>
                  <a:pt x="4963598" y="4587239"/>
                </a:cubicBezTo>
                <a:cubicBezTo>
                  <a:pt x="4954321" y="4573987"/>
                  <a:pt x="4939082" y="4567360"/>
                  <a:pt x="4919203" y="4566698"/>
                </a:cubicBezTo>
                <a:cubicBezTo>
                  <a:pt x="4898000" y="4559409"/>
                  <a:pt x="4893362" y="4548808"/>
                  <a:pt x="4905289" y="4536881"/>
                </a:cubicBezTo>
                <a:cubicBezTo>
                  <a:pt x="4917878" y="4524291"/>
                  <a:pt x="4933118" y="4528929"/>
                  <a:pt x="4947033" y="4538206"/>
                </a:cubicBezTo>
                <a:cubicBezTo>
                  <a:pt x="4946370" y="4536881"/>
                  <a:pt x="4945708" y="4535555"/>
                  <a:pt x="4945045" y="4534230"/>
                </a:cubicBezTo>
                <a:cubicBezTo>
                  <a:pt x="4935106" y="4518328"/>
                  <a:pt x="4947695" y="4520315"/>
                  <a:pt x="4962273" y="4525616"/>
                </a:cubicBezTo>
                <a:cubicBezTo>
                  <a:pt x="4981489" y="4520315"/>
                  <a:pt x="5001367" y="4516340"/>
                  <a:pt x="5023233" y="4521641"/>
                </a:cubicBezTo>
                <a:cubicBezTo>
                  <a:pt x="5060339" y="4528267"/>
                  <a:pt x="5073591" y="4556096"/>
                  <a:pt x="5104071" y="4565373"/>
                </a:cubicBezTo>
                <a:cubicBezTo>
                  <a:pt x="5121961" y="4566698"/>
                  <a:pt x="5113348" y="4544169"/>
                  <a:pt x="5136539" y="4553446"/>
                </a:cubicBezTo>
                <a:cubicBezTo>
                  <a:pt x="5156417" y="4570011"/>
                  <a:pt x="5194848" y="4560072"/>
                  <a:pt x="5212077" y="4581276"/>
                </a:cubicBezTo>
                <a:cubicBezTo>
                  <a:pt x="5192861" y="4584589"/>
                  <a:pt x="5180271" y="4570674"/>
                  <a:pt x="5162381" y="4570674"/>
                </a:cubicBezTo>
                <a:cubicBezTo>
                  <a:pt x="5176295" y="4587902"/>
                  <a:pt x="5176295" y="4587239"/>
                  <a:pt x="5206113" y="4587902"/>
                </a:cubicBezTo>
                <a:cubicBezTo>
                  <a:pt x="5216715" y="4587902"/>
                  <a:pt x="5228642" y="4592540"/>
                  <a:pt x="5231955" y="4601816"/>
                </a:cubicBezTo>
                <a:cubicBezTo>
                  <a:pt x="5232617" y="4603142"/>
                  <a:pt x="5221353" y="4602479"/>
                  <a:pt x="5223341" y="4605792"/>
                </a:cubicBezTo>
                <a:cubicBezTo>
                  <a:pt x="5225329" y="4610430"/>
                  <a:pt x="5230629" y="4605792"/>
                  <a:pt x="5233944" y="4605792"/>
                </a:cubicBezTo>
                <a:cubicBezTo>
                  <a:pt x="5240569" y="4605129"/>
                  <a:pt x="5247195" y="4606455"/>
                  <a:pt x="5252495" y="4608442"/>
                </a:cubicBezTo>
                <a:cubicBezTo>
                  <a:pt x="5249845" y="4603804"/>
                  <a:pt x="5246532" y="4599828"/>
                  <a:pt x="5243219" y="4595190"/>
                </a:cubicBezTo>
                <a:cubicBezTo>
                  <a:pt x="5240569" y="4591877"/>
                  <a:pt x="5235930" y="4586576"/>
                  <a:pt x="5243882" y="4583926"/>
                </a:cubicBezTo>
                <a:cubicBezTo>
                  <a:pt x="5251170" y="4586576"/>
                  <a:pt x="5256471" y="4588564"/>
                  <a:pt x="5263760" y="4591877"/>
                </a:cubicBezTo>
                <a:cubicBezTo>
                  <a:pt x="5270386" y="4601816"/>
                  <a:pt x="5290927" y="4605129"/>
                  <a:pt x="5280988" y="4624345"/>
                </a:cubicBezTo>
                <a:cubicBezTo>
                  <a:pt x="5279663" y="4624345"/>
                  <a:pt x="5278337" y="4623682"/>
                  <a:pt x="5277012" y="4623682"/>
                </a:cubicBezTo>
                <a:lnTo>
                  <a:pt x="5303285" y="4636944"/>
                </a:lnTo>
                <a:lnTo>
                  <a:pt x="5290926" y="4628320"/>
                </a:lnTo>
                <a:cubicBezTo>
                  <a:pt x="5278999" y="4619044"/>
                  <a:pt x="5286950" y="4601816"/>
                  <a:pt x="5277011" y="4591214"/>
                </a:cubicBezTo>
                <a:cubicBezTo>
                  <a:pt x="5272373" y="4577962"/>
                  <a:pt x="5276349" y="4574649"/>
                  <a:pt x="5288276" y="4580612"/>
                </a:cubicBezTo>
                <a:cubicBezTo>
                  <a:pt x="5298877" y="4599165"/>
                  <a:pt x="5314117" y="4613743"/>
                  <a:pt x="5328695" y="4628983"/>
                </a:cubicBezTo>
                <a:cubicBezTo>
                  <a:pt x="5331345" y="4633621"/>
                  <a:pt x="5337971" y="4636934"/>
                  <a:pt x="5335321" y="4644886"/>
                </a:cubicBezTo>
                <a:cubicBezTo>
                  <a:pt x="5326707" y="4643560"/>
                  <a:pt x="5324056" y="4630308"/>
                  <a:pt x="5313455" y="4632296"/>
                </a:cubicBezTo>
                <a:lnTo>
                  <a:pt x="5317356" y="4642700"/>
                </a:lnTo>
                <a:lnTo>
                  <a:pt x="5351887" y="4651512"/>
                </a:lnTo>
                <a:cubicBezTo>
                  <a:pt x="5345925" y="4642235"/>
                  <a:pt x="5339960" y="4632959"/>
                  <a:pt x="5332671" y="4625008"/>
                </a:cubicBezTo>
                <a:cubicBezTo>
                  <a:pt x="5332010" y="4624345"/>
                  <a:pt x="5332010" y="4623682"/>
                  <a:pt x="5331346" y="4623682"/>
                </a:cubicBezTo>
                <a:cubicBezTo>
                  <a:pt x="5332671" y="4623020"/>
                  <a:pt x="5334659" y="4622357"/>
                  <a:pt x="5335984" y="4621694"/>
                </a:cubicBezTo>
                <a:cubicBezTo>
                  <a:pt x="5324058" y="4611093"/>
                  <a:pt x="5320082" y="4596515"/>
                  <a:pt x="5310805" y="4583926"/>
                </a:cubicBezTo>
                <a:cubicBezTo>
                  <a:pt x="5314781" y="4579950"/>
                  <a:pt x="5318756" y="4583926"/>
                  <a:pt x="5322732" y="4583263"/>
                </a:cubicBezTo>
                <a:cubicBezTo>
                  <a:pt x="5323395" y="4583263"/>
                  <a:pt x="5324720" y="4582600"/>
                  <a:pt x="5324720" y="4581938"/>
                </a:cubicBezTo>
                <a:cubicBezTo>
                  <a:pt x="5324720" y="4581276"/>
                  <a:pt x="5324058" y="4580613"/>
                  <a:pt x="5324058" y="4579950"/>
                </a:cubicBezTo>
                <a:cubicBezTo>
                  <a:pt x="5323395" y="4578625"/>
                  <a:pt x="5322732" y="4577300"/>
                  <a:pt x="5322069" y="4576637"/>
                </a:cubicBezTo>
                <a:cubicBezTo>
                  <a:pt x="5326045" y="4574649"/>
                  <a:pt x="5329358" y="4573324"/>
                  <a:pt x="5332010" y="4578625"/>
                </a:cubicBezTo>
                <a:cubicBezTo>
                  <a:pt x="5345925" y="4601816"/>
                  <a:pt x="5365802" y="4621032"/>
                  <a:pt x="5373753" y="4647536"/>
                </a:cubicBezTo>
                <a:cubicBezTo>
                  <a:pt x="5374416" y="4649524"/>
                  <a:pt x="5379716" y="4649524"/>
                  <a:pt x="5383692" y="4650849"/>
                </a:cubicBezTo>
                <a:cubicBezTo>
                  <a:pt x="5383692" y="4650849"/>
                  <a:pt x="5384355" y="4650849"/>
                  <a:pt x="5384355" y="4651512"/>
                </a:cubicBezTo>
                <a:cubicBezTo>
                  <a:pt x="5385017" y="4654825"/>
                  <a:pt x="5384355" y="4658800"/>
                  <a:pt x="5384355" y="4662776"/>
                </a:cubicBezTo>
                <a:cubicBezTo>
                  <a:pt x="5392969" y="4666752"/>
                  <a:pt x="5401582" y="4670728"/>
                  <a:pt x="5407546" y="4676691"/>
                </a:cubicBezTo>
                <a:cubicBezTo>
                  <a:pt x="5407546" y="4676691"/>
                  <a:pt x="5406883" y="4676028"/>
                  <a:pt x="5406883" y="4676028"/>
                </a:cubicBezTo>
                <a:cubicBezTo>
                  <a:pt x="5404895" y="4674041"/>
                  <a:pt x="5404895" y="4672053"/>
                  <a:pt x="5406221" y="4670065"/>
                </a:cubicBezTo>
                <a:cubicBezTo>
                  <a:pt x="5429412" y="4660126"/>
                  <a:pt x="5437363" y="4661451"/>
                  <a:pt x="5472482" y="4685305"/>
                </a:cubicBezTo>
                <a:cubicBezTo>
                  <a:pt x="5471156" y="4683317"/>
                  <a:pt x="5471819" y="4681329"/>
                  <a:pt x="5474469" y="4678679"/>
                </a:cubicBezTo>
                <a:cubicBezTo>
                  <a:pt x="5483746" y="4683317"/>
                  <a:pt x="5491697" y="4689281"/>
                  <a:pt x="5502299" y="4692594"/>
                </a:cubicBezTo>
                <a:cubicBezTo>
                  <a:pt x="5542056" y="4705183"/>
                  <a:pt x="5554645" y="4736989"/>
                  <a:pt x="5593077" y="4750903"/>
                </a:cubicBezTo>
                <a:cubicBezTo>
                  <a:pt x="5594402" y="4750903"/>
                  <a:pt x="5596390" y="4751566"/>
                  <a:pt x="5597715" y="4751566"/>
                </a:cubicBezTo>
                <a:cubicBezTo>
                  <a:pt x="5620906" y="4765481"/>
                  <a:pt x="5641447" y="4782046"/>
                  <a:pt x="5661325" y="4797948"/>
                </a:cubicBezTo>
                <a:cubicBezTo>
                  <a:pt x="5660000" y="4793973"/>
                  <a:pt x="5661325" y="4789334"/>
                  <a:pt x="5669939" y="4788009"/>
                </a:cubicBezTo>
                <a:cubicBezTo>
                  <a:pt x="5681203" y="4785359"/>
                  <a:pt x="5693130" y="4788009"/>
                  <a:pt x="5699094" y="4774094"/>
                </a:cubicBezTo>
                <a:cubicBezTo>
                  <a:pt x="5694456" y="4773432"/>
                  <a:pt x="5689817" y="4773432"/>
                  <a:pt x="5685842" y="4772769"/>
                </a:cubicBezTo>
                <a:cubicBezTo>
                  <a:pt x="5690480" y="4756204"/>
                  <a:pt x="5711683" y="4770119"/>
                  <a:pt x="5717647" y="4755542"/>
                </a:cubicBezTo>
                <a:cubicBezTo>
                  <a:pt x="5739513" y="4765481"/>
                  <a:pt x="5713009" y="4772107"/>
                  <a:pt x="5716322" y="4780721"/>
                </a:cubicBezTo>
                <a:cubicBezTo>
                  <a:pt x="5737525" y="4795960"/>
                  <a:pt x="5745477" y="4772769"/>
                  <a:pt x="5763367" y="4764155"/>
                </a:cubicBezTo>
                <a:cubicBezTo>
                  <a:pt x="5749452" y="4779395"/>
                  <a:pt x="5759391" y="4784696"/>
                  <a:pt x="5769330" y="4789334"/>
                </a:cubicBezTo>
                <a:cubicBezTo>
                  <a:pt x="5762042" y="4797286"/>
                  <a:pt x="5751440" y="4794635"/>
                  <a:pt x="5738850" y="4802587"/>
                </a:cubicBezTo>
                <a:cubicBezTo>
                  <a:pt x="5775294" y="4805237"/>
                  <a:pt x="5805111" y="4807887"/>
                  <a:pt x="5835591" y="4809876"/>
                </a:cubicBezTo>
                <a:cubicBezTo>
                  <a:pt x="5814388" y="4821802"/>
                  <a:pt x="5791859" y="4819152"/>
                  <a:pt x="5768668" y="4817164"/>
                </a:cubicBezTo>
                <a:cubicBezTo>
                  <a:pt x="5789871" y="4827103"/>
                  <a:pt x="5797160" y="4848307"/>
                  <a:pt x="5810412" y="4863547"/>
                </a:cubicBezTo>
                <a:cubicBezTo>
                  <a:pt x="5818363" y="4872160"/>
                  <a:pt x="5830953" y="4884750"/>
                  <a:pt x="5825652" y="4901315"/>
                </a:cubicBezTo>
                <a:cubicBezTo>
                  <a:pt x="5819026" y="4905291"/>
                  <a:pt x="5819026" y="4909929"/>
                  <a:pt x="5823664" y="4915230"/>
                </a:cubicBezTo>
                <a:cubicBezTo>
                  <a:pt x="5826977" y="4921194"/>
                  <a:pt x="5821677" y="4922519"/>
                  <a:pt x="5818363" y="4924507"/>
                </a:cubicBezTo>
                <a:cubicBezTo>
                  <a:pt x="5835591" y="4936434"/>
                  <a:pt x="5864083" y="4960287"/>
                  <a:pt x="5897877" y="4936434"/>
                </a:cubicBezTo>
                <a:cubicBezTo>
                  <a:pt x="5905828" y="4930470"/>
                  <a:pt x="5915767" y="4937759"/>
                  <a:pt x="5922393" y="4940409"/>
                </a:cubicBezTo>
                <a:cubicBezTo>
                  <a:pt x="5946910" y="4951011"/>
                  <a:pt x="5937633" y="4964926"/>
                  <a:pt x="5929019" y="4977515"/>
                </a:cubicBezTo>
                <a:cubicBezTo>
                  <a:pt x="5955523" y="4980166"/>
                  <a:pt x="5976727" y="4990105"/>
                  <a:pt x="5992629" y="5003357"/>
                </a:cubicBezTo>
                <a:cubicBezTo>
                  <a:pt x="6003231" y="5011971"/>
                  <a:pt x="5976064" y="5010646"/>
                  <a:pt x="5978715" y="5020585"/>
                </a:cubicBezTo>
                <a:cubicBezTo>
                  <a:pt x="5997268" y="5017272"/>
                  <a:pt x="5999918" y="5027874"/>
                  <a:pt x="6001906" y="5035162"/>
                </a:cubicBezTo>
                <a:cubicBezTo>
                  <a:pt x="6004556" y="5046426"/>
                  <a:pt x="6003894" y="5058354"/>
                  <a:pt x="5981365" y="5059679"/>
                </a:cubicBezTo>
                <a:cubicBezTo>
                  <a:pt x="5985341" y="5066968"/>
                  <a:pt x="5991967" y="5072931"/>
                  <a:pt x="5999256" y="5077569"/>
                </a:cubicBezTo>
                <a:cubicBezTo>
                  <a:pt x="6003231" y="5079557"/>
                  <a:pt x="6007207" y="5081545"/>
                  <a:pt x="6011845" y="5083533"/>
                </a:cubicBezTo>
                <a:cubicBezTo>
                  <a:pt x="6017809" y="5086183"/>
                  <a:pt x="6023110" y="5089496"/>
                  <a:pt x="6027085" y="5093472"/>
                </a:cubicBezTo>
                <a:cubicBezTo>
                  <a:pt x="6032386" y="5096122"/>
                  <a:pt x="6037687" y="5098773"/>
                  <a:pt x="6042325" y="5102086"/>
                </a:cubicBezTo>
                <a:cubicBezTo>
                  <a:pt x="6046963" y="5104736"/>
                  <a:pt x="6064191" y="5107387"/>
                  <a:pt x="6055577" y="5112025"/>
                </a:cubicBezTo>
                <a:cubicBezTo>
                  <a:pt x="6037024" y="5121964"/>
                  <a:pt x="6054252" y="5122626"/>
                  <a:pt x="6061541" y="5123289"/>
                </a:cubicBezTo>
                <a:cubicBezTo>
                  <a:pt x="6078769" y="5125277"/>
                  <a:pt x="6094009" y="5133228"/>
                  <a:pt x="6111899" y="5133891"/>
                </a:cubicBezTo>
                <a:cubicBezTo>
                  <a:pt x="6095334" y="5134554"/>
                  <a:pt x="6080094" y="5142505"/>
                  <a:pt x="6063529" y="5132566"/>
                </a:cubicBezTo>
                <a:cubicBezTo>
                  <a:pt x="6058228" y="5129253"/>
                  <a:pt x="6052264" y="5130578"/>
                  <a:pt x="6048951" y="5133891"/>
                </a:cubicBezTo>
                <a:cubicBezTo>
                  <a:pt x="6044976" y="5138529"/>
                  <a:pt x="6052264" y="5140517"/>
                  <a:pt x="6056240" y="5142505"/>
                </a:cubicBezTo>
                <a:cubicBezTo>
                  <a:pt x="6063529" y="5146481"/>
                  <a:pt x="6072143" y="5148468"/>
                  <a:pt x="6081419" y="5148468"/>
                </a:cubicBezTo>
                <a:cubicBezTo>
                  <a:pt x="6112562" y="5148468"/>
                  <a:pt x="6135753" y="5172985"/>
                  <a:pt x="6169546" y="5167021"/>
                </a:cubicBezTo>
                <a:cubicBezTo>
                  <a:pt x="6170209" y="5167021"/>
                  <a:pt x="6172859" y="5169009"/>
                  <a:pt x="6172859" y="5169672"/>
                </a:cubicBezTo>
                <a:cubicBezTo>
                  <a:pt x="6165570" y="5193526"/>
                  <a:pt x="6196713" y="5177623"/>
                  <a:pt x="6204664" y="5184249"/>
                </a:cubicBezTo>
                <a:cubicBezTo>
                  <a:pt x="6197376" y="5190213"/>
                  <a:pt x="6172196" y="5188887"/>
                  <a:pt x="6186111" y="5202140"/>
                </a:cubicBezTo>
                <a:cubicBezTo>
                  <a:pt x="6192737" y="5208103"/>
                  <a:pt x="6208640" y="5200152"/>
                  <a:pt x="6217254" y="5194851"/>
                </a:cubicBezTo>
                <a:cubicBezTo>
                  <a:pt x="6222555" y="5191538"/>
                  <a:pt x="6239120" y="5192863"/>
                  <a:pt x="6231169" y="5183587"/>
                </a:cubicBezTo>
                <a:cubicBezTo>
                  <a:pt x="6221229" y="5172985"/>
                  <a:pt x="6215266" y="5157082"/>
                  <a:pt x="6180810" y="5164371"/>
                </a:cubicBezTo>
                <a:cubicBezTo>
                  <a:pt x="6200026" y="5151119"/>
                  <a:pt x="6217254" y="5142505"/>
                  <a:pt x="6205990" y="5125277"/>
                </a:cubicBezTo>
                <a:cubicBezTo>
                  <a:pt x="6229181" y="5141180"/>
                  <a:pt x="6274901" y="5145818"/>
                  <a:pt x="6255023" y="5178286"/>
                </a:cubicBezTo>
                <a:cubicBezTo>
                  <a:pt x="6249722" y="5186237"/>
                  <a:pt x="6260323" y="5190876"/>
                  <a:pt x="6269600" y="5189550"/>
                </a:cubicBezTo>
                <a:cubicBezTo>
                  <a:pt x="6308694" y="5185574"/>
                  <a:pt x="6280202" y="5214067"/>
                  <a:pt x="6303393" y="5220030"/>
                </a:cubicBezTo>
                <a:cubicBezTo>
                  <a:pt x="6310019" y="5222018"/>
                  <a:pt x="6282852" y="5216717"/>
                  <a:pt x="6286165" y="5230632"/>
                </a:cubicBezTo>
                <a:cubicBezTo>
                  <a:pt x="6327910" y="5231957"/>
                  <a:pt x="6362365" y="5251173"/>
                  <a:pt x="6400134" y="5262437"/>
                </a:cubicBezTo>
                <a:cubicBezTo>
                  <a:pt x="6418687" y="5267738"/>
                  <a:pt x="6432602" y="5285628"/>
                  <a:pt x="6457781" y="5271051"/>
                </a:cubicBezTo>
                <a:cubicBezTo>
                  <a:pt x="6463082" y="5281653"/>
                  <a:pt x="6450492" y="5294905"/>
                  <a:pt x="6470370" y="5298881"/>
                </a:cubicBezTo>
                <a:cubicBezTo>
                  <a:pt x="6502838" y="5304844"/>
                  <a:pt x="6519403" y="5318096"/>
                  <a:pt x="6528017" y="5339300"/>
                </a:cubicBezTo>
                <a:cubicBezTo>
                  <a:pt x="6530668" y="5346589"/>
                  <a:pt x="6543257" y="5356528"/>
                  <a:pt x="6553196" y="5357853"/>
                </a:cubicBezTo>
                <a:cubicBezTo>
                  <a:pt x="6578376" y="5360503"/>
                  <a:pt x="6592290" y="5374418"/>
                  <a:pt x="6611506" y="5383032"/>
                </a:cubicBezTo>
                <a:cubicBezTo>
                  <a:pt x="6617469" y="5385682"/>
                  <a:pt x="6618132" y="5389658"/>
                  <a:pt x="6626746" y="5385020"/>
                </a:cubicBezTo>
                <a:cubicBezTo>
                  <a:pt x="6639336" y="5378394"/>
                  <a:pt x="6655901" y="5383694"/>
                  <a:pt x="6663852" y="5389658"/>
                </a:cubicBezTo>
                <a:cubicBezTo>
                  <a:pt x="6671803" y="5396284"/>
                  <a:pt x="6667828" y="5404898"/>
                  <a:pt x="6653913" y="5409536"/>
                </a:cubicBezTo>
                <a:cubicBezTo>
                  <a:pt x="6645299" y="5412187"/>
                  <a:pt x="6649937" y="5416825"/>
                  <a:pt x="6653913" y="5422126"/>
                </a:cubicBezTo>
                <a:cubicBezTo>
                  <a:pt x="6661864" y="5432728"/>
                  <a:pt x="6674454" y="5437366"/>
                  <a:pt x="6694995" y="5447968"/>
                </a:cubicBezTo>
                <a:cubicBezTo>
                  <a:pt x="6679092" y="5424776"/>
                  <a:pt x="6661864" y="5407548"/>
                  <a:pt x="6683068" y="5390321"/>
                </a:cubicBezTo>
                <a:cubicBezTo>
                  <a:pt x="6717523" y="5409536"/>
                  <a:pt x="6716861" y="5409536"/>
                  <a:pt x="6700958" y="5427426"/>
                </a:cubicBezTo>
                <a:cubicBezTo>
                  <a:pt x="6692344" y="5437366"/>
                  <a:pt x="6699633" y="5446642"/>
                  <a:pt x="6710897" y="5453268"/>
                </a:cubicBezTo>
                <a:cubicBezTo>
                  <a:pt x="6719511" y="5458569"/>
                  <a:pt x="6728788" y="5463870"/>
                  <a:pt x="6738727" y="5467183"/>
                </a:cubicBezTo>
                <a:cubicBezTo>
                  <a:pt x="6770532" y="5477122"/>
                  <a:pt x="6775833" y="5500976"/>
                  <a:pt x="6797036" y="5516216"/>
                </a:cubicBezTo>
                <a:cubicBezTo>
                  <a:pt x="6808963" y="5524830"/>
                  <a:pt x="6783784" y="5524830"/>
                  <a:pt x="6793061" y="5532781"/>
                </a:cubicBezTo>
                <a:cubicBezTo>
                  <a:pt x="6802337" y="5540733"/>
                  <a:pt x="6800349" y="5542721"/>
                  <a:pt x="6782459" y="5546696"/>
                </a:cubicBezTo>
                <a:cubicBezTo>
                  <a:pt x="6793723" y="5547359"/>
                  <a:pt x="6802337" y="5548021"/>
                  <a:pt x="6810951" y="5548684"/>
                </a:cubicBezTo>
                <a:cubicBezTo>
                  <a:pt x="6810289" y="5536094"/>
                  <a:pt x="6823541" y="5540070"/>
                  <a:pt x="6834143" y="5540070"/>
                </a:cubicBezTo>
                <a:cubicBezTo>
                  <a:pt x="6842094" y="5540070"/>
                  <a:pt x="6854683" y="5545371"/>
                  <a:pt x="6852695" y="5534107"/>
                </a:cubicBezTo>
                <a:cubicBezTo>
                  <a:pt x="6850708" y="5524830"/>
                  <a:pt x="6842094" y="5526155"/>
                  <a:pt x="6832817" y="5530131"/>
                </a:cubicBezTo>
                <a:cubicBezTo>
                  <a:pt x="6823541" y="5534107"/>
                  <a:pt x="6814264" y="5532119"/>
                  <a:pt x="6813602" y="5523505"/>
                </a:cubicBezTo>
                <a:cubicBezTo>
                  <a:pt x="6812276" y="5515554"/>
                  <a:pt x="6820228" y="5512903"/>
                  <a:pt x="6831492" y="5514891"/>
                </a:cubicBezTo>
                <a:cubicBezTo>
                  <a:pt x="6834805" y="5515554"/>
                  <a:pt x="6877875" y="5528806"/>
                  <a:pt x="6881188" y="5530131"/>
                </a:cubicBezTo>
                <a:cubicBezTo>
                  <a:pt x="6889139" y="5534107"/>
                  <a:pt x="6895765" y="5537420"/>
                  <a:pt x="6907692" y="5533444"/>
                </a:cubicBezTo>
                <a:cubicBezTo>
                  <a:pt x="6927570" y="5526155"/>
                  <a:pt x="6944798" y="5530794"/>
                  <a:pt x="6951424" y="5548684"/>
                </a:cubicBezTo>
                <a:cubicBezTo>
                  <a:pt x="6966002" y="5535432"/>
                  <a:pt x="6974616" y="5529468"/>
                  <a:pt x="6987205" y="5550672"/>
                </a:cubicBezTo>
                <a:cubicBezTo>
                  <a:pt x="6987205" y="5551334"/>
                  <a:pt x="6987868" y="5551334"/>
                  <a:pt x="6988530" y="5551997"/>
                </a:cubicBezTo>
                <a:cubicBezTo>
                  <a:pt x="6990518" y="5551997"/>
                  <a:pt x="6991843" y="5551334"/>
                  <a:pt x="6993831" y="5551997"/>
                </a:cubicBezTo>
                <a:cubicBezTo>
                  <a:pt x="7003770" y="5553322"/>
                  <a:pt x="7005095" y="5560611"/>
                  <a:pt x="7005758" y="5567900"/>
                </a:cubicBezTo>
                <a:cubicBezTo>
                  <a:pt x="7008409" y="5569887"/>
                  <a:pt x="7011722" y="5571876"/>
                  <a:pt x="7014372" y="5573863"/>
                </a:cubicBezTo>
                <a:cubicBezTo>
                  <a:pt x="7022323" y="5571876"/>
                  <a:pt x="7029612" y="5570550"/>
                  <a:pt x="7031600" y="5559948"/>
                </a:cubicBezTo>
                <a:cubicBezTo>
                  <a:pt x="7032262" y="5559286"/>
                  <a:pt x="7033588" y="5558623"/>
                  <a:pt x="7034250" y="5557960"/>
                </a:cubicBezTo>
                <a:cubicBezTo>
                  <a:pt x="7033588" y="5564587"/>
                  <a:pt x="7060092" y="5567900"/>
                  <a:pt x="7036901" y="5577839"/>
                </a:cubicBezTo>
                <a:cubicBezTo>
                  <a:pt x="7037563" y="5579164"/>
                  <a:pt x="7038889" y="5580489"/>
                  <a:pt x="7039551" y="5581815"/>
                </a:cubicBezTo>
                <a:cubicBezTo>
                  <a:pt x="7039551" y="5581815"/>
                  <a:pt x="7040214" y="5581815"/>
                  <a:pt x="7040214" y="5581815"/>
                </a:cubicBezTo>
                <a:cubicBezTo>
                  <a:pt x="7054129" y="5575851"/>
                  <a:pt x="7060092" y="5577839"/>
                  <a:pt x="7063405" y="5588441"/>
                </a:cubicBezTo>
                <a:cubicBezTo>
                  <a:pt x="7064730" y="5593079"/>
                  <a:pt x="7062743" y="5597717"/>
                  <a:pt x="7068043" y="5599705"/>
                </a:cubicBezTo>
                <a:cubicBezTo>
                  <a:pt x="7079308" y="5602355"/>
                  <a:pt x="7084609" y="5587115"/>
                  <a:pt x="7092560" y="5588441"/>
                </a:cubicBezTo>
                <a:cubicBezTo>
                  <a:pt x="7090572" y="5571876"/>
                  <a:pt x="7089247" y="5554647"/>
                  <a:pt x="7096536" y="5536094"/>
                </a:cubicBezTo>
                <a:cubicBezTo>
                  <a:pt x="7102499" y="5553322"/>
                  <a:pt x="7109125" y="5566574"/>
                  <a:pt x="7105812" y="5580489"/>
                </a:cubicBezTo>
                <a:cubicBezTo>
                  <a:pt x="7104487" y="5586453"/>
                  <a:pt x="7105149" y="5593079"/>
                  <a:pt x="7104487" y="5599705"/>
                </a:cubicBezTo>
                <a:cubicBezTo>
                  <a:pt x="7109125" y="5605006"/>
                  <a:pt x="7114426" y="5608319"/>
                  <a:pt x="7121715" y="5610969"/>
                </a:cubicBezTo>
                <a:cubicBezTo>
                  <a:pt x="7148219" y="5620246"/>
                  <a:pt x="7178036" y="5626209"/>
                  <a:pt x="7198577" y="5642774"/>
                </a:cubicBezTo>
                <a:cubicBezTo>
                  <a:pt x="7199903" y="5643437"/>
                  <a:pt x="7202553" y="5643437"/>
                  <a:pt x="7204541" y="5644100"/>
                </a:cubicBezTo>
                <a:cubicBezTo>
                  <a:pt x="7229057" y="5644100"/>
                  <a:pt x="7257549" y="5650726"/>
                  <a:pt x="7264176" y="5626209"/>
                </a:cubicBezTo>
                <a:cubicBezTo>
                  <a:pt x="7276765" y="5634160"/>
                  <a:pt x="7255562" y="5658677"/>
                  <a:pt x="7293330" y="5649400"/>
                </a:cubicBezTo>
                <a:cubicBezTo>
                  <a:pt x="7319835" y="5682531"/>
                  <a:pt x="7321160" y="5651389"/>
                  <a:pt x="7331099" y="5642112"/>
                </a:cubicBezTo>
                <a:cubicBezTo>
                  <a:pt x="7337725" y="5649400"/>
                  <a:pt x="7347002" y="5653376"/>
                  <a:pt x="7347002" y="5661990"/>
                </a:cubicBezTo>
                <a:cubicBezTo>
                  <a:pt x="7347002" y="5676568"/>
                  <a:pt x="7361579" y="5687832"/>
                  <a:pt x="7372843" y="5700421"/>
                </a:cubicBezTo>
                <a:cubicBezTo>
                  <a:pt x="7382782" y="5710360"/>
                  <a:pt x="7401998" y="5705060"/>
                  <a:pt x="7401998" y="5705722"/>
                </a:cubicBezTo>
                <a:cubicBezTo>
                  <a:pt x="7413925" y="5731564"/>
                  <a:pt x="7454344" y="5731564"/>
                  <a:pt x="7476873" y="5746804"/>
                </a:cubicBezTo>
                <a:cubicBezTo>
                  <a:pt x="7476873" y="5750117"/>
                  <a:pt x="7476873" y="5753430"/>
                  <a:pt x="7470247" y="5750117"/>
                </a:cubicBezTo>
                <a:cubicBezTo>
                  <a:pt x="7426515" y="5734215"/>
                  <a:pt x="7383445" y="5716987"/>
                  <a:pt x="7333749" y="5713011"/>
                </a:cubicBezTo>
                <a:cubicBezTo>
                  <a:pt x="7327786" y="5712348"/>
                  <a:pt x="7319835" y="5708373"/>
                  <a:pt x="7315859" y="5713674"/>
                </a:cubicBezTo>
                <a:cubicBezTo>
                  <a:pt x="7311221" y="5720300"/>
                  <a:pt x="7322485" y="5718974"/>
                  <a:pt x="7325798" y="5721625"/>
                </a:cubicBezTo>
                <a:cubicBezTo>
                  <a:pt x="7369530" y="5753430"/>
                  <a:pt x="7428503" y="5771983"/>
                  <a:pt x="7476210" y="5800476"/>
                </a:cubicBezTo>
                <a:cubicBezTo>
                  <a:pt x="7502052" y="5815715"/>
                  <a:pt x="7531207" y="5828968"/>
                  <a:pt x="7559699" y="5842220"/>
                </a:cubicBezTo>
                <a:cubicBezTo>
                  <a:pt x="7574939" y="5848846"/>
                  <a:pt x="7596805" y="5843545"/>
                  <a:pt x="7609395" y="5856134"/>
                </a:cubicBezTo>
                <a:cubicBezTo>
                  <a:pt x="7618009" y="5864086"/>
                  <a:pt x="7641863" y="5856797"/>
                  <a:pt x="7645838" y="5873362"/>
                </a:cubicBezTo>
                <a:cubicBezTo>
                  <a:pt x="7647163" y="5878000"/>
                  <a:pt x="7661741" y="5878000"/>
                  <a:pt x="7664391" y="5869387"/>
                </a:cubicBezTo>
                <a:cubicBezTo>
                  <a:pt x="7665716" y="5864748"/>
                  <a:pt x="7666379" y="5858785"/>
                  <a:pt x="7678306" y="5860110"/>
                </a:cubicBezTo>
                <a:cubicBezTo>
                  <a:pt x="7682282" y="5868061"/>
                  <a:pt x="7673005" y="5875350"/>
                  <a:pt x="7675656" y="5881976"/>
                </a:cubicBezTo>
                <a:cubicBezTo>
                  <a:pt x="7678306" y="5889265"/>
                  <a:pt x="7696197" y="5896554"/>
                  <a:pt x="7695534" y="5902517"/>
                </a:cubicBezTo>
                <a:cubicBezTo>
                  <a:pt x="7694209" y="5923721"/>
                  <a:pt x="7718725" y="5926371"/>
                  <a:pt x="7735953" y="5935647"/>
                </a:cubicBezTo>
                <a:cubicBezTo>
                  <a:pt x="7758482" y="5948237"/>
                  <a:pt x="7790287" y="5960826"/>
                  <a:pt x="7791612" y="5981368"/>
                </a:cubicBezTo>
                <a:cubicBezTo>
                  <a:pt x="7792937" y="5999258"/>
                  <a:pt x="7806852" y="6009197"/>
                  <a:pt x="7821430" y="6019799"/>
                </a:cubicBezTo>
                <a:cubicBezTo>
                  <a:pt x="7841308" y="6034376"/>
                  <a:pt x="7864499" y="6047628"/>
                  <a:pt x="7879739" y="6064194"/>
                </a:cubicBezTo>
                <a:cubicBezTo>
                  <a:pt x="7891666" y="6064194"/>
                  <a:pt x="7887690" y="6043653"/>
                  <a:pt x="7912207" y="6058230"/>
                </a:cubicBezTo>
                <a:cubicBezTo>
                  <a:pt x="7928772" y="6067507"/>
                  <a:pt x="7930097" y="6075458"/>
                  <a:pt x="7933410" y="6086060"/>
                </a:cubicBezTo>
                <a:cubicBezTo>
                  <a:pt x="7935398" y="6091360"/>
                  <a:pt x="7929435" y="6103287"/>
                  <a:pt x="7945337" y="6101962"/>
                </a:cubicBezTo>
                <a:cubicBezTo>
                  <a:pt x="7955939" y="6100637"/>
                  <a:pt x="7963890" y="6092686"/>
                  <a:pt x="7961240" y="6107926"/>
                </a:cubicBezTo>
                <a:cubicBezTo>
                  <a:pt x="7960577" y="6113226"/>
                  <a:pt x="7967866" y="6114552"/>
                  <a:pt x="7972504" y="6111239"/>
                </a:cubicBezTo>
                <a:cubicBezTo>
                  <a:pt x="7980456" y="6105938"/>
                  <a:pt x="7986419" y="6105938"/>
                  <a:pt x="7991057" y="6108589"/>
                </a:cubicBezTo>
                <a:cubicBezTo>
                  <a:pt x="7985094" y="6092023"/>
                  <a:pt x="7971179" y="6085397"/>
                  <a:pt x="7955276" y="6079434"/>
                </a:cubicBezTo>
                <a:cubicBezTo>
                  <a:pt x="7946663" y="6076121"/>
                  <a:pt x="7938049" y="6070157"/>
                  <a:pt x="7940699" y="6058893"/>
                </a:cubicBezTo>
                <a:cubicBezTo>
                  <a:pt x="7942687" y="6049616"/>
                  <a:pt x="7946000" y="6038352"/>
                  <a:pt x="7956602" y="6035039"/>
                </a:cubicBezTo>
                <a:cubicBezTo>
                  <a:pt x="7969191" y="6031063"/>
                  <a:pt x="7972504" y="6042990"/>
                  <a:pt x="7978468" y="6052267"/>
                </a:cubicBezTo>
                <a:cubicBezTo>
                  <a:pt x="7985756" y="6044315"/>
                  <a:pt x="7997683" y="6041002"/>
                  <a:pt x="7994370" y="6027087"/>
                </a:cubicBezTo>
                <a:cubicBezTo>
                  <a:pt x="7994370" y="6026425"/>
                  <a:pt x="7995033" y="6026425"/>
                  <a:pt x="7995033" y="6025762"/>
                </a:cubicBezTo>
                <a:cubicBezTo>
                  <a:pt x="7987744" y="6035702"/>
                  <a:pt x="7977805" y="6040340"/>
                  <a:pt x="7966541" y="6031726"/>
                </a:cubicBezTo>
                <a:cubicBezTo>
                  <a:pt x="7953951" y="6022449"/>
                  <a:pt x="7947325" y="6007209"/>
                  <a:pt x="7937386" y="5995282"/>
                </a:cubicBezTo>
                <a:cubicBezTo>
                  <a:pt x="7934736" y="5991969"/>
                  <a:pt x="7940036" y="5987994"/>
                  <a:pt x="7945337" y="5986668"/>
                </a:cubicBezTo>
                <a:cubicBezTo>
                  <a:pt x="7951301" y="5985343"/>
                  <a:pt x="7956602" y="5989319"/>
                  <a:pt x="7963228" y="5987331"/>
                </a:cubicBezTo>
                <a:cubicBezTo>
                  <a:pt x="7955939" y="5975404"/>
                  <a:pt x="7948650" y="5964140"/>
                  <a:pt x="7939374" y="5953538"/>
                </a:cubicBezTo>
                <a:cubicBezTo>
                  <a:pt x="7938711" y="5952876"/>
                  <a:pt x="7938711" y="5952213"/>
                  <a:pt x="7938049" y="5952213"/>
                </a:cubicBezTo>
                <a:cubicBezTo>
                  <a:pt x="7939374" y="5951550"/>
                  <a:pt x="7941362" y="5950887"/>
                  <a:pt x="7942687" y="5950225"/>
                </a:cubicBezTo>
                <a:cubicBezTo>
                  <a:pt x="7930760" y="5939623"/>
                  <a:pt x="7926784" y="5925046"/>
                  <a:pt x="7917508" y="5912456"/>
                </a:cubicBezTo>
                <a:cubicBezTo>
                  <a:pt x="7921483" y="5908481"/>
                  <a:pt x="7925459" y="5912456"/>
                  <a:pt x="7929435" y="5911794"/>
                </a:cubicBezTo>
                <a:cubicBezTo>
                  <a:pt x="7930097" y="5911794"/>
                  <a:pt x="7931423" y="5911131"/>
                  <a:pt x="7931423" y="5910468"/>
                </a:cubicBezTo>
                <a:cubicBezTo>
                  <a:pt x="7931423" y="5909806"/>
                  <a:pt x="7930760" y="5909143"/>
                  <a:pt x="7930760" y="5908481"/>
                </a:cubicBezTo>
                <a:cubicBezTo>
                  <a:pt x="7930097" y="5907155"/>
                  <a:pt x="7929435" y="5905830"/>
                  <a:pt x="7928772" y="5905168"/>
                </a:cubicBezTo>
                <a:cubicBezTo>
                  <a:pt x="7932748" y="5903180"/>
                  <a:pt x="7936061" y="5901855"/>
                  <a:pt x="7938711" y="5907155"/>
                </a:cubicBezTo>
                <a:cubicBezTo>
                  <a:pt x="7952626" y="5930347"/>
                  <a:pt x="7972504" y="5949562"/>
                  <a:pt x="7980456" y="5976067"/>
                </a:cubicBezTo>
                <a:cubicBezTo>
                  <a:pt x="7981118" y="5978055"/>
                  <a:pt x="7987082" y="5978717"/>
                  <a:pt x="7990395" y="5979380"/>
                </a:cubicBezTo>
                <a:cubicBezTo>
                  <a:pt x="7992383" y="5986668"/>
                  <a:pt x="7987082" y="5995945"/>
                  <a:pt x="7995033" y="6001908"/>
                </a:cubicBezTo>
                <a:cubicBezTo>
                  <a:pt x="8003647" y="6009197"/>
                  <a:pt x="8000334" y="6016486"/>
                  <a:pt x="7997021" y="6024437"/>
                </a:cubicBezTo>
                <a:cubicBezTo>
                  <a:pt x="7997021" y="6024437"/>
                  <a:pt x="7997683" y="6024437"/>
                  <a:pt x="7997683" y="6024437"/>
                </a:cubicBezTo>
                <a:cubicBezTo>
                  <a:pt x="7997683" y="6024437"/>
                  <a:pt x="7997683" y="6024437"/>
                  <a:pt x="7997683" y="6025100"/>
                </a:cubicBezTo>
                <a:cubicBezTo>
                  <a:pt x="8000334" y="6031063"/>
                  <a:pt x="8025513" y="6023112"/>
                  <a:pt x="8008285" y="6041665"/>
                </a:cubicBezTo>
                <a:cubicBezTo>
                  <a:pt x="8010273" y="6042990"/>
                  <a:pt x="8011598" y="6044315"/>
                  <a:pt x="8013586" y="6044978"/>
                </a:cubicBezTo>
                <a:cubicBezTo>
                  <a:pt x="8024850" y="6050279"/>
                  <a:pt x="8034789" y="6056242"/>
                  <a:pt x="8036115" y="6071482"/>
                </a:cubicBezTo>
                <a:cubicBezTo>
                  <a:pt x="8036777" y="6081421"/>
                  <a:pt x="8047379" y="6084072"/>
                  <a:pt x="8055993" y="6083409"/>
                </a:cubicBezTo>
                <a:cubicBezTo>
                  <a:pt x="8066595" y="6082747"/>
                  <a:pt x="8056656" y="6076121"/>
                  <a:pt x="8057318" y="6072808"/>
                </a:cubicBezTo>
                <a:cubicBezTo>
                  <a:pt x="8057981" y="6065519"/>
                  <a:pt x="8064607" y="6067507"/>
                  <a:pt x="8067920" y="6067507"/>
                </a:cubicBezTo>
                <a:cubicBezTo>
                  <a:pt x="8085810" y="6067507"/>
                  <a:pt x="8083823" y="6061543"/>
                  <a:pt x="8076534" y="6048954"/>
                </a:cubicBezTo>
                <a:cubicBezTo>
                  <a:pt x="8065270" y="6027750"/>
                  <a:pt x="8046716" y="6009197"/>
                  <a:pt x="8045391" y="5978055"/>
                </a:cubicBezTo>
                <a:cubicBezTo>
                  <a:pt x="8057981" y="5991307"/>
                  <a:pt x="8069245" y="6000583"/>
                  <a:pt x="8072558" y="6014498"/>
                </a:cubicBezTo>
                <a:cubicBezTo>
                  <a:pt x="8074546" y="6024437"/>
                  <a:pt x="8082497" y="6032389"/>
                  <a:pt x="8079847" y="6043653"/>
                </a:cubicBezTo>
                <a:cubicBezTo>
                  <a:pt x="8101713" y="6044315"/>
                  <a:pt x="8089786" y="6059555"/>
                  <a:pt x="8091774" y="6068832"/>
                </a:cubicBezTo>
                <a:cubicBezTo>
                  <a:pt x="8093099" y="6073470"/>
                  <a:pt x="8094424" y="6089373"/>
                  <a:pt x="8105026" y="6073470"/>
                </a:cubicBezTo>
                <a:cubicBezTo>
                  <a:pt x="8107676" y="6069494"/>
                  <a:pt x="8113640" y="6066181"/>
                  <a:pt x="8118278" y="6072145"/>
                </a:cubicBezTo>
                <a:cubicBezTo>
                  <a:pt x="8120929" y="6076121"/>
                  <a:pt x="8122917" y="6083409"/>
                  <a:pt x="8118941" y="6084072"/>
                </a:cubicBezTo>
                <a:cubicBezTo>
                  <a:pt x="8088461" y="6088710"/>
                  <a:pt x="8110990" y="6104613"/>
                  <a:pt x="8111652" y="6115877"/>
                </a:cubicBezTo>
                <a:cubicBezTo>
                  <a:pt x="8110327" y="6116540"/>
                  <a:pt x="8109002" y="6116540"/>
                  <a:pt x="8107676" y="6117202"/>
                </a:cubicBezTo>
                <a:cubicBezTo>
                  <a:pt x="8109664" y="6120515"/>
                  <a:pt x="8109664" y="6125154"/>
                  <a:pt x="8110990" y="6129129"/>
                </a:cubicBezTo>
                <a:cubicBezTo>
                  <a:pt x="8118278" y="6148345"/>
                  <a:pt x="8142795" y="6168886"/>
                  <a:pt x="8156047" y="6170211"/>
                </a:cubicBezTo>
                <a:cubicBezTo>
                  <a:pt x="8167311" y="6171536"/>
                  <a:pt x="8171287" y="6156296"/>
                  <a:pt x="8185202" y="6162922"/>
                </a:cubicBezTo>
                <a:cubicBezTo>
                  <a:pt x="8177250" y="6184789"/>
                  <a:pt x="8152071" y="6198703"/>
                  <a:pt x="8154059" y="6225208"/>
                </a:cubicBezTo>
                <a:cubicBezTo>
                  <a:pt x="8161348" y="6225208"/>
                  <a:pt x="8167311" y="6210630"/>
                  <a:pt x="8175263" y="6221232"/>
                </a:cubicBezTo>
                <a:cubicBezTo>
                  <a:pt x="8183214" y="6231834"/>
                  <a:pt x="8171950" y="6233159"/>
                  <a:pt x="8165986" y="6236472"/>
                </a:cubicBezTo>
                <a:cubicBezTo>
                  <a:pt x="8164661" y="6237134"/>
                  <a:pt x="8163998" y="6240447"/>
                  <a:pt x="8163998" y="6242435"/>
                </a:cubicBezTo>
                <a:cubicBezTo>
                  <a:pt x="8164661" y="6257013"/>
                  <a:pt x="8197129" y="6276228"/>
                  <a:pt x="8211043" y="6270265"/>
                </a:cubicBezTo>
                <a:cubicBezTo>
                  <a:pt x="8235560" y="6259000"/>
                  <a:pt x="8236223" y="6259663"/>
                  <a:pt x="8236885" y="6283517"/>
                </a:cubicBezTo>
                <a:cubicBezTo>
                  <a:pt x="8240861" y="6293456"/>
                  <a:pt x="8269353" y="6260326"/>
                  <a:pt x="8258089" y="6296769"/>
                </a:cubicBezTo>
                <a:cubicBezTo>
                  <a:pt x="8258089" y="6297432"/>
                  <a:pt x="8264052" y="6300745"/>
                  <a:pt x="8267365" y="6300745"/>
                </a:cubicBezTo>
                <a:cubicBezTo>
                  <a:pt x="8279955" y="6298094"/>
                  <a:pt x="8286581" y="6309359"/>
                  <a:pt x="8295857" y="6315322"/>
                </a:cubicBezTo>
                <a:cubicBezTo>
                  <a:pt x="8297845" y="6300745"/>
                  <a:pt x="8292544" y="6292131"/>
                  <a:pt x="8281280" y="6286830"/>
                </a:cubicBezTo>
                <a:cubicBezTo>
                  <a:pt x="8269353" y="6281529"/>
                  <a:pt x="8275316" y="6273578"/>
                  <a:pt x="8279955" y="6268940"/>
                </a:cubicBezTo>
                <a:cubicBezTo>
                  <a:pt x="8288569" y="6261651"/>
                  <a:pt x="8281943" y="6273578"/>
                  <a:pt x="8285918" y="6275566"/>
                </a:cubicBezTo>
                <a:cubicBezTo>
                  <a:pt x="8302483" y="6283517"/>
                  <a:pt x="8314410" y="6300082"/>
                  <a:pt x="8338927" y="6305383"/>
                </a:cubicBezTo>
                <a:cubicBezTo>
                  <a:pt x="8325012" y="6292131"/>
                  <a:pt x="8315073" y="6282855"/>
                  <a:pt x="8304471" y="6272915"/>
                </a:cubicBezTo>
                <a:cubicBezTo>
                  <a:pt x="8313748" y="6274241"/>
                  <a:pt x="8321699" y="6262313"/>
                  <a:pt x="8330313" y="6269602"/>
                </a:cubicBezTo>
                <a:cubicBezTo>
                  <a:pt x="8342240" y="6280867"/>
                  <a:pt x="8358143" y="6286830"/>
                  <a:pt x="8369407" y="6300745"/>
                </a:cubicBezTo>
                <a:cubicBezTo>
                  <a:pt x="8383322" y="6317973"/>
                  <a:pt x="8399887" y="6337189"/>
                  <a:pt x="8427054" y="6327249"/>
                </a:cubicBezTo>
                <a:cubicBezTo>
                  <a:pt x="8408501" y="6316647"/>
                  <a:pt x="8394586" y="6301408"/>
                  <a:pt x="8383322" y="6282855"/>
                </a:cubicBezTo>
                <a:cubicBezTo>
                  <a:pt x="8403863" y="6276891"/>
                  <a:pt x="8415127" y="6290806"/>
                  <a:pt x="8427054" y="6300082"/>
                </a:cubicBezTo>
                <a:cubicBezTo>
                  <a:pt x="8433680" y="6305383"/>
                  <a:pt x="8447595" y="6305383"/>
                  <a:pt x="8446270" y="6319298"/>
                </a:cubicBezTo>
                <a:cubicBezTo>
                  <a:pt x="8459522" y="6300082"/>
                  <a:pt x="8471449" y="6315985"/>
                  <a:pt x="8480063" y="6323274"/>
                </a:cubicBezTo>
                <a:cubicBezTo>
                  <a:pt x="8493977" y="6334538"/>
                  <a:pt x="8501266" y="6323274"/>
                  <a:pt x="8500603" y="6315985"/>
                </a:cubicBezTo>
                <a:cubicBezTo>
                  <a:pt x="8499278" y="6296769"/>
                  <a:pt x="8509217" y="6280867"/>
                  <a:pt x="8513856" y="6263639"/>
                </a:cubicBezTo>
                <a:cubicBezTo>
                  <a:pt x="8515843" y="6255025"/>
                  <a:pt x="8509880" y="6242435"/>
                  <a:pt x="8509217" y="6243098"/>
                </a:cubicBezTo>
                <a:cubicBezTo>
                  <a:pt x="8487351" y="6247736"/>
                  <a:pt x="8499941" y="6226533"/>
                  <a:pt x="8499941" y="6226533"/>
                </a:cubicBezTo>
                <a:cubicBezTo>
                  <a:pt x="8508555" y="6212618"/>
                  <a:pt x="8509880" y="6196715"/>
                  <a:pt x="8513856" y="6181476"/>
                </a:cubicBezTo>
                <a:cubicBezTo>
                  <a:pt x="8515843" y="6175512"/>
                  <a:pt x="8519819" y="6168223"/>
                  <a:pt x="8525783" y="6168223"/>
                </a:cubicBezTo>
                <a:cubicBezTo>
                  <a:pt x="8554275" y="6168886"/>
                  <a:pt x="8574153" y="6146357"/>
                  <a:pt x="8601983" y="6141719"/>
                </a:cubicBezTo>
                <a:cubicBezTo>
                  <a:pt x="8621861" y="6138406"/>
                  <a:pt x="8631800" y="6160272"/>
                  <a:pt x="8650353" y="6155634"/>
                </a:cubicBezTo>
                <a:cubicBezTo>
                  <a:pt x="8650353" y="6155634"/>
                  <a:pt x="8651678" y="6159609"/>
                  <a:pt x="8652341" y="6161597"/>
                </a:cubicBezTo>
                <a:cubicBezTo>
                  <a:pt x="8632463" y="6162922"/>
                  <a:pt x="8647703" y="6177500"/>
                  <a:pt x="8647040" y="6182800"/>
                </a:cubicBezTo>
                <a:cubicBezTo>
                  <a:pt x="8645715" y="6198703"/>
                  <a:pt x="8632463" y="6207980"/>
                  <a:pt x="8629812" y="6221894"/>
                </a:cubicBezTo>
                <a:cubicBezTo>
                  <a:pt x="8623849" y="6255025"/>
                  <a:pt x="8619210" y="6288818"/>
                  <a:pt x="8613247" y="6322611"/>
                </a:cubicBezTo>
                <a:cubicBezTo>
                  <a:pt x="8611922" y="6329237"/>
                  <a:pt x="8612584" y="6336526"/>
                  <a:pt x="8615235" y="6340502"/>
                </a:cubicBezTo>
                <a:cubicBezTo>
                  <a:pt x="8625174" y="6352428"/>
                  <a:pt x="8627824" y="6359717"/>
                  <a:pt x="8609934" y="6365681"/>
                </a:cubicBezTo>
                <a:cubicBezTo>
                  <a:pt x="8604633" y="6367006"/>
                  <a:pt x="8603308" y="6373632"/>
                  <a:pt x="8604633" y="6379595"/>
                </a:cubicBezTo>
                <a:cubicBezTo>
                  <a:pt x="8610596" y="6402787"/>
                  <a:pt x="8607946" y="6411400"/>
                  <a:pt x="8587405" y="6422665"/>
                </a:cubicBezTo>
                <a:cubicBezTo>
                  <a:pt x="8594031" y="6425978"/>
                  <a:pt x="8602645" y="6427303"/>
                  <a:pt x="8605296" y="6431942"/>
                </a:cubicBezTo>
                <a:cubicBezTo>
                  <a:pt x="8615897" y="6449169"/>
                  <a:pt x="8631800" y="6428628"/>
                  <a:pt x="8642402" y="6438568"/>
                </a:cubicBezTo>
                <a:cubicBezTo>
                  <a:pt x="8643727" y="6422002"/>
                  <a:pt x="8653666" y="6427303"/>
                  <a:pt x="8662280" y="6429954"/>
                </a:cubicBezTo>
                <a:cubicBezTo>
                  <a:pt x="8665593" y="6431279"/>
                  <a:pt x="8670894" y="6432604"/>
                  <a:pt x="8669569" y="6437242"/>
                </a:cubicBezTo>
                <a:cubicBezTo>
                  <a:pt x="8666256" y="6445856"/>
                  <a:pt x="8663605" y="6437905"/>
                  <a:pt x="8660292" y="6436580"/>
                </a:cubicBezTo>
                <a:cubicBezTo>
                  <a:pt x="8640414" y="6430616"/>
                  <a:pt x="8661617" y="6456458"/>
                  <a:pt x="8645715" y="6455795"/>
                </a:cubicBezTo>
                <a:cubicBezTo>
                  <a:pt x="8643064" y="6455795"/>
                  <a:pt x="8650353" y="6459771"/>
                  <a:pt x="8653003" y="6461759"/>
                </a:cubicBezTo>
                <a:cubicBezTo>
                  <a:pt x="8659630" y="6453808"/>
                  <a:pt x="8670894" y="6485613"/>
                  <a:pt x="8675532" y="6459771"/>
                </a:cubicBezTo>
                <a:cubicBezTo>
                  <a:pt x="8675532" y="6459108"/>
                  <a:pt x="8680833" y="6458446"/>
                  <a:pt x="8681496" y="6459108"/>
                </a:cubicBezTo>
                <a:cubicBezTo>
                  <a:pt x="8691435" y="6468385"/>
                  <a:pt x="8701374" y="6468385"/>
                  <a:pt x="8713301" y="6461759"/>
                </a:cubicBezTo>
                <a:cubicBezTo>
                  <a:pt x="8719264" y="6458446"/>
                  <a:pt x="8725228" y="6467060"/>
                  <a:pt x="8727878" y="6473023"/>
                </a:cubicBezTo>
                <a:cubicBezTo>
                  <a:pt x="8723903" y="6479649"/>
                  <a:pt x="8713963" y="6475011"/>
                  <a:pt x="8712638" y="6483625"/>
                </a:cubicBezTo>
                <a:cubicBezTo>
                  <a:pt x="8724565" y="6482962"/>
                  <a:pt x="8736492" y="6487600"/>
                  <a:pt x="8747757" y="6476336"/>
                </a:cubicBezTo>
                <a:cubicBezTo>
                  <a:pt x="8749082" y="6502178"/>
                  <a:pt x="8731854" y="6510792"/>
                  <a:pt x="8717939" y="6522719"/>
                </a:cubicBezTo>
                <a:cubicBezTo>
                  <a:pt x="8731854" y="6543260"/>
                  <a:pt x="8748419" y="6526694"/>
                  <a:pt x="8763659" y="6525369"/>
                </a:cubicBezTo>
                <a:cubicBezTo>
                  <a:pt x="8775586" y="6524707"/>
                  <a:pt x="8761671" y="6511455"/>
                  <a:pt x="8768960" y="6506816"/>
                </a:cubicBezTo>
                <a:cubicBezTo>
                  <a:pt x="8774261" y="6513442"/>
                  <a:pt x="8779562" y="6520068"/>
                  <a:pt x="8786850" y="6528682"/>
                </a:cubicBezTo>
                <a:cubicBezTo>
                  <a:pt x="8794139" y="6496877"/>
                  <a:pt x="8800765" y="6520068"/>
                  <a:pt x="8808717" y="6528020"/>
                </a:cubicBezTo>
                <a:cubicBezTo>
                  <a:pt x="8809379" y="6520068"/>
                  <a:pt x="8809379" y="6515430"/>
                  <a:pt x="8809379" y="6510129"/>
                </a:cubicBezTo>
                <a:cubicBezTo>
                  <a:pt x="8819318" y="6509467"/>
                  <a:pt x="8816668" y="6524707"/>
                  <a:pt x="8823957" y="6522056"/>
                </a:cubicBezTo>
                <a:cubicBezTo>
                  <a:pt x="8846485" y="6514105"/>
                  <a:pt x="8841847" y="6530670"/>
                  <a:pt x="8841847" y="6541934"/>
                </a:cubicBezTo>
                <a:cubicBezTo>
                  <a:pt x="8841847" y="6581691"/>
                  <a:pt x="8841847" y="6621447"/>
                  <a:pt x="8841847" y="6661867"/>
                </a:cubicBezTo>
                <a:cubicBezTo>
                  <a:pt x="8841847" y="6671806"/>
                  <a:pt x="8841847" y="6681745"/>
                  <a:pt x="8841847" y="6692347"/>
                </a:cubicBezTo>
                <a:cubicBezTo>
                  <a:pt x="8846485" y="6691684"/>
                  <a:pt x="8850461" y="6690359"/>
                  <a:pt x="8855099" y="6689696"/>
                </a:cubicBezTo>
                <a:cubicBezTo>
                  <a:pt x="8867689" y="6687708"/>
                  <a:pt x="8880278" y="6685058"/>
                  <a:pt x="8885579" y="6700960"/>
                </a:cubicBezTo>
                <a:cubicBezTo>
                  <a:pt x="8877628" y="6724152"/>
                  <a:pt x="8866363" y="6733428"/>
                  <a:pt x="8849798" y="6732103"/>
                </a:cubicBezTo>
                <a:cubicBezTo>
                  <a:pt x="8858412" y="6734754"/>
                  <a:pt x="8867026" y="6737404"/>
                  <a:pt x="8874977" y="6732766"/>
                </a:cubicBezTo>
                <a:cubicBezTo>
                  <a:pt x="8893530" y="6720176"/>
                  <a:pt x="8912746" y="6716200"/>
                  <a:pt x="8933950" y="6720839"/>
                </a:cubicBezTo>
                <a:cubicBezTo>
                  <a:pt x="8934612" y="6720839"/>
                  <a:pt x="8935275" y="6722164"/>
                  <a:pt x="8935937" y="6722164"/>
                </a:cubicBezTo>
                <a:cubicBezTo>
                  <a:pt x="8960454" y="6717526"/>
                  <a:pt x="8983645" y="6723489"/>
                  <a:pt x="9004186" y="6735416"/>
                </a:cubicBezTo>
                <a:cubicBezTo>
                  <a:pt x="9017438" y="6742705"/>
                  <a:pt x="9025390" y="6742705"/>
                  <a:pt x="9036654" y="6734091"/>
                </a:cubicBezTo>
                <a:cubicBezTo>
                  <a:pt x="9055870" y="6718851"/>
                  <a:pt x="9081049" y="6724815"/>
                  <a:pt x="9097614" y="6741380"/>
                </a:cubicBezTo>
                <a:cubicBezTo>
                  <a:pt x="9117492" y="6761258"/>
                  <a:pt x="9102915" y="6781136"/>
                  <a:pt x="9100927" y="6799026"/>
                </a:cubicBezTo>
                <a:cubicBezTo>
                  <a:pt x="9124781" y="6789087"/>
                  <a:pt x="9134720" y="6810954"/>
                  <a:pt x="9149960" y="6820230"/>
                </a:cubicBezTo>
                <a:cubicBezTo>
                  <a:pt x="9146647" y="6832819"/>
                  <a:pt x="9141346" y="6844747"/>
                  <a:pt x="9136045" y="6856674"/>
                </a:cubicBezTo>
                <a:cubicBezTo>
                  <a:pt x="9136045" y="6856674"/>
                  <a:pt x="7952" y="6856011"/>
                  <a:pt x="0" y="6856011"/>
                </a:cubicBezTo>
                <a:cubicBezTo>
                  <a:pt x="0" y="4635609"/>
                  <a:pt x="0" y="36445"/>
                  <a:pt x="0" y="29156"/>
                </a:cubicBezTo>
                <a:cubicBezTo>
                  <a:pt x="0" y="21205"/>
                  <a:pt x="0" y="13916"/>
                  <a:pt x="0" y="5965"/>
                </a:cubicBezTo>
                <a:cubicBezTo>
                  <a:pt x="13915" y="2984"/>
                  <a:pt x="28327" y="1162"/>
                  <a:pt x="41911" y="3812"/>
                </a:cubicBezTo>
                <a:close/>
                <a:moveTo>
                  <a:pt x="99388" y="0"/>
                </a:moveTo>
                <a:cubicBezTo>
                  <a:pt x="106014" y="10602"/>
                  <a:pt x="117279" y="11264"/>
                  <a:pt x="116616" y="26504"/>
                </a:cubicBezTo>
                <a:cubicBezTo>
                  <a:pt x="107340" y="19878"/>
                  <a:pt x="97401" y="16565"/>
                  <a:pt x="99388" y="0"/>
                </a:cubicBezTo>
                <a:close/>
              </a:path>
            </a:pathLst>
          </a:custGeom>
        </p:spPr>
      </p:pic>
      <p:grpSp>
        <p:nvGrpSpPr>
          <p:cNvPr id="17" name="Google Shape;1422;p47"/>
          <p:cNvGrpSpPr/>
          <p:nvPr/>
        </p:nvGrpSpPr>
        <p:grpSpPr>
          <a:xfrm>
            <a:off x="16230600" y="1960526"/>
            <a:ext cx="1116490" cy="1729476"/>
            <a:chOff x="2719750" y="2007521"/>
            <a:chExt cx="1405039" cy="1763597"/>
          </a:xfrm>
        </p:grpSpPr>
        <p:sp>
          <p:nvSpPr>
            <p:cNvPr id="18" name="Google Shape;1423;p47"/>
            <p:cNvSpPr/>
            <p:nvPr/>
          </p:nvSpPr>
          <p:spPr>
            <a:xfrm>
              <a:off x="3199533" y="3478542"/>
              <a:ext cx="467041" cy="82830"/>
            </a:xfrm>
            <a:custGeom>
              <a:avLst/>
              <a:gdLst/>
              <a:ahLst/>
              <a:cxnLst/>
              <a:rect l="l" t="t" r="r" b="b"/>
              <a:pathLst>
                <a:path w="23118" h="4100" extrusionOk="0">
                  <a:moveTo>
                    <a:pt x="1" y="1"/>
                  </a:moveTo>
                  <a:lnTo>
                    <a:pt x="1" y="2102"/>
                  </a:lnTo>
                  <a:cubicBezTo>
                    <a:pt x="1" y="2603"/>
                    <a:pt x="67" y="3103"/>
                    <a:pt x="134" y="3570"/>
                  </a:cubicBezTo>
                  <a:cubicBezTo>
                    <a:pt x="1976" y="3744"/>
                    <a:pt x="6518" y="4100"/>
                    <a:pt x="12429" y="4100"/>
                  </a:cubicBezTo>
                  <a:cubicBezTo>
                    <a:pt x="15619" y="4100"/>
                    <a:pt x="19207" y="3996"/>
                    <a:pt x="22984" y="3704"/>
                  </a:cubicBezTo>
                  <a:cubicBezTo>
                    <a:pt x="23084" y="3203"/>
                    <a:pt x="23117" y="2670"/>
                    <a:pt x="23117" y="2102"/>
                  </a:cubicBezTo>
                  <a:lnTo>
                    <a:pt x="23117" y="101"/>
                  </a:lnTo>
                  <a:cubicBezTo>
                    <a:pt x="19248" y="435"/>
                    <a:pt x="15579" y="535"/>
                    <a:pt x="12310" y="535"/>
                  </a:cubicBezTo>
                  <a:cubicBezTo>
                    <a:pt x="6439" y="535"/>
                    <a:pt x="1902" y="16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424;p47"/>
            <p:cNvSpPr/>
            <p:nvPr/>
          </p:nvSpPr>
          <p:spPr>
            <a:xfrm>
              <a:off x="3199533" y="3372748"/>
              <a:ext cx="467041" cy="84487"/>
            </a:xfrm>
            <a:custGeom>
              <a:avLst/>
              <a:gdLst/>
              <a:ahLst/>
              <a:cxnLst/>
              <a:rect l="l" t="t" r="r" b="b"/>
              <a:pathLst>
                <a:path w="23118" h="4182" extrusionOk="0">
                  <a:moveTo>
                    <a:pt x="1" y="1"/>
                  </a:moveTo>
                  <a:lnTo>
                    <a:pt x="1" y="168"/>
                  </a:lnTo>
                  <a:lnTo>
                    <a:pt x="1" y="3637"/>
                  </a:lnTo>
                  <a:cubicBezTo>
                    <a:pt x="1779" y="3810"/>
                    <a:pt x="6363" y="4181"/>
                    <a:pt x="12377" y="4181"/>
                  </a:cubicBezTo>
                  <a:cubicBezTo>
                    <a:pt x="15614" y="4181"/>
                    <a:pt x="19266" y="4074"/>
                    <a:pt x="23117" y="3770"/>
                  </a:cubicBezTo>
                  <a:lnTo>
                    <a:pt x="23117" y="168"/>
                  </a:lnTo>
                  <a:lnTo>
                    <a:pt x="23117" y="1"/>
                  </a:lnTo>
                  <a:lnTo>
                    <a:pt x="17013" y="68"/>
                  </a:lnTo>
                  <a:lnTo>
                    <a:pt x="11709" y="101"/>
                  </a:lnTo>
                  <a:lnTo>
                    <a:pt x="11676" y="1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425;p47"/>
            <p:cNvSpPr/>
            <p:nvPr/>
          </p:nvSpPr>
          <p:spPr>
            <a:xfrm>
              <a:off x="3223129" y="2933389"/>
              <a:ext cx="417828" cy="409767"/>
            </a:xfrm>
            <a:custGeom>
              <a:avLst/>
              <a:gdLst/>
              <a:ahLst/>
              <a:cxnLst/>
              <a:rect l="l" t="t" r="r" b="b"/>
              <a:pathLst>
                <a:path w="20682" h="20283" extrusionOk="0">
                  <a:moveTo>
                    <a:pt x="6772" y="1"/>
                  </a:moveTo>
                  <a:cubicBezTo>
                    <a:pt x="6505" y="234"/>
                    <a:pt x="6205" y="435"/>
                    <a:pt x="5871" y="501"/>
                  </a:cubicBezTo>
                  <a:cubicBezTo>
                    <a:pt x="5604" y="568"/>
                    <a:pt x="5337" y="601"/>
                    <a:pt x="5071" y="601"/>
                  </a:cubicBezTo>
                  <a:cubicBezTo>
                    <a:pt x="4837" y="601"/>
                    <a:pt x="4637" y="568"/>
                    <a:pt x="4403" y="535"/>
                  </a:cubicBezTo>
                  <a:lnTo>
                    <a:pt x="4403" y="535"/>
                  </a:lnTo>
                  <a:cubicBezTo>
                    <a:pt x="4503" y="768"/>
                    <a:pt x="4604" y="1035"/>
                    <a:pt x="4670" y="1269"/>
                  </a:cubicBezTo>
                  <a:cubicBezTo>
                    <a:pt x="5638" y="4337"/>
                    <a:pt x="5037" y="7039"/>
                    <a:pt x="3303" y="7573"/>
                  </a:cubicBezTo>
                  <a:cubicBezTo>
                    <a:pt x="3102" y="7640"/>
                    <a:pt x="2902" y="7673"/>
                    <a:pt x="2702" y="7673"/>
                  </a:cubicBezTo>
                  <a:cubicBezTo>
                    <a:pt x="2102" y="7673"/>
                    <a:pt x="1501" y="7406"/>
                    <a:pt x="934" y="6939"/>
                  </a:cubicBezTo>
                  <a:lnTo>
                    <a:pt x="934" y="6939"/>
                  </a:lnTo>
                  <a:cubicBezTo>
                    <a:pt x="2135" y="14178"/>
                    <a:pt x="834" y="18381"/>
                    <a:pt x="0" y="20182"/>
                  </a:cubicBezTo>
                  <a:lnTo>
                    <a:pt x="10541" y="20282"/>
                  </a:lnTo>
                  <a:lnTo>
                    <a:pt x="14811" y="20249"/>
                  </a:lnTo>
                  <a:lnTo>
                    <a:pt x="20682" y="20182"/>
                  </a:lnTo>
                  <a:cubicBezTo>
                    <a:pt x="19848" y="18381"/>
                    <a:pt x="18513" y="14144"/>
                    <a:pt x="19781" y="6772"/>
                  </a:cubicBezTo>
                  <a:lnTo>
                    <a:pt x="19781" y="6772"/>
                  </a:lnTo>
                  <a:cubicBezTo>
                    <a:pt x="19147" y="7340"/>
                    <a:pt x="18480" y="7673"/>
                    <a:pt x="17813" y="7673"/>
                  </a:cubicBezTo>
                  <a:cubicBezTo>
                    <a:pt x="17613" y="7673"/>
                    <a:pt x="17446" y="7640"/>
                    <a:pt x="17246" y="7573"/>
                  </a:cubicBezTo>
                  <a:cubicBezTo>
                    <a:pt x="15511" y="7039"/>
                    <a:pt x="14911" y="4337"/>
                    <a:pt x="15845" y="1269"/>
                  </a:cubicBezTo>
                  <a:cubicBezTo>
                    <a:pt x="15912" y="1035"/>
                    <a:pt x="16012" y="768"/>
                    <a:pt x="16112" y="535"/>
                  </a:cubicBezTo>
                  <a:lnTo>
                    <a:pt x="16112" y="535"/>
                  </a:lnTo>
                  <a:cubicBezTo>
                    <a:pt x="15912" y="568"/>
                    <a:pt x="15678" y="601"/>
                    <a:pt x="15478" y="601"/>
                  </a:cubicBezTo>
                  <a:cubicBezTo>
                    <a:pt x="15211" y="601"/>
                    <a:pt x="14944" y="568"/>
                    <a:pt x="14644" y="501"/>
                  </a:cubicBezTo>
                  <a:cubicBezTo>
                    <a:pt x="14344" y="435"/>
                    <a:pt x="14044" y="234"/>
                    <a:pt x="13743" y="1"/>
                  </a:cubicBezTo>
                  <a:cubicBezTo>
                    <a:pt x="13743" y="134"/>
                    <a:pt x="13743" y="301"/>
                    <a:pt x="13743" y="435"/>
                  </a:cubicBezTo>
                  <a:cubicBezTo>
                    <a:pt x="13743" y="3970"/>
                    <a:pt x="12242" y="6672"/>
                    <a:pt x="10274" y="6672"/>
                  </a:cubicBezTo>
                  <a:cubicBezTo>
                    <a:pt x="8273" y="6672"/>
                    <a:pt x="6772" y="3970"/>
                    <a:pt x="6772" y="435"/>
                  </a:cubicBezTo>
                  <a:cubicBezTo>
                    <a:pt x="6772" y="268"/>
                    <a:pt x="6772" y="134"/>
                    <a:pt x="6772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426;p47"/>
            <p:cNvSpPr/>
            <p:nvPr/>
          </p:nvSpPr>
          <p:spPr>
            <a:xfrm>
              <a:off x="3210988" y="3583670"/>
              <a:ext cx="443445" cy="92346"/>
            </a:xfrm>
            <a:custGeom>
              <a:avLst/>
              <a:gdLst/>
              <a:ahLst/>
              <a:cxnLst/>
              <a:rect l="l" t="t" r="r" b="b"/>
              <a:pathLst>
                <a:path w="21950" h="4571" extrusionOk="0">
                  <a:moveTo>
                    <a:pt x="1" y="1"/>
                  </a:moveTo>
                  <a:cubicBezTo>
                    <a:pt x="1002" y="2402"/>
                    <a:pt x="3337" y="3837"/>
                    <a:pt x="7039" y="4337"/>
                  </a:cubicBezTo>
                  <a:cubicBezTo>
                    <a:pt x="7239" y="4370"/>
                    <a:pt x="7439" y="4404"/>
                    <a:pt x="7640" y="4404"/>
                  </a:cubicBezTo>
                  <a:cubicBezTo>
                    <a:pt x="7673" y="4437"/>
                    <a:pt x="7706" y="4437"/>
                    <a:pt x="7773" y="4437"/>
                  </a:cubicBezTo>
                  <a:cubicBezTo>
                    <a:pt x="8007" y="4471"/>
                    <a:pt x="8273" y="4471"/>
                    <a:pt x="8540" y="4504"/>
                  </a:cubicBezTo>
                  <a:lnTo>
                    <a:pt x="8674" y="4504"/>
                  </a:lnTo>
                  <a:cubicBezTo>
                    <a:pt x="8907" y="4504"/>
                    <a:pt x="9141" y="4537"/>
                    <a:pt x="9341" y="4537"/>
                  </a:cubicBezTo>
                  <a:lnTo>
                    <a:pt x="9541" y="4537"/>
                  </a:lnTo>
                  <a:cubicBezTo>
                    <a:pt x="9841" y="4537"/>
                    <a:pt x="10108" y="4571"/>
                    <a:pt x="10375" y="4571"/>
                  </a:cubicBezTo>
                  <a:lnTo>
                    <a:pt x="11609" y="4571"/>
                  </a:lnTo>
                  <a:cubicBezTo>
                    <a:pt x="11843" y="4571"/>
                    <a:pt x="12076" y="4537"/>
                    <a:pt x="12310" y="4537"/>
                  </a:cubicBezTo>
                  <a:lnTo>
                    <a:pt x="13077" y="4537"/>
                  </a:lnTo>
                  <a:cubicBezTo>
                    <a:pt x="13277" y="4504"/>
                    <a:pt x="13477" y="4504"/>
                    <a:pt x="13644" y="4471"/>
                  </a:cubicBezTo>
                  <a:lnTo>
                    <a:pt x="13777" y="4471"/>
                  </a:lnTo>
                  <a:cubicBezTo>
                    <a:pt x="13944" y="4471"/>
                    <a:pt x="14111" y="4437"/>
                    <a:pt x="14278" y="4437"/>
                  </a:cubicBezTo>
                  <a:cubicBezTo>
                    <a:pt x="18314" y="4004"/>
                    <a:pt x="20849" y="2603"/>
                    <a:pt x="21950" y="101"/>
                  </a:cubicBezTo>
                  <a:lnTo>
                    <a:pt x="21950" y="101"/>
                  </a:lnTo>
                  <a:cubicBezTo>
                    <a:pt x="18281" y="401"/>
                    <a:pt x="14845" y="501"/>
                    <a:pt x="11743" y="501"/>
                  </a:cubicBezTo>
                  <a:cubicBezTo>
                    <a:pt x="6405" y="501"/>
                    <a:pt x="2169" y="20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427;p47"/>
            <p:cNvSpPr/>
            <p:nvPr/>
          </p:nvSpPr>
          <p:spPr>
            <a:xfrm>
              <a:off x="3363953" y="3704959"/>
              <a:ext cx="122670" cy="33718"/>
            </a:xfrm>
            <a:custGeom>
              <a:avLst/>
              <a:gdLst/>
              <a:ahLst/>
              <a:cxnLst/>
              <a:rect l="l" t="t" r="r" b="b"/>
              <a:pathLst>
                <a:path w="6072" h="1669" extrusionOk="0">
                  <a:moveTo>
                    <a:pt x="1" y="1"/>
                  </a:moveTo>
                  <a:lnTo>
                    <a:pt x="1" y="1"/>
                  </a:lnTo>
                  <a:cubicBezTo>
                    <a:pt x="68" y="668"/>
                    <a:pt x="501" y="1669"/>
                    <a:pt x="3036" y="1669"/>
                  </a:cubicBezTo>
                  <a:cubicBezTo>
                    <a:pt x="5505" y="1669"/>
                    <a:pt x="5972" y="735"/>
                    <a:pt x="6072" y="68"/>
                  </a:cubicBezTo>
                  <a:cubicBezTo>
                    <a:pt x="6005" y="68"/>
                    <a:pt x="5938" y="68"/>
                    <a:pt x="5872" y="101"/>
                  </a:cubicBezTo>
                  <a:lnTo>
                    <a:pt x="5205" y="101"/>
                  </a:lnTo>
                  <a:cubicBezTo>
                    <a:pt x="5138" y="134"/>
                    <a:pt x="5038" y="134"/>
                    <a:pt x="4971" y="134"/>
                  </a:cubicBezTo>
                  <a:lnTo>
                    <a:pt x="1869" y="134"/>
                  </a:lnTo>
                  <a:cubicBezTo>
                    <a:pt x="1702" y="134"/>
                    <a:pt x="1502" y="101"/>
                    <a:pt x="1335" y="101"/>
                  </a:cubicBezTo>
                  <a:lnTo>
                    <a:pt x="1168" y="101"/>
                  </a:lnTo>
                  <a:cubicBezTo>
                    <a:pt x="968" y="68"/>
                    <a:pt x="801" y="68"/>
                    <a:pt x="601" y="68"/>
                  </a:cubicBezTo>
                  <a:cubicBezTo>
                    <a:pt x="568" y="68"/>
                    <a:pt x="535" y="34"/>
                    <a:pt x="501" y="34"/>
                  </a:cubicBezTo>
                  <a:cubicBezTo>
                    <a:pt x="334" y="34"/>
                    <a:pt x="168" y="3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428;p47"/>
            <p:cNvSpPr/>
            <p:nvPr/>
          </p:nvSpPr>
          <p:spPr>
            <a:xfrm>
              <a:off x="3387548" y="2843776"/>
              <a:ext cx="85598" cy="196793"/>
            </a:xfrm>
            <a:custGeom>
              <a:avLst/>
              <a:gdLst/>
              <a:ahLst/>
              <a:cxnLst/>
              <a:rect l="l" t="t" r="r" b="b"/>
              <a:pathLst>
                <a:path w="4237" h="9741" extrusionOk="0">
                  <a:moveTo>
                    <a:pt x="2135" y="0"/>
                  </a:moveTo>
                  <a:cubicBezTo>
                    <a:pt x="1135" y="0"/>
                    <a:pt x="0" y="2102"/>
                    <a:pt x="0" y="4871"/>
                  </a:cubicBezTo>
                  <a:cubicBezTo>
                    <a:pt x="0" y="7639"/>
                    <a:pt x="1135" y="9741"/>
                    <a:pt x="2135" y="9741"/>
                  </a:cubicBezTo>
                  <a:cubicBezTo>
                    <a:pt x="3136" y="9741"/>
                    <a:pt x="4237" y="7639"/>
                    <a:pt x="4237" y="4871"/>
                  </a:cubicBezTo>
                  <a:cubicBezTo>
                    <a:pt x="4237" y="2102"/>
                    <a:pt x="3136" y="0"/>
                    <a:pt x="2135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429;p47"/>
            <p:cNvSpPr/>
            <p:nvPr/>
          </p:nvSpPr>
          <p:spPr>
            <a:xfrm>
              <a:off x="2847787" y="2039864"/>
              <a:ext cx="1171260" cy="1292556"/>
            </a:xfrm>
            <a:custGeom>
              <a:avLst/>
              <a:gdLst/>
              <a:ahLst/>
              <a:cxnLst/>
              <a:rect l="l" t="t" r="r" b="b"/>
              <a:pathLst>
                <a:path w="57976" h="63980" extrusionOk="0">
                  <a:moveTo>
                    <a:pt x="28988" y="0"/>
                  </a:moveTo>
                  <a:cubicBezTo>
                    <a:pt x="24151" y="0"/>
                    <a:pt x="0" y="1401"/>
                    <a:pt x="0" y="29121"/>
                  </a:cubicBezTo>
                  <a:cubicBezTo>
                    <a:pt x="0" y="42798"/>
                    <a:pt x="5471" y="47801"/>
                    <a:pt x="10308" y="52238"/>
                  </a:cubicBezTo>
                  <a:cubicBezTo>
                    <a:pt x="13710" y="55340"/>
                    <a:pt x="16912" y="58309"/>
                    <a:pt x="17413" y="63746"/>
                  </a:cubicBezTo>
                  <a:cubicBezTo>
                    <a:pt x="18213" y="61878"/>
                    <a:pt x="19648" y="57041"/>
                    <a:pt x="17613" y="48468"/>
                  </a:cubicBezTo>
                  <a:cubicBezTo>
                    <a:pt x="17446" y="48135"/>
                    <a:pt x="17313" y="47768"/>
                    <a:pt x="17179" y="47368"/>
                  </a:cubicBezTo>
                  <a:cubicBezTo>
                    <a:pt x="16245" y="44299"/>
                    <a:pt x="16846" y="41597"/>
                    <a:pt x="18580" y="41063"/>
                  </a:cubicBezTo>
                  <a:cubicBezTo>
                    <a:pt x="18780" y="41030"/>
                    <a:pt x="18981" y="40996"/>
                    <a:pt x="19181" y="40996"/>
                  </a:cubicBezTo>
                  <a:cubicBezTo>
                    <a:pt x="19948" y="40996"/>
                    <a:pt x="20782" y="41430"/>
                    <a:pt x="21482" y="42231"/>
                  </a:cubicBezTo>
                  <a:lnTo>
                    <a:pt x="21516" y="42197"/>
                  </a:lnTo>
                  <a:cubicBezTo>
                    <a:pt x="21545" y="42257"/>
                    <a:pt x="22401" y="43488"/>
                    <a:pt x="23677" y="43488"/>
                  </a:cubicBezTo>
                  <a:cubicBezTo>
                    <a:pt x="23829" y="43488"/>
                    <a:pt x="23987" y="43471"/>
                    <a:pt x="24151" y="43431"/>
                  </a:cubicBezTo>
                  <a:cubicBezTo>
                    <a:pt x="24751" y="43298"/>
                    <a:pt x="25685" y="41797"/>
                    <a:pt x="26219" y="40463"/>
                  </a:cubicBezTo>
                  <a:lnTo>
                    <a:pt x="26219" y="40496"/>
                  </a:lnTo>
                  <a:cubicBezTo>
                    <a:pt x="26853" y="39228"/>
                    <a:pt x="27787" y="38428"/>
                    <a:pt x="28854" y="38428"/>
                  </a:cubicBezTo>
                  <a:cubicBezTo>
                    <a:pt x="30122" y="38428"/>
                    <a:pt x="31189" y="39529"/>
                    <a:pt x="31790" y="41230"/>
                  </a:cubicBezTo>
                  <a:cubicBezTo>
                    <a:pt x="32290" y="42231"/>
                    <a:pt x="33024" y="43298"/>
                    <a:pt x="33524" y="43431"/>
                  </a:cubicBezTo>
                  <a:cubicBezTo>
                    <a:pt x="33707" y="43477"/>
                    <a:pt x="33882" y="43497"/>
                    <a:pt x="34049" y="43497"/>
                  </a:cubicBezTo>
                  <a:cubicBezTo>
                    <a:pt x="34856" y="43497"/>
                    <a:pt x="35472" y="43024"/>
                    <a:pt x="35859" y="42664"/>
                  </a:cubicBezTo>
                  <a:cubicBezTo>
                    <a:pt x="36660" y="41597"/>
                    <a:pt x="37594" y="40996"/>
                    <a:pt x="38528" y="40996"/>
                  </a:cubicBezTo>
                  <a:cubicBezTo>
                    <a:pt x="38728" y="40996"/>
                    <a:pt x="38928" y="41030"/>
                    <a:pt x="39095" y="41063"/>
                  </a:cubicBezTo>
                  <a:cubicBezTo>
                    <a:pt x="40829" y="41597"/>
                    <a:pt x="41430" y="44299"/>
                    <a:pt x="40496" y="47368"/>
                  </a:cubicBezTo>
                  <a:cubicBezTo>
                    <a:pt x="40429" y="47568"/>
                    <a:pt x="40362" y="47768"/>
                    <a:pt x="40296" y="47968"/>
                  </a:cubicBezTo>
                  <a:lnTo>
                    <a:pt x="40362" y="48001"/>
                  </a:lnTo>
                  <a:cubicBezTo>
                    <a:pt x="38027" y="57341"/>
                    <a:pt x="39729" y="62312"/>
                    <a:pt x="40529" y="63979"/>
                  </a:cubicBezTo>
                  <a:cubicBezTo>
                    <a:pt x="40963" y="58409"/>
                    <a:pt x="44232" y="55407"/>
                    <a:pt x="47668" y="52238"/>
                  </a:cubicBezTo>
                  <a:cubicBezTo>
                    <a:pt x="52504" y="47801"/>
                    <a:pt x="57975" y="42798"/>
                    <a:pt x="57975" y="29121"/>
                  </a:cubicBezTo>
                  <a:cubicBezTo>
                    <a:pt x="57975" y="1401"/>
                    <a:pt x="33824" y="0"/>
                    <a:pt x="2898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430;p47"/>
            <p:cNvSpPr/>
            <p:nvPr/>
          </p:nvSpPr>
          <p:spPr>
            <a:xfrm>
              <a:off x="3555341" y="2895653"/>
              <a:ext cx="98406" cy="164974"/>
            </a:xfrm>
            <a:custGeom>
              <a:avLst/>
              <a:gdLst/>
              <a:ahLst/>
              <a:cxnLst/>
              <a:rect l="l" t="t" r="r" b="b"/>
              <a:pathLst>
                <a:path w="4871" h="8166" extrusionOk="0">
                  <a:moveTo>
                    <a:pt x="3503" y="1"/>
                  </a:moveTo>
                  <a:cubicBezTo>
                    <a:pt x="2669" y="1"/>
                    <a:pt x="1401" y="1369"/>
                    <a:pt x="701" y="3570"/>
                  </a:cubicBezTo>
                  <a:cubicBezTo>
                    <a:pt x="0" y="5872"/>
                    <a:pt x="401" y="7873"/>
                    <a:pt x="1201" y="8140"/>
                  </a:cubicBezTo>
                  <a:cubicBezTo>
                    <a:pt x="1259" y="8157"/>
                    <a:pt x="1321" y="8165"/>
                    <a:pt x="1385" y="8165"/>
                  </a:cubicBezTo>
                  <a:cubicBezTo>
                    <a:pt x="2206" y="8165"/>
                    <a:pt x="3489" y="6801"/>
                    <a:pt x="4170" y="4604"/>
                  </a:cubicBezTo>
                  <a:cubicBezTo>
                    <a:pt x="4870" y="2303"/>
                    <a:pt x="4504" y="268"/>
                    <a:pt x="3670" y="34"/>
                  </a:cubicBezTo>
                  <a:cubicBezTo>
                    <a:pt x="3636" y="1"/>
                    <a:pt x="3570" y="1"/>
                    <a:pt x="350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431;p47"/>
            <p:cNvSpPr/>
            <p:nvPr/>
          </p:nvSpPr>
          <p:spPr>
            <a:xfrm>
              <a:off x="3206947" y="2895653"/>
              <a:ext cx="99093" cy="164953"/>
            </a:xfrm>
            <a:custGeom>
              <a:avLst/>
              <a:gdLst/>
              <a:ahLst/>
              <a:cxnLst/>
              <a:rect l="l" t="t" r="r" b="b"/>
              <a:pathLst>
                <a:path w="4905" h="8165" extrusionOk="0">
                  <a:moveTo>
                    <a:pt x="1402" y="1"/>
                  </a:moveTo>
                  <a:cubicBezTo>
                    <a:pt x="1335" y="1"/>
                    <a:pt x="1268" y="1"/>
                    <a:pt x="1202" y="34"/>
                  </a:cubicBezTo>
                  <a:cubicBezTo>
                    <a:pt x="401" y="268"/>
                    <a:pt x="1" y="2303"/>
                    <a:pt x="735" y="4604"/>
                  </a:cubicBezTo>
                  <a:cubicBezTo>
                    <a:pt x="801" y="4871"/>
                    <a:pt x="901" y="5105"/>
                    <a:pt x="968" y="5338"/>
                  </a:cubicBezTo>
                  <a:lnTo>
                    <a:pt x="1001" y="5305"/>
                  </a:lnTo>
                  <a:cubicBezTo>
                    <a:pt x="1001" y="5371"/>
                    <a:pt x="1001" y="5438"/>
                    <a:pt x="1035" y="5472"/>
                  </a:cubicBezTo>
                  <a:cubicBezTo>
                    <a:pt x="1739" y="7155"/>
                    <a:pt x="2808" y="8165"/>
                    <a:pt x="3521" y="8165"/>
                  </a:cubicBezTo>
                  <a:cubicBezTo>
                    <a:pt x="3585" y="8165"/>
                    <a:pt x="3646" y="8157"/>
                    <a:pt x="3703" y="8140"/>
                  </a:cubicBezTo>
                  <a:cubicBezTo>
                    <a:pt x="4504" y="7873"/>
                    <a:pt x="4904" y="5872"/>
                    <a:pt x="4170" y="3570"/>
                  </a:cubicBezTo>
                  <a:cubicBezTo>
                    <a:pt x="3503" y="1369"/>
                    <a:pt x="2202" y="1"/>
                    <a:pt x="1402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432;p47"/>
            <p:cNvSpPr/>
            <p:nvPr/>
          </p:nvSpPr>
          <p:spPr>
            <a:xfrm>
              <a:off x="3387548" y="2843776"/>
              <a:ext cx="85598" cy="196793"/>
            </a:xfrm>
            <a:custGeom>
              <a:avLst/>
              <a:gdLst/>
              <a:ahLst/>
              <a:cxnLst/>
              <a:rect l="l" t="t" r="r" b="b"/>
              <a:pathLst>
                <a:path w="4237" h="9741" extrusionOk="0">
                  <a:moveTo>
                    <a:pt x="2135" y="0"/>
                  </a:moveTo>
                  <a:cubicBezTo>
                    <a:pt x="1135" y="0"/>
                    <a:pt x="0" y="2102"/>
                    <a:pt x="0" y="4871"/>
                  </a:cubicBezTo>
                  <a:cubicBezTo>
                    <a:pt x="0" y="7639"/>
                    <a:pt x="1135" y="9741"/>
                    <a:pt x="2135" y="9741"/>
                  </a:cubicBezTo>
                  <a:cubicBezTo>
                    <a:pt x="3136" y="9741"/>
                    <a:pt x="4237" y="7639"/>
                    <a:pt x="4237" y="4871"/>
                  </a:cubicBezTo>
                  <a:cubicBezTo>
                    <a:pt x="4237" y="2102"/>
                    <a:pt x="3136" y="0"/>
                    <a:pt x="2135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433;p47"/>
            <p:cNvSpPr/>
            <p:nvPr/>
          </p:nvSpPr>
          <p:spPr>
            <a:xfrm>
              <a:off x="3555341" y="2895653"/>
              <a:ext cx="98406" cy="164974"/>
            </a:xfrm>
            <a:custGeom>
              <a:avLst/>
              <a:gdLst/>
              <a:ahLst/>
              <a:cxnLst/>
              <a:rect l="l" t="t" r="r" b="b"/>
              <a:pathLst>
                <a:path w="4871" h="8166" extrusionOk="0">
                  <a:moveTo>
                    <a:pt x="3503" y="1"/>
                  </a:moveTo>
                  <a:cubicBezTo>
                    <a:pt x="2669" y="1"/>
                    <a:pt x="1401" y="1369"/>
                    <a:pt x="701" y="3570"/>
                  </a:cubicBezTo>
                  <a:cubicBezTo>
                    <a:pt x="0" y="5872"/>
                    <a:pt x="401" y="7873"/>
                    <a:pt x="1201" y="8140"/>
                  </a:cubicBezTo>
                  <a:cubicBezTo>
                    <a:pt x="1259" y="8157"/>
                    <a:pt x="1321" y="8165"/>
                    <a:pt x="1385" y="8165"/>
                  </a:cubicBezTo>
                  <a:cubicBezTo>
                    <a:pt x="2206" y="8165"/>
                    <a:pt x="3489" y="6801"/>
                    <a:pt x="4170" y="4604"/>
                  </a:cubicBezTo>
                  <a:cubicBezTo>
                    <a:pt x="4870" y="2303"/>
                    <a:pt x="4504" y="268"/>
                    <a:pt x="3670" y="34"/>
                  </a:cubicBezTo>
                  <a:cubicBezTo>
                    <a:pt x="3636" y="1"/>
                    <a:pt x="3570" y="1"/>
                    <a:pt x="350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434;p47"/>
            <p:cNvSpPr/>
            <p:nvPr/>
          </p:nvSpPr>
          <p:spPr>
            <a:xfrm>
              <a:off x="3206947" y="2895653"/>
              <a:ext cx="99093" cy="164953"/>
            </a:xfrm>
            <a:custGeom>
              <a:avLst/>
              <a:gdLst/>
              <a:ahLst/>
              <a:cxnLst/>
              <a:rect l="l" t="t" r="r" b="b"/>
              <a:pathLst>
                <a:path w="4905" h="8165" extrusionOk="0">
                  <a:moveTo>
                    <a:pt x="1402" y="1"/>
                  </a:moveTo>
                  <a:cubicBezTo>
                    <a:pt x="1335" y="1"/>
                    <a:pt x="1268" y="1"/>
                    <a:pt x="1202" y="34"/>
                  </a:cubicBezTo>
                  <a:cubicBezTo>
                    <a:pt x="401" y="268"/>
                    <a:pt x="1" y="2303"/>
                    <a:pt x="735" y="4604"/>
                  </a:cubicBezTo>
                  <a:cubicBezTo>
                    <a:pt x="801" y="4871"/>
                    <a:pt x="901" y="5105"/>
                    <a:pt x="968" y="5338"/>
                  </a:cubicBezTo>
                  <a:lnTo>
                    <a:pt x="1001" y="5305"/>
                  </a:lnTo>
                  <a:cubicBezTo>
                    <a:pt x="1001" y="5371"/>
                    <a:pt x="1001" y="5438"/>
                    <a:pt x="1035" y="5472"/>
                  </a:cubicBezTo>
                  <a:cubicBezTo>
                    <a:pt x="1739" y="7155"/>
                    <a:pt x="2808" y="8165"/>
                    <a:pt x="3521" y="8165"/>
                  </a:cubicBezTo>
                  <a:cubicBezTo>
                    <a:pt x="3585" y="8165"/>
                    <a:pt x="3646" y="8157"/>
                    <a:pt x="3703" y="8140"/>
                  </a:cubicBezTo>
                  <a:cubicBezTo>
                    <a:pt x="4504" y="7873"/>
                    <a:pt x="4904" y="5872"/>
                    <a:pt x="4170" y="3570"/>
                  </a:cubicBezTo>
                  <a:cubicBezTo>
                    <a:pt x="3503" y="1369"/>
                    <a:pt x="2202" y="1"/>
                    <a:pt x="1402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435;p47"/>
            <p:cNvSpPr/>
            <p:nvPr/>
          </p:nvSpPr>
          <p:spPr>
            <a:xfrm>
              <a:off x="2847787" y="2039864"/>
              <a:ext cx="843737" cy="621186"/>
            </a:xfrm>
            <a:custGeom>
              <a:avLst/>
              <a:gdLst/>
              <a:ahLst/>
              <a:cxnLst/>
              <a:rect l="l" t="t" r="r" b="b"/>
              <a:pathLst>
                <a:path w="41764" h="30748" extrusionOk="0">
                  <a:moveTo>
                    <a:pt x="28988" y="0"/>
                  </a:moveTo>
                  <a:cubicBezTo>
                    <a:pt x="24151" y="0"/>
                    <a:pt x="0" y="1401"/>
                    <a:pt x="0" y="29121"/>
                  </a:cubicBezTo>
                  <a:cubicBezTo>
                    <a:pt x="0" y="29655"/>
                    <a:pt x="0" y="30189"/>
                    <a:pt x="34" y="30689"/>
                  </a:cubicBezTo>
                  <a:cubicBezTo>
                    <a:pt x="658" y="30728"/>
                    <a:pt x="1292" y="30748"/>
                    <a:pt x="1934" y="30748"/>
                  </a:cubicBezTo>
                  <a:cubicBezTo>
                    <a:pt x="8908" y="30748"/>
                    <a:pt x="16859" y="28424"/>
                    <a:pt x="24251" y="23751"/>
                  </a:cubicBezTo>
                  <a:cubicBezTo>
                    <a:pt x="33291" y="18047"/>
                    <a:pt x="39495" y="10108"/>
                    <a:pt x="41763" y="2469"/>
                  </a:cubicBezTo>
                  <a:cubicBezTo>
                    <a:pt x="36260" y="234"/>
                    <a:pt x="30989" y="0"/>
                    <a:pt x="289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436;p47"/>
            <p:cNvSpPr/>
            <p:nvPr/>
          </p:nvSpPr>
          <p:spPr>
            <a:xfrm>
              <a:off x="3223129" y="3015609"/>
              <a:ext cx="417828" cy="327543"/>
            </a:xfrm>
            <a:custGeom>
              <a:avLst/>
              <a:gdLst/>
              <a:ahLst/>
              <a:cxnLst/>
              <a:rect l="l" t="t" r="r" b="b"/>
              <a:pathLst>
                <a:path w="20682" h="16213" extrusionOk="0">
                  <a:moveTo>
                    <a:pt x="15411" y="1"/>
                  </a:moveTo>
                  <a:cubicBezTo>
                    <a:pt x="14310" y="601"/>
                    <a:pt x="13210" y="1168"/>
                    <a:pt x="12109" y="1702"/>
                  </a:cubicBezTo>
                  <a:cubicBezTo>
                    <a:pt x="11575" y="2269"/>
                    <a:pt x="10941" y="2602"/>
                    <a:pt x="10274" y="2602"/>
                  </a:cubicBezTo>
                  <a:lnTo>
                    <a:pt x="10174" y="2602"/>
                  </a:lnTo>
                  <a:cubicBezTo>
                    <a:pt x="7205" y="3870"/>
                    <a:pt x="4237" y="4904"/>
                    <a:pt x="1268" y="5671"/>
                  </a:cubicBezTo>
                  <a:cubicBezTo>
                    <a:pt x="1768" y="11209"/>
                    <a:pt x="701" y="14578"/>
                    <a:pt x="0" y="16112"/>
                  </a:cubicBezTo>
                  <a:lnTo>
                    <a:pt x="10541" y="16212"/>
                  </a:lnTo>
                  <a:lnTo>
                    <a:pt x="14811" y="16179"/>
                  </a:lnTo>
                  <a:lnTo>
                    <a:pt x="20682" y="16112"/>
                  </a:lnTo>
                  <a:cubicBezTo>
                    <a:pt x="19848" y="14311"/>
                    <a:pt x="18513" y="10074"/>
                    <a:pt x="19781" y="2702"/>
                  </a:cubicBezTo>
                  <a:lnTo>
                    <a:pt x="19781" y="2702"/>
                  </a:lnTo>
                  <a:cubicBezTo>
                    <a:pt x="19147" y="3270"/>
                    <a:pt x="18480" y="3603"/>
                    <a:pt x="17813" y="3603"/>
                  </a:cubicBezTo>
                  <a:cubicBezTo>
                    <a:pt x="17613" y="3603"/>
                    <a:pt x="17446" y="3570"/>
                    <a:pt x="17246" y="3503"/>
                  </a:cubicBezTo>
                  <a:cubicBezTo>
                    <a:pt x="16078" y="3136"/>
                    <a:pt x="15411" y="1802"/>
                    <a:pt x="15411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437;p47"/>
            <p:cNvSpPr/>
            <p:nvPr/>
          </p:nvSpPr>
          <p:spPr>
            <a:xfrm>
              <a:off x="3118001" y="3136231"/>
              <a:ext cx="113235" cy="191398"/>
            </a:xfrm>
            <a:custGeom>
              <a:avLst/>
              <a:gdLst/>
              <a:ahLst/>
              <a:cxnLst/>
              <a:rect l="l" t="t" r="r" b="b"/>
              <a:pathLst>
                <a:path w="5605" h="9474" extrusionOk="0">
                  <a:moveTo>
                    <a:pt x="5171" y="1"/>
                  </a:moveTo>
                  <a:lnTo>
                    <a:pt x="5171" y="1"/>
                  </a:lnTo>
                  <a:cubicBezTo>
                    <a:pt x="3436" y="401"/>
                    <a:pt x="1702" y="734"/>
                    <a:pt x="1" y="935"/>
                  </a:cubicBezTo>
                  <a:cubicBezTo>
                    <a:pt x="2069" y="3169"/>
                    <a:pt x="3703" y="5738"/>
                    <a:pt x="4037" y="9474"/>
                  </a:cubicBezTo>
                  <a:cubicBezTo>
                    <a:pt x="4637" y="8106"/>
                    <a:pt x="5605" y="5037"/>
                    <a:pt x="5171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438;p47"/>
            <p:cNvSpPr/>
            <p:nvPr/>
          </p:nvSpPr>
          <p:spPr>
            <a:xfrm>
              <a:off x="3615985" y="2543241"/>
              <a:ext cx="402333" cy="789817"/>
            </a:xfrm>
            <a:custGeom>
              <a:avLst/>
              <a:gdLst/>
              <a:ahLst/>
              <a:cxnLst/>
              <a:rect l="l" t="t" r="r" b="b"/>
              <a:pathLst>
                <a:path w="19915" h="39095" extrusionOk="0">
                  <a:moveTo>
                    <a:pt x="19715" y="0"/>
                  </a:moveTo>
                  <a:cubicBezTo>
                    <a:pt x="16179" y="6838"/>
                    <a:pt x="10408" y="13510"/>
                    <a:pt x="2869" y="18980"/>
                  </a:cubicBezTo>
                  <a:cubicBezTo>
                    <a:pt x="2969" y="20014"/>
                    <a:pt x="2869" y="21215"/>
                    <a:pt x="2469" y="22450"/>
                  </a:cubicBezTo>
                  <a:cubicBezTo>
                    <a:pt x="2402" y="22683"/>
                    <a:pt x="2335" y="22883"/>
                    <a:pt x="2269" y="23083"/>
                  </a:cubicBezTo>
                  <a:lnTo>
                    <a:pt x="2335" y="23083"/>
                  </a:lnTo>
                  <a:cubicBezTo>
                    <a:pt x="0" y="32423"/>
                    <a:pt x="1702" y="37427"/>
                    <a:pt x="2502" y="39095"/>
                  </a:cubicBezTo>
                  <a:cubicBezTo>
                    <a:pt x="2903" y="33491"/>
                    <a:pt x="6172" y="30489"/>
                    <a:pt x="9641" y="27320"/>
                  </a:cubicBezTo>
                  <a:cubicBezTo>
                    <a:pt x="14444" y="22883"/>
                    <a:pt x="19915" y="17880"/>
                    <a:pt x="19915" y="4203"/>
                  </a:cubicBezTo>
                  <a:cubicBezTo>
                    <a:pt x="19915" y="2735"/>
                    <a:pt x="19848" y="1334"/>
                    <a:pt x="19715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439;p47"/>
            <p:cNvSpPr/>
            <p:nvPr/>
          </p:nvSpPr>
          <p:spPr>
            <a:xfrm>
              <a:off x="3559381" y="2948217"/>
              <a:ext cx="87618" cy="112407"/>
            </a:xfrm>
            <a:custGeom>
              <a:avLst/>
              <a:gdLst/>
              <a:ahLst/>
              <a:cxnLst/>
              <a:rect l="l" t="t" r="r" b="b"/>
              <a:pathLst>
                <a:path w="4337" h="5564" extrusionOk="0">
                  <a:moveTo>
                    <a:pt x="4337" y="1"/>
                  </a:moveTo>
                  <a:cubicBezTo>
                    <a:pt x="3403" y="701"/>
                    <a:pt x="2002" y="1635"/>
                    <a:pt x="167" y="2603"/>
                  </a:cubicBezTo>
                  <a:cubicBezTo>
                    <a:pt x="0" y="4170"/>
                    <a:pt x="401" y="5338"/>
                    <a:pt x="1001" y="5538"/>
                  </a:cubicBezTo>
                  <a:cubicBezTo>
                    <a:pt x="1059" y="5555"/>
                    <a:pt x="1121" y="5563"/>
                    <a:pt x="1185" y="5563"/>
                  </a:cubicBezTo>
                  <a:cubicBezTo>
                    <a:pt x="2006" y="5563"/>
                    <a:pt x="3289" y="4199"/>
                    <a:pt x="3970" y="2002"/>
                  </a:cubicBezTo>
                  <a:cubicBezTo>
                    <a:pt x="4203" y="1302"/>
                    <a:pt x="4304" y="635"/>
                    <a:pt x="433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440;p47"/>
            <p:cNvSpPr/>
            <p:nvPr/>
          </p:nvSpPr>
          <p:spPr>
            <a:xfrm>
              <a:off x="2825545" y="2039864"/>
              <a:ext cx="865980" cy="1287829"/>
            </a:xfrm>
            <a:custGeom>
              <a:avLst/>
              <a:gdLst/>
              <a:ahLst/>
              <a:cxnLst/>
              <a:rect l="l" t="t" r="r" b="b"/>
              <a:pathLst>
                <a:path w="42865" h="63746" extrusionOk="0">
                  <a:moveTo>
                    <a:pt x="30089" y="0"/>
                  </a:moveTo>
                  <a:cubicBezTo>
                    <a:pt x="25252" y="0"/>
                    <a:pt x="1101" y="1401"/>
                    <a:pt x="1101" y="29121"/>
                  </a:cubicBezTo>
                  <a:cubicBezTo>
                    <a:pt x="1101" y="42798"/>
                    <a:pt x="6572" y="47801"/>
                    <a:pt x="11409" y="52238"/>
                  </a:cubicBezTo>
                  <a:cubicBezTo>
                    <a:pt x="14811" y="55340"/>
                    <a:pt x="18013" y="58309"/>
                    <a:pt x="18514" y="63746"/>
                  </a:cubicBezTo>
                  <a:cubicBezTo>
                    <a:pt x="18514" y="63746"/>
                    <a:pt x="21849" y="60143"/>
                    <a:pt x="9474" y="48335"/>
                  </a:cubicBezTo>
                  <a:cubicBezTo>
                    <a:pt x="1" y="39262"/>
                    <a:pt x="1402" y="23817"/>
                    <a:pt x="5605" y="15678"/>
                  </a:cubicBezTo>
                  <a:cubicBezTo>
                    <a:pt x="9941" y="7296"/>
                    <a:pt x="19414" y="1135"/>
                    <a:pt x="32194" y="1135"/>
                  </a:cubicBezTo>
                  <a:cubicBezTo>
                    <a:pt x="35536" y="1135"/>
                    <a:pt x="39103" y="1556"/>
                    <a:pt x="42864" y="2469"/>
                  </a:cubicBezTo>
                  <a:cubicBezTo>
                    <a:pt x="37361" y="234"/>
                    <a:pt x="32090" y="0"/>
                    <a:pt x="300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441;p47"/>
            <p:cNvSpPr/>
            <p:nvPr/>
          </p:nvSpPr>
          <p:spPr>
            <a:xfrm>
              <a:off x="2921239" y="2201535"/>
              <a:ext cx="220389" cy="228005"/>
            </a:xfrm>
            <a:custGeom>
              <a:avLst/>
              <a:gdLst/>
              <a:ahLst/>
              <a:cxnLst/>
              <a:rect l="l" t="t" r="r" b="b"/>
              <a:pathLst>
                <a:path w="10909" h="11286" extrusionOk="0">
                  <a:moveTo>
                    <a:pt x="7812" y="1"/>
                  </a:moveTo>
                  <a:cubicBezTo>
                    <a:pt x="6167" y="1"/>
                    <a:pt x="4052" y="1310"/>
                    <a:pt x="2469" y="3472"/>
                  </a:cubicBezTo>
                  <a:cubicBezTo>
                    <a:pt x="367" y="6341"/>
                    <a:pt x="0" y="9643"/>
                    <a:pt x="1668" y="10844"/>
                  </a:cubicBezTo>
                  <a:cubicBezTo>
                    <a:pt x="2075" y="11143"/>
                    <a:pt x="2569" y="11285"/>
                    <a:pt x="3114" y="11285"/>
                  </a:cubicBezTo>
                  <a:cubicBezTo>
                    <a:pt x="4757" y="11285"/>
                    <a:pt x="6862" y="9996"/>
                    <a:pt x="8440" y="7842"/>
                  </a:cubicBezTo>
                  <a:cubicBezTo>
                    <a:pt x="10541" y="4973"/>
                    <a:pt x="10908" y="1671"/>
                    <a:pt x="9240" y="437"/>
                  </a:cubicBezTo>
                  <a:cubicBezTo>
                    <a:pt x="8837" y="141"/>
                    <a:pt x="8350" y="1"/>
                    <a:pt x="78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442;p47"/>
            <p:cNvSpPr/>
            <p:nvPr/>
          </p:nvSpPr>
          <p:spPr>
            <a:xfrm>
              <a:off x="3339711" y="3351193"/>
              <a:ext cx="345038" cy="341362"/>
            </a:xfrm>
            <a:custGeom>
              <a:avLst/>
              <a:gdLst/>
              <a:ahLst/>
              <a:cxnLst/>
              <a:rect l="l" t="t" r="r" b="b"/>
              <a:pathLst>
                <a:path w="17079" h="16897" extrusionOk="0">
                  <a:moveTo>
                    <a:pt x="17079" y="0"/>
                  </a:moveTo>
                  <a:lnTo>
                    <a:pt x="9273" y="534"/>
                  </a:lnTo>
                  <a:cubicBezTo>
                    <a:pt x="9273" y="534"/>
                    <a:pt x="9006" y="15745"/>
                    <a:pt x="0" y="16812"/>
                  </a:cubicBezTo>
                  <a:cubicBezTo>
                    <a:pt x="0" y="16812"/>
                    <a:pt x="1521" y="16897"/>
                    <a:pt x="3524" y="16897"/>
                  </a:cubicBezTo>
                  <a:cubicBezTo>
                    <a:pt x="6394" y="16897"/>
                    <a:pt x="10254" y="16723"/>
                    <a:pt x="12042" y="15878"/>
                  </a:cubicBezTo>
                  <a:cubicBezTo>
                    <a:pt x="15077" y="14411"/>
                    <a:pt x="16812" y="11776"/>
                    <a:pt x="16945" y="9641"/>
                  </a:cubicBezTo>
                  <a:cubicBezTo>
                    <a:pt x="17079" y="7539"/>
                    <a:pt x="17079" y="1"/>
                    <a:pt x="17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443;p47"/>
            <p:cNvSpPr/>
            <p:nvPr/>
          </p:nvSpPr>
          <p:spPr>
            <a:xfrm>
              <a:off x="3124061" y="2762910"/>
              <a:ext cx="598438" cy="358534"/>
            </a:xfrm>
            <a:custGeom>
              <a:avLst/>
              <a:gdLst/>
              <a:ahLst/>
              <a:cxnLst/>
              <a:rect l="l" t="t" r="r" b="b"/>
              <a:pathLst>
                <a:path w="29622" h="17747" extrusionOk="0">
                  <a:moveTo>
                    <a:pt x="14811" y="1"/>
                  </a:moveTo>
                  <a:cubicBezTo>
                    <a:pt x="6639" y="1"/>
                    <a:pt x="1" y="1101"/>
                    <a:pt x="1" y="7006"/>
                  </a:cubicBezTo>
                  <a:cubicBezTo>
                    <a:pt x="1" y="12943"/>
                    <a:pt x="6639" y="17747"/>
                    <a:pt x="14811" y="17747"/>
                  </a:cubicBezTo>
                  <a:cubicBezTo>
                    <a:pt x="22984" y="17747"/>
                    <a:pt x="29622" y="12943"/>
                    <a:pt x="29622" y="7006"/>
                  </a:cubicBezTo>
                  <a:cubicBezTo>
                    <a:pt x="29622" y="1101"/>
                    <a:pt x="22984" y="1"/>
                    <a:pt x="14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444;p47"/>
            <p:cNvSpPr/>
            <p:nvPr/>
          </p:nvSpPr>
          <p:spPr>
            <a:xfrm>
              <a:off x="3719760" y="2752749"/>
              <a:ext cx="148953" cy="134710"/>
            </a:xfrm>
            <a:custGeom>
              <a:avLst/>
              <a:gdLst/>
              <a:ahLst/>
              <a:cxnLst/>
              <a:rect l="l" t="t" r="r" b="b"/>
              <a:pathLst>
                <a:path w="7373" h="6668" extrusionOk="0">
                  <a:moveTo>
                    <a:pt x="2419" y="1"/>
                  </a:moveTo>
                  <a:cubicBezTo>
                    <a:pt x="1881" y="1"/>
                    <a:pt x="1398" y="164"/>
                    <a:pt x="1035" y="504"/>
                  </a:cubicBezTo>
                  <a:cubicBezTo>
                    <a:pt x="0" y="1471"/>
                    <a:pt x="334" y="3506"/>
                    <a:pt x="1802" y="5074"/>
                  </a:cubicBezTo>
                  <a:cubicBezTo>
                    <a:pt x="2762" y="6099"/>
                    <a:pt x="3965" y="6668"/>
                    <a:pt x="4971" y="6668"/>
                  </a:cubicBezTo>
                  <a:cubicBezTo>
                    <a:pt x="5503" y="6668"/>
                    <a:pt x="5981" y="6509"/>
                    <a:pt x="6338" y="6174"/>
                  </a:cubicBezTo>
                  <a:cubicBezTo>
                    <a:pt x="7372" y="5207"/>
                    <a:pt x="7005" y="3139"/>
                    <a:pt x="5538" y="1571"/>
                  </a:cubicBezTo>
                  <a:cubicBezTo>
                    <a:pt x="4586" y="554"/>
                    <a:pt x="3410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445;p47"/>
            <p:cNvSpPr/>
            <p:nvPr/>
          </p:nvSpPr>
          <p:spPr>
            <a:xfrm>
              <a:off x="2921239" y="2473324"/>
              <a:ext cx="128064" cy="116245"/>
            </a:xfrm>
            <a:custGeom>
              <a:avLst/>
              <a:gdLst/>
              <a:ahLst/>
              <a:cxnLst/>
              <a:rect l="l" t="t" r="r" b="b"/>
              <a:pathLst>
                <a:path w="6339" h="5754" extrusionOk="0">
                  <a:moveTo>
                    <a:pt x="4256" y="0"/>
                  </a:moveTo>
                  <a:cubicBezTo>
                    <a:pt x="3391" y="0"/>
                    <a:pt x="2363" y="487"/>
                    <a:pt x="1535" y="1360"/>
                  </a:cubicBezTo>
                  <a:cubicBezTo>
                    <a:pt x="300" y="2727"/>
                    <a:pt x="0" y="4495"/>
                    <a:pt x="868" y="5329"/>
                  </a:cubicBezTo>
                  <a:cubicBezTo>
                    <a:pt x="1178" y="5617"/>
                    <a:pt x="1587" y="5753"/>
                    <a:pt x="2042" y="5753"/>
                  </a:cubicBezTo>
                  <a:cubicBezTo>
                    <a:pt x="2908" y="5753"/>
                    <a:pt x="3939" y="5258"/>
                    <a:pt x="4770" y="4362"/>
                  </a:cubicBezTo>
                  <a:cubicBezTo>
                    <a:pt x="6038" y="3028"/>
                    <a:pt x="6338" y="1260"/>
                    <a:pt x="5437" y="426"/>
                  </a:cubicBezTo>
                  <a:cubicBezTo>
                    <a:pt x="5126" y="137"/>
                    <a:pt x="4714" y="0"/>
                    <a:pt x="42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446;p47"/>
            <p:cNvSpPr/>
            <p:nvPr/>
          </p:nvSpPr>
          <p:spPr>
            <a:xfrm>
              <a:off x="3171918" y="3359274"/>
              <a:ext cx="192752" cy="262855"/>
            </a:xfrm>
            <a:custGeom>
              <a:avLst/>
              <a:gdLst/>
              <a:ahLst/>
              <a:cxnLst/>
              <a:rect l="l" t="t" r="r" b="b"/>
              <a:pathLst>
                <a:path w="9541" h="13011" extrusionOk="0">
                  <a:moveTo>
                    <a:pt x="367" y="1"/>
                  </a:moveTo>
                  <a:cubicBezTo>
                    <a:pt x="367" y="1"/>
                    <a:pt x="0" y="3103"/>
                    <a:pt x="367" y="8073"/>
                  </a:cubicBezTo>
                  <a:cubicBezTo>
                    <a:pt x="734" y="13010"/>
                    <a:pt x="2035" y="13010"/>
                    <a:pt x="2035" y="13010"/>
                  </a:cubicBezTo>
                  <a:cubicBezTo>
                    <a:pt x="8640" y="11676"/>
                    <a:pt x="9540" y="201"/>
                    <a:pt x="9540" y="201"/>
                  </a:cubicBezTo>
                  <a:lnTo>
                    <a:pt x="3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447;p47"/>
            <p:cNvSpPr/>
            <p:nvPr/>
          </p:nvSpPr>
          <p:spPr>
            <a:xfrm>
              <a:off x="3179332" y="3359274"/>
              <a:ext cx="417161" cy="330735"/>
            </a:xfrm>
            <a:custGeom>
              <a:avLst/>
              <a:gdLst/>
              <a:ahLst/>
              <a:cxnLst/>
              <a:rect l="l" t="t" r="r" b="b"/>
              <a:pathLst>
                <a:path w="20649" h="16371" extrusionOk="0">
                  <a:moveTo>
                    <a:pt x="0" y="1"/>
                  </a:moveTo>
                  <a:cubicBezTo>
                    <a:pt x="0" y="1"/>
                    <a:pt x="267" y="4871"/>
                    <a:pt x="267" y="7539"/>
                  </a:cubicBezTo>
                  <a:cubicBezTo>
                    <a:pt x="267" y="10175"/>
                    <a:pt x="1568" y="12410"/>
                    <a:pt x="1568" y="12410"/>
                  </a:cubicBezTo>
                  <a:cubicBezTo>
                    <a:pt x="3685" y="15480"/>
                    <a:pt x="7394" y="16370"/>
                    <a:pt x="10982" y="16370"/>
                  </a:cubicBezTo>
                  <a:cubicBezTo>
                    <a:pt x="15929" y="16370"/>
                    <a:pt x="20648" y="14678"/>
                    <a:pt x="20648" y="14678"/>
                  </a:cubicBezTo>
                  <a:lnTo>
                    <a:pt x="20648" y="14678"/>
                  </a:lnTo>
                  <a:cubicBezTo>
                    <a:pt x="18270" y="15150"/>
                    <a:pt x="16065" y="15361"/>
                    <a:pt x="14066" y="15361"/>
                  </a:cubicBezTo>
                  <a:cubicBezTo>
                    <a:pt x="9282" y="15361"/>
                    <a:pt x="5679" y="14151"/>
                    <a:pt x="3703" y="12410"/>
                  </a:cubicBezTo>
                  <a:cubicBezTo>
                    <a:pt x="1601" y="10575"/>
                    <a:pt x="1968" y="268"/>
                    <a:pt x="1968" y="2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448;p47"/>
            <p:cNvSpPr/>
            <p:nvPr/>
          </p:nvSpPr>
          <p:spPr>
            <a:xfrm>
              <a:off x="2815444" y="2007521"/>
              <a:ext cx="1235262" cy="1763597"/>
            </a:xfrm>
            <a:custGeom>
              <a:avLst/>
              <a:gdLst/>
              <a:ahLst/>
              <a:cxnLst/>
              <a:rect l="l" t="t" r="r" b="b"/>
              <a:pathLst>
                <a:path w="61144" h="87296" extrusionOk="0">
                  <a:moveTo>
                    <a:pt x="30455" y="41396"/>
                  </a:moveTo>
                  <a:cubicBezTo>
                    <a:pt x="31456" y="41396"/>
                    <a:pt x="32557" y="43498"/>
                    <a:pt x="32557" y="46267"/>
                  </a:cubicBezTo>
                  <a:cubicBezTo>
                    <a:pt x="32557" y="49035"/>
                    <a:pt x="31456" y="51137"/>
                    <a:pt x="30455" y="51137"/>
                  </a:cubicBezTo>
                  <a:cubicBezTo>
                    <a:pt x="29455" y="51137"/>
                    <a:pt x="28320" y="49035"/>
                    <a:pt x="28320" y="46267"/>
                  </a:cubicBezTo>
                  <a:cubicBezTo>
                    <a:pt x="28320" y="43498"/>
                    <a:pt x="29455" y="41396"/>
                    <a:pt x="30455" y="41396"/>
                  </a:cubicBezTo>
                  <a:close/>
                  <a:moveTo>
                    <a:pt x="20782" y="43965"/>
                  </a:moveTo>
                  <a:cubicBezTo>
                    <a:pt x="21582" y="43965"/>
                    <a:pt x="22883" y="45333"/>
                    <a:pt x="23550" y="47501"/>
                  </a:cubicBezTo>
                  <a:cubicBezTo>
                    <a:pt x="24284" y="49836"/>
                    <a:pt x="23884" y="51837"/>
                    <a:pt x="23083" y="52104"/>
                  </a:cubicBezTo>
                  <a:cubicBezTo>
                    <a:pt x="23026" y="52121"/>
                    <a:pt x="22965" y="52129"/>
                    <a:pt x="22901" y="52129"/>
                  </a:cubicBezTo>
                  <a:cubicBezTo>
                    <a:pt x="22188" y="52129"/>
                    <a:pt x="21119" y="51119"/>
                    <a:pt x="20415" y="49436"/>
                  </a:cubicBezTo>
                  <a:cubicBezTo>
                    <a:pt x="20381" y="49369"/>
                    <a:pt x="20381" y="49335"/>
                    <a:pt x="20381" y="49269"/>
                  </a:cubicBezTo>
                  <a:lnTo>
                    <a:pt x="20348" y="49269"/>
                  </a:lnTo>
                  <a:cubicBezTo>
                    <a:pt x="20248" y="49069"/>
                    <a:pt x="20181" y="48835"/>
                    <a:pt x="20115" y="48568"/>
                  </a:cubicBezTo>
                  <a:cubicBezTo>
                    <a:pt x="19381" y="46267"/>
                    <a:pt x="19781" y="44232"/>
                    <a:pt x="20582" y="43998"/>
                  </a:cubicBezTo>
                  <a:cubicBezTo>
                    <a:pt x="20648" y="43965"/>
                    <a:pt x="20715" y="43965"/>
                    <a:pt x="20782" y="43965"/>
                  </a:cubicBezTo>
                  <a:close/>
                  <a:moveTo>
                    <a:pt x="40129" y="43965"/>
                  </a:moveTo>
                  <a:cubicBezTo>
                    <a:pt x="40196" y="43965"/>
                    <a:pt x="40262" y="43965"/>
                    <a:pt x="40296" y="43998"/>
                  </a:cubicBezTo>
                  <a:cubicBezTo>
                    <a:pt x="41130" y="44232"/>
                    <a:pt x="41496" y="46267"/>
                    <a:pt x="40796" y="48568"/>
                  </a:cubicBezTo>
                  <a:cubicBezTo>
                    <a:pt x="40115" y="50765"/>
                    <a:pt x="38832" y="52129"/>
                    <a:pt x="38011" y="52129"/>
                  </a:cubicBezTo>
                  <a:cubicBezTo>
                    <a:pt x="37947" y="52129"/>
                    <a:pt x="37885" y="52121"/>
                    <a:pt x="37827" y="52104"/>
                  </a:cubicBezTo>
                  <a:cubicBezTo>
                    <a:pt x="37027" y="51837"/>
                    <a:pt x="36626" y="49836"/>
                    <a:pt x="37327" y="47501"/>
                  </a:cubicBezTo>
                  <a:cubicBezTo>
                    <a:pt x="37994" y="45333"/>
                    <a:pt x="39295" y="43965"/>
                    <a:pt x="40129" y="43965"/>
                  </a:cubicBezTo>
                  <a:close/>
                  <a:moveTo>
                    <a:pt x="30589" y="1601"/>
                  </a:moveTo>
                  <a:cubicBezTo>
                    <a:pt x="35425" y="1601"/>
                    <a:pt x="59543" y="3002"/>
                    <a:pt x="59543" y="30722"/>
                  </a:cubicBezTo>
                  <a:cubicBezTo>
                    <a:pt x="59576" y="44399"/>
                    <a:pt x="54105" y="49402"/>
                    <a:pt x="49269" y="53839"/>
                  </a:cubicBezTo>
                  <a:cubicBezTo>
                    <a:pt x="45833" y="57008"/>
                    <a:pt x="42531" y="60010"/>
                    <a:pt x="42130" y="65580"/>
                  </a:cubicBezTo>
                  <a:cubicBezTo>
                    <a:pt x="41330" y="63913"/>
                    <a:pt x="39628" y="58942"/>
                    <a:pt x="41963" y="49602"/>
                  </a:cubicBezTo>
                  <a:lnTo>
                    <a:pt x="41897" y="49569"/>
                  </a:lnTo>
                  <a:cubicBezTo>
                    <a:pt x="41963" y="49369"/>
                    <a:pt x="42030" y="49169"/>
                    <a:pt x="42097" y="48969"/>
                  </a:cubicBezTo>
                  <a:cubicBezTo>
                    <a:pt x="43031" y="45933"/>
                    <a:pt x="42430" y="43198"/>
                    <a:pt x="40696" y="42664"/>
                  </a:cubicBezTo>
                  <a:cubicBezTo>
                    <a:pt x="40529" y="42631"/>
                    <a:pt x="40329" y="42597"/>
                    <a:pt x="40129" y="42597"/>
                  </a:cubicBezTo>
                  <a:cubicBezTo>
                    <a:pt x="39195" y="42597"/>
                    <a:pt x="38261" y="43231"/>
                    <a:pt x="37460" y="44265"/>
                  </a:cubicBezTo>
                  <a:cubicBezTo>
                    <a:pt x="37073" y="44625"/>
                    <a:pt x="36457" y="45098"/>
                    <a:pt x="35650" y="45098"/>
                  </a:cubicBezTo>
                  <a:cubicBezTo>
                    <a:pt x="35483" y="45098"/>
                    <a:pt x="35308" y="45078"/>
                    <a:pt x="35125" y="45032"/>
                  </a:cubicBezTo>
                  <a:cubicBezTo>
                    <a:pt x="34625" y="44899"/>
                    <a:pt x="33891" y="43832"/>
                    <a:pt x="33391" y="42831"/>
                  </a:cubicBezTo>
                  <a:cubicBezTo>
                    <a:pt x="32790" y="41130"/>
                    <a:pt x="31723" y="40029"/>
                    <a:pt x="30455" y="40029"/>
                  </a:cubicBezTo>
                  <a:cubicBezTo>
                    <a:pt x="29388" y="40029"/>
                    <a:pt x="28454" y="40829"/>
                    <a:pt x="27820" y="42097"/>
                  </a:cubicBezTo>
                  <a:cubicBezTo>
                    <a:pt x="27286" y="43398"/>
                    <a:pt x="26352" y="44899"/>
                    <a:pt x="25752" y="45032"/>
                  </a:cubicBezTo>
                  <a:cubicBezTo>
                    <a:pt x="25588" y="45072"/>
                    <a:pt x="25430" y="45089"/>
                    <a:pt x="25278" y="45089"/>
                  </a:cubicBezTo>
                  <a:cubicBezTo>
                    <a:pt x="24002" y="45089"/>
                    <a:pt x="23146" y="43858"/>
                    <a:pt x="23117" y="43798"/>
                  </a:cubicBezTo>
                  <a:lnTo>
                    <a:pt x="23083" y="43832"/>
                  </a:lnTo>
                  <a:cubicBezTo>
                    <a:pt x="22383" y="43031"/>
                    <a:pt x="21549" y="42597"/>
                    <a:pt x="20782" y="42597"/>
                  </a:cubicBezTo>
                  <a:cubicBezTo>
                    <a:pt x="20582" y="42597"/>
                    <a:pt x="20381" y="42631"/>
                    <a:pt x="20181" y="42664"/>
                  </a:cubicBezTo>
                  <a:cubicBezTo>
                    <a:pt x="18447" y="43198"/>
                    <a:pt x="17846" y="45900"/>
                    <a:pt x="18780" y="48969"/>
                  </a:cubicBezTo>
                  <a:cubicBezTo>
                    <a:pt x="18914" y="49369"/>
                    <a:pt x="19047" y="49736"/>
                    <a:pt x="19214" y="50103"/>
                  </a:cubicBezTo>
                  <a:cubicBezTo>
                    <a:pt x="21249" y="58676"/>
                    <a:pt x="19814" y="63512"/>
                    <a:pt x="19014" y="65347"/>
                  </a:cubicBezTo>
                  <a:cubicBezTo>
                    <a:pt x="18513" y="59910"/>
                    <a:pt x="15311" y="56941"/>
                    <a:pt x="11909" y="53839"/>
                  </a:cubicBezTo>
                  <a:cubicBezTo>
                    <a:pt x="7072" y="49402"/>
                    <a:pt x="1601" y="44399"/>
                    <a:pt x="1601" y="30722"/>
                  </a:cubicBezTo>
                  <a:cubicBezTo>
                    <a:pt x="1601" y="3002"/>
                    <a:pt x="25752" y="1601"/>
                    <a:pt x="30589" y="1601"/>
                  </a:cubicBezTo>
                  <a:close/>
                  <a:moveTo>
                    <a:pt x="33924" y="45833"/>
                  </a:moveTo>
                  <a:cubicBezTo>
                    <a:pt x="34225" y="46066"/>
                    <a:pt x="34525" y="46267"/>
                    <a:pt x="34825" y="46333"/>
                  </a:cubicBezTo>
                  <a:cubicBezTo>
                    <a:pt x="35125" y="46400"/>
                    <a:pt x="35392" y="46433"/>
                    <a:pt x="35659" y="46433"/>
                  </a:cubicBezTo>
                  <a:cubicBezTo>
                    <a:pt x="35859" y="46433"/>
                    <a:pt x="36093" y="46400"/>
                    <a:pt x="36293" y="46367"/>
                  </a:cubicBezTo>
                  <a:lnTo>
                    <a:pt x="36293" y="46367"/>
                  </a:lnTo>
                  <a:cubicBezTo>
                    <a:pt x="36193" y="46600"/>
                    <a:pt x="36093" y="46867"/>
                    <a:pt x="36026" y="47101"/>
                  </a:cubicBezTo>
                  <a:cubicBezTo>
                    <a:pt x="35092" y="50169"/>
                    <a:pt x="35692" y="52871"/>
                    <a:pt x="37427" y="53405"/>
                  </a:cubicBezTo>
                  <a:cubicBezTo>
                    <a:pt x="37594" y="53472"/>
                    <a:pt x="37794" y="53505"/>
                    <a:pt x="37994" y="53505"/>
                  </a:cubicBezTo>
                  <a:cubicBezTo>
                    <a:pt x="38661" y="53505"/>
                    <a:pt x="39328" y="53172"/>
                    <a:pt x="39962" y="52604"/>
                  </a:cubicBezTo>
                  <a:lnTo>
                    <a:pt x="39962" y="52604"/>
                  </a:lnTo>
                  <a:cubicBezTo>
                    <a:pt x="38694" y="59976"/>
                    <a:pt x="40029" y="64213"/>
                    <a:pt x="40863" y="66014"/>
                  </a:cubicBezTo>
                  <a:lnTo>
                    <a:pt x="34992" y="66081"/>
                  </a:lnTo>
                  <a:lnTo>
                    <a:pt x="30722" y="66114"/>
                  </a:lnTo>
                  <a:lnTo>
                    <a:pt x="20181" y="66014"/>
                  </a:lnTo>
                  <a:cubicBezTo>
                    <a:pt x="21015" y="64213"/>
                    <a:pt x="22316" y="60010"/>
                    <a:pt x="21115" y="52771"/>
                  </a:cubicBezTo>
                  <a:lnTo>
                    <a:pt x="21115" y="52771"/>
                  </a:lnTo>
                  <a:cubicBezTo>
                    <a:pt x="21682" y="53238"/>
                    <a:pt x="22283" y="53505"/>
                    <a:pt x="22883" y="53505"/>
                  </a:cubicBezTo>
                  <a:cubicBezTo>
                    <a:pt x="23083" y="53505"/>
                    <a:pt x="23283" y="53472"/>
                    <a:pt x="23484" y="53405"/>
                  </a:cubicBezTo>
                  <a:cubicBezTo>
                    <a:pt x="25218" y="52871"/>
                    <a:pt x="25819" y="50169"/>
                    <a:pt x="24851" y="47101"/>
                  </a:cubicBezTo>
                  <a:cubicBezTo>
                    <a:pt x="24785" y="46867"/>
                    <a:pt x="24684" y="46600"/>
                    <a:pt x="24584" y="46367"/>
                  </a:cubicBezTo>
                  <a:lnTo>
                    <a:pt x="24584" y="46367"/>
                  </a:lnTo>
                  <a:cubicBezTo>
                    <a:pt x="24818" y="46400"/>
                    <a:pt x="25018" y="46433"/>
                    <a:pt x="25252" y="46433"/>
                  </a:cubicBezTo>
                  <a:cubicBezTo>
                    <a:pt x="25518" y="46433"/>
                    <a:pt x="25785" y="46400"/>
                    <a:pt x="26052" y="46333"/>
                  </a:cubicBezTo>
                  <a:cubicBezTo>
                    <a:pt x="26386" y="46267"/>
                    <a:pt x="26686" y="46066"/>
                    <a:pt x="26953" y="45833"/>
                  </a:cubicBezTo>
                  <a:cubicBezTo>
                    <a:pt x="26953" y="45966"/>
                    <a:pt x="26953" y="46133"/>
                    <a:pt x="26953" y="46267"/>
                  </a:cubicBezTo>
                  <a:cubicBezTo>
                    <a:pt x="26953" y="49802"/>
                    <a:pt x="28454" y="52504"/>
                    <a:pt x="30455" y="52504"/>
                  </a:cubicBezTo>
                  <a:cubicBezTo>
                    <a:pt x="32423" y="52504"/>
                    <a:pt x="33924" y="49802"/>
                    <a:pt x="33924" y="46267"/>
                  </a:cubicBezTo>
                  <a:cubicBezTo>
                    <a:pt x="33924" y="46133"/>
                    <a:pt x="33924" y="45966"/>
                    <a:pt x="33924" y="45833"/>
                  </a:cubicBezTo>
                  <a:close/>
                  <a:moveTo>
                    <a:pt x="42130" y="67582"/>
                  </a:moveTo>
                  <a:lnTo>
                    <a:pt x="42130" y="67749"/>
                  </a:lnTo>
                  <a:lnTo>
                    <a:pt x="42130" y="71351"/>
                  </a:lnTo>
                  <a:cubicBezTo>
                    <a:pt x="38279" y="71655"/>
                    <a:pt x="34627" y="71762"/>
                    <a:pt x="31390" y="71762"/>
                  </a:cubicBezTo>
                  <a:cubicBezTo>
                    <a:pt x="25376" y="71762"/>
                    <a:pt x="20792" y="71391"/>
                    <a:pt x="19014" y="71218"/>
                  </a:cubicBezTo>
                  <a:lnTo>
                    <a:pt x="19014" y="67749"/>
                  </a:lnTo>
                  <a:lnTo>
                    <a:pt x="19014" y="67582"/>
                  </a:lnTo>
                  <a:lnTo>
                    <a:pt x="30689" y="67682"/>
                  </a:lnTo>
                  <a:lnTo>
                    <a:pt x="30722" y="67682"/>
                  </a:lnTo>
                  <a:lnTo>
                    <a:pt x="36026" y="67649"/>
                  </a:lnTo>
                  <a:lnTo>
                    <a:pt x="42130" y="67582"/>
                  </a:lnTo>
                  <a:close/>
                  <a:moveTo>
                    <a:pt x="19014" y="72819"/>
                  </a:moveTo>
                  <a:cubicBezTo>
                    <a:pt x="20915" y="72986"/>
                    <a:pt x="25452" y="73353"/>
                    <a:pt x="31323" y="73353"/>
                  </a:cubicBezTo>
                  <a:cubicBezTo>
                    <a:pt x="34592" y="73353"/>
                    <a:pt x="38261" y="73253"/>
                    <a:pt x="42130" y="72919"/>
                  </a:cubicBezTo>
                  <a:lnTo>
                    <a:pt x="42130" y="74920"/>
                  </a:lnTo>
                  <a:cubicBezTo>
                    <a:pt x="42130" y="75488"/>
                    <a:pt x="42097" y="76021"/>
                    <a:pt x="41997" y="76522"/>
                  </a:cubicBezTo>
                  <a:cubicBezTo>
                    <a:pt x="38208" y="76814"/>
                    <a:pt x="34616" y="76918"/>
                    <a:pt x="31427" y="76918"/>
                  </a:cubicBezTo>
                  <a:cubicBezTo>
                    <a:pt x="25517" y="76918"/>
                    <a:pt x="20989" y="76562"/>
                    <a:pt x="19147" y="76388"/>
                  </a:cubicBezTo>
                  <a:cubicBezTo>
                    <a:pt x="19047" y="75921"/>
                    <a:pt x="19014" y="75421"/>
                    <a:pt x="19014" y="74920"/>
                  </a:cubicBezTo>
                  <a:lnTo>
                    <a:pt x="19014" y="72819"/>
                  </a:lnTo>
                  <a:close/>
                  <a:moveTo>
                    <a:pt x="19581" y="78023"/>
                  </a:moveTo>
                  <a:lnTo>
                    <a:pt x="19581" y="78023"/>
                  </a:lnTo>
                  <a:cubicBezTo>
                    <a:pt x="21749" y="78223"/>
                    <a:pt x="25985" y="78523"/>
                    <a:pt x="31323" y="78523"/>
                  </a:cubicBezTo>
                  <a:cubicBezTo>
                    <a:pt x="34425" y="78523"/>
                    <a:pt x="37894" y="78423"/>
                    <a:pt x="41530" y="78156"/>
                  </a:cubicBezTo>
                  <a:lnTo>
                    <a:pt x="41530" y="78156"/>
                  </a:lnTo>
                  <a:cubicBezTo>
                    <a:pt x="40429" y="80625"/>
                    <a:pt x="37894" y="82026"/>
                    <a:pt x="33858" y="82459"/>
                  </a:cubicBezTo>
                  <a:cubicBezTo>
                    <a:pt x="33691" y="82459"/>
                    <a:pt x="33524" y="82493"/>
                    <a:pt x="33357" y="82493"/>
                  </a:cubicBezTo>
                  <a:cubicBezTo>
                    <a:pt x="33324" y="82493"/>
                    <a:pt x="33291" y="82493"/>
                    <a:pt x="33257" y="82526"/>
                  </a:cubicBezTo>
                  <a:cubicBezTo>
                    <a:pt x="33057" y="82526"/>
                    <a:pt x="32857" y="82526"/>
                    <a:pt x="32657" y="82559"/>
                  </a:cubicBezTo>
                  <a:lnTo>
                    <a:pt x="31890" y="82559"/>
                  </a:lnTo>
                  <a:cubicBezTo>
                    <a:pt x="31656" y="82593"/>
                    <a:pt x="31423" y="82593"/>
                    <a:pt x="31189" y="82593"/>
                  </a:cubicBezTo>
                  <a:lnTo>
                    <a:pt x="29988" y="82593"/>
                  </a:lnTo>
                  <a:cubicBezTo>
                    <a:pt x="29688" y="82593"/>
                    <a:pt x="29421" y="82593"/>
                    <a:pt x="29121" y="82559"/>
                  </a:cubicBezTo>
                  <a:lnTo>
                    <a:pt x="28921" y="82559"/>
                  </a:lnTo>
                  <a:cubicBezTo>
                    <a:pt x="28721" y="82559"/>
                    <a:pt x="28487" y="82559"/>
                    <a:pt x="28254" y="82526"/>
                  </a:cubicBezTo>
                  <a:lnTo>
                    <a:pt x="28120" y="82526"/>
                  </a:lnTo>
                  <a:cubicBezTo>
                    <a:pt x="27853" y="82493"/>
                    <a:pt x="27587" y="82493"/>
                    <a:pt x="27353" y="82459"/>
                  </a:cubicBezTo>
                  <a:lnTo>
                    <a:pt x="27220" y="82459"/>
                  </a:lnTo>
                  <a:cubicBezTo>
                    <a:pt x="27019" y="82426"/>
                    <a:pt x="26819" y="82392"/>
                    <a:pt x="26653" y="82359"/>
                  </a:cubicBezTo>
                  <a:cubicBezTo>
                    <a:pt x="22917" y="81859"/>
                    <a:pt x="20582" y="80424"/>
                    <a:pt x="19581" y="78023"/>
                  </a:cubicBezTo>
                  <a:close/>
                  <a:moveTo>
                    <a:pt x="27153" y="84027"/>
                  </a:moveTo>
                  <a:cubicBezTo>
                    <a:pt x="27320" y="84060"/>
                    <a:pt x="27486" y="84060"/>
                    <a:pt x="27653" y="84094"/>
                  </a:cubicBezTo>
                  <a:lnTo>
                    <a:pt x="27753" y="84094"/>
                  </a:lnTo>
                  <a:cubicBezTo>
                    <a:pt x="27953" y="84094"/>
                    <a:pt x="28120" y="84127"/>
                    <a:pt x="28320" y="84127"/>
                  </a:cubicBezTo>
                  <a:lnTo>
                    <a:pt x="28487" y="84127"/>
                  </a:lnTo>
                  <a:cubicBezTo>
                    <a:pt x="28654" y="84127"/>
                    <a:pt x="28821" y="84160"/>
                    <a:pt x="29021" y="84160"/>
                  </a:cubicBezTo>
                  <a:lnTo>
                    <a:pt x="32357" y="84160"/>
                  </a:lnTo>
                  <a:cubicBezTo>
                    <a:pt x="32590" y="84127"/>
                    <a:pt x="32824" y="84127"/>
                    <a:pt x="33024" y="84127"/>
                  </a:cubicBezTo>
                  <a:cubicBezTo>
                    <a:pt x="33090" y="84094"/>
                    <a:pt x="33157" y="84094"/>
                    <a:pt x="33191" y="84094"/>
                  </a:cubicBezTo>
                  <a:cubicBezTo>
                    <a:pt x="33124" y="84761"/>
                    <a:pt x="32657" y="85695"/>
                    <a:pt x="30188" y="85695"/>
                  </a:cubicBezTo>
                  <a:cubicBezTo>
                    <a:pt x="27620" y="85695"/>
                    <a:pt x="27220" y="84694"/>
                    <a:pt x="27153" y="84027"/>
                  </a:cubicBezTo>
                  <a:close/>
                  <a:moveTo>
                    <a:pt x="30589" y="0"/>
                  </a:moveTo>
                  <a:cubicBezTo>
                    <a:pt x="27320" y="0"/>
                    <a:pt x="18914" y="534"/>
                    <a:pt x="11675" y="5471"/>
                  </a:cubicBezTo>
                  <a:cubicBezTo>
                    <a:pt x="3936" y="10775"/>
                    <a:pt x="0" y="19247"/>
                    <a:pt x="0" y="30722"/>
                  </a:cubicBezTo>
                  <a:cubicBezTo>
                    <a:pt x="0" y="45099"/>
                    <a:pt x="6004" y="50570"/>
                    <a:pt x="10808" y="55006"/>
                  </a:cubicBezTo>
                  <a:cubicBezTo>
                    <a:pt x="14377" y="58275"/>
                    <a:pt x="17479" y="61077"/>
                    <a:pt x="17479" y="66748"/>
                  </a:cubicBezTo>
                  <a:cubicBezTo>
                    <a:pt x="17446" y="67115"/>
                    <a:pt x="17446" y="67448"/>
                    <a:pt x="17446" y="67749"/>
                  </a:cubicBezTo>
                  <a:lnTo>
                    <a:pt x="17446" y="74920"/>
                  </a:lnTo>
                  <a:cubicBezTo>
                    <a:pt x="17446" y="79857"/>
                    <a:pt x="20181" y="82826"/>
                    <a:pt x="25552" y="83793"/>
                  </a:cubicBezTo>
                  <a:cubicBezTo>
                    <a:pt x="25585" y="85161"/>
                    <a:pt x="26252" y="87296"/>
                    <a:pt x="30188" y="87296"/>
                  </a:cubicBezTo>
                  <a:cubicBezTo>
                    <a:pt x="33991" y="87296"/>
                    <a:pt x="34725" y="85295"/>
                    <a:pt x="34825" y="83927"/>
                  </a:cubicBezTo>
                  <a:cubicBezTo>
                    <a:pt x="40729" y="83126"/>
                    <a:pt x="43731" y="80091"/>
                    <a:pt x="43731" y="74920"/>
                  </a:cubicBezTo>
                  <a:lnTo>
                    <a:pt x="43731" y="67749"/>
                  </a:lnTo>
                  <a:cubicBezTo>
                    <a:pt x="43731" y="67448"/>
                    <a:pt x="43698" y="67115"/>
                    <a:pt x="43698" y="66748"/>
                  </a:cubicBezTo>
                  <a:cubicBezTo>
                    <a:pt x="43698" y="61077"/>
                    <a:pt x="46767" y="58275"/>
                    <a:pt x="50336" y="55006"/>
                  </a:cubicBezTo>
                  <a:cubicBezTo>
                    <a:pt x="55140" y="50570"/>
                    <a:pt x="61144" y="45099"/>
                    <a:pt x="61144" y="30722"/>
                  </a:cubicBezTo>
                  <a:cubicBezTo>
                    <a:pt x="61144" y="19247"/>
                    <a:pt x="57208" y="10775"/>
                    <a:pt x="49469" y="5471"/>
                  </a:cubicBezTo>
                  <a:cubicBezTo>
                    <a:pt x="42230" y="534"/>
                    <a:pt x="33858" y="0"/>
                    <a:pt x="3058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449;p47"/>
            <p:cNvSpPr/>
            <p:nvPr/>
          </p:nvSpPr>
          <p:spPr>
            <a:xfrm>
              <a:off x="3824201" y="3386909"/>
              <a:ext cx="84265" cy="134124"/>
            </a:xfrm>
            <a:custGeom>
              <a:avLst/>
              <a:gdLst/>
              <a:ahLst/>
              <a:cxnLst/>
              <a:rect l="l" t="t" r="r" b="b"/>
              <a:pathLst>
                <a:path w="4171" h="6639" extrusionOk="0">
                  <a:moveTo>
                    <a:pt x="1" y="0"/>
                  </a:moveTo>
                  <a:lnTo>
                    <a:pt x="1835" y="6638"/>
                  </a:lnTo>
                  <a:lnTo>
                    <a:pt x="4170" y="54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450;p47"/>
            <p:cNvSpPr/>
            <p:nvPr/>
          </p:nvSpPr>
          <p:spPr>
            <a:xfrm>
              <a:off x="3998055" y="3293236"/>
              <a:ext cx="89659" cy="86952"/>
            </a:xfrm>
            <a:custGeom>
              <a:avLst/>
              <a:gdLst/>
              <a:ahLst/>
              <a:cxnLst/>
              <a:rect l="l" t="t" r="r" b="b"/>
              <a:pathLst>
                <a:path w="4438" h="4304" extrusionOk="0">
                  <a:moveTo>
                    <a:pt x="1" y="1"/>
                  </a:moveTo>
                  <a:lnTo>
                    <a:pt x="3070" y="4304"/>
                  </a:lnTo>
                  <a:lnTo>
                    <a:pt x="4437" y="28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451;p47"/>
            <p:cNvSpPr/>
            <p:nvPr/>
          </p:nvSpPr>
          <p:spPr>
            <a:xfrm>
              <a:off x="2936067" y="3386909"/>
              <a:ext cx="84244" cy="134124"/>
            </a:xfrm>
            <a:custGeom>
              <a:avLst/>
              <a:gdLst/>
              <a:ahLst/>
              <a:cxnLst/>
              <a:rect l="l" t="t" r="r" b="b"/>
              <a:pathLst>
                <a:path w="4170" h="6639" extrusionOk="0">
                  <a:moveTo>
                    <a:pt x="4170" y="0"/>
                  </a:moveTo>
                  <a:lnTo>
                    <a:pt x="0" y="5438"/>
                  </a:lnTo>
                  <a:lnTo>
                    <a:pt x="2302" y="6638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452;p47"/>
            <p:cNvSpPr/>
            <p:nvPr/>
          </p:nvSpPr>
          <p:spPr>
            <a:xfrm>
              <a:off x="2756820" y="3293236"/>
              <a:ext cx="89638" cy="86952"/>
            </a:xfrm>
            <a:custGeom>
              <a:avLst/>
              <a:gdLst/>
              <a:ahLst/>
              <a:cxnLst/>
              <a:rect l="l" t="t" r="r" b="b"/>
              <a:pathLst>
                <a:path w="4437" h="4304" extrusionOk="0">
                  <a:moveTo>
                    <a:pt x="4437" y="1"/>
                  </a:moveTo>
                  <a:lnTo>
                    <a:pt x="0" y="2836"/>
                  </a:lnTo>
                  <a:lnTo>
                    <a:pt x="1368" y="4304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453;p47"/>
            <p:cNvSpPr/>
            <p:nvPr/>
          </p:nvSpPr>
          <p:spPr>
            <a:xfrm>
              <a:off x="2915178" y="3376809"/>
              <a:ext cx="104467" cy="157034"/>
            </a:xfrm>
            <a:custGeom>
              <a:avLst/>
              <a:gdLst/>
              <a:ahLst/>
              <a:cxnLst/>
              <a:rect l="l" t="t" r="r" b="b"/>
              <a:pathLst>
                <a:path w="5171" h="7773" extrusionOk="0">
                  <a:moveTo>
                    <a:pt x="5170" y="0"/>
                  </a:moveTo>
                  <a:lnTo>
                    <a:pt x="0" y="5904"/>
                  </a:lnTo>
                  <a:lnTo>
                    <a:pt x="3169" y="7772"/>
                  </a:lnTo>
                  <a:lnTo>
                    <a:pt x="3869" y="7605"/>
                  </a:lnTo>
                  <a:lnTo>
                    <a:pt x="3936" y="6571"/>
                  </a:lnTo>
                  <a:cubicBezTo>
                    <a:pt x="3736" y="6505"/>
                    <a:pt x="2368" y="5838"/>
                    <a:pt x="2368" y="5838"/>
                  </a:cubicBezTo>
                  <a:lnTo>
                    <a:pt x="51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454;p47"/>
            <p:cNvSpPr/>
            <p:nvPr/>
          </p:nvSpPr>
          <p:spPr>
            <a:xfrm>
              <a:off x="2898997" y="3304690"/>
              <a:ext cx="169842" cy="251562"/>
            </a:xfrm>
            <a:custGeom>
              <a:avLst/>
              <a:gdLst/>
              <a:ahLst/>
              <a:cxnLst/>
              <a:rect l="l" t="t" r="r" b="b"/>
              <a:pathLst>
                <a:path w="8407" h="12452" extrusionOk="0">
                  <a:moveTo>
                    <a:pt x="6005" y="4070"/>
                  </a:moveTo>
                  <a:lnTo>
                    <a:pt x="4137" y="10708"/>
                  </a:lnTo>
                  <a:lnTo>
                    <a:pt x="1835" y="9508"/>
                  </a:lnTo>
                  <a:lnTo>
                    <a:pt x="6005" y="4070"/>
                  </a:lnTo>
                  <a:close/>
                  <a:moveTo>
                    <a:pt x="7639" y="1"/>
                  </a:moveTo>
                  <a:cubicBezTo>
                    <a:pt x="7439" y="1"/>
                    <a:pt x="7206" y="101"/>
                    <a:pt x="7072" y="268"/>
                  </a:cubicBezTo>
                  <a:lnTo>
                    <a:pt x="167" y="9307"/>
                  </a:lnTo>
                  <a:cubicBezTo>
                    <a:pt x="67" y="9474"/>
                    <a:pt x="0" y="9708"/>
                    <a:pt x="67" y="9908"/>
                  </a:cubicBezTo>
                  <a:cubicBezTo>
                    <a:pt x="101" y="10108"/>
                    <a:pt x="234" y="10275"/>
                    <a:pt x="434" y="10375"/>
                  </a:cubicBezTo>
                  <a:lnTo>
                    <a:pt x="4270" y="12376"/>
                  </a:lnTo>
                  <a:cubicBezTo>
                    <a:pt x="4370" y="12426"/>
                    <a:pt x="4470" y="12451"/>
                    <a:pt x="4570" y="12451"/>
                  </a:cubicBezTo>
                  <a:cubicBezTo>
                    <a:pt x="4670" y="12451"/>
                    <a:pt x="4771" y="12426"/>
                    <a:pt x="4871" y="12376"/>
                  </a:cubicBezTo>
                  <a:cubicBezTo>
                    <a:pt x="5071" y="12310"/>
                    <a:pt x="5238" y="12143"/>
                    <a:pt x="5271" y="11943"/>
                  </a:cubicBezTo>
                  <a:lnTo>
                    <a:pt x="8340" y="901"/>
                  </a:lnTo>
                  <a:cubicBezTo>
                    <a:pt x="8406" y="568"/>
                    <a:pt x="8273" y="234"/>
                    <a:pt x="7973" y="68"/>
                  </a:cubicBezTo>
                  <a:cubicBezTo>
                    <a:pt x="7873" y="34"/>
                    <a:pt x="7739" y="1"/>
                    <a:pt x="7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455;p47"/>
            <p:cNvSpPr/>
            <p:nvPr/>
          </p:nvSpPr>
          <p:spPr>
            <a:xfrm>
              <a:off x="3822868" y="3380849"/>
              <a:ext cx="101093" cy="159721"/>
            </a:xfrm>
            <a:custGeom>
              <a:avLst/>
              <a:gdLst/>
              <a:ahLst/>
              <a:cxnLst/>
              <a:rect l="l" t="t" r="r" b="b"/>
              <a:pathLst>
                <a:path w="5004" h="7906" extrusionOk="0">
                  <a:moveTo>
                    <a:pt x="0" y="0"/>
                  </a:moveTo>
                  <a:lnTo>
                    <a:pt x="1501" y="7906"/>
                  </a:lnTo>
                  <a:lnTo>
                    <a:pt x="5004" y="6305"/>
                  </a:lnTo>
                  <a:lnTo>
                    <a:pt x="4537" y="4737"/>
                  </a:lnTo>
                  <a:lnTo>
                    <a:pt x="2869" y="5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456;p47"/>
            <p:cNvSpPr/>
            <p:nvPr/>
          </p:nvSpPr>
          <p:spPr>
            <a:xfrm>
              <a:off x="3776364" y="3304690"/>
              <a:ext cx="169176" cy="251562"/>
            </a:xfrm>
            <a:custGeom>
              <a:avLst/>
              <a:gdLst/>
              <a:ahLst/>
              <a:cxnLst/>
              <a:rect l="l" t="t" r="r" b="b"/>
              <a:pathLst>
                <a:path w="8374" h="12452" extrusionOk="0">
                  <a:moveTo>
                    <a:pt x="2369" y="4070"/>
                  </a:moveTo>
                  <a:lnTo>
                    <a:pt x="6538" y="9508"/>
                  </a:lnTo>
                  <a:lnTo>
                    <a:pt x="4203" y="10708"/>
                  </a:lnTo>
                  <a:lnTo>
                    <a:pt x="2369" y="4070"/>
                  </a:lnTo>
                  <a:close/>
                  <a:moveTo>
                    <a:pt x="701" y="1"/>
                  </a:moveTo>
                  <a:cubicBezTo>
                    <a:pt x="334" y="1"/>
                    <a:pt x="0" y="334"/>
                    <a:pt x="0" y="701"/>
                  </a:cubicBezTo>
                  <a:cubicBezTo>
                    <a:pt x="0" y="801"/>
                    <a:pt x="34" y="901"/>
                    <a:pt x="67" y="1002"/>
                  </a:cubicBezTo>
                  <a:lnTo>
                    <a:pt x="3069" y="11943"/>
                  </a:lnTo>
                  <a:cubicBezTo>
                    <a:pt x="3136" y="12143"/>
                    <a:pt x="3303" y="12310"/>
                    <a:pt x="3470" y="12376"/>
                  </a:cubicBezTo>
                  <a:cubicBezTo>
                    <a:pt x="3570" y="12426"/>
                    <a:pt x="3678" y="12451"/>
                    <a:pt x="3786" y="12451"/>
                  </a:cubicBezTo>
                  <a:cubicBezTo>
                    <a:pt x="3895" y="12451"/>
                    <a:pt x="4003" y="12426"/>
                    <a:pt x="4103" y="12376"/>
                  </a:cubicBezTo>
                  <a:lnTo>
                    <a:pt x="7939" y="10375"/>
                  </a:lnTo>
                  <a:cubicBezTo>
                    <a:pt x="8140" y="10275"/>
                    <a:pt x="8273" y="10108"/>
                    <a:pt x="8306" y="9908"/>
                  </a:cubicBezTo>
                  <a:cubicBezTo>
                    <a:pt x="8373" y="9708"/>
                    <a:pt x="8306" y="9474"/>
                    <a:pt x="8173" y="9307"/>
                  </a:cubicBezTo>
                  <a:lnTo>
                    <a:pt x="1268" y="268"/>
                  </a:lnTo>
                  <a:cubicBezTo>
                    <a:pt x="1135" y="101"/>
                    <a:pt x="934" y="1"/>
                    <a:pt x="734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457;p47"/>
            <p:cNvSpPr/>
            <p:nvPr/>
          </p:nvSpPr>
          <p:spPr>
            <a:xfrm>
              <a:off x="3994701" y="3287842"/>
              <a:ext cx="107154" cy="105154"/>
            </a:xfrm>
            <a:custGeom>
              <a:avLst/>
              <a:gdLst/>
              <a:ahLst/>
              <a:cxnLst/>
              <a:rect l="l" t="t" r="r" b="b"/>
              <a:pathLst>
                <a:path w="5304" h="5205" extrusionOk="0">
                  <a:moveTo>
                    <a:pt x="0" y="1"/>
                  </a:moveTo>
                  <a:lnTo>
                    <a:pt x="3036" y="5205"/>
                  </a:lnTo>
                  <a:lnTo>
                    <a:pt x="5304" y="3103"/>
                  </a:lnTo>
                  <a:lnTo>
                    <a:pt x="4203" y="2469"/>
                  </a:lnTo>
                  <a:lnTo>
                    <a:pt x="3303" y="33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458;p47"/>
            <p:cNvSpPr/>
            <p:nvPr/>
          </p:nvSpPr>
          <p:spPr>
            <a:xfrm>
              <a:off x="3928663" y="3227197"/>
              <a:ext cx="196126" cy="190065"/>
            </a:xfrm>
            <a:custGeom>
              <a:avLst/>
              <a:gdLst/>
              <a:ahLst/>
              <a:cxnLst/>
              <a:rect l="l" t="t" r="r" b="b"/>
              <a:pathLst>
                <a:path w="9708" h="9408" extrusionOk="0">
                  <a:moveTo>
                    <a:pt x="3436" y="3270"/>
                  </a:moveTo>
                  <a:lnTo>
                    <a:pt x="7872" y="6105"/>
                  </a:lnTo>
                  <a:lnTo>
                    <a:pt x="6505" y="7573"/>
                  </a:lnTo>
                  <a:lnTo>
                    <a:pt x="3436" y="3270"/>
                  </a:lnTo>
                  <a:close/>
                  <a:moveTo>
                    <a:pt x="701" y="1"/>
                  </a:moveTo>
                  <a:cubicBezTo>
                    <a:pt x="334" y="1"/>
                    <a:pt x="0" y="301"/>
                    <a:pt x="0" y="701"/>
                  </a:cubicBezTo>
                  <a:cubicBezTo>
                    <a:pt x="0" y="868"/>
                    <a:pt x="67" y="1035"/>
                    <a:pt x="200" y="1168"/>
                  </a:cubicBezTo>
                  <a:lnTo>
                    <a:pt x="5871" y="9107"/>
                  </a:lnTo>
                  <a:cubicBezTo>
                    <a:pt x="6004" y="9274"/>
                    <a:pt x="6205" y="9374"/>
                    <a:pt x="6405" y="9407"/>
                  </a:cubicBezTo>
                  <a:cubicBezTo>
                    <a:pt x="6605" y="9407"/>
                    <a:pt x="6838" y="9341"/>
                    <a:pt x="6972" y="9174"/>
                  </a:cubicBezTo>
                  <a:lnTo>
                    <a:pt x="9507" y="6439"/>
                  </a:lnTo>
                  <a:cubicBezTo>
                    <a:pt x="9640" y="6272"/>
                    <a:pt x="9707" y="6072"/>
                    <a:pt x="9674" y="5872"/>
                  </a:cubicBezTo>
                  <a:cubicBezTo>
                    <a:pt x="9640" y="5638"/>
                    <a:pt x="9540" y="5471"/>
                    <a:pt x="9340" y="5338"/>
                  </a:cubicBezTo>
                  <a:lnTo>
                    <a:pt x="1101" y="101"/>
                  </a:lnTo>
                  <a:cubicBezTo>
                    <a:pt x="1001" y="34"/>
                    <a:pt x="867" y="1"/>
                    <a:pt x="734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459;p47"/>
            <p:cNvSpPr/>
            <p:nvPr/>
          </p:nvSpPr>
          <p:spPr>
            <a:xfrm>
              <a:off x="2733891" y="3283802"/>
              <a:ext cx="124710" cy="116609"/>
            </a:xfrm>
            <a:custGeom>
              <a:avLst/>
              <a:gdLst/>
              <a:ahLst/>
              <a:cxnLst/>
              <a:rect l="l" t="t" r="r" b="b"/>
              <a:pathLst>
                <a:path w="6173" h="5772" extrusionOk="0">
                  <a:moveTo>
                    <a:pt x="6172" y="1"/>
                  </a:moveTo>
                  <a:lnTo>
                    <a:pt x="1" y="2803"/>
                  </a:lnTo>
                  <a:lnTo>
                    <a:pt x="2670" y="5772"/>
                  </a:lnTo>
                  <a:lnTo>
                    <a:pt x="3337" y="4671"/>
                  </a:lnTo>
                  <a:cubicBezTo>
                    <a:pt x="3203" y="4504"/>
                    <a:pt x="2269" y="3370"/>
                    <a:pt x="2269" y="3370"/>
                  </a:cubicBezTo>
                  <a:lnTo>
                    <a:pt x="6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460;p47"/>
            <p:cNvSpPr/>
            <p:nvPr/>
          </p:nvSpPr>
          <p:spPr>
            <a:xfrm>
              <a:off x="2719750" y="3227197"/>
              <a:ext cx="196793" cy="190065"/>
            </a:xfrm>
            <a:custGeom>
              <a:avLst/>
              <a:gdLst/>
              <a:ahLst/>
              <a:cxnLst/>
              <a:rect l="l" t="t" r="r" b="b"/>
              <a:pathLst>
                <a:path w="9741" h="9408" extrusionOk="0">
                  <a:moveTo>
                    <a:pt x="6272" y="3270"/>
                  </a:moveTo>
                  <a:lnTo>
                    <a:pt x="3203" y="7573"/>
                  </a:lnTo>
                  <a:lnTo>
                    <a:pt x="1835" y="6105"/>
                  </a:lnTo>
                  <a:lnTo>
                    <a:pt x="6272" y="3270"/>
                  </a:lnTo>
                  <a:close/>
                  <a:moveTo>
                    <a:pt x="8974" y="1"/>
                  </a:moveTo>
                  <a:cubicBezTo>
                    <a:pt x="8840" y="1"/>
                    <a:pt x="8707" y="34"/>
                    <a:pt x="8607" y="101"/>
                  </a:cubicBezTo>
                  <a:lnTo>
                    <a:pt x="367" y="5338"/>
                  </a:lnTo>
                  <a:cubicBezTo>
                    <a:pt x="167" y="5471"/>
                    <a:pt x="67" y="5638"/>
                    <a:pt x="34" y="5872"/>
                  </a:cubicBezTo>
                  <a:cubicBezTo>
                    <a:pt x="0" y="6072"/>
                    <a:pt x="67" y="6272"/>
                    <a:pt x="201" y="6439"/>
                  </a:cubicBezTo>
                  <a:lnTo>
                    <a:pt x="2736" y="9174"/>
                  </a:lnTo>
                  <a:cubicBezTo>
                    <a:pt x="2869" y="9341"/>
                    <a:pt x="3103" y="9407"/>
                    <a:pt x="3303" y="9407"/>
                  </a:cubicBezTo>
                  <a:cubicBezTo>
                    <a:pt x="3503" y="9407"/>
                    <a:pt x="3703" y="9274"/>
                    <a:pt x="3837" y="9107"/>
                  </a:cubicBezTo>
                  <a:lnTo>
                    <a:pt x="9574" y="1102"/>
                  </a:lnTo>
                  <a:cubicBezTo>
                    <a:pt x="9741" y="835"/>
                    <a:pt x="9741" y="468"/>
                    <a:pt x="9507" y="201"/>
                  </a:cubicBezTo>
                  <a:cubicBezTo>
                    <a:pt x="9374" y="67"/>
                    <a:pt x="9174" y="1"/>
                    <a:pt x="8974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" name="الشكل المطلوب">
            <a:extLst>
              <a:ext uri="{FF2B5EF4-FFF2-40B4-BE49-F238E27FC236}">
                <a16:creationId xmlns="" xmlns:a16="http://schemas.microsoft.com/office/drawing/2014/main" id="{21C9D892-0547-488E-A78F-30B6C16234DD}"/>
              </a:ext>
            </a:extLst>
          </p:cNvPr>
          <p:cNvSpPr/>
          <p:nvPr/>
        </p:nvSpPr>
        <p:spPr>
          <a:xfrm>
            <a:off x="8066669" y="3646343"/>
            <a:ext cx="2154663" cy="1857471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en-US" dirty="0"/>
              <a:t> </a:t>
            </a:r>
            <a:endParaRPr lang="ar-SA" dirty="0"/>
          </a:p>
        </p:txBody>
      </p:sp>
      <p:sp>
        <p:nvSpPr>
          <p:cNvPr id="8" name="صحيح">
            <a:extLst>
              <a:ext uri="{FF2B5EF4-FFF2-40B4-BE49-F238E27FC236}">
                <a16:creationId xmlns="" xmlns:a16="http://schemas.microsoft.com/office/drawing/2014/main" id="{8E49564C-1A26-44B4-8461-C41E55272443}"/>
              </a:ext>
            </a:extLst>
          </p:cNvPr>
          <p:cNvSpPr>
            <a:spLocks noChangeAspect="1"/>
          </p:cNvSpPr>
          <p:nvPr/>
        </p:nvSpPr>
        <p:spPr>
          <a:xfrm>
            <a:off x="2260373" y="8009198"/>
            <a:ext cx="2154663" cy="1857471"/>
          </a:xfrm>
          <a:prstGeom prst="triangle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JO" dirty="0"/>
              <a:t> </a:t>
            </a:r>
            <a:endParaRPr lang="ar-SA" dirty="0"/>
          </a:p>
        </p:txBody>
      </p:sp>
      <p:sp>
        <p:nvSpPr>
          <p:cNvPr id="9" name="خطأ 1">
            <a:extLst>
              <a:ext uri="{FF2B5EF4-FFF2-40B4-BE49-F238E27FC236}">
                <a16:creationId xmlns="" xmlns:a16="http://schemas.microsoft.com/office/drawing/2014/main" id="{7D1FAF80-08A9-4665-88DF-341D7ECB5BE9}"/>
              </a:ext>
            </a:extLst>
          </p:cNvPr>
          <p:cNvSpPr>
            <a:spLocks noChangeAspect="1"/>
          </p:cNvSpPr>
          <p:nvPr/>
        </p:nvSpPr>
        <p:spPr>
          <a:xfrm>
            <a:off x="13825692" y="8009198"/>
            <a:ext cx="1857471" cy="1857471"/>
          </a:xfrm>
          <a:prstGeom prst="pentagon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en-US"/>
              <a:t> </a:t>
            </a:r>
            <a:endParaRPr lang="ar-SA" dirty="0"/>
          </a:p>
        </p:txBody>
      </p:sp>
      <p:sp>
        <p:nvSpPr>
          <p:cNvPr id="10" name="خطأ 2">
            <a:extLst>
              <a:ext uri="{FF2B5EF4-FFF2-40B4-BE49-F238E27FC236}">
                <a16:creationId xmlns="" xmlns:a16="http://schemas.microsoft.com/office/drawing/2014/main" id="{0AD625E5-F31F-4CC2-B73D-C3ED55E84335}"/>
              </a:ext>
            </a:extLst>
          </p:cNvPr>
          <p:cNvSpPr>
            <a:spLocks noChangeAspect="1"/>
          </p:cNvSpPr>
          <p:nvPr/>
        </p:nvSpPr>
        <p:spPr>
          <a:xfrm>
            <a:off x="8215265" y="8009198"/>
            <a:ext cx="1857471" cy="18574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en-US"/>
              <a:t> </a:t>
            </a:r>
            <a:endParaRPr lang="ar-SA" dirty="0"/>
          </a:p>
        </p:txBody>
      </p:sp>
      <p:sp>
        <p:nvSpPr>
          <p:cNvPr id="13" name="رسالة أحسنت">
            <a:extLst>
              <a:ext uri="{FF2B5EF4-FFF2-40B4-BE49-F238E27FC236}">
                <a16:creationId xmlns="" xmlns:a16="http://schemas.microsoft.com/office/drawing/2014/main" id="{D204E2CE-3F91-46D4-85C9-0499B21F73F5}"/>
              </a:ext>
            </a:extLst>
          </p:cNvPr>
          <p:cNvSpPr/>
          <p:nvPr/>
        </p:nvSpPr>
        <p:spPr>
          <a:xfrm>
            <a:off x="7233285" y="3394203"/>
            <a:ext cx="1423035" cy="899133"/>
          </a:xfrm>
          <a:prstGeom prst="cloudCallout">
            <a:avLst>
              <a:gd name="adj1" fmla="val 38371"/>
              <a:gd name="adj2" fmla="val 7037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JO" sz="2100" b="1" dirty="0">
                <a:solidFill>
                  <a:sysClr val="windowText" lastClr="000000"/>
                </a:solidFill>
              </a:rPr>
              <a:t>أحسنت.</a:t>
            </a:r>
            <a:endParaRPr lang="ar-SA" sz="2100" b="1" dirty="0">
              <a:solidFill>
                <a:sysClr val="windowText" lastClr="000000"/>
              </a:solidFill>
            </a:endParaRPr>
          </a:p>
        </p:txBody>
      </p:sp>
      <p:pic>
        <p:nvPicPr>
          <p:cNvPr id="19" name="عيون وفم">
            <a:extLst>
              <a:ext uri="{FF2B5EF4-FFF2-40B4-BE49-F238E27FC236}">
                <a16:creationId xmlns="" xmlns:a16="http://schemas.microsoft.com/office/drawing/2014/main" id="{81A45FED-BDFD-473E-B86F-8085021DD1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45" y="4374650"/>
            <a:ext cx="821073" cy="912303"/>
          </a:xfrm>
          <a:prstGeom prst="rect">
            <a:avLst/>
          </a:prstGeom>
        </p:spPr>
      </p:pic>
      <p:pic>
        <p:nvPicPr>
          <p:cNvPr id="57" name="Picture 38" descr="Plotting in 3D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51" y="96348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94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Transition.wav"/>
          </p:stSnd>
        </p:sndAc>
      </p:transition>
    </mc:Choice>
    <mc:Fallback xmlns="">
      <p:transition spd="med">
        <p:fade/>
        <p:sndAc>
          <p:stSnd>
            <p:snd r:embed="rId10" name="Transi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tone_bright_sparkle_award_star_001_43980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 Notification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 Notification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0.31758 -0.42523 " pathEditMode="relative" rAng="0" ptsTypes="AA">
                                      <p:cBhvr>
                                        <p:cTn id="34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72" y="-2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 Xylophone Ascend Fast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21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Ding and Small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56746" y="837981"/>
            <a:ext cx="16756120" cy="850439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20" tIns="102860" rIns="205720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6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6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6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6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6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grpSp>
        <p:nvGrpSpPr>
          <p:cNvPr id="12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5715000" y="2136091"/>
            <a:ext cx="12533082" cy="1102409"/>
            <a:chOff x="-2272974" y="32403"/>
            <a:chExt cx="9557445" cy="1437271"/>
          </a:xfrm>
        </p:grpSpPr>
        <p:sp>
          <p:nvSpPr>
            <p:cNvPr id="14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2272974" y="32403"/>
              <a:ext cx="9557445" cy="1437271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5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2164519" y="565812"/>
              <a:ext cx="8123063" cy="642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* </a:t>
              </a:r>
              <a:r>
                <a:rPr lang="ar-SA" sz="32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</a:t>
              </a:r>
              <a:r>
                <a:rPr lang="ar-SA" sz="3200" spc="-84" dirty="0" smtClean="0">
                  <a:solidFill>
                    <a:srgbClr val="C0000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أنا الأسطوانة واتحرك بالدحرجة  والانزلاق الشكل الذي يشبهني هو..... </a:t>
              </a:r>
              <a:endParaRPr lang="ar-SA" sz="3200" spc="-84" dirty="0">
                <a:solidFill>
                  <a:srgbClr val="C0000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6" name="عنصر نائب للصورة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5724"/>
            <a:ext cx="3372110" cy="4489376"/>
          </a:xfrm>
          <a:custGeom>
            <a:avLst/>
            <a:gdLst>
              <a:gd name="connsiteX0" fmla="*/ 8040090 w 9149960"/>
              <a:gd name="connsiteY0" fmla="*/ 6130455 h 6856674"/>
              <a:gd name="connsiteX1" fmla="*/ 8028163 w 9149960"/>
              <a:gd name="connsiteY1" fmla="*/ 6132442 h 6856674"/>
              <a:gd name="connsiteX2" fmla="*/ 8024850 w 9149960"/>
              <a:gd name="connsiteY2" fmla="*/ 6135093 h 6856674"/>
              <a:gd name="connsiteX3" fmla="*/ 8010936 w 9149960"/>
              <a:gd name="connsiteY3" fmla="*/ 6178162 h 6856674"/>
              <a:gd name="connsiteX4" fmla="*/ 8016899 w 9149960"/>
              <a:gd name="connsiteY4" fmla="*/ 6172199 h 6856674"/>
              <a:gd name="connsiteX5" fmla="*/ 8019549 w 9149960"/>
              <a:gd name="connsiteY5" fmla="*/ 6171536 h 6856674"/>
              <a:gd name="connsiteX6" fmla="*/ 8040090 w 9149960"/>
              <a:gd name="connsiteY6" fmla="*/ 6130455 h 6856674"/>
              <a:gd name="connsiteX7" fmla="*/ 8094424 w 9149960"/>
              <a:gd name="connsiteY7" fmla="*/ 6123828 h 6856674"/>
              <a:gd name="connsiteX8" fmla="*/ 8059306 w 9149960"/>
              <a:gd name="connsiteY8" fmla="*/ 6129129 h 6856674"/>
              <a:gd name="connsiteX9" fmla="*/ 8072558 w 9149960"/>
              <a:gd name="connsiteY9" fmla="*/ 6151658 h 6856674"/>
              <a:gd name="connsiteX10" fmla="*/ 8088461 w 9149960"/>
              <a:gd name="connsiteY10" fmla="*/ 6164247 h 6856674"/>
              <a:gd name="connsiteX11" fmla="*/ 8102376 w 9149960"/>
              <a:gd name="connsiteY11" fmla="*/ 6168886 h 6856674"/>
              <a:gd name="connsiteX12" fmla="*/ 8107014 w 9149960"/>
              <a:gd name="connsiteY12" fmla="*/ 6154308 h 6856674"/>
              <a:gd name="connsiteX13" fmla="*/ 8094424 w 9149960"/>
              <a:gd name="connsiteY13" fmla="*/ 6123828 h 6856674"/>
              <a:gd name="connsiteX14" fmla="*/ 8095749 w 9149960"/>
              <a:gd name="connsiteY14" fmla="*/ 6017811 h 6856674"/>
              <a:gd name="connsiteX15" fmla="*/ 8117615 w 9149960"/>
              <a:gd name="connsiteY15" fmla="*/ 6036364 h 6856674"/>
              <a:gd name="connsiteX16" fmla="*/ 8113639 w 9149960"/>
              <a:gd name="connsiteY16" fmla="*/ 6043652 h 6856674"/>
              <a:gd name="connsiteX17" fmla="*/ 8095749 w 9149960"/>
              <a:gd name="connsiteY17" fmla="*/ 6017811 h 6856674"/>
              <a:gd name="connsiteX18" fmla="*/ 7979792 w 9149960"/>
              <a:gd name="connsiteY18" fmla="*/ 5943599 h 6856674"/>
              <a:gd name="connsiteX19" fmla="*/ 8005634 w 9149960"/>
              <a:gd name="connsiteY19" fmla="*/ 5953538 h 6856674"/>
              <a:gd name="connsiteX20" fmla="*/ 8025512 w 9149960"/>
              <a:gd name="connsiteY20" fmla="*/ 5982693 h 6856674"/>
              <a:gd name="connsiteX21" fmla="*/ 8026175 w 9149960"/>
              <a:gd name="connsiteY21" fmla="*/ 5989319 h 6856674"/>
              <a:gd name="connsiteX22" fmla="*/ 8021537 w 9149960"/>
              <a:gd name="connsiteY22" fmla="*/ 5993295 h 6856674"/>
              <a:gd name="connsiteX23" fmla="*/ 7991719 w 9149960"/>
              <a:gd name="connsiteY23" fmla="*/ 5982030 h 6856674"/>
              <a:gd name="connsiteX24" fmla="*/ 7979792 w 9149960"/>
              <a:gd name="connsiteY24" fmla="*/ 5943599 h 6856674"/>
              <a:gd name="connsiteX25" fmla="*/ 7847270 w 9149960"/>
              <a:gd name="connsiteY25" fmla="*/ 5917757 h 6856674"/>
              <a:gd name="connsiteX26" fmla="*/ 7867811 w 9149960"/>
              <a:gd name="connsiteY26" fmla="*/ 5929021 h 6856674"/>
              <a:gd name="connsiteX27" fmla="*/ 7883051 w 9149960"/>
              <a:gd name="connsiteY27" fmla="*/ 5958839 h 6856674"/>
              <a:gd name="connsiteX28" fmla="*/ 7874437 w 9149960"/>
              <a:gd name="connsiteY28" fmla="*/ 5960827 h 6856674"/>
              <a:gd name="connsiteX29" fmla="*/ 7865161 w 9149960"/>
              <a:gd name="connsiteY29" fmla="*/ 5962152 h 6856674"/>
              <a:gd name="connsiteX30" fmla="*/ 7845283 w 9149960"/>
              <a:gd name="connsiteY30" fmla="*/ 5929684 h 6856674"/>
              <a:gd name="connsiteX31" fmla="*/ 7847270 w 9149960"/>
              <a:gd name="connsiteY31" fmla="*/ 5917757 h 6856674"/>
              <a:gd name="connsiteX32" fmla="*/ 7878992 w 9149960"/>
              <a:gd name="connsiteY32" fmla="*/ 5907901 h 6856674"/>
              <a:gd name="connsiteX33" fmla="*/ 7891665 w 9149960"/>
              <a:gd name="connsiteY33" fmla="*/ 5909806 h 6856674"/>
              <a:gd name="connsiteX34" fmla="*/ 7931422 w 9149960"/>
              <a:gd name="connsiteY34" fmla="*/ 5958176 h 6856674"/>
              <a:gd name="connsiteX35" fmla="*/ 7938048 w 9149960"/>
              <a:gd name="connsiteY35" fmla="*/ 5974078 h 6856674"/>
              <a:gd name="connsiteX36" fmla="*/ 7916182 w 9149960"/>
              <a:gd name="connsiteY36" fmla="*/ 5961489 h 6856674"/>
              <a:gd name="connsiteX37" fmla="*/ 7922145 w 9149960"/>
              <a:gd name="connsiteY37" fmla="*/ 5977391 h 6856674"/>
              <a:gd name="connsiteX38" fmla="*/ 7893653 w 9149960"/>
              <a:gd name="connsiteY38" fmla="*/ 5957513 h 6856674"/>
              <a:gd name="connsiteX39" fmla="*/ 7879738 w 9149960"/>
              <a:gd name="connsiteY39" fmla="*/ 5920407 h 6856674"/>
              <a:gd name="connsiteX40" fmla="*/ 7878992 w 9149960"/>
              <a:gd name="connsiteY40" fmla="*/ 5907901 h 6856674"/>
              <a:gd name="connsiteX41" fmla="*/ 5711683 w 9149960"/>
              <a:gd name="connsiteY41" fmla="*/ 4827766 h 6856674"/>
              <a:gd name="connsiteX42" fmla="*/ 5716322 w 9149960"/>
              <a:gd name="connsiteY42" fmla="*/ 4830416 h 6856674"/>
              <a:gd name="connsiteX43" fmla="*/ 5728911 w 9149960"/>
              <a:gd name="connsiteY43" fmla="*/ 4841018 h 6856674"/>
              <a:gd name="connsiteX44" fmla="*/ 5727586 w 9149960"/>
              <a:gd name="connsiteY44" fmla="*/ 4835717 h 6856674"/>
              <a:gd name="connsiteX45" fmla="*/ 5711683 w 9149960"/>
              <a:gd name="connsiteY45" fmla="*/ 4827766 h 6856674"/>
              <a:gd name="connsiteX46" fmla="*/ 5377728 w 9149960"/>
              <a:gd name="connsiteY46" fmla="*/ 4613743 h 6856674"/>
              <a:gd name="connsiteX47" fmla="*/ 5402907 w 9149960"/>
              <a:gd name="connsiteY47" fmla="*/ 4623682 h 6856674"/>
              <a:gd name="connsiteX48" fmla="*/ 5422786 w 9149960"/>
              <a:gd name="connsiteY48" fmla="*/ 4652837 h 6856674"/>
              <a:gd name="connsiteX49" fmla="*/ 5423448 w 9149960"/>
              <a:gd name="connsiteY49" fmla="*/ 4659463 h 6856674"/>
              <a:gd name="connsiteX50" fmla="*/ 5418147 w 9149960"/>
              <a:gd name="connsiteY50" fmla="*/ 4664102 h 6856674"/>
              <a:gd name="connsiteX51" fmla="*/ 5388993 w 9149960"/>
              <a:gd name="connsiteY51" fmla="*/ 4652837 h 6856674"/>
              <a:gd name="connsiteX52" fmla="*/ 5388993 w 9149960"/>
              <a:gd name="connsiteY52" fmla="*/ 4652174 h 6856674"/>
              <a:gd name="connsiteX53" fmla="*/ 5377065 w 9149960"/>
              <a:gd name="connsiteY53" fmla="*/ 4614406 h 6856674"/>
              <a:gd name="connsiteX54" fmla="*/ 5377728 w 9149960"/>
              <a:gd name="connsiteY54" fmla="*/ 4613743 h 6856674"/>
              <a:gd name="connsiteX55" fmla="*/ 4652834 w 9149960"/>
              <a:gd name="connsiteY55" fmla="*/ 2823376 h 6856674"/>
              <a:gd name="connsiteX56" fmla="*/ 4670062 w 9149960"/>
              <a:gd name="connsiteY56" fmla="*/ 2857831 h 6856674"/>
              <a:gd name="connsiteX57" fmla="*/ 4652834 w 9149960"/>
              <a:gd name="connsiteY57" fmla="*/ 2823376 h 6856674"/>
              <a:gd name="connsiteX58" fmla="*/ 4357974 w 9149960"/>
              <a:gd name="connsiteY58" fmla="*/ 2515926 h 6856674"/>
              <a:gd name="connsiteX59" fmla="*/ 4363937 w 9149960"/>
              <a:gd name="connsiteY59" fmla="*/ 2551708 h 6856674"/>
              <a:gd name="connsiteX60" fmla="*/ 4398393 w 9149960"/>
              <a:gd name="connsiteY60" fmla="*/ 2576886 h 6856674"/>
              <a:gd name="connsiteX61" fmla="*/ 4357311 w 9149960"/>
              <a:gd name="connsiteY61" fmla="*/ 2553695 h 6856674"/>
              <a:gd name="connsiteX62" fmla="*/ 4322193 w 9149960"/>
              <a:gd name="connsiteY62" fmla="*/ 2532491 h 6856674"/>
              <a:gd name="connsiteX63" fmla="*/ 4346709 w 9149960"/>
              <a:gd name="connsiteY63" fmla="*/ 2537791 h 6856674"/>
              <a:gd name="connsiteX64" fmla="*/ 4357974 w 9149960"/>
              <a:gd name="connsiteY64" fmla="*/ 2515926 h 6856674"/>
              <a:gd name="connsiteX65" fmla="*/ 3910713 w 9149960"/>
              <a:gd name="connsiteY65" fmla="*/ 2390692 h 6856674"/>
              <a:gd name="connsiteX66" fmla="*/ 3939868 w 9149960"/>
              <a:gd name="connsiteY66" fmla="*/ 2407256 h 6856674"/>
              <a:gd name="connsiteX67" fmla="*/ 3910713 w 9149960"/>
              <a:gd name="connsiteY67" fmla="*/ 2390692 h 6856674"/>
              <a:gd name="connsiteX68" fmla="*/ 3548931 w 9149960"/>
              <a:gd name="connsiteY68" fmla="*/ 2174682 h 6856674"/>
              <a:gd name="connsiteX69" fmla="*/ 3564832 w 9149960"/>
              <a:gd name="connsiteY69" fmla="*/ 2189258 h 6856674"/>
              <a:gd name="connsiteX70" fmla="*/ 3544291 w 9149960"/>
              <a:gd name="connsiteY70" fmla="*/ 2178657 h 6856674"/>
              <a:gd name="connsiteX71" fmla="*/ 3548931 w 9149960"/>
              <a:gd name="connsiteY71" fmla="*/ 2174682 h 6856674"/>
              <a:gd name="connsiteX72" fmla="*/ 3407132 w 9149960"/>
              <a:gd name="connsiteY72" fmla="*/ 1969936 h 6856674"/>
              <a:gd name="connsiteX73" fmla="*/ 3424360 w 9149960"/>
              <a:gd name="connsiteY73" fmla="*/ 1983188 h 6856674"/>
              <a:gd name="connsiteX74" fmla="*/ 3403156 w 9149960"/>
              <a:gd name="connsiteY74" fmla="*/ 1974574 h 6856674"/>
              <a:gd name="connsiteX75" fmla="*/ 3407132 w 9149960"/>
              <a:gd name="connsiteY75" fmla="*/ 1969936 h 6856674"/>
              <a:gd name="connsiteX76" fmla="*/ 3071188 w 9149960"/>
              <a:gd name="connsiteY76" fmla="*/ 1835426 h 6856674"/>
              <a:gd name="connsiteX77" fmla="*/ 3095706 w 9149960"/>
              <a:gd name="connsiteY77" fmla="*/ 1859280 h 6856674"/>
              <a:gd name="connsiteX78" fmla="*/ 3071188 w 9149960"/>
              <a:gd name="connsiteY78" fmla="*/ 1835426 h 6856674"/>
              <a:gd name="connsiteX79" fmla="*/ 2953908 w 9149960"/>
              <a:gd name="connsiteY79" fmla="*/ 1831451 h 6856674"/>
              <a:gd name="connsiteX80" fmla="*/ 2982400 w 9149960"/>
              <a:gd name="connsiteY80" fmla="*/ 1840065 h 6856674"/>
              <a:gd name="connsiteX81" fmla="*/ 2953908 w 9149960"/>
              <a:gd name="connsiteY81" fmla="*/ 1831451 h 6856674"/>
              <a:gd name="connsiteX82" fmla="*/ 2988396 w 9149960"/>
              <a:gd name="connsiteY82" fmla="*/ 1813955 h 6856674"/>
              <a:gd name="connsiteX83" fmla="*/ 3032098 w 9149960"/>
              <a:gd name="connsiteY83" fmla="*/ 1838741 h 6856674"/>
              <a:gd name="connsiteX84" fmla="*/ 3045348 w 9149960"/>
              <a:gd name="connsiteY84" fmla="*/ 1867234 h 6856674"/>
              <a:gd name="connsiteX85" fmla="*/ 3013545 w 9149960"/>
              <a:gd name="connsiteY85" fmla="*/ 1861933 h 6856674"/>
              <a:gd name="connsiteX86" fmla="*/ 3031435 w 9149960"/>
              <a:gd name="connsiteY86" fmla="*/ 1851994 h 6856674"/>
              <a:gd name="connsiteX87" fmla="*/ 3001617 w 9149960"/>
              <a:gd name="connsiteY87" fmla="*/ 1842717 h 6856674"/>
              <a:gd name="connsiteX88" fmla="*/ 2983064 w 9149960"/>
              <a:gd name="connsiteY88" fmla="*/ 1840729 h 6856674"/>
              <a:gd name="connsiteX89" fmla="*/ 2969150 w 9149960"/>
              <a:gd name="connsiteY89" fmla="*/ 1819526 h 6856674"/>
              <a:gd name="connsiteX90" fmla="*/ 2988396 w 9149960"/>
              <a:gd name="connsiteY90" fmla="*/ 1813955 h 6856674"/>
              <a:gd name="connsiteX91" fmla="*/ 2717357 w 9149960"/>
              <a:gd name="connsiteY91" fmla="*/ 1594237 h 6856674"/>
              <a:gd name="connsiteX92" fmla="*/ 2723320 w 9149960"/>
              <a:gd name="connsiteY92" fmla="*/ 1594237 h 6856674"/>
              <a:gd name="connsiteX93" fmla="*/ 2723983 w 9149960"/>
              <a:gd name="connsiteY93" fmla="*/ 1633994 h 6856674"/>
              <a:gd name="connsiteX94" fmla="*/ 2715369 w 9149960"/>
              <a:gd name="connsiteY94" fmla="*/ 1599538 h 6856674"/>
              <a:gd name="connsiteX95" fmla="*/ 2717357 w 9149960"/>
              <a:gd name="connsiteY95" fmla="*/ 1594237 h 6856674"/>
              <a:gd name="connsiteX96" fmla="*/ 2604051 w 9149960"/>
              <a:gd name="connsiteY96" fmla="*/ 1535929 h 6856674"/>
              <a:gd name="connsiteX97" fmla="*/ 2618629 w 9149960"/>
              <a:gd name="connsiteY97" fmla="*/ 1538578 h 6856674"/>
              <a:gd name="connsiteX98" fmla="*/ 2677602 w 9149960"/>
              <a:gd name="connsiteY98" fmla="*/ 1559781 h 6856674"/>
              <a:gd name="connsiteX99" fmla="*/ 2680915 w 9149960"/>
              <a:gd name="connsiteY99" fmla="*/ 1572372 h 6856674"/>
              <a:gd name="connsiteX100" fmla="*/ 2672301 w 9149960"/>
              <a:gd name="connsiteY100" fmla="*/ 1576348 h 6856674"/>
              <a:gd name="connsiteX101" fmla="*/ 2604051 w 9149960"/>
              <a:gd name="connsiteY101" fmla="*/ 1535929 h 6856674"/>
              <a:gd name="connsiteX102" fmla="*/ 1740670 w 9149960"/>
              <a:gd name="connsiteY102" fmla="*/ 1052222 h 6856674"/>
              <a:gd name="connsiteX103" fmla="*/ 1756572 w 9149960"/>
              <a:gd name="connsiteY103" fmla="*/ 1065474 h 6856674"/>
              <a:gd name="connsiteX104" fmla="*/ 1736031 w 9149960"/>
              <a:gd name="connsiteY104" fmla="*/ 1056860 h 6856674"/>
              <a:gd name="connsiteX105" fmla="*/ 1740670 w 9149960"/>
              <a:gd name="connsiteY105" fmla="*/ 1052222 h 6856674"/>
              <a:gd name="connsiteX106" fmla="*/ 1622730 w 9149960"/>
              <a:gd name="connsiteY106" fmla="*/ 907775 h 6856674"/>
              <a:gd name="connsiteX107" fmla="*/ 1645259 w 9149960"/>
              <a:gd name="connsiteY107" fmla="*/ 955483 h 6856674"/>
              <a:gd name="connsiteX108" fmla="*/ 1610141 w 9149960"/>
              <a:gd name="connsiteY108" fmla="*/ 966747 h 6856674"/>
              <a:gd name="connsiteX109" fmla="*/ 1587613 w 9149960"/>
              <a:gd name="connsiteY109" fmla="*/ 958133 h 6856674"/>
              <a:gd name="connsiteX110" fmla="*/ 1594238 w 9149960"/>
              <a:gd name="connsiteY110" fmla="*/ 938918 h 6856674"/>
              <a:gd name="connsiteX111" fmla="*/ 1603515 w 9149960"/>
              <a:gd name="connsiteY111" fmla="*/ 924340 h 6856674"/>
              <a:gd name="connsiteX112" fmla="*/ 1607491 w 9149960"/>
              <a:gd name="connsiteY112" fmla="*/ 919702 h 6856674"/>
              <a:gd name="connsiteX113" fmla="*/ 1622730 w 9149960"/>
              <a:gd name="connsiteY113" fmla="*/ 907775 h 6856674"/>
              <a:gd name="connsiteX114" fmla="*/ 1565497 w 9149960"/>
              <a:gd name="connsiteY114" fmla="*/ 845241 h 6856674"/>
              <a:gd name="connsiteX115" fmla="*/ 1571709 w 9149960"/>
              <a:gd name="connsiteY115" fmla="*/ 848140 h 6856674"/>
              <a:gd name="connsiteX116" fmla="*/ 1590262 w 9149960"/>
              <a:gd name="connsiteY116" fmla="*/ 855428 h 6856674"/>
              <a:gd name="connsiteX117" fmla="*/ 1582310 w 9149960"/>
              <a:gd name="connsiteY117" fmla="*/ 876632 h 6856674"/>
              <a:gd name="connsiteX118" fmla="*/ 1592249 w 9149960"/>
              <a:gd name="connsiteY118" fmla="*/ 864042 h 6856674"/>
              <a:gd name="connsiteX119" fmla="*/ 1606165 w 9149960"/>
              <a:gd name="connsiteY119" fmla="*/ 902474 h 6856674"/>
              <a:gd name="connsiteX120" fmla="*/ 1577010 w 9149960"/>
              <a:gd name="connsiteY120" fmla="*/ 890547 h 6856674"/>
              <a:gd name="connsiteX121" fmla="*/ 1558457 w 9149960"/>
              <a:gd name="connsiteY121" fmla="*/ 859404 h 6856674"/>
              <a:gd name="connsiteX122" fmla="*/ 1559782 w 9149960"/>
              <a:gd name="connsiteY122" fmla="*/ 846815 h 6856674"/>
              <a:gd name="connsiteX123" fmla="*/ 1565497 w 9149960"/>
              <a:gd name="connsiteY123" fmla="*/ 845241 h 6856674"/>
              <a:gd name="connsiteX124" fmla="*/ 1508760 w 9149960"/>
              <a:gd name="connsiteY124" fmla="*/ 819647 h 6856674"/>
              <a:gd name="connsiteX125" fmla="*/ 1525324 w 9149960"/>
              <a:gd name="connsiteY125" fmla="*/ 833562 h 6856674"/>
              <a:gd name="connsiteX126" fmla="*/ 1504121 w 9149960"/>
              <a:gd name="connsiteY126" fmla="*/ 826273 h 6856674"/>
              <a:gd name="connsiteX127" fmla="*/ 1508760 w 9149960"/>
              <a:gd name="connsiteY127" fmla="*/ 819647 h 6856674"/>
              <a:gd name="connsiteX128" fmla="*/ 739472 w 9149960"/>
              <a:gd name="connsiteY128" fmla="*/ 508222 h 6856674"/>
              <a:gd name="connsiteX129" fmla="*/ 737484 w 9149960"/>
              <a:gd name="connsiteY129" fmla="*/ 510210 h 6856674"/>
              <a:gd name="connsiteX130" fmla="*/ 739472 w 9149960"/>
              <a:gd name="connsiteY130" fmla="*/ 510873 h 6856674"/>
              <a:gd name="connsiteX131" fmla="*/ 739472 w 9149960"/>
              <a:gd name="connsiteY131" fmla="*/ 508222 h 6856674"/>
              <a:gd name="connsiteX132" fmla="*/ 1017765 w 9149960"/>
              <a:gd name="connsiteY132" fmla="*/ 502258 h 6856674"/>
              <a:gd name="connsiteX133" fmla="*/ 1050234 w 9149960"/>
              <a:gd name="connsiteY133" fmla="*/ 525449 h 6856674"/>
              <a:gd name="connsiteX134" fmla="*/ 1037643 w 9149960"/>
              <a:gd name="connsiteY134" fmla="*/ 526775 h 6856674"/>
              <a:gd name="connsiteX135" fmla="*/ 1017765 w 9149960"/>
              <a:gd name="connsiteY135" fmla="*/ 502258 h 6856674"/>
              <a:gd name="connsiteX136" fmla="*/ 854765 w 9149960"/>
              <a:gd name="connsiteY136" fmla="*/ 418108 h 6856674"/>
              <a:gd name="connsiteX137" fmla="*/ 909099 w 9149960"/>
              <a:gd name="connsiteY137" fmla="*/ 447925 h 6856674"/>
              <a:gd name="connsiteX138" fmla="*/ 870667 w 9149960"/>
              <a:gd name="connsiteY138" fmla="*/ 445275 h 6856674"/>
              <a:gd name="connsiteX139" fmla="*/ 854765 w 9149960"/>
              <a:gd name="connsiteY139" fmla="*/ 418108 h 6856674"/>
              <a:gd name="connsiteX140" fmla="*/ 499604 w 9149960"/>
              <a:gd name="connsiteY140" fmla="*/ 237213 h 6856674"/>
              <a:gd name="connsiteX141" fmla="*/ 515507 w 9149960"/>
              <a:gd name="connsiteY141" fmla="*/ 251128 h 6856674"/>
              <a:gd name="connsiteX142" fmla="*/ 494966 w 9149960"/>
              <a:gd name="connsiteY142" fmla="*/ 241189 h 6856674"/>
              <a:gd name="connsiteX143" fmla="*/ 499604 w 9149960"/>
              <a:gd name="connsiteY143" fmla="*/ 237213 h 6856674"/>
              <a:gd name="connsiteX144" fmla="*/ 434006 w 9149960"/>
              <a:gd name="connsiteY144" fmla="*/ 139809 h 6856674"/>
              <a:gd name="connsiteX145" fmla="*/ 450571 w 9149960"/>
              <a:gd name="connsiteY145" fmla="*/ 153062 h 6856674"/>
              <a:gd name="connsiteX146" fmla="*/ 430030 w 9149960"/>
              <a:gd name="connsiteY146" fmla="*/ 144449 h 6856674"/>
              <a:gd name="connsiteX147" fmla="*/ 434006 w 9149960"/>
              <a:gd name="connsiteY147" fmla="*/ 139809 h 6856674"/>
              <a:gd name="connsiteX148" fmla="*/ 41911 w 9149960"/>
              <a:gd name="connsiteY148" fmla="*/ 3812 h 6856674"/>
              <a:gd name="connsiteX149" fmla="*/ 78851 w 9149960"/>
              <a:gd name="connsiteY149" fmla="*/ 28494 h 6856674"/>
              <a:gd name="connsiteX150" fmla="*/ 105355 w 9149960"/>
              <a:gd name="connsiteY150" fmla="*/ 53010 h 6856674"/>
              <a:gd name="connsiteX151" fmla="*/ 113970 w 9149960"/>
              <a:gd name="connsiteY151" fmla="*/ 57649 h 6856674"/>
              <a:gd name="connsiteX152" fmla="*/ 114632 w 9149960"/>
              <a:gd name="connsiteY152" fmla="*/ 45059 h 6856674"/>
              <a:gd name="connsiteX153" fmla="*/ 107344 w 9149960"/>
              <a:gd name="connsiteY153" fmla="*/ 36445 h 6856674"/>
              <a:gd name="connsiteX154" fmla="*/ 122583 w 9149960"/>
              <a:gd name="connsiteY154" fmla="*/ 35782 h 6856674"/>
              <a:gd name="connsiteX155" fmla="*/ 152400 w 9149960"/>
              <a:gd name="connsiteY155" fmla="*/ 47047 h 6856674"/>
              <a:gd name="connsiteX156" fmla="*/ 159689 w 9149960"/>
              <a:gd name="connsiteY156" fmla="*/ 68913 h 6856674"/>
              <a:gd name="connsiteX157" fmla="*/ 195470 w 9149960"/>
              <a:gd name="connsiteY157" fmla="*/ 77527 h 6856674"/>
              <a:gd name="connsiteX158" fmla="*/ 250467 w 9149960"/>
              <a:gd name="connsiteY158" fmla="*/ 93429 h 6856674"/>
              <a:gd name="connsiteX159" fmla="*/ 261731 w 9149960"/>
              <a:gd name="connsiteY159" fmla="*/ 114633 h 6856674"/>
              <a:gd name="connsiteX160" fmla="*/ 253780 w 9149960"/>
              <a:gd name="connsiteY160" fmla="*/ 129873 h 6856674"/>
              <a:gd name="connsiteX161" fmla="*/ 274321 w 9149960"/>
              <a:gd name="connsiteY161" fmla="*/ 127885 h 6856674"/>
              <a:gd name="connsiteX162" fmla="*/ 328654 w 9149960"/>
              <a:gd name="connsiteY162" fmla="*/ 131198 h 6856674"/>
              <a:gd name="connsiteX163" fmla="*/ 357809 w 9149960"/>
              <a:gd name="connsiteY163" fmla="*/ 130535 h 6856674"/>
              <a:gd name="connsiteX164" fmla="*/ 384313 w 9149960"/>
              <a:gd name="connsiteY164" fmla="*/ 133186 h 6856674"/>
              <a:gd name="connsiteX165" fmla="*/ 386302 w 9149960"/>
              <a:gd name="connsiteY165" fmla="*/ 167642 h 6856674"/>
              <a:gd name="connsiteX166" fmla="*/ 422745 w 9149960"/>
              <a:gd name="connsiteY166" fmla="*/ 200772 h 6856674"/>
              <a:gd name="connsiteX167" fmla="*/ 430034 w 9149960"/>
              <a:gd name="connsiteY167" fmla="*/ 206073 h 6856674"/>
              <a:gd name="connsiteX168" fmla="*/ 453225 w 9149960"/>
              <a:gd name="connsiteY168" fmla="*/ 265045 h 6856674"/>
              <a:gd name="connsiteX169" fmla="*/ 492981 w 9149960"/>
              <a:gd name="connsiteY169" fmla="*/ 282936 h 6856674"/>
              <a:gd name="connsiteX170" fmla="*/ 487680 w 9149960"/>
              <a:gd name="connsiteY170" fmla="*/ 301489 h 6856674"/>
              <a:gd name="connsiteX171" fmla="*/ 514185 w 9149960"/>
              <a:gd name="connsiteY171" fmla="*/ 310765 h 6856674"/>
              <a:gd name="connsiteX172" fmla="*/ 490993 w 9149960"/>
              <a:gd name="connsiteY172" fmla="*/ 343896 h 6856674"/>
              <a:gd name="connsiteX173" fmla="*/ 524124 w 9149960"/>
              <a:gd name="connsiteY173" fmla="*/ 350522 h 6856674"/>
              <a:gd name="connsiteX174" fmla="*/ 505571 w 9149960"/>
              <a:gd name="connsiteY174" fmla="*/ 354497 h 6856674"/>
              <a:gd name="connsiteX175" fmla="*/ 527437 w 9149960"/>
              <a:gd name="connsiteY175" fmla="*/ 358473 h 6856674"/>
              <a:gd name="connsiteX176" fmla="*/ 563880 w 9149960"/>
              <a:gd name="connsiteY176" fmla="*/ 371062 h 6856674"/>
              <a:gd name="connsiteX177" fmla="*/ 585084 w 9149960"/>
              <a:gd name="connsiteY177" fmla="*/ 401542 h 6856674"/>
              <a:gd name="connsiteX178" fmla="*/ 598336 w 9149960"/>
              <a:gd name="connsiteY178" fmla="*/ 426722 h 6856674"/>
              <a:gd name="connsiteX179" fmla="*/ 602974 w 9149960"/>
              <a:gd name="connsiteY179" fmla="*/ 430035 h 6856674"/>
              <a:gd name="connsiteX180" fmla="*/ 636767 w 9149960"/>
              <a:gd name="connsiteY180" fmla="*/ 439311 h 6856674"/>
              <a:gd name="connsiteX181" fmla="*/ 637430 w 9149960"/>
              <a:gd name="connsiteY181" fmla="*/ 432685 h 6856674"/>
              <a:gd name="connsiteX182" fmla="*/ 680500 w 9149960"/>
              <a:gd name="connsiteY182" fmla="*/ 450576 h 6856674"/>
              <a:gd name="connsiteX183" fmla="*/ 728208 w 9149960"/>
              <a:gd name="connsiteY183" fmla="*/ 469791 h 6856674"/>
              <a:gd name="connsiteX184" fmla="*/ 765976 w 9149960"/>
              <a:gd name="connsiteY184" fmla="*/ 463165 h 6856674"/>
              <a:gd name="connsiteX185" fmla="*/ 770614 w 9149960"/>
              <a:gd name="connsiteY185" fmla="*/ 461177 h 6856674"/>
              <a:gd name="connsiteX186" fmla="*/ 772602 w 9149960"/>
              <a:gd name="connsiteY186" fmla="*/ 451238 h 6856674"/>
              <a:gd name="connsiteX187" fmla="*/ 784529 w 9149960"/>
              <a:gd name="connsiteY187" fmla="*/ 467803 h 6856674"/>
              <a:gd name="connsiteX188" fmla="*/ 825610 w 9149960"/>
              <a:gd name="connsiteY188" fmla="*/ 459189 h 6856674"/>
              <a:gd name="connsiteX189" fmla="*/ 834887 w 9149960"/>
              <a:gd name="connsiteY189" fmla="*/ 452563 h 6856674"/>
              <a:gd name="connsiteX190" fmla="*/ 903799 w 9149960"/>
              <a:gd name="connsiteY190" fmla="*/ 482381 h 6856674"/>
              <a:gd name="connsiteX191" fmla="*/ 956145 w 9149960"/>
              <a:gd name="connsiteY191" fmla="*/ 504909 h 6856674"/>
              <a:gd name="connsiteX192" fmla="*/ 922352 w 9149960"/>
              <a:gd name="connsiteY192" fmla="*/ 498283 h 6856674"/>
              <a:gd name="connsiteX193" fmla="*/ 952832 w 9149960"/>
              <a:gd name="connsiteY193" fmla="*/ 512198 h 6856674"/>
              <a:gd name="connsiteX194" fmla="*/ 971384 w 9149960"/>
              <a:gd name="connsiteY194" fmla="*/ 524125 h 6856674"/>
              <a:gd name="connsiteX195" fmla="*/ 965422 w 9149960"/>
              <a:gd name="connsiteY195" fmla="*/ 528763 h 6856674"/>
              <a:gd name="connsiteX196" fmla="*/ 972710 w 9149960"/>
              <a:gd name="connsiteY196" fmla="*/ 527438 h 6856674"/>
              <a:gd name="connsiteX197" fmla="*/ 1000539 w 9149960"/>
              <a:gd name="connsiteY197" fmla="*/ 539365 h 6856674"/>
              <a:gd name="connsiteX198" fmla="*/ 1065476 w 9149960"/>
              <a:gd name="connsiteY198" fmla="*/ 565207 h 6856674"/>
              <a:gd name="connsiteX199" fmla="*/ 1065476 w 9149960"/>
              <a:gd name="connsiteY199" fmla="*/ 564544 h 6856674"/>
              <a:gd name="connsiteX200" fmla="*/ 984637 w 9149960"/>
              <a:gd name="connsiteY200" fmla="*/ 513523 h 6856674"/>
              <a:gd name="connsiteX201" fmla="*/ 1038308 w 9149960"/>
              <a:gd name="connsiteY201" fmla="*/ 528101 h 6856674"/>
              <a:gd name="connsiteX202" fmla="*/ 1071440 w 9149960"/>
              <a:gd name="connsiteY202" fmla="*/ 549967 h 6856674"/>
              <a:gd name="connsiteX203" fmla="*/ 1068790 w 9149960"/>
              <a:gd name="connsiteY203" fmla="*/ 534064 h 6856674"/>
              <a:gd name="connsiteX204" fmla="*/ 1139026 w 9149960"/>
              <a:gd name="connsiteY204" fmla="*/ 579784 h 6856674"/>
              <a:gd name="connsiteX205" fmla="*/ 1158243 w 9149960"/>
              <a:gd name="connsiteY205" fmla="*/ 591711 h 6856674"/>
              <a:gd name="connsiteX206" fmla="*/ 1222516 w 9149960"/>
              <a:gd name="connsiteY206" fmla="*/ 643395 h 6856674"/>
              <a:gd name="connsiteX207" fmla="*/ 1211914 w 9149960"/>
              <a:gd name="connsiteY207" fmla="*/ 625504 h 6856674"/>
              <a:gd name="connsiteX208" fmla="*/ 1215889 w 9149960"/>
              <a:gd name="connsiteY208" fmla="*/ 621529 h 6856674"/>
              <a:gd name="connsiteX209" fmla="*/ 1333172 w 9149960"/>
              <a:gd name="connsiteY209" fmla="*/ 729534 h 6856674"/>
              <a:gd name="connsiteX210" fmla="*/ 1379555 w 9149960"/>
              <a:gd name="connsiteY210" fmla="*/ 798445 h 6856674"/>
              <a:gd name="connsiteX211" fmla="*/ 1436539 w 9149960"/>
              <a:gd name="connsiteY211" fmla="*/ 807059 h 6856674"/>
              <a:gd name="connsiteX212" fmla="*/ 1453104 w 9149960"/>
              <a:gd name="connsiteY212" fmla="*/ 809709 h 6856674"/>
              <a:gd name="connsiteX213" fmla="*/ 1459068 w 9149960"/>
              <a:gd name="connsiteY213" fmla="*/ 846153 h 6856674"/>
              <a:gd name="connsiteX214" fmla="*/ 1503463 w 9149960"/>
              <a:gd name="connsiteY214" fmla="*/ 866694 h 6856674"/>
              <a:gd name="connsiteX215" fmla="*/ 1494847 w 9149960"/>
              <a:gd name="connsiteY215" fmla="*/ 884584 h 6856674"/>
              <a:gd name="connsiteX216" fmla="*/ 1511413 w 9149960"/>
              <a:gd name="connsiteY216" fmla="*/ 897836 h 6856674"/>
              <a:gd name="connsiteX217" fmla="*/ 1498825 w 9149960"/>
              <a:gd name="connsiteY217" fmla="*/ 923678 h 6856674"/>
              <a:gd name="connsiteX218" fmla="*/ 1541894 w 9149960"/>
              <a:gd name="connsiteY218" fmla="*/ 962109 h 6856674"/>
              <a:gd name="connsiteX219" fmla="*/ 1551170 w 9149960"/>
              <a:gd name="connsiteY219" fmla="*/ 970723 h 6856674"/>
              <a:gd name="connsiteX220" fmla="*/ 1555808 w 9149960"/>
              <a:gd name="connsiteY220" fmla="*/ 981325 h 6856674"/>
              <a:gd name="connsiteX221" fmla="*/ 1590263 w 9149960"/>
              <a:gd name="connsiteY221" fmla="*/ 987951 h 6856674"/>
              <a:gd name="connsiteX222" fmla="*/ 1557133 w 9149960"/>
              <a:gd name="connsiteY222" fmla="*/ 989939 h 6856674"/>
              <a:gd name="connsiteX223" fmla="*/ 1547857 w 9149960"/>
              <a:gd name="connsiteY223" fmla="*/ 992589 h 6856674"/>
              <a:gd name="connsiteX224" fmla="*/ 1553157 w 9149960"/>
              <a:gd name="connsiteY224" fmla="*/ 1000541 h 6856674"/>
              <a:gd name="connsiteX225" fmla="*/ 1570386 w 9149960"/>
              <a:gd name="connsiteY225" fmla="*/ 1004516 h 6856674"/>
              <a:gd name="connsiteX226" fmla="*/ 1630681 w 9149960"/>
              <a:gd name="connsiteY226" fmla="*/ 1016443 h 6856674"/>
              <a:gd name="connsiteX227" fmla="*/ 1633332 w 9149960"/>
              <a:gd name="connsiteY227" fmla="*/ 1019094 h 6856674"/>
              <a:gd name="connsiteX228" fmla="*/ 1655861 w 9149960"/>
              <a:gd name="connsiteY228" fmla="*/ 1031683 h 6856674"/>
              <a:gd name="connsiteX229" fmla="*/ 1644596 w 9149960"/>
              <a:gd name="connsiteY229" fmla="*/ 1050899 h 6856674"/>
              <a:gd name="connsiteX230" fmla="*/ 1665137 w 9149960"/>
              <a:gd name="connsiteY230" fmla="*/ 1040960 h 6856674"/>
              <a:gd name="connsiteX231" fmla="*/ 1673752 w 9149960"/>
              <a:gd name="connsiteY231" fmla="*/ 1029033 h 6856674"/>
              <a:gd name="connsiteX232" fmla="*/ 1638633 w 9149960"/>
              <a:gd name="connsiteY232" fmla="*/ 1013130 h 6856674"/>
              <a:gd name="connsiteX233" fmla="*/ 1653873 w 9149960"/>
              <a:gd name="connsiteY233" fmla="*/ 972711 h 6856674"/>
              <a:gd name="connsiteX234" fmla="*/ 1689653 w 9149960"/>
              <a:gd name="connsiteY234" fmla="*/ 1021744 h 6856674"/>
              <a:gd name="connsiteX235" fmla="*/ 1700255 w 9149960"/>
              <a:gd name="connsiteY235" fmla="*/ 1031683 h 6856674"/>
              <a:gd name="connsiteX236" fmla="*/ 1724772 w 9149960"/>
              <a:gd name="connsiteY236" fmla="*/ 1059513 h 6856674"/>
              <a:gd name="connsiteX237" fmla="*/ 1713507 w 9149960"/>
              <a:gd name="connsiteY237" fmla="*/ 1070777 h 6856674"/>
              <a:gd name="connsiteX238" fmla="*/ 1792358 w 9149960"/>
              <a:gd name="connsiteY238" fmla="*/ 1093969 h 6856674"/>
              <a:gd name="connsiteX239" fmla="*/ 1831452 w 9149960"/>
              <a:gd name="connsiteY239" fmla="*/ 1098608 h 6856674"/>
              <a:gd name="connsiteX240" fmla="*/ 1841391 w 9149960"/>
              <a:gd name="connsiteY240" fmla="*/ 1125111 h 6856674"/>
              <a:gd name="connsiteX241" fmla="*/ 1882472 w 9149960"/>
              <a:gd name="connsiteY241" fmla="*/ 1161556 h 6856674"/>
              <a:gd name="connsiteX242" fmla="*/ 1900363 w 9149960"/>
              <a:gd name="connsiteY242" fmla="*/ 1178120 h 6856674"/>
              <a:gd name="connsiteX243" fmla="*/ 1940782 w 9149960"/>
              <a:gd name="connsiteY243" fmla="*/ 1199324 h 6856674"/>
              <a:gd name="connsiteX244" fmla="*/ 1950721 w 9149960"/>
              <a:gd name="connsiteY244" fmla="*/ 1200650 h 6856674"/>
              <a:gd name="connsiteX245" fmla="*/ 1975901 w 9149960"/>
              <a:gd name="connsiteY245" fmla="*/ 1202637 h 6856674"/>
              <a:gd name="connsiteX246" fmla="*/ 1969937 w 9149960"/>
              <a:gd name="connsiteY246" fmla="*/ 1223178 h 6856674"/>
              <a:gd name="connsiteX247" fmla="*/ 1970600 w 9149960"/>
              <a:gd name="connsiteY247" fmla="*/ 1235767 h 6856674"/>
              <a:gd name="connsiteX248" fmla="*/ 1999754 w 9149960"/>
              <a:gd name="connsiteY248" fmla="*/ 1258296 h 6856674"/>
              <a:gd name="connsiteX249" fmla="*/ 1989153 w 9149960"/>
              <a:gd name="connsiteY249" fmla="*/ 1201312 h 6856674"/>
              <a:gd name="connsiteX250" fmla="*/ 2003068 w 9149960"/>
              <a:gd name="connsiteY250" fmla="*/ 1237092 h 6856674"/>
              <a:gd name="connsiteX251" fmla="*/ 2011019 w 9149960"/>
              <a:gd name="connsiteY251" fmla="*/ 1262271 h 6856674"/>
              <a:gd name="connsiteX252" fmla="*/ 2030234 w 9149960"/>
              <a:gd name="connsiteY252" fmla="*/ 1274198 h 6856674"/>
              <a:gd name="connsiteX253" fmla="*/ 2071978 w 9149960"/>
              <a:gd name="connsiteY253" fmla="*/ 1319256 h 6856674"/>
              <a:gd name="connsiteX254" fmla="*/ 2069990 w 9149960"/>
              <a:gd name="connsiteY254" fmla="*/ 1335821 h 6856674"/>
              <a:gd name="connsiteX255" fmla="*/ 2063364 w 9149960"/>
              <a:gd name="connsiteY255" fmla="*/ 1350398 h 6856674"/>
              <a:gd name="connsiteX256" fmla="*/ 2082581 w 9149960"/>
              <a:gd name="connsiteY256" fmla="*/ 1350398 h 6856674"/>
              <a:gd name="connsiteX257" fmla="*/ 2097821 w 9149960"/>
              <a:gd name="connsiteY257" fmla="*/ 1340459 h 6856674"/>
              <a:gd name="connsiteX258" fmla="*/ 2109748 w 9149960"/>
              <a:gd name="connsiteY258" fmla="*/ 1333171 h 6856674"/>
              <a:gd name="connsiteX259" fmla="*/ 2095833 w 9149960"/>
              <a:gd name="connsiteY259" fmla="*/ 1330521 h 6856674"/>
              <a:gd name="connsiteX260" fmla="*/ 2082581 w 9149960"/>
              <a:gd name="connsiteY260" fmla="*/ 1325220 h 6856674"/>
              <a:gd name="connsiteX261" fmla="*/ 2094507 w 9149960"/>
              <a:gd name="connsiteY261" fmla="*/ 1315280 h 6856674"/>
              <a:gd name="connsiteX262" fmla="*/ 2128964 w 9149960"/>
              <a:gd name="connsiteY262" fmla="*/ 1327207 h 6856674"/>
              <a:gd name="connsiteX263" fmla="*/ 2146854 w 9149960"/>
              <a:gd name="connsiteY263" fmla="*/ 1328532 h 6856674"/>
              <a:gd name="connsiteX264" fmla="*/ 2177334 w 9149960"/>
              <a:gd name="connsiteY264" fmla="*/ 1340459 h 6856674"/>
              <a:gd name="connsiteX265" fmla="*/ 2201851 w 9149960"/>
              <a:gd name="connsiteY265" fmla="*/ 1339796 h 6856674"/>
              <a:gd name="connsiteX266" fmla="*/ 2229680 w 9149960"/>
              <a:gd name="connsiteY266" fmla="*/ 1368289 h 6856674"/>
              <a:gd name="connsiteX267" fmla="*/ 2240282 w 9149960"/>
              <a:gd name="connsiteY267" fmla="*/ 1367626 h 6856674"/>
              <a:gd name="connsiteX268" fmla="*/ 2256185 w 9149960"/>
              <a:gd name="connsiteY268" fmla="*/ 1372264 h 6856674"/>
              <a:gd name="connsiteX269" fmla="*/ 2260160 w 9149960"/>
              <a:gd name="connsiteY269" fmla="*/ 1382866 h 6856674"/>
              <a:gd name="connsiteX270" fmla="*/ 2283352 w 9149960"/>
              <a:gd name="connsiteY270" fmla="*/ 1376903 h 6856674"/>
              <a:gd name="connsiteX271" fmla="*/ 2297267 w 9149960"/>
              <a:gd name="connsiteY271" fmla="*/ 1389493 h 6856674"/>
              <a:gd name="connsiteX272" fmla="*/ 2350938 w 9149960"/>
              <a:gd name="connsiteY272" fmla="*/ 1415335 h 6856674"/>
              <a:gd name="connsiteX273" fmla="*/ 2354914 w 9149960"/>
              <a:gd name="connsiteY273" fmla="*/ 1415996 h 6856674"/>
              <a:gd name="connsiteX274" fmla="*/ 2394670 w 9149960"/>
              <a:gd name="connsiteY274" fmla="*/ 1394131 h 6856674"/>
              <a:gd name="connsiteX275" fmla="*/ 2415874 w 9149960"/>
              <a:gd name="connsiteY275" fmla="*/ 1414672 h 6856674"/>
              <a:gd name="connsiteX276" fmla="*/ 2441053 w 9149960"/>
              <a:gd name="connsiteY276" fmla="*/ 1404733 h 6856674"/>
              <a:gd name="connsiteX277" fmla="*/ 2452316 w 9149960"/>
              <a:gd name="connsiteY277" fmla="*/ 1423285 h 6856674"/>
              <a:gd name="connsiteX278" fmla="*/ 2472195 w 9149960"/>
              <a:gd name="connsiteY278" fmla="*/ 1459729 h 6856674"/>
              <a:gd name="connsiteX279" fmla="*/ 2492073 w 9149960"/>
              <a:gd name="connsiteY279" fmla="*/ 1463043 h 6856674"/>
              <a:gd name="connsiteX280" fmla="*/ 2545081 w 9149960"/>
              <a:gd name="connsiteY280" fmla="*/ 1498822 h 6856674"/>
              <a:gd name="connsiteX281" fmla="*/ 2604716 w 9149960"/>
              <a:gd name="connsiteY281" fmla="*/ 1533942 h 6856674"/>
              <a:gd name="connsiteX282" fmla="*/ 2541106 w 9149960"/>
              <a:gd name="connsiteY282" fmla="*/ 1502136 h 6856674"/>
              <a:gd name="connsiteX283" fmla="*/ 2447015 w 9149960"/>
              <a:gd name="connsiteY283" fmla="*/ 1474969 h 6856674"/>
              <a:gd name="connsiteX284" fmla="*/ 2435089 w 9149960"/>
              <a:gd name="connsiteY284" fmla="*/ 1476956 h 6856674"/>
              <a:gd name="connsiteX285" fmla="*/ 2442378 w 9149960"/>
              <a:gd name="connsiteY285" fmla="*/ 1484245 h 6856674"/>
              <a:gd name="connsiteX286" fmla="*/ 2547732 w 9149960"/>
              <a:gd name="connsiteY286" fmla="*/ 1551831 h 6856674"/>
              <a:gd name="connsiteX287" fmla="*/ 2606041 w 9149960"/>
              <a:gd name="connsiteY287" fmla="*/ 1587612 h 6856674"/>
              <a:gd name="connsiteX288" fmla="*/ 2640497 w 9149960"/>
              <a:gd name="connsiteY288" fmla="*/ 1598215 h 6856674"/>
              <a:gd name="connsiteX289" fmla="*/ 2666339 w 9149960"/>
              <a:gd name="connsiteY289" fmla="*/ 1612130 h 6856674"/>
              <a:gd name="connsiteX290" fmla="*/ 2678928 w 9149960"/>
              <a:gd name="connsiteY290" fmla="*/ 1606829 h 6856674"/>
              <a:gd name="connsiteX291" fmla="*/ 2687542 w 9149960"/>
              <a:gd name="connsiteY291" fmla="*/ 1596889 h 6856674"/>
              <a:gd name="connsiteX292" fmla="*/ 2686879 w 9149960"/>
              <a:gd name="connsiteY292" fmla="*/ 1619418 h 6856674"/>
              <a:gd name="connsiteX293" fmla="*/ 2701457 w 9149960"/>
              <a:gd name="connsiteY293" fmla="*/ 1638634 h 6856674"/>
              <a:gd name="connsiteX294" fmla="*/ 2729949 w 9149960"/>
              <a:gd name="connsiteY294" fmla="*/ 1669114 h 6856674"/>
              <a:gd name="connsiteX295" fmla="*/ 2769706 w 9149960"/>
              <a:gd name="connsiteY295" fmla="*/ 1710858 h 6856674"/>
              <a:gd name="connsiteX296" fmla="*/ 2792235 w 9149960"/>
              <a:gd name="connsiteY296" fmla="*/ 1747302 h 6856674"/>
              <a:gd name="connsiteX297" fmla="*/ 2833979 w 9149960"/>
              <a:gd name="connsiteY297" fmla="*/ 1787058 h 6856674"/>
              <a:gd name="connsiteX298" fmla="*/ 2855845 w 9149960"/>
              <a:gd name="connsiteY298" fmla="*/ 1778444 h 6856674"/>
              <a:gd name="connsiteX299" fmla="*/ 2871747 w 9149960"/>
              <a:gd name="connsiteY299" fmla="*/ 1804949 h 6856674"/>
              <a:gd name="connsiteX300" fmla="*/ 2880361 w 9149960"/>
              <a:gd name="connsiteY300" fmla="*/ 1819526 h 6856674"/>
              <a:gd name="connsiteX301" fmla="*/ 2890963 w 9149960"/>
              <a:gd name="connsiteY301" fmla="*/ 1824164 h 6856674"/>
              <a:gd name="connsiteX302" fmla="*/ 2898914 w 9149960"/>
              <a:gd name="connsiteY302" fmla="*/ 1826815 h 6856674"/>
              <a:gd name="connsiteX303" fmla="*/ 2917468 w 9149960"/>
              <a:gd name="connsiteY303" fmla="*/ 1833441 h 6856674"/>
              <a:gd name="connsiteX304" fmla="*/ 2926744 w 9149960"/>
              <a:gd name="connsiteY304" fmla="*/ 1834766 h 6856674"/>
              <a:gd name="connsiteX305" fmla="*/ 2938671 w 9149960"/>
              <a:gd name="connsiteY305" fmla="*/ 1833441 h 6856674"/>
              <a:gd name="connsiteX306" fmla="*/ 2938671 w 9149960"/>
              <a:gd name="connsiteY306" fmla="*/ 1840730 h 6856674"/>
              <a:gd name="connsiteX307" fmla="*/ 2945960 w 9149960"/>
              <a:gd name="connsiteY307" fmla="*/ 1916267 h 6856674"/>
              <a:gd name="connsiteX308" fmla="*/ 2977765 w 9149960"/>
              <a:gd name="connsiteY308" fmla="*/ 1880486 h 6856674"/>
              <a:gd name="connsiteX309" fmla="*/ 3004269 w 9149960"/>
              <a:gd name="connsiteY309" fmla="*/ 1901027 h 6856674"/>
              <a:gd name="connsiteX310" fmla="*/ 2967826 w 9149960"/>
              <a:gd name="connsiteY310" fmla="*/ 1903677 h 6856674"/>
              <a:gd name="connsiteX311" fmla="*/ 3009571 w 9149960"/>
              <a:gd name="connsiteY311" fmla="*/ 1907653 h 6856674"/>
              <a:gd name="connsiteX312" fmla="*/ 3020834 w 9149960"/>
              <a:gd name="connsiteY312" fmla="*/ 1920243 h 6856674"/>
              <a:gd name="connsiteX313" fmla="*/ 3032100 w 9149960"/>
              <a:gd name="connsiteY313" fmla="*/ 1931507 h 6856674"/>
              <a:gd name="connsiteX314" fmla="*/ 3038726 w 9149960"/>
              <a:gd name="connsiteY314" fmla="*/ 1936808 h 6856674"/>
              <a:gd name="connsiteX315" fmla="*/ 3074505 w 9149960"/>
              <a:gd name="connsiteY315" fmla="*/ 1946747 h 6856674"/>
              <a:gd name="connsiteX316" fmla="*/ 3081794 w 9149960"/>
              <a:gd name="connsiteY316" fmla="*/ 1938796 h 6856674"/>
              <a:gd name="connsiteX317" fmla="*/ 3053301 w 9149960"/>
              <a:gd name="connsiteY317" fmla="*/ 1922893 h 6856674"/>
              <a:gd name="connsiteX318" fmla="*/ 3068542 w 9149960"/>
              <a:gd name="connsiteY318" fmla="*/ 1912954 h 6856674"/>
              <a:gd name="connsiteX319" fmla="*/ 3055290 w 9149960"/>
              <a:gd name="connsiteY319" fmla="*/ 1899702 h 6856674"/>
              <a:gd name="connsiteX320" fmla="*/ 3028786 w 9149960"/>
              <a:gd name="connsiteY320" fmla="*/ 1888437 h 6856674"/>
              <a:gd name="connsiteX321" fmla="*/ 3067217 w 9149960"/>
              <a:gd name="connsiteY321" fmla="*/ 1875185 h 6856674"/>
              <a:gd name="connsiteX322" fmla="*/ 3109624 w 9149960"/>
              <a:gd name="connsiteY322" fmla="*/ 1874523 h 6856674"/>
              <a:gd name="connsiteX323" fmla="*/ 3115587 w 9149960"/>
              <a:gd name="connsiteY323" fmla="*/ 1875848 h 6856674"/>
              <a:gd name="connsiteX324" fmla="*/ 3156007 w 9149960"/>
              <a:gd name="connsiteY324" fmla="*/ 1906328 h 6856674"/>
              <a:gd name="connsiteX325" fmla="*/ 3173897 w 9149960"/>
              <a:gd name="connsiteY325" fmla="*/ 1908978 h 6856674"/>
              <a:gd name="connsiteX326" fmla="*/ 3203714 w 9149960"/>
              <a:gd name="connsiteY326" fmla="*/ 1921568 h 6856674"/>
              <a:gd name="connsiteX327" fmla="*/ 3231544 w 9149960"/>
              <a:gd name="connsiteY327" fmla="*/ 1930182 h 6856674"/>
              <a:gd name="connsiteX328" fmla="*/ 3235520 w 9149960"/>
              <a:gd name="connsiteY328" fmla="*/ 1942771 h 6856674"/>
              <a:gd name="connsiteX329" fmla="*/ 3222268 w 9149960"/>
              <a:gd name="connsiteY329" fmla="*/ 1956686 h 6856674"/>
              <a:gd name="connsiteX330" fmla="*/ 3254735 w 9149960"/>
              <a:gd name="connsiteY330" fmla="*/ 1955361 h 6856674"/>
              <a:gd name="connsiteX331" fmla="*/ 3297805 w 9149960"/>
              <a:gd name="connsiteY331" fmla="*/ 1955361 h 6856674"/>
              <a:gd name="connsiteX332" fmla="*/ 3338888 w 9149960"/>
              <a:gd name="connsiteY332" fmla="*/ 1953373 h 6856674"/>
              <a:gd name="connsiteX333" fmla="*/ 3354126 w 9149960"/>
              <a:gd name="connsiteY333" fmla="*/ 1954698 h 6856674"/>
              <a:gd name="connsiteX334" fmla="*/ 3362740 w 9149960"/>
              <a:gd name="connsiteY334" fmla="*/ 1992467 h 6856674"/>
              <a:gd name="connsiteX335" fmla="*/ 3373343 w 9149960"/>
              <a:gd name="connsiteY335" fmla="*/ 1993792 h 6856674"/>
              <a:gd name="connsiteX336" fmla="*/ 3407136 w 9149960"/>
              <a:gd name="connsiteY336" fmla="*/ 2017646 h 6856674"/>
              <a:gd name="connsiteX337" fmla="*/ 3409124 w 9149960"/>
              <a:gd name="connsiteY337" fmla="*/ 2039512 h 6856674"/>
              <a:gd name="connsiteX338" fmla="*/ 3425027 w 9149960"/>
              <a:gd name="connsiteY338" fmla="*/ 2046138 h 6856674"/>
              <a:gd name="connsiteX339" fmla="*/ 3412436 w 9149960"/>
              <a:gd name="connsiteY339" fmla="*/ 2053427 h 6856674"/>
              <a:gd name="connsiteX340" fmla="*/ 3414425 w 9149960"/>
              <a:gd name="connsiteY340" fmla="*/ 2054752 h 6856674"/>
              <a:gd name="connsiteX341" fmla="*/ 3414425 w 9149960"/>
              <a:gd name="connsiteY341" fmla="*/ 2056740 h 6856674"/>
              <a:gd name="connsiteX342" fmla="*/ 3397197 w 9149960"/>
              <a:gd name="connsiteY342" fmla="*/ 2062703 h 6856674"/>
              <a:gd name="connsiteX343" fmla="*/ 3366717 w 9149960"/>
              <a:gd name="connsiteY343" fmla="*/ 2067342 h 6856674"/>
              <a:gd name="connsiteX344" fmla="*/ 3392558 w 9149960"/>
              <a:gd name="connsiteY344" fmla="*/ 2071980 h 6856674"/>
              <a:gd name="connsiteX345" fmla="*/ 3405811 w 9149960"/>
              <a:gd name="connsiteY345" fmla="*/ 2077944 h 6856674"/>
              <a:gd name="connsiteX346" fmla="*/ 3427014 w 9149960"/>
              <a:gd name="connsiteY346" fmla="*/ 2097159 h 6856674"/>
              <a:gd name="connsiteX347" fmla="*/ 3438940 w 9149960"/>
              <a:gd name="connsiteY347" fmla="*/ 2126977 h 6856674"/>
              <a:gd name="connsiteX348" fmla="*/ 3440305 w 9149960"/>
              <a:gd name="connsiteY348" fmla="*/ 2129159 h 6856674"/>
              <a:gd name="connsiteX349" fmla="*/ 3465857 w 9149960"/>
              <a:gd name="connsiteY349" fmla="*/ 2132855 h 6856674"/>
              <a:gd name="connsiteX350" fmla="*/ 3493272 w 9149960"/>
              <a:gd name="connsiteY350" fmla="*/ 2136252 h 6856674"/>
              <a:gd name="connsiteX351" fmla="*/ 3467265 w 9149960"/>
              <a:gd name="connsiteY351" fmla="*/ 2141469 h 6856674"/>
              <a:gd name="connsiteX352" fmla="*/ 3443949 w 9149960"/>
              <a:gd name="connsiteY352" fmla="*/ 2134753 h 6856674"/>
              <a:gd name="connsiteX353" fmla="*/ 3446395 w 9149960"/>
              <a:gd name="connsiteY353" fmla="*/ 2138322 h 6856674"/>
              <a:gd name="connsiteX354" fmla="*/ 3443580 w 9149960"/>
              <a:gd name="connsiteY354" fmla="*/ 2144867 h 6856674"/>
              <a:gd name="connsiteX355" fmla="*/ 3463457 w 9149960"/>
              <a:gd name="connsiteY355" fmla="*/ 2163420 h 6856674"/>
              <a:gd name="connsiteX356" fmla="*/ 3492611 w 9149960"/>
              <a:gd name="connsiteY356" fmla="*/ 2160107 h 6856674"/>
              <a:gd name="connsiteX357" fmla="*/ 3500563 w 9149960"/>
              <a:gd name="connsiteY357" fmla="*/ 2199201 h 6856674"/>
              <a:gd name="connsiteX358" fmla="*/ 3548933 w 9149960"/>
              <a:gd name="connsiteY358" fmla="*/ 2221729 h 6856674"/>
              <a:gd name="connsiteX359" fmla="*/ 3535019 w 9149960"/>
              <a:gd name="connsiteY359" fmla="*/ 2237631 h 6856674"/>
              <a:gd name="connsiteX360" fmla="*/ 3549596 w 9149960"/>
              <a:gd name="connsiteY360" fmla="*/ 2246908 h 6856674"/>
              <a:gd name="connsiteX361" fmla="*/ 3552248 w 9149960"/>
              <a:gd name="connsiteY361" fmla="*/ 2264799 h 6856674"/>
              <a:gd name="connsiteX362" fmla="*/ 3560199 w 9149960"/>
              <a:gd name="connsiteY362" fmla="*/ 2297929 h 6856674"/>
              <a:gd name="connsiteX363" fmla="*/ 3584714 w 9149960"/>
              <a:gd name="connsiteY363" fmla="*/ 2329071 h 6856674"/>
              <a:gd name="connsiteX364" fmla="*/ 3590016 w 9149960"/>
              <a:gd name="connsiteY364" fmla="*/ 2334372 h 6856674"/>
              <a:gd name="connsiteX365" fmla="*/ 3609232 w 9149960"/>
              <a:gd name="connsiteY365" fmla="*/ 2336360 h 6856674"/>
              <a:gd name="connsiteX366" fmla="*/ 3614532 w 9149960"/>
              <a:gd name="connsiteY366" fmla="*/ 2351600 h 6856674"/>
              <a:gd name="connsiteX367" fmla="*/ 3646337 w 9149960"/>
              <a:gd name="connsiteY367" fmla="*/ 2352924 h 6856674"/>
              <a:gd name="connsiteX368" fmla="*/ 3659590 w 9149960"/>
              <a:gd name="connsiteY368" fmla="*/ 2377441 h 6856674"/>
              <a:gd name="connsiteX369" fmla="*/ 3657601 w 9149960"/>
              <a:gd name="connsiteY369" fmla="*/ 2387381 h 6856674"/>
              <a:gd name="connsiteX370" fmla="*/ 3670192 w 9149960"/>
              <a:gd name="connsiteY370" fmla="*/ 2388706 h 6856674"/>
              <a:gd name="connsiteX371" fmla="*/ 3713923 w 9149960"/>
              <a:gd name="connsiteY371" fmla="*/ 2384067 h 6856674"/>
              <a:gd name="connsiteX372" fmla="*/ 3772895 w 9149960"/>
              <a:gd name="connsiteY372" fmla="*/ 2384730 h 6856674"/>
              <a:gd name="connsiteX373" fmla="*/ 3774883 w 9149960"/>
              <a:gd name="connsiteY373" fmla="*/ 2385392 h 6856674"/>
              <a:gd name="connsiteX374" fmla="*/ 3779521 w 9149960"/>
              <a:gd name="connsiteY374" fmla="*/ 2384730 h 6856674"/>
              <a:gd name="connsiteX375" fmla="*/ 3779521 w 9149960"/>
              <a:gd name="connsiteY375" fmla="*/ 2380093 h 6856674"/>
              <a:gd name="connsiteX376" fmla="*/ 3758981 w 9149960"/>
              <a:gd name="connsiteY376" fmla="*/ 2364188 h 6856674"/>
              <a:gd name="connsiteX377" fmla="*/ 3800063 w 9149960"/>
              <a:gd name="connsiteY377" fmla="*/ 2345635 h 6856674"/>
              <a:gd name="connsiteX378" fmla="*/ 3827892 w 9149960"/>
              <a:gd name="connsiteY378" fmla="*/ 2384067 h 6856674"/>
              <a:gd name="connsiteX379" fmla="*/ 3852408 w 9149960"/>
              <a:gd name="connsiteY379" fmla="*/ 2413886 h 6856674"/>
              <a:gd name="connsiteX380" fmla="*/ 3827229 w 9149960"/>
              <a:gd name="connsiteY380" fmla="*/ 2401958 h 6856674"/>
              <a:gd name="connsiteX381" fmla="*/ 3793436 w 9149960"/>
              <a:gd name="connsiteY381" fmla="*/ 2393344 h 6856674"/>
              <a:gd name="connsiteX382" fmla="*/ 3797413 w 9149960"/>
              <a:gd name="connsiteY382" fmla="*/ 2414548 h 6856674"/>
              <a:gd name="connsiteX383" fmla="*/ 3839156 w 9149960"/>
              <a:gd name="connsiteY383" fmla="*/ 2456956 h 6856674"/>
              <a:gd name="connsiteX384" fmla="*/ 3858372 w 9149960"/>
              <a:gd name="connsiteY384" fmla="*/ 2465570 h 6856674"/>
              <a:gd name="connsiteX385" fmla="*/ 3889514 w 9149960"/>
              <a:gd name="connsiteY385" fmla="*/ 2477497 h 6856674"/>
              <a:gd name="connsiteX386" fmla="*/ 3941198 w 9149960"/>
              <a:gd name="connsiteY386" fmla="*/ 2507314 h 6856674"/>
              <a:gd name="connsiteX387" fmla="*/ 3948487 w 9149960"/>
              <a:gd name="connsiteY387" fmla="*/ 2504002 h 6856674"/>
              <a:gd name="connsiteX388" fmla="*/ 3956438 w 9149960"/>
              <a:gd name="connsiteY388" fmla="*/ 2501351 h 6856674"/>
              <a:gd name="connsiteX389" fmla="*/ 3973003 w 9149960"/>
              <a:gd name="connsiteY389" fmla="*/ 2494724 h 6856674"/>
              <a:gd name="connsiteX390" fmla="*/ 3980292 w 9149960"/>
              <a:gd name="connsiteY390" fmla="*/ 2490087 h 6856674"/>
              <a:gd name="connsiteX391" fmla="*/ 4012760 w 9149960"/>
              <a:gd name="connsiteY391" fmla="*/ 2500025 h 6856674"/>
              <a:gd name="connsiteX392" fmla="*/ 4018060 w 9149960"/>
              <a:gd name="connsiteY392" fmla="*/ 2497376 h 6856674"/>
              <a:gd name="connsiteX393" fmla="*/ 4020048 w 9149960"/>
              <a:gd name="connsiteY393" fmla="*/ 2451654 h 6856674"/>
              <a:gd name="connsiteX394" fmla="*/ 3978966 w 9149960"/>
              <a:gd name="connsiteY394" fmla="*/ 2428464 h 6856674"/>
              <a:gd name="connsiteX395" fmla="*/ 4025349 w 9149960"/>
              <a:gd name="connsiteY395" fmla="*/ 2447679 h 6856674"/>
              <a:gd name="connsiteX396" fmla="*/ 4033300 w 9149960"/>
              <a:gd name="connsiteY396" fmla="*/ 2439728 h 6856674"/>
              <a:gd name="connsiteX397" fmla="*/ 4026012 w 9149960"/>
              <a:gd name="connsiteY397" fmla="*/ 2423824 h 6856674"/>
              <a:gd name="connsiteX398" fmla="*/ 3953787 w 9149960"/>
              <a:gd name="connsiteY398" fmla="*/ 2380755 h 6856674"/>
              <a:gd name="connsiteX399" fmla="*/ 3945173 w 9149960"/>
              <a:gd name="connsiteY399" fmla="*/ 2377441 h 6856674"/>
              <a:gd name="connsiteX400" fmla="*/ 3929934 w 9149960"/>
              <a:gd name="connsiteY400" fmla="*/ 2375454 h 6856674"/>
              <a:gd name="connsiteX401" fmla="*/ 3859697 w 9149960"/>
              <a:gd name="connsiteY401" fmla="*/ 2335697 h 6856674"/>
              <a:gd name="connsiteX402" fmla="*/ 3780847 w 9149960"/>
              <a:gd name="connsiteY402" fmla="*/ 2309193 h 6856674"/>
              <a:gd name="connsiteX403" fmla="*/ 3772234 w 9149960"/>
              <a:gd name="connsiteY403" fmla="*/ 2303229 h 6856674"/>
              <a:gd name="connsiteX404" fmla="*/ 3766270 w 9149960"/>
              <a:gd name="connsiteY404" fmla="*/ 2292626 h 6856674"/>
              <a:gd name="connsiteX405" fmla="*/ 3735789 w 9149960"/>
              <a:gd name="connsiteY405" fmla="*/ 2284673 h 6856674"/>
              <a:gd name="connsiteX406" fmla="*/ 3725850 w 9149960"/>
              <a:gd name="connsiteY406" fmla="*/ 2262811 h 6856674"/>
              <a:gd name="connsiteX407" fmla="*/ 3742415 w 9149960"/>
              <a:gd name="connsiteY407" fmla="*/ 2261485 h 6856674"/>
              <a:gd name="connsiteX408" fmla="*/ 3766932 w 9149960"/>
              <a:gd name="connsiteY408" fmla="*/ 2263472 h 6856674"/>
              <a:gd name="connsiteX409" fmla="*/ 3790786 w 9149960"/>
              <a:gd name="connsiteY409" fmla="*/ 2275399 h 6856674"/>
              <a:gd name="connsiteX410" fmla="*/ 3816627 w 9149960"/>
              <a:gd name="connsiteY410" fmla="*/ 2275399 h 6856674"/>
              <a:gd name="connsiteX411" fmla="*/ 3847107 w 9149960"/>
              <a:gd name="connsiteY411" fmla="*/ 2302565 h 6856674"/>
              <a:gd name="connsiteX412" fmla="*/ 3876925 w 9149960"/>
              <a:gd name="connsiteY412" fmla="*/ 2319795 h 6856674"/>
              <a:gd name="connsiteX413" fmla="*/ 3891502 w 9149960"/>
              <a:gd name="connsiteY413" fmla="*/ 2300580 h 6856674"/>
              <a:gd name="connsiteX414" fmla="*/ 3934572 w 9149960"/>
              <a:gd name="connsiteY414" fmla="*/ 2331722 h 6856674"/>
              <a:gd name="connsiteX415" fmla="*/ 3958426 w 9149960"/>
              <a:gd name="connsiteY415" fmla="*/ 2337685 h 6856674"/>
              <a:gd name="connsiteX416" fmla="*/ 3983605 w 9149960"/>
              <a:gd name="connsiteY416" fmla="*/ 2351600 h 6856674"/>
              <a:gd name="connsiteX417" fmla="*/ 4010109 w 9149960"/>
              <a:gd name="connsiteY417" fmla="*/ 2328409 h 6856674"/>
              <a:gd name="connsiteX418" fmla="*/ 4029987 w 9149960"/>
              <a:gd name="connsiteY418" fmla="*/ 2350937 h 6856674"/>
              <a:gd name="connsiteX419" fmla="*/ 4053841 w 9149960"/>
              <a:gd name="connsiteY419" fmla="*/ 2340997 h 6856674"/>
              <a:gd name="connsiteX420" fmla="*/ 4066431 w 9149960"/>
              <a:gd name="connsiteY420" fmla="*/ 2359551 h 6856674"/>
              <a:gd name="connsiteX421" fmla="*/ 4086309 w 9149960"/>
              <a:gd name="connsiteY421" fmla="*/ 2395995 h 6856674"/>
              <a:gd name="connsiteX422" fmla="*/ 4106187 w 9149960"/>
              <a:gd name="connsiteY422" fmla="*/ 2397982 h 6856674"/>
              <a:gd name="connsiteX423" fmla="*/ 4143956 w 9149960"/>
              <a:gd name="connsiteY423" fmla="*/ 2425812 h 6856674"/>
              <a:gd name="connsiteX424" fmla="*/ 4283099 w 9149960"/>
              <a:gd name="connsiteY424" fmla="*/ 2500688 h 6856674"/>
              <a:gd name="connsiteX425" fmla="*/ 4299002 w 9149960"/>
              <a:gd name="connsiteY425" fmla="*/ 2510628 h 6856674"/>
              <a:gd name="connsiteX426" fmla="*/ 4281774 w 9149960"/>
              <a:gd name="connsiteY426" fmla="*/ 2503338 h 6856674"/>
              <a:gd name="connsiteX427" fmla="*/ 4139981 w 9149960"/>
              <a:gd name="connsiteY427" fmla="*/ 2429125 h 6856674"/>
              <a:gd name="connsiteX428" fmla="*/ 4057817 w 9149960"/>
              <a:gd name="connsiteY428" fmla="*/ 2409911 h 6856674"/>
              <a:gd name="connsiteX429" fmla="*/ 4048540 w 9149960"/>
              <a:gd name="connsiteY429" fmla="*/ 2411897 h 6856674"/>
              <a:gd name="connsiteX430" fmla="*/ 4051191 w 9149960"/>
              <a:gd name="connsiteY430" fmla="*/ 2419186 h 6856674"/>
              <a:gd name="connsiteX431" fmla="*/ 4076370 w 9149960"/>
              <a:gd name="connsiteY431" fmla="*/ 2436414 h 6856674"/>
              <a:gd name="connsiteX432" fmla="*/ 4184375 w 9149960"/>
              <a:gd name="connsiteY432" fmla="*/ 2502677 h 6856674"/>
              <a:gd name="connsiteX433" fmla="*/ 4238042 w 9149960"/>
              <a:gd name="connsiteY433" fmla="*/ 2527856 h 6856674"/>
              <a:gd name="connsiteX434" fmla="*/ 4254607 w 9149960"/>
              <a:gd name="connsiteY434" fmla="*/ 2533819 h 6856674"/>
              <a:gd name="connsiteX435" fmla="*/ 4302316 w 9149960"/>
              <a:gd name="connsiteY435" fmla="*/ 2531832 h 6856674"/>
              <a:gd name="connsiteX436" fmla="*/ 4320868 w 9149960"/>
              <a:gd name="connsiteY436" fmla="*/ 2593452 h 6856674"/>
              <a:gd name="connsiteX437" fmla="*/ 4328819 w 9149960"/>
              <a:gd name="connsiteY437" fmla="*/ 2598753 h 6856674"/>
              <a:gd name="connsiteX438" fmla="*/ 4391104 w 9149960"/>
              <a:gd name="connsiteY438" fmla="*/ 2665013 h 6856674"/>
              <a:gd name="connsiteX439" fmla="*/ 4399718 w 9149960"/>
              <a:gd name="connsiteY439" fmla="*/ 2674953 h 6856674"/>
              <a:gd name="connsiteX440" fmla="*/ 4435499 w 9149960"/>
              <a:gd name="connsiteY440" fmla="*/ 2706096 h 6856674"/>
              <a:gd name="connsiteX441" fmla="*/ 4458690 w 9149960"/>
              <a:gd name="connsiteY441" fmla="*/ 2710071 h 6856674"/>
              <a:gd name="connsiteX442" fmla="*/ 4471280 w 9149960"/>
              <a:gd name="connsiteY442" fmla="*/ 2718023 h 6856674"/>
              <a:gd name="connsiteX443" fmla="*/ 4488508 w 9149960"/>
              <a:gd name="connsiteY443" fmla="*/ 2686218 h 6856674"/>
              <a:gd name="connsiteX444" fmla="*/ 4485857 w 9149960"/>
              <a:gd name="connsiteY444" fmla="*/ 2741876 h 6856674"/>
              <a:gd name="connsiteX445" fmla="*/ 4489833 w 9149960"/>
              <a:gd name="connsiteY445" fmla="*/ 2747178 h 6856674"/>
              <a:gd name="connsiteX446" fmla="*/ 4509048 w 9149960"/>
              <a:gd name="connsiteY446" fmla="*/ 2764405 h 6856674"/>
              <a:gd name="connsiteX447" fmla="*/ 4526276 w 9149960"/>
              <a:gd name="connsiteY447" fmla="*/ 2745189 h 6856674"/>
              <a:gd name="connsiteX448" fmla="*/ 4509048 w 9149960"/>
              <a:gd name="connsiteY448" fmla="*/ 2660376 h 6856674"/>
              <a:gd name="connsiteX449" fmla="*/ 4491821 w 9149960"/>
              <a:gd name="connsiteY449" fmla="*/ 2651761 h 6856674"/>
              <a:gd name="connsiteX450" fmla="*/ 4487182 w 9149960"/>
              <a:gd name="connsiteY450" fmla="*/ 2637848 h 6856674"/>
              <a:gd name="connsiteX451" fmla="*/ 4499109 w 9149960"/>
              <a:gd name="connsiteY451" fmla="*/ 2641822 h 6856674"/>
              <a:gd name="connsiteX452" fmla="*/ 4509048 w 9149960"/>
              <a:gd name="connsiteY452" fmla="*/ 2640497 h 6856674"/>
              <a:gd name="connsiteX453" fmla="*/ 4522963 w 9149960"/>
              <a:gd name="connsiteY453" fmla="*/ 2640497 h 6856674"/>
              <a:gd name="connsiteX454" fmla="*/ 4527602 w 9149960"/>
              <a:gd name="connsiteY454" fmla="*/ 2631884 h 6856674"/>
              <a:gd name="connsiteX455" fmla="*/ 4539529 w 9149960"/>
              <a:gd name="connsiteY455" fmla="*/ 2592789 h 6856674"/>
              <a:gd name="connsiteX456" fmla="*/ 4560069 w 9149960"/>
              <a:gd name="connsiteY456" fmla="*/ 2511291 h 6856674"/>
              <a:gd name="connsiteX457" fmla="*/ 4571996 w 9149960"/>
              <a:gd name="connsiteY457" fmla="*/ 2497376 h 6856674"/>
              <a:gd name="connsiteX458" fmla="*/ 4579285 w 9149960"/>
              <a:gd name="connsiteY458" fmla="*/ 2511291 h 6856674"/>
              <a:gd name="connsiteX459" fmla="*/ 4561395 w 9149960"/>
              <a:gd name="connsiteY459" fmla="*/ 2622607 h 6856674"/>
              <a:gd name="connsiteX460" fmla="*/ 4552781 w 9149960"/>
              <a:gd name="connsiteY460" fmla="*/ 2690855 h 6856674"/>
              <a:gd name="connsiteX461" fmla="*/ 4545492 w 9149960"/>
              <a:gd name="connsiteY461" fmla="*/ 2805488 h 6856674"/>
              <a:gd name="connsiteX462" fmla="*/ 4552781 w 9149960"/>
              <a:gd name="connsiteY462" fmla="*/ 2849219 h 6856674"/>
              <a:gd name="connsiteX463" fmla="*/ 4579948 w 9149960"/>
              <a:gd name="connsiteY463" fmla="*/ 2906867 h 6856674"/>
              <a:gd name="connsiteX464" fmla="*/ 4580610 w 9149960"/>
              <a:gd name="connsiteY464" fmla="*/ 2909517 h 6856674"/>
              <a:gd name="connsiteX465" fmla="*/ 4585911 w 9149960"/>
              <a:gd name="connsiteY465" fmla="*/ 2915480 h 6856674"/>
              <a:gd name="connsiteX466" fmla="*/ 4600489 w 9149960"/>
              <a:gd name="connsiteY466" fmla="*/ 2918794 h 6856674"/>
              <a:gd name="connsiteX467" fmla="*/ 4601815 w 9149960"/>
              <a:gd name="connsiteY467" fmla="*/ 2900902 h 6856674"/>
              <a:gd name="connsiteX468" fmla="*/ 4587900 w 9149960"/>
              <a:gd name="connsiteY468" fmla="*/ 2867772 h 6856674"/>
              <a:gd name="connsiteX469" fmla="*/ 4569346 w 9149960"/>
              <a:gd name="connsiteY469" fmla="*/ 2841268 h 6856674"/>
              <a:gd name="connsiteX470" fmla="*/ 4571996 w 9149960"/>
              <a:gd name="connsiteY470" fmla="*/ 2839280 h 6856674"/>
              <a:gd name="connsiteX471" fmla="*/ 4597176 w 9149960"/>
              <a:gd name="connsiteY471" fmla="*/ 2861809 h 6856674"/>
              <a:gd name="connsiteX472" fmla="*/ 4607115 w 9149960"/>
              <a:gd name="connsiteY472" fmla="*/ 2875723 h 6856674"/>
              <a:gd name="connsiteX473" fmla="*/ 4615730 w 9149960"/>
              <a:gd name="connsiteY473" fmla="*/ 2857170 h 6856674"/>
              <a:gd name="connsiteX474" fmla="*/ 4628318 w 9149960"/>
              <a:gd name="connsiteY474" fmla="*/ 2868435 h 6856674"/>
              <a:gd name="connsiteX475" fmla="*/ 4637595 w 9149960"/>
              <a:gd name="connsiteY475" fmla="*/ 2858496 h 6856674"/>
              <a:gd name="connsiteX476" fmla="*/ 4648859 w 9149960"/>
              <a:gd name="connsiteY476" fmla="*/ 2877049 h 6856674"/>
              <a:gd name="connsiteX477" fmla="*/ 4647534 w 9149960"/>
              <a:gd name="connsiteY477" fmla="*/ 2906867 h 6856674"/>
              <a:gd name="connsiteX478" fmla="*/ 4642895 w 9149960"/>
              <a:gd name="connsiteY478" fmla="*/ 2928732 h 6856674"/>
              <a:gd name="connsiteX479" fmla="*/ 4632957 w 9149960"/>
              <a:gd name="connsiteY479" fmla="*/ 2935359 h 6856674"/>
              <a:gd name="connsiteX480" fmla="*/ 4615066 w 9149960"/>
              <a:gd name="connsiteY480" fmla="*/ 2916143 h 6856674"/>
              <a:gd name="connsiteX481" fmla="*/ 4609102 w 9149960"/>
              <a:gd name="connsiteY481" fmla="*/ 2939335 h 6856674"/>
              <a:gd name="connsiteX482" fmla="*/ 4619704 w 9149960"/>
              <a:gd name="connsiteY482" fmla="*/ 2945298 h 6856674"/>
              <a:gd name="connsiteX483" fmla="*/ 4609102 w 9149960"/>
              <a:gd name="connsiteY483" fmla="*/ 2941985 h 6856674"/>
              <a:gd name="connsiteX484" fmla="*/ 4626330 w 9149960"/>
              <a:gd name="connsiteY484" fmla="*/ 2967826 h 6856674"/>
              <a:gd name="connsiteX485" fmla="*/ 4604464 w 9149960"/>
              <a:gd name="connsiteY485" fmla="*/ 2975115 h 6856674"/>
              <a:gd name="connsiteX486" fmla="*/ 4616391 w 9149960"/>
              <a:gd name="connsiteY486" fmla="*/ 2999631 h 6856674"/>
              <a:gd name="connsiteX487" fmla="*/ 4605127 w 9149960"/>
              <a:gd name="connsiteY487" fmla="*/ 3026136 h 6856674"/>
              <a:gd name="connsiteX488" fmla="*/ 4544829 w 9149960"/>
              <a:gd name="connsiteY488" fmla="*/ 3107636 h 6856674"/>
              <a:gd name="connsiteX489" fmla="*/ 4297676 w 9149960"/>
              <a:gd name="connsiteY489" fmla="*/ 3451528 h 6856674"/>
              <a:gd name="connsiteX490" fmla="*/ 3913368 w 9149960"/>
              <a:gd name="connsiteY490" fmla="*/ 3988241 h 6856674"/>
              <a:gd name="connsiteX491" fmla="*/ 3956438 w 9149960"/>
              <a:gd name="connsiteY491" fmla="*/ 4014745 h 6856674"/>
              <a:gd name="connsiteX492" fmla="*/ 3994207 w 9149960"/>
              <a:gd name="connsiteY492" fmla="*/ 4041912 h 6856674"/>
              <a:gd name="connsiteX493" fmla="*/ 4006796 w 9149960"/>
              <a:gd name="connsiteY493" fmla="*/ 4047213 h 6856674"/>
              <a:gd name="connsiteX494" fmla="*/ 4008784 w 9149960"/>
              <a:gd name="connsiteY494" fmla="*/ 4034623 h 6856674"/>
              <a:gd name="connsiteX495" fmla="*/ 3998845 w 9149960"/>
              <a:gd name="connsiteY495" fmla="*/ 4025347 h 6856674"/>
              <a:gd name="connsiteX496" fmla="*/ 4020711 w 9149960"/>
              <a:gd name="connsiteY496" fmla="*/ 4026009 h 6856674"/>
              <a:gd name="connsiteX497" fmla="*/ 4063781 w 9149960"/>
              <a:gd name="connsiteY497" fmla="*/ 4040586 h 6856674"/>
              <a:gd name="connsiteX498" fmla="*/ 4073057 w 9149960"/>
              <a:gd name="connsiteY498" fmla="*/ 4063115 h 6856674"/>
              <a:gd name="connsiteX499" fmla="*/ 4124740 w 9149960"/>
              <a:gd name="connsiteY499" fmla="*/ 4075705 h 6856674"/>
              <a:gd name="connsiteX500" fmla="*/ 4204248 w 9149960"/>
              <a:gd name="connsiteY500" fmla="*/ 4096908 h 6856674"/>
              <a:gd name="connsiteX501" fmla="*/ 4218826 w 9149960"/>
              <a:gd name="connsiteY501" fmla="*/ 4118774 h 6856674"/>
              <a:gd name="connsiteX502" fmla="*/ 4206236 w 9149960"/>
              <a:gd name="connsiteY502" fmla="*/ 4133352 h 6856674"/>
              <a:gd name="connsiteX503" fmla="*/ 4236054 w 9149960"/>
              <a:gd name="connsiteY503" fmla="*/ 4133352 h 6856674"/>
              <a:gd name="connsiteX504" fmla="*/ 4316229 w 9149960"/>
              <a:gd name="connsiteY504" fmla="*/ 4141965 h 6856674"/>
              <a:gd name="connsiteX505" fmla="*/ 4359299 w 9149960"/>
              <a:gd name="connsiteY505" fmla="*/ 4143954 h 6856674"/>
              <a:gd name="connsiteX506" fmla="*/ 4397730 w 9149960"/>
              <a:gd name="connsiteY506" fmla="*/ 4149254 h 6856674"/>
              <a:gd name="connsiteX507" fmla="*/ 4397730 w 9149960"/>
              <a:gd name="connsiteY507" fmla="*/ 4183710 h 6856674"/>
              <a:gd name="connsiteX508" fmla="*/ 4449414 w 9149960"/>
              <a:gd name="connsiteY508" fmla="*/ 4220154 h 6856674"/>
              <a:gd name="connsiteX509" fmla="*/ 4459353 w 9149960"/>
              <a:gd name="connsiteY509" fmla="*/ 4226117 h 6856674"/>
              <a:gd name="connsiteX510" fmla="*/ 4489170 w 9149960"/>
              <a:gd name="connsiteY510" fmla="*/ 4287740 h 6856674"/>
              <a:gd name="connsiteX511" fmla="*/ 4546155 w 9149960"/>
              <a:gd name="connsiteY511" fmla="*/ 4309606 h 6856674"/>
              <a:gd name="connsiteX512" fmla="*/ 4536878 w 9149960"/>
              <a:gd name="connsiteY512" fmla="*/ 4327496 h 6856674"/>
              <a:gd name="connsiteX513" fmla="*/ 4574647 w 9149960"/>
              <a:gd name="connsiteY513" fmla="*/ 4340086 h 6856674"/>
              <a:gd name="connsiteX514" fmla="*/ 4537541 w 9149960"/>
              <a:gd name="connsiteY514" fmla="*/ 4370566 h 6856674"/>
              <a:gd name="connsiteX515" fmla="*/ 4585911 w 9149960"/>
              <a:gd name="connsiteY515" fmla="*/ 4381168 h 6856674"/>
              <a:gd name="connsiteX516" fmla="*/ 4558744 w 9149960"/>
              <a:gd name="connsiteY516" fmla="*/ 4383155 h 6856674"/>
              <a:gd name="connsiteX517" fmla="*/ 4590550 w 9149960"/>
              <a:gd name="connsiteY517" fmla="*/ 4389119 h 6856674"/>
              <a:gd name="connsiteX518" fmla="*/ 4643558 w 9149960"/>
              <a:gd name="connsiteY518" fmla="*/ 4405684 h 6856674"/>
              <a:gd name="connsiteX519" fmla="*/ 4672713 w 9149960"/>
              <a:gd name="connsiteY519" fmla="*/ 4438152 h 6856674"/>
              <a:gd name="connsiteX520" fmla="*/ 4690603 w 9149960"/>
              <a:gd name="connsiteY520" fmla="*/ 4464656 h 6856674"/>
              <a:gd name="connsiteX521" fmla="*/ 4697229 w 9149960"/>
              <a:gd name="connsiteY521" fmla="*/ 4468632 h 6856674"/>
              <a:gd name="connsiteX522" fmla="*/ 4746263 w 9149960"/>
              <a:gd name="connsiteY522" fmla="*/ 4481221 h 6856674"/>
              <a:gd name="connsiteX523" fmla="*/ 4780718 w 9149960"/>
              <a:gd name="connsiteY523" fmla="*/ 4490498 h 6856674"/>
              <a:gd name="connsiteX524" fmla="*/ 4781381 w 9149960"/>
              <a:gd name="connsiteY524" fmla="*/ 4501100 h 6856674"/>
              <a:gd name="connsiteX525" fmla="*/ 4729697 w 9149960"/>
              <a:gd name="connsiteY525" fmla="*/ 4496461 h 6856674"/>
              <a:gd name="connsiteX526" fmla="*/ 4757527 w 9149960"/>
              <a:gd name="connsiteY526" fmla="*/ 4517665 h 6856674"/>
              <a:gd name="connsiteX527" fmla="*/ 4874808 w 9149960"/>
              <a:gd name="connsiteY527" fmla="*/ 4543507 h 6856674"/>
              <a:gd name="connsiteX528" fmla="*/ 4893362 w 9149960"/>
              <a:gd name="connsiteY528" fmla="*/ 4561397 h 6856674"/>
              <a:gd name="connsiteX529" fmla="*/ 4879447 w 9149960"/>
              <a:gd name="connsiteY529" fmla="*/ 4566035 h 6856674"/>
              <a:gd name="connsiteX530" fmla="*/ 4864869 w 9149960"/>
              <a:gd name="connsiteY530" fmla="*/ 4577962 h 6856674"/>
              <a:gd name="connsiteX531" fmla="*/ 4883422 w 9149960"/>
              <a:gd name="connsiteY531" fmla="*/ 4583263 h 6856674"/>
              <a:gd name="connsiteX532" fmla="*/ 4963598 w 9149960"/>
              <a:gd name="connsiteY532" fmla="*/ 4587239 h 6856674"/>
              <a:gd name="connsiteX533" fmla="*/ 4919203 w 9149960"/>
              <a:gd name="connsiteY533" fmla="*/ 4566698 h 6856674"/>
              <a:gd name="connsiteX534" fmla="*/ 4905289 w 9149960"/>
              <a:gd name="connsiteY534" fmla="*/ 4536881 h 6856674"/>
              <a:gd name="connsiteX535" fmla="*/ 4947033 w 9149960"/>
              <a:gd name="connsiteY535" fmla="*/ 4538206 h 6856674"/>
              <a:gd name="connsiteX536" fmla="*/ 4945045 w 9149960"/>
              <a:gd name="connsiteY536" fmla="*/ 4534230 h 6856674"/>
              <a:gd name="connsiteX537" fmla="*/ 4962273 w 9149960"/>
              <a:gd name="connsiteY537" fmla="*/ 4525616 h 6856674"/>
              <a:gd name="connsiteX538" fmla="*/ 5023233 w 9149960"/>
              <a:gd name="connsiteY538" fmla="*/ 4521641 h 6856674"/>
              <a:gd name="connsiteX539" fmla="*/ 5104071 w 9149960"/>
              <a:gd name="connsiteY539" fmla="*/ 4565373 h 6856674"/>
              <a:gd name="connsiteX540" fmla="*/ 5136539 w 9149960"/>
              <a:gd name="connsiteY540" fmla="*/ 4553446 h 6856674"/>
              <a:gd name="connsiteX541" fmla="*/ 5212077 w 9149960"/>
              <a:gd name="connsiteY541" fmla="*/ 4581276 h 6856674"/>
              <a:gd name="connsiteX542" fmla="*/ 5162381 w 9149960"/>
              <a:gd name="connsiteY542" fmla="*/ 4570674 h 6856674"/>
              <a:gd name="connsiteX543" fmla="*/ 5206113 w 9149960"/>
              <a:gd name="connsiteY543" fmla="*/ 4587902 h 6856674"/>
              <a:gd name="connsiteX544" fmla="*/ 5231955 w 9149960"/>
              <a:gd name="connsiteY544" fmla="*/ 4601816 h 6856674"/>
              <a:gd name="connsiteX545" fmla="*/ 5223341 w 9149960"/>
              <a:gd name="connsiteY545" fmla="*/ 4605792 h 6856674"/>
              <a:gd name="connsiteX546" fmla="*/ 5233944 w 9149960"/>
              <a:gd name="connsiteY546" fmla="*/ 4605792 h 6856674"/>
              <a:gd name="connsiteX547" fmla="*/ 5252495 w 9149960"/>
              <a:gd name="connsiteY547" fmla="*/ 4608442 h 6856674"/>
              <a:gd name="connsiteX548" fmla="*/ 5243219 w 9149960"/>
              <a:gd name="connsiteY548" fmla="*/ 4595190 h 6856674"/>
              <a:gd name="connsiteX549" fmla="*/ 5243882 w 9149960"/>
              <a:gd name="connsiteY549" fmla="*/ 4583926 h 6856674"/>
              <a:gd name="connsiteX550" fmla="*/ 5263760 w 9149960"/>
              <a:gd name="connsiteY550" fmla="*/ 4591877 h 6856674"/>
              <a:gd name="connsiteX551" fmla="*/ 5280988 w 9149960"/>
              <a:gd name="connsiteY551" fmla="*/ 4624345 h 6856674"/>
              <a:gd name="connsiteX552" fmla="*/ 5277012 w 9149960"/>
              <a:gd name="connsiteY552" fmla="*/ 4623682 h 6856674"/>
              <a:gd name="connsiteX553" fmla="*/ 5303285 w 9149960"/>
              <a:gd name="connsiteY553" fmla="*/ 4636944 h 6856674"/>
              <a:gd name="connsiteX554" fmla="*/ 5290926 w 9149960"/>
              <a:gd name="connsiteY554" fmla="*/ 4628320 h 6856674"/>
              <a:gd name="connsiteX555" fmla="*/ 5277011 w 9149960"/>
              <a:gd name="connsiteY555" fmla="*/ 4591214 h 6856674"/>
              <a:gd name="connsiteX556" fmla="*/ 5288276 w 9149960"/>
              <a:gd name="connsiteY556" fmla="*/ 4580612 h 6856674"/>
              <a:gd name="connsiteX557" fmla="*/ 5328695 w 9149960"/>
              <a:gd name="connsiteY557" fmla="*/ 4628983 h 6856674"/>
              <a:gd name="connsiteX558" fmla="*/ 5335321 w 9149960"/>
              <a:gd name="connsiteY558" fmla="*/ 4644886 h 6856674"/>
              <a:gd name="connsiteX559" fmla="*/ 5313455 w 9149960"/>
              <a:gd name="connsiteY559" fmla="*/ 4632296 h 6856674"/>
              <a:gd name="connsiteX560" fmla="*/ 5317356 w 9149960"/>
              <a:gd name="connsiteY560" fmla="*/ 4642700 h 6856674"/>
              <a:gd name="connsiteX561" fmla="*/ 5351887 w 9149960"/>
              <a:gd name="connsiteY561" fmla="*/ 4651512 h 6856674"/>
              <a:gd name="connsiteX562" fmla="*/ 5332671 w 9149960"/>
              <a:gd name="connsiteY562" fmla="*/ 4625008 h 6856674"/>
              <a:gd name="connsiteX563" fmla="*/ 5331346 w 9149960"/>
              <a:gd name="connsiteY563" fmla="*/ 4623682 h 6856674"/>
              <a:gd name="connsiteX564" fmla="*/ 5335984 w 9149960"/>
              <a:gd name="connsiteY564" fmla="*/ 4621694 h 6856674"/>
              <a:gd name="connsiteX565" fmla="*/ 5310805 w 9149960"/>
              <a:gd name="connsiteY565" fmla="*/ 4583926 h 6856674"/>
              <a:gd name="connsiteX566" fmla="*/ 5322732 w 9149960"/>
              <a:gd name="connsiteY566" fmla="*/ 4583263 h 6856674"/>
              <a:gd name="connsiteX567" fmla="*/ 5324720 w 9149960"/>
              <a:gd name="connsiteY567" fmla="*/ 4581938 h 6856674"/>
              <a:gd name="connsiteX568" fmla="*/ 5324058 w 9149960"/>
              <a:gd name="connsiteY568" fmla="*/ 4579950 h 6856674"/>
              <a:gd name="connsiteX569" fmla="*/ 5322069 w 9149960"/>
              <a:gd name="connsiteY569" fmla="*/ 4576637 h 6856674"/>
              <a:gd name="connsiteX570" fmla="*/ 5332010 w 9149960"/>
              <a:gd name="connsiteY570" fmla="*/ 4578625 h 6856674"/>
              <a:gd name="connsiteX571" fmla="*/ 5373753 w 9149960"/>
              <a:gd name="connsiteY571" fmla="*/ 4647536 h 6856674"/>
              <a:gd name="connsiteX572" fmla="*/ 5383692 w 9149960"/>
              <a:gd name="connsiteY572" fmla="*/ 4650849 h 6856674"/>
              <a:gd name="connsiteX573" fmla="*/ 5384355 w 9149960"/>
              <a:gd name="connsiteY573" fmla="*/ 4651512 h 6856674"/>
              <a:gd name="connsiteX574" fmla="*/ 5384355 w 9149960"/>
              <a:gd name="connsiteY574" fmla="*/ 4662776 h 6856674"/>
              <a:gd name="connsiteX575" fmla="*/ 5407546 w 9149960"/>
              <a:gd name="connsiteY575" fmla="*/ 4676691 h 6856674"/>
              <a:gd name="connsiteX576" fmla="*/ 5406883 w 9149960"/>
              <a:gd name="connsiteY576" fmla="*/ 4676028 h 6856674"/>
              <a:gd name="connsiteX577" fmla="*/ 5406221 w 9149960"/>
              <a:gd name="connsiteY577" fmla="*/ 4670065 h 6856674"/>
              <a:gd name="connsiteX578" fmla="*/ 5472482 w 9149960"/>
              <a:gd name="connsiteY578" fmla="*/ 4685305 h 6856674"/>
              <a:gd name="connsiteX579" fmla="*/ 5474469 w 9149960"/>
              <a:gd name="connsiteY579" fmla="*/ 4678679 h 6856674"/>
              <a:gd name="connsiteX580" fmla="*/ 5502299 w 9149960"/>
              <a:gd name="connsiteY580" fmla="*/ 4692594 h 6856674"/>
              <a:gd name="connsiteX581" fmla="*/ 5593077 w 9149960"/>
              <a:gd name="connsiteY581" fmla="*/ 4750903 h 6856674"/>
              <a:gd name="connsiteX582" fmla="*/ 5597715 w 9149960"/>
              <a:gd name="connsiteY582" fmla="*/ 4751566 h 6856674"/>
              <a:gd name="connsiteX583" fmla="*/ 5661325 w 9149960"/>
              <a:gd name="connsiteY583" fmla="*/ 4797948 h 6856674"/>
              <a:gd name="connsiteX584" fmla="*/ 5669939 w 9149960"/>
              <a:gd name="connsiteY584" fmla="*/ 4788009 h 6856674"/>
              <a:gd name="connsiteX585" fmla="*/ 5699094 w 9149960"/>
              <a:gd name="connsiteY585" fmla="*/ 4774094 h 6856674"/>
              <a:gd name="connsiteX586" fmla="*/ 5685842 w 9149960"/>
              <a:gd name="connsiteY586" fmla="*/ 4772769 h 6856674"/>
              <a:gd name="connsiteX587" fmla="*/ 5717647 w 9149960"/>
              <a:gd name="connsiteY587" fmla="*/ 4755542 h 6856674"/>
              <a:gd name="connsiteX588" fmla="*/ 5716322 w 9149960"/>
              <a:gd name="connsiteY588" fmla="*/ 4780721 h 6856674"/>
              <a:gd name="connsiteX589" fmla="*/ 5763367 w 9149960"/>
              <a:gd name="connsiteY589" fmla="*/ 4764155 h 6856674"/>
              <a:gd name="connsiteX590" fmla="*/ 5769330 w 9149960"/>
              <a:gd name="connsiteY590" fmla="*/ 4789334 h 6856674"/>
              <a:gd name="connsiteX591" fmla="*/ 5738850 w 9149960"/>
              <a:gd name="connsiteY591" fmla="*/ 4802587 h 6856674"/>
              <a:gd name="connsiteX592" fmla="*/ 5835591 w 9149960"/>
              <a:gd name="connsiteY592" fmla="*/ 4809876 h 6856674"/>
              <a:gd name="connsiteX593" fmla="*/ 5768668 w 9149960"/>
              <a:gd name="connsiteY593" fmla="*/ 4817164 h 6856674"/>
              <a:gd name="connsiteX594" fmla="*/ 5810412 w 9149960"/>
              <a:gd name="connsiteY594" fmla="*/ 4863547 h 6856674"/>
              <a:gd name="connsiteX595" fmla="*/ 5825652 w 9149960"/>
              <a:gd name="connsiteY595" fmla="*/ 4901315 h 6856674"/>
              <a:gd name="connsiteX596" fmla="*/ 5823664 w 9149960"/>
              <a:gd name="connsiteY596" fmla="*/ 4915230 h 6856674"/>
              <a:gd name="connsiteX597" fmla="*/ 5818363 w 9149960"/>
              <a:gd name="connsiteY597" fmla="*/ 4924507 h 6856674"/>
              <a:gd name="connsiteX598" fmla="*/ 5897877 w 9149960"/>
              <a:gd name="connsiteY598" fmla="*/ 4936434 h 6856674"/>
              <a:gd name="connsiteX599" fmla="*/ 5922393 w 9149960"/>
              <a:gd name="connsiteY599" fmla="*/ 4940409 h 6856674"/>
              <a:gd name="connsiteX600" fmla="*/ 5929019 w 9149960"/>
              <a:gd name="connsiteY600" fmla="*/ 4977515 h 6856674"/>
              <a:gd name="connsiteX601" fmla="*/ 5992629 w 9149960"/>
              <a:gd name="connsiteY601" fmla="*/ 5003357 h 6856674"/>
              <a:gd name="connsiteX602" fmla="*/ 5978715 w 9149960"/>
              <a:gd name="connsiteY602" fmla="*/ 5020585 h 6856674"/>
              <a:gd name="connsiteX603" fmla="*/ 6001906 w 9149960"/>
              <a:gd name="connsiteY603" fmla="*/ 5035162 h 6856674"/>
              <a:gd name="connsiteX604" fmla="*/ 5981365 w 9149960"/>
              <a:gd name="connsiteY604" fmla="*/ 5059679 h 6856674"/>
              <a:gd name="connsiteX605" fmla="*/ 5999256 w 9149960"/>
              <a:gd name="connsiteY605" fmla="*/ 5077569 h 6856674"/>
              <a:gd name="connsiteX606" fmla="*/ 6011845 w 9149960"/>
              <a:gd name="connsiteY606" fmla="*/ 5083533 h 6856674"/>
              <a:gd name="connsiteX607" fmla="*/ 6027085 w 9149960"/>
              <a:gd name="connsiteY607" fmla="*/ 5093472 h 6856674"/>
              <a:gd name="connsiteX608" fmla="*/ 6042325 w 9149960"/>
              <a:gd name="connsiteY608" fmla="*/ 5102086 h 6856674"/>
              <a:gd name="connsiteX609" fmla="*/ 6055577 w 9149960"/>
              <a:gd name="connsiteY609" fmla="*/ 5112025 h 6856674"/>
              <a:gd name="connsiteX610" fmla="*/ 6061541 w 9149960"/>
              <a:gd name="connsiteY610" fmla="*/ 5123289 h 6856674"/>
              <a:gd name="connsiteX611" fmla="*/ 6111899 w 9149960"/>
              <a:gd name="connsiteY611" fmla="*/ 5133891 h 6856674"/>
              <a:gd name="connsiteX612" fmla="*/ 6063529 w 9149960"/>
              <a:gd name="connsiteY612" fmla="*/ 5132566 h 6856674"/>
              <a:gd name="connsiteX613" fmla="*/ 6048951 w 9149960"/>
              <a:gd name="connsiteY613" fmla="*/ 5133891 h 6856674"/>
              <a:gd name="connsiteX614" fmla="*/ 6056240 w 9149960"/>
              <a:gd name="connsiteY614" fmla="*/ 5142505 h 6856674"/>
              <a:gd name="connsiteX615" fmla="*/ 6081419 w 9149960"/>
              <a:gd name="connsiteY615" fmla="*/ 5148468 h 6856674"/>
              <a:gd name="connsiteX616" fmla="*/ 6169546 w 9149960"/>
              <a:gd name="connsiteY616" fmla="*/ 5167021 h 6856674"/>
              <a:gd name="connsiteX617" fmla="*/ 6172859 w 9149960"/>
              <a:gd name="connsiteY617" fmla="*/ 5169672 h 6856674"/>
              <a:gd name="connsiteX618" fmla="*/ 6204664 w 9149960"/>
              <a:gd name="connsiteY618" fmla="*/ 5184249 h 6856674"/>
              <a:gd name="connsiteX619" fmla="*/ 6186111 w 9149960"/>
              <a:gd name="connsiteY619" fmla="*/ 5202140 h 6856674"/>
              <a:gd name="connsiteX620" fmla="*/ 6217254 w 9149960"/>
              <a:gd name="connsiteY620" fmla="*/ 5194851 h 6856674"/>
              <a:gd name="connsiteX621" fmla="*/ 6231169 w 9149960"/>
              <a:gd name="connsiteY621" fmla="*/ 5183587 h 6856674"/>
              <a:gd name="connsiteX622" fmla="*/ 6180810 w 9149960"/>
              <a:gd name="connsiteY622" fmla="*/ 5164371 h 6856674"/>
              <a:gd name="connsiteX623" fmla="*/ 6205990 w 9149960"/>
              <a:gd name="connsiteY623" fmla="*/ 5125277 h 6856674"/>
              <a:gd name="connsiteX624" fmla="*/ 6255023 w 9149960"/>
              <a:gd name="connsiteY624" fmla="*/ 5178286 h 6856674"/>
              <a:gd name="connsiteX625" fmla="*/ 6269600 w 9149960"/>
              <a:gd name="connsiteY625" fmla="*/ 5189550 h 6856674"/>
              <a:gd name="connsiteX626" fmla="*/ 6303393 w 9149960"/>
              <a:gd name="connsiteY626" fmla="*/ 5220030 h 6856674"/>
              <a:gd name="connsiteX627" fmla="*/ 6286165 w 9149960"/>
              <a:gd name="connsiteY627" fmla="*/ 5230632 h 6856674"/>
              <a:gd name="connsiteX628" fmla="*/ 6400134 w 9149960"/>
              <a:gd name="connsiteY628" fmla="*/ 5262437 h 6856674"/>
              <a:gd name="connsiteX629" fmla="*/ 6457781 w 9149960"/>
              <a:gd name="connsiteY629" fmla="*/ 5271051 h 6856674"/>
              <a:gd name="connsiteX630" fmla="*/ 6470370 w 9149960"/>
              <a:gd name="connsiteY630" fmla="*/ 5298881 h 6856674"/>
              <a:gd name="connsiteX631" fmla="*/ 6528017 w 9149960"/>
              <a:gd name="connsiteY631" fmla="*/ 5339300 h 6856674"/>
              <a:gd name="connsiteX632" fmla="*/ 6553196 w 9149960"/>
              <a:gd name="connsiteY632" fmla="*/ 5357853 h 6856674"/>
              <a:gd name="connsiteX633" fmla="*/ 6611506 w 9149960"/>
              <a:gd name="connsiteY633" fmla="*/ 5383032 h 6856674"/>
              <a:gd name="connsiteX634" fmla="*/ 6626746 w 9149960"/>
              <a:gd name="connsiteY634" fmla="*/ 5385020 h 6856674"/>
              <a:gd name="connsiteX635" fmla="*/ 6663852 w 9149960"/>
              <a:gd name="connsiteY635" fmla="*/ 5389658 h 6856674"/>
              <a:gd name="connsiteX636" fmla="*/ 6653913 w 9149960"/>
              <a:gd name="connsiteY636" fmla="*/ 5409536 h 6856674"/>
              <a:gd name="connsiteX637" fmla="*/ 6653913 w 9149960"/>
              <a:gd name="connsiteY637" fmla="*/ 5422126 h 6856674"/>
              <a:gd name="connsiteX638" fmla="*/ 6694995 w 9149960"/>
              <a:gd name="connsiteY638" fmla="*/ 5447968 h 6856674"/>
              <a:gd name="connsiteX639" fmla="*/ 6683068 w 9149960"/>
              <a:gd name="connsiteY639" fmla="*/ 5390321 h 6856674"/>
              <a:gd name="connsiteX640" fmla="*/ 6700958 w 9149960"/>
              <a:gd name="connsiteY640" fmla="*/ 5427426 h 6856674"/>
              <a:gd name="connsiteX641" fmla="*/ 6710897 w 9149960"/>
              <a:gd name="connsiteY641" fmla="*/ 5453268 h 6856674"/>
              <a:gd name="connsiteX642" fmla="*/ 6738727 w 9149960"/>
              <a:gd name="connsiteY642" fmla="*/ 5467183 h 6856674"/>
              <a:gd name="connsiteX643" fmla="*/ 6797036 w 9149960"/>
              <a:gd name="connsiteY643" fmla="*/ 5516216 h 6856674"/>
              <a:gd name="connsiteX644" fmla="*/ 6793061 w 9149960"/>
              <a:gd name="connsiteY644" fmla="*/ 5532781 h 6856674"/>
              <a:gd name="connsiteX645" fmla="*/ 6782459 w 9149960"/>
              <a:gd name="connsiteY645" fmla="*/ 5546696 h 6856674"/>
              <a:gd name="connsiteX646" fmla="*/ 6810951 w 9149960"/>
              <a:gd name="connsiteY646" fmla="*/ 5548684 h 6856674"/>
              <a:gd name="connsiteX647" fmla="*/ 6834143 w 9149960"/>
              <a:gd name="connsiteY647" fmla="*/ 5540070 h 6856674"/>
              <a:gd name="connsiteX648" fmla="*/ 6852695 w 9149960"/>
              <a:gd name="connsiteY648" fmla="*/ 5534107 h 6856674"/>
              <a:gd name="connsiteX649" fmla="*/ 6832817 w 9149960"/>
              <a:gd name="connsiteY649" fmla="*/ 5530131 h 6856674"/>
              <a:gd name="connsiteX650" fmla="*/ 6813602 w 9149960"/>
              <a:gd name="connsiteY650" fmla="*/ 5523505 h 6856674"/>
              <a:gd name="connsiteX651" fmla="*/ 6831492 w 9149960"/>
              <a:gd name="connsiteY651" fmla="*/ 5514891 h 6856674"/>
              <a:gd name="connsiteX652" fmla="*/ 6881188 w 9149960"/>
              <a:gd name="connsiteY652" fmla="*/ 5530131 h 6856674"/>
              <a:gd name="connsiteX653" fmla="*/ 6907692 w 9149960"/>
              <a:gd name="connsiteY653" fmla="*/ 5533444 h 6856674"/>
              <a:gd name="connsiteX654" fmla="*/ 6951424 w 9149960"/>
              <a:gd name="connsiteY654" fmla="*/ 5548684 h 6856674"/>
              <a:gd name="connsiteX655" fmla="*/ 6987205 w 9149960"/>
              <a:gd name="connsiteY655" fmla="*/ 5550672 h 6856674"/>
              <a:gd name="connsiteX656" fmla="*/ 6988530 w 9149960"/>
              <a:gd name="connsiteY656" fmla="*/ 5551997 h 6856674"/>
              <a:gd name="connsiteX657" fmla="*/ 6993831 w 9149960"/>
              <a:gd name="connsiteY657" fmla="*/ 5551997 h 6856674"/>
              <a:gd name="connsiteX658" fmla="*/ 7005758 w 9149960"/>
              <a:gd name="connsiteY658" fmla="*/ 5567900 h 6856674"/>
              <a:gd name="connsiteX659" fmla="*/ 7014372 w 9149960"/>
              <a:gd name="connsiteY659" fmla="*/ 5573863 h 6856674"/>
              <a:gd name="connsiteX660" fmla="*/ 7031600 w 9149960"/>
              <a:gd name="connsiteY660" fmla="*/ 5559948 h 6856674"/>
              <a:gd name="connsiteX661" fmla="*/ 7034250 w 9149960"/>
              <a:gd name="connsiteY661" fmla="*/ 5557960 h 6856674"/>
              <a:gd name="connsiteX662" fmla="*/ 7036901 w 9149960"/>
              <a:gd name="connsiteY662" fmla="*/ 5577839 h 6856674"/>
              <a:gd name="connsiteX663" fmla="*/ 7039551 w 9149960"/>
              <a:gd name="connsiteY663" fmla="*/ 5581815 h 6856674"/>
              <a:gd name="connsiteX664" fmla="*/ 7040214 w 9149960"/>
              <a:gd name="connsiteY664" fmla="*/ 5581815 h 6856674"/>
              <a:gd name="connsiteX665" fmla="*/ 7063405 w 9149960"/>
              <a:gd name="connsiteY665" fmla="*/ 5588441 h 6856674"/>
              <a:gd name="connsiteX666" fmla="*/ 7068043 w 9149960"/>
              <a:gd name="connsiteY666" fmla="*/ 5599705 h 6856674"/>
              <a:gd name="connsiteX667" fmla="*/ 7092560 w 9149960"/>
              <a:gd name="connsiteY667" fmla="*/ 5588441 h 6856674"/>
              <a:gd name="connsiteX668" fmla="*/ 7096536 w 9149960"/>
              <a:gd name="connsiteY668" fmla="*/ 5536094 h 6856674"/>
              <a:gd name="connsiteX669" fmla="*/ 7105812 w 9149960"/>
              <a:gd name="connsiteY669" fmla="*/ 5580489 h 6856674"/>
              <a:gd name="connsiteX670" fmla="*/ 7104487 w 9149960"/>
              <a:gd name="connsiteY670" fmla="*/ 5599705 h 6856674"/>
              <a:gd name="connsiteX671" fmla="*/ 7121715 w 9149960"/>
              <a:gd name="connsiteY671" fmla="*/ 5610969 h 6856674"/>
              <a:gd name="connsiteX672" fmla="*/ 7198577 w 9149960"/>
              <a:gd name="connsiteY672" fmla="*/ 5642774 h 6856674"/>
              <a:gd name="connsiteX673" fmla="*/ 7204541 w 9149960"/>
              <a:gd name="connsiteY673" fmla="*/ 5644100 h 6856674"/>
              <a:gd name="connsiteX674" fmla="*/ 7264176 w 9149960"/>
              <a:gd name="connsiteY674" fmla="*/ 5626209 h 6856674"/>
              <a:gd name="connsiteX675" fmla="*/ 7293330 w 9149960"/>
              <a:gd name="connsiteY675" fmla="*/ 5649400 h 6856674"/>
              <a:gd name="connsiteX676" fmla="*/ 7331099 w 9149960"/>
              <a:gd name="connsiteY676" fmla="*/ 5642112 h 6856674"/>
              <a:gd name="connsiteX677" fmla="*/ 7347002 w 9149960"/>
              <a:gd name="connsiteY677" fmla="*/ 5661990 h 6856674"/>
              <a:gd name="connsiteX678" fmla="*/ 7372843 w 9149960"/>
              <a:gd name="connsiteY678" fmla="*/ 5700421 h 6856674"/>
              <a:gd name="connsiteX679" fmla="*/ 7401998 w 9149960"/>
              <a:gd name="connsiteY679" fmla="*/ 5705722 h 6856674"/>
              <a:gd name="connsiteX680" fmla="*/ 7476873 w 9149960"/>
              <a:gd name="connsiteY680" fmla="*/ 5746804 h 6856674"/>
              <a:gd name="connsiteX681" fmla="*/ 7470247 w 9149960"/>
              <a:gd name="connsiteY681" fmla="*/ 5750117 h 6856674"/>
              <a:gd name="connsiteX682" fmla="*/ 7333749 w 9149960"/>
              <a:gd name="connsiteY682" fmla="*/ 5713011 h 6856674"/>
              <a:gd name="connsiteX683" fmla="*/ 7315859 w 9149960"/>
              <a:gd name="connsiteY683" fmla="*/ 5713674 h 6856674"/>
              <a:gd name="connsiteX684" fmla="*/ 7325798 w 9149960"/>
              <a:gd name="connsiteY684" fmla="*/ 5721625 h 6856674"/>
              <a:gd name="connsiteX685" fmla="*/ 7476210 w 9149960"/>
              <a:gd name="connsiteY685" fmla="*/ 5800476 h 6856674"/>
              <a:gd name="connsiteX686" fmla="*/ 7559699 w 9149960"/>
              <a:gd name="connsiteY686" fmla="*/ 5842220 h 6856674"/>
              <a:gd name="connsiteX687" fmla="*/ 7609395 w 9149960"/>
              <a:gd name="connsiteY687" fmla="*/ 5856134 h 6856674"/>
              <a:gd name="connsiteX688" fmla="*/ 7645838 w 9149960"/>
              <a:gd name="connsiteY688" fmla="*/ 5873362 h 6856674"/>
              <a:gd name="connsiteX689" fmla="*/ 7664391 w 9149960"/>
              <a:gd name="connsiteY689" fmla="*/ 5869387 h 6856674"/>
              <a:gd name="connsiteX690" fmla="*/ 7678306 w 9149960"/>
              <a:gd name="connsiteY690" fmla="*/ 5860110 h 6856674"/>
              <a:gd name="connsiteX691" fmla="*/ 7675656 w 9149960"/>
              <a:gd name="connsiteY691" fmla="*/ 5881976 h 6856674"/>
              <a:gd name="connsiteX692" fmla="*/ 7695534 w 9149960"/>
              <a:gd name="connsiteY692" fmla="*/ 5902517 h 6856674"/>
              <a:gd name="connsiteX693" fmla="*/ 7735953 w 9149960"/>
              <a:gd name="connsiteY693" fmla="*/ 5935647 h 6856674"/>
              <a:gd name="connsiteX694" fmla="*/ 7791612 w 9149960"/>
              <a:gd name="connsiteY694" fmla="*/ 5981368 h 6856674"/>
              <a:gd name="connsiteX695" fmla="*/ 7821430 w 9149960"/>
              <a:gd name="connsiteY695" fmla="*/ 6019799 h 6856674"/>
              <a:gd name="connsiteX696" fmla="*/ 7879739 w 9149960"/>
              <a:gd name="connsiteY696" fmla="*/ 6064194 h 6856674"/>
              <a:gd name="connsiteX697" fmla="*/ 7912207 w 9149960"/>
              <a:gd name="connsiteY697" fmla="*/ 6058230 h 6856674"/>
              <a:gd name="connsiteX698" fmla="*/ 7933410 w 9149960"/>
              <a:gd name="connsiteY698" fmla="*/ 6086060 h 6856674"/>
              <a:gd name="connsiteX699" fmla="*/ 7945337 w 9149960"/>
              <a:gd name="connsiteY699" fmla="*/ 6101962 h 6856674"/>
              <a:gd name="connsiteX700" fmla="*/ 7961240 w 9149960"/>
              <a:gd name="connsiteY700" fmla="*/ 6107926 h 6856674"/>
              <a:gd name="connsiteX701" fmla="*/ 7972504 w 9149960"/>
              <a:gd name="connsiteY701" fmla="*/ 6111239 h 6856674"/>
              <a:gd name="connsiteX702" fmla="*/ 7991057 w 9149960"/>
              <a:gd name="connsiteY702" fmla="*/ 6108589 h 6856674"/>
              <a:gd name="connsiteX703" fmla="*/ 7955276 w 9149960"/>
              <a:gd name="connsiteY703" fmla="*/ 6079434 h 6856674"/>
              <a:gd name="connsiteX704" fmla="*/ 7940699 w 9149960"/>
              <a:gd name="connsiteY704" fmla="*/ 6058893 h 6856674"/>
              <a:gd name="connsiteX705" fmla="*/ 7956602 w 9149960"/>
              <a:gd name="connsiteY705" fmla="*/ 6035039 h 6856674"/>
              <a:gd name="connsiteX706" fmla="*/ 7978468 w 9149960"/>
              <a:gd name="connsiteY706" fmla="*/ 6052267 h 6856674"/>
              <a:gd name="connsiteX707" fmla="*/ 7994370 w 9149960"/>
              <a:gd name="connsiteY707" fmla="*/ 6027087 h 6856674"/>
              <a:gd name="connsiteX708" fmla="*/ 7995033 w 9149960"/>
              <a:gd name="connsiteY708" fmla="*/ 6025762 h 6856674"/>
              <a:gd name="connsiteX709" fmla="*/ 7966541 w 9149960"/>
              <a:gd name="connsiteY709" fmla="*/ 6031726 h 6856674"/>
              <a:gd name="connsiteX710" fmla="*/ 7937386 w 9149960"/>
              <a:gd name="connsiteY710" fmla="*/ 5995282 h 6856674"/>
              <a:gd name="connsiteX711" fmla="*/ 7945337 w 9149960"/>
              <a:gd name="connsiteY711" fmla="*/ 5986668 h 6856674"/>
              <a:gd name="connsiteX712" fmla="*/ 7963228 w 9149960"/>
              <a:gd name="connsiteY712" fmla="*/ 5987331 h 6856674"/>
              <a:gd name="connsiteX713" fmla="*/ 7939374 w 9149960"/>
              <a:gd name="connsiteY713" fmla="*/ 5953538 h 6856674"/>
              <a:gd name="connsiteX714" fmla="*/ 7938049 w 9149960"/>
              <a:gd name="connsiteY714" fmla="*/ 5952213 h 6856674"/>
              <a:gd name="connsiteX715" fmla="*/ 7942687 w 9149960"/>
              <a:gd name="connsiteY715" fmla="*/ 5950225 h 6856674"/>
              <a:gd name="connsiteX716" fmla="*/ 7917508 w 9149960"/>
              <a:gd name="connsiteY716" fmla="*/ 5912456 h 6856674"/>
              <a:gd name="connsiteX717" fmla="*/ 7929435 w 9149960"/>
              <a:gd name="connsiteY717" fmla="*/ 5911794 h 6856674"/>
              <a:gd name="connsiteX718" fmla="*/ 7931423 w 9149960"/>
              <a:gd name="connsiteY718" fmla="*/ 5910468 h 6856674"/>
              <a:gd name="connsiteX719" fmla="*/ 7930760 w 9149960"/>
              <a:gd name="connsiteY719" fmla="*/ 5908481 h 6856674"/>
              <a:gd name="connsiteX720" fmla="*/ 7928772 w 9149960"/>
              <a:gd name="connsiteY720" fmla="*/ 5905168 h 6856674"/>
              <a:gd name="connsiteX721" fmla="*/ 7938711 w 9149960"/>
              <a:gd name="connsiteY721" fmla="*/ 5907155 h 6856674"/>
              <a:gd name="connsiteX722" fmla="*/ 7980456 w 9149960"/>
              <a:gd name="connsiteY722" fmla="*/ 5976067 h 6856674"/>
              <a:gd name="connsiteX723" fmla="*/ 7990395 w 9149960"/>
              <a:gd name="connsiteY723" fmla="*/ 5979380 h 6856674"/>
              <a:gd name="connsiteX724" fmla="*/ 7995033 w 9149960"/>
              <a:gd name="connsiteY724" fmla="*/ 6001908 h 6856674"/>
              <a:gd name="connsiteX725" fmla="*/ 7997021 w 9149960"/>
              <a:gd name="connsiteY725" fmla="*/ 6024437 h 6856674"/>
              <a:gd name="connsiteX726" fmla="*/ 7997683 w 9149960"/>
              <a:gd name="connsiteY726" fmla="*/ 6024437 h 6856674"/>
              <a:gd name="connsiteX727" fmla="*/ 7997683 w 9149960"/>
              <a:gd name="connsiteY727" fmla="*/ 6025100 h 6856674"/>
              <a:gd name="connsiteX728" fmla="*/ 8008285 w 9149960"/>
              <a:gd name="connsiteY728" fmla="*/ 6041665 h 6856674"/>
              <a:gd name="connsiteX729" fmla="*/ 8013586 w 9149960"/>
              <a:gd name="connsiteY729" fmla="*/ 6044978 h 6856674"/>
              <a:gd name="connsiteX730" fmla="*/ 8036115 w 9149960"/>
              <a:gd name="connsiteY730" fmla="*/ 6071482 h 6856674"/>
              <a:gd name="connsiteX731" fmla="*/ 8055993 w 9149960"/>
              <a:gd name="connsiteY731" fmla="*/ 6083409 h 6856674"/>
              <a:gd name="connsiteX732" fmla="*/ 8057318 w 9149960"/>
              <a:gd name="connsiteY732" fmla="*/ 6072808 h 6856674"/>
              <a:gd name="connsiteX733" fmla="*/ 8067920 w 9149960"/>
              <a:gd name="connsiteY733" fmla="*/ 6067507 h 6856674"/>
              <a:gd name="connsiteX734" fmla="*/ 8076534 w 9149960"/>
              <a:gd name="connsiteY734" fmla="*/ 6048954 h 6856674"/>
              <a:gd name="connsiteX735" fmla="*/ 8045391 w 9149960"/>
              <a:gd name="connsiteY735" fmla="*/ 5978055 h 6856674"/>
              <a:gd name="connsiteX736" fmla="*/ 8072558 w 9149960"/>
              <a:gd name="connsiteY736" fmla="*/ 6014498 h 6856674"/>
              <a:gd name="connsiteX737" fmla="*/ 8079847 w 9149960"/>
              <a:gd name="connsiteY737" fmla="*/ 6043653 h 6856674"/>
              <a:gd name="connsiteX738" fmla="*/ 8091774 w 9149960"/>
              <a:gd name="connsiteY738" fmla="*/ 6068832 h 6856674"/>
              <a:gd name="connsiteX739" fmla="*/ 8105026 w 9149960"/>
              <a:gd name="connsiteY739" fmla="*/ 6073470 h 6856674"/>
              <a:gd name="connsiteX740" fmla="*/ 8118278 w 9149960"/>
              <a:gd name="connsiteY740" fmla="*/ 6072145 h 6856674"/>
              <a:gd name="connsiteX741" fmla="*/ 8118941 w 9149960"/>
              <a:gd name="connsiteY741" fmla="*/ 6084072 h 6856674"/>
              <a:gd name="connsiteX742" fmla="*/ 8111652 w 9149960"/>
              <a:gd name="connsiteY742" fmla="*/ 6115877 h 6856674"/>
              <a:gd name="connsiteX743" fmla="*/ 8107676 w 9149960"/>
              <a:gd name="connsiteY743" fmla="*/ 6117202 h 6856674"/>
              <a:gd name="connsiteX744" fmla="*/ 8110990 w 9149960"/>
              <a:gd name="connsiteY744" fmla="*/ 6129129 h 6856674"/>
              <a:gd name="connsiteX745" fmla="*/ 8156047 w 9149960"/>
              <a:gd name="connsiteY745" fmla="*/ 6170211 h 6856674"/>
              <a:gd name="connsiteX746" fmla="*/ 8185202 w 9149960"/>
              <a:gd name="connsiteY746" fmla="*/ 6162922 h 6856674"/>
              <a:gd name="connsiteX747" fmla="*/ 8154059 w 9149960"/>
              <a:gd name="connsiteY747" fmla="*/ 6225208 h 6856674"/>
              <a:gd name="connsiteX748" fmla="*/ 8175263 w 9149960"/>
              <a:gd name="connsiteY748" fmla="*/ 6221232 h 6856674"/>
              <a:gd name="connsiteX749" fmla="*/ 8165986 w 9149960"/>
              <a:gd name="connsiteY749" fmla="*/ 6236472 h 6856674"/>
              <a:gd name="connsiteX750" fmla="*/ 8163998 w 9149960"/>
              <a:gd name="connsiteY750" fmla="*/ 6242435 h 6856674"/>
              <a:gd name="connsiteX751" fmla="*/ 8211043 w 9149960"/>
              <a:gd name="connsiteY751" fmla="*/ 6270265 h 6856674"/>
              <a:gd name="connsiteX752" fmla="*/ 8236885 w 9149960"/>
              <a:gd name="connsiteY752" fmla="*/ 6283517 h 6856674"/>
              <a:gd name="connsiteX753" fmla="*/ 8258089 w 9149960"/>
              <a:gd name="connsiteY753" fmla="*/ 6296769 h 6856674"/>
              <a:gd name="connsiteX754" fmla="*/ 8267365 w 9149960"/>
              <a:gd name="connsiteY754" fmla="*/ 6300745 h 6856674"/>
              <a:gd name="connsiteX755" fmla="*/ 8295857 w 9149960"/>
              <a:gd name="connsiteY755" fmla="*/ 6315322 h 6856674"/>
              <a:gd name="connsiteX756" fmla="*/ 8281280 w 9149960"/>
              <a:gd name="connsiteY756" fmla="*/ 6286830 h 6856674"/>
              <a:gd name="connsiteX757" fmla="*/ 8279955 w 9149960"/>
              <a:gd name="connsiteY757" fmla="*/ 6268940 h 6856674"/>
              <a:gd name="connsiteX758" fmla="*/ 8285918 w 9149960"/>
              <a:gd name="connsiteY758" fmla="*/ 6275566 h 6856674"/>
              <a:gd name="connsiteX759" fmla="*/ 8338927 w 9149960"/>
              <a:gd name="connsiteY759" fmla="*/ 6305383 h 6856674"/>
              <a:gd name="connsiteX760" fmla="*/ 8304471 w 9149960"/>
              <a:gd name="connsiteY760" fmla="*/ 6272915 h 6856674"/>
              <a:gd name="connsiteX761" fmla="*/ 8330313 w 9149960"/>
              <a:gd name="connsiteY761" fmla="*/ 6269602 h 6856674"/>
              <a:gd name="connsiteX762" fmla="*/ 8369407 w 9149960"/>
              <a:gd name="connsiteY762" fmla="*/ 6300745 h 6856674"/>
              <a:gd name="connsiteX763" fmla="*/ 8427054 w 9149960"/>
              <a:gd name="connsiteY763" fmla="*/ 6327249 h 6856674"/>
              <a:gd name="connsiteX764" fmla="*/ 8383322 w 9149960"/>
              <a:gd name="connsiteY764" fmla="*/ 6282855 h 6856674"/>
              <a:gd name="connsiteX765" fmla="*/ 8427054 w 9149960"/>
              <a:gd name="connsiteY765" fmla="*/ 6300082 h 6856674"/>
              <a:gd name="connsiteX766" fmla="*/ 8446270 w 9149960"/>
              <a:gd name="connsiteY766" fmla="*/ 6319298 h 6856674"/>
              <a:gd name="connsiteX767" fmla="*/ 8480063 w 9149960"/>
              <a:gd name="connsiteY767" fmla="*/ 6323274 h 6856674"/>
              <a:gd name="connsiteX768" fmla="*/ 8500603 w 9149960"/>
              <a:gd name="connsiteY768" fmla="*/ 6315985 h 6856674"/>
              <a:gd name="connsiteX769" fmla="*/ 8513856 w 9149960"/>
              <a:gd name="connsiteY769" fmla="*/ 6263639 h 6856674"/>
              <a:gd name="connsiteX770" fmla="*/ 8509217 w 9149960"/>
              <a:gd name="connsiteY770" fmla="*/ 6243098 h 6856674"/>
              <a:gd name="connsiteX771" fmla="*/ 8499941 w 9149960"/>
              <a:gd name="connsiteY771" fmla="*/ 6226533 h 6856674"/>
              <a:gd name="connsiteX772" fmla="*/ 8513856 w 9149960"/>
              <a:gd name="connsiteY772" fmla="*/ 6181476 h 6856674"/>
              <a:gd name="connsiteX773" fmla="*/ 8525783 w 9149960"/>
              <a:gd name="connsiteY773" fmla="*/ 6168223 h 6856674"/>
              <a:gd name="connsiteX774" fmla="*/ 8601983 w 9149960"/>
              <a:gd name="connsiteY774" fmla="*/ 6141719 h 6856674"/>
              <a:gd name="connsiteX775" fmla="*/ 8650353 w 9149960"/>
              <a:gd name="connsiteY775" fmla="*/ 6155634 h 6856674"/>
              <a:gd name="connsiteX776" fmla="*/ 8652341 w 9149960"/>
              <a:gd name="connsiteY776" fmla="*/ 6161597 h 6856674"/>
              <a:gd name="connsiteX777" fmla="*/ 8647040 w 9149960"/>
              <a:gd name="connsiteY777" fmla="*/ 6182800 h 6856674"/>
              <a:gd name="connsiteX778" fmla="*/ 8629812 w 9149960"/>
              <a:gd name="connsiteY778" fmla="*/ 6221894 h 6856674"/>
              <a:gd name="connsiteX779" fmla="*/ 8613247 w 9149960"/>
              <a:gd name="connsiteY779" fmla="*/ 6322611 h 6856674"/>
              <a:gd name="connsiteX780" fmla="*/ 8615235 w 9149960"/>
              <a:gd name="connsiteY780" fmla="*/ 6340502 h 6856674"/>
              <a:gd name="connsiteX781" fmla="*/ 8609934 w 9149960"/>
              <a:gd name="connsiteY781" fmla="*/ 6365681 h 6856674"/>
              <a:gd name="connsiteX782" fmla="*/ 8604633 w 9149960"/>
              <a:gd name="connsiteY782" fmla="*/ 6379595 h 6856674"/>
              <a:gd name="connsiteX783" fmla="*/ 8587405 w 9149960"/>
              <a:gd name="connsiteY783" fmla="*/ 6422665 h 6856674"/>
              <a:gd name="connsiteX784" fmla="*/ 8605296 w 9149960"/>
              <a:gd name="connsiteY784" fmla="*/ 6431942 h 6856674"/>
              <a:gd name="connsiteX785" fmla="*/ 8642402 w 9149960"/>
              <a:gd name="connsiteY785" fmla="*/ 6438568 h 6856674"/>
              <a:gd name="connsiteX786" fmla="*/ 8662280 w 9149960"/>
              <a:gd name="connsiteY786" fmla="*/ 6429954 h 6856674"/>
              <a:gd name="connsiteX787" fmla="*/ 8669569 w 9149960"/>
              <a:gd name="connsiteY787" fmla="*/ 6437242 h 6856674"/>
              <a:gd name="connsiteX788" fmla="*/ 8660292 w 9149960"/>
              <a:gd name="connsiteY788" fmla="*/ 6436580 h 6856674"/>
              <a:gd name="connsiteX789" fmla="*/ 8645715 w 9149960"/>
              <a:gd name="connsiteY789" fmla="*/ 6455795 h 6856674"/>
              <a:gd name="connsiteX790" fmla="*/ 8653003 w 9149960"/>
              <a:gd name="connsiteY790" fmla="*/ 6461759 h 6856674"/>
              <a:gd name="connsiteX791" fmla="*/ 8675532 w 9149960"/>
              <a:gd name="connsiteY791" fmla="*/ 6459771 h 6856674"/>
              <a:gd name="connsiteX792" fmla="*/ 8681496 w 9149960"/>
              <a:gd name="connsiteY792" fmla="*/ 6459108 h 6856674"/>
              <a:gd name="connsiteX793" fmla="*/ 8713301 w 9149960"/>
              <a:gd name="connsiteY793" fmla="*/ 6461759 h 6856674"/>
              <a:gd name="connsiteX794" fmla="*/ 8727878 w 9149960"/>
              <a:gd name="connsiteY794" fmla="*/ 6473023 h 6856674"/>
              <a:gd name="connsiteX795" fmla="*/ 8712638 w 9149960"/>
              <a:gd name="connsiteY795" fmla="*/ 6483625 h 6856674"/>
              <a:gd name="connsiteX796" fmla="*/ 8747757 w 9149960"/>
              <a:gd name="connsiteY796" fmla="*/ 6476336 h 6856674"/>
              <a:gd name="connsiteX797" fmla="*/ 8717939 w 9149960"/>
              <a:gd name="connsiteY797" fmla="*/ 6522719 h 6856674"/>
              <a:gd name="connsiteX798" fmla="*/ 8763659 w 9149960"/>
              <a:gd name="connsiteY798" fmla="*/ 6525369 h 6856674"/>
              <a:gd name="connsiteX799" fmla="*/ 8768960 w 9149960"/>
              <a:gd name="connsiteY799" fmla="*/ 6506816 h 6856674"/>
              <a:gd name="connsiteX800" fmla="*/ 8786850 w 9149960"/>
              <a:gd name="connsiteY800" fmla="*/ 6528682 h 6856674"/>
              <a:gd name="connsiteX801" fmla="*/ 8808717 w 9149960"/>
              <a:gd name="connsiteY801" fmla="*/ 6528020 h 6856674"/>
              <a:gd name="connsiteX802" fmla="*/ 8809379 w 9149960"/>
              <a:gd name="connsiteY802" fmla="*/ 6510129 h 6856674"/>
              <a:gd name="connsiteX803" fmla="*/ 8823957 w 9149960"/>
              <a:gd name="connsiteY803" fmla="*/ 6522056 h 6856674"/>
              <a:gd name="connsiteX804" fmla="*/ 8841847 w 9149960"/>
              <a:gd name="connsiteY804" fmla="*/ 6541934 h 6856674"/>
              <a:gd name="connsiteX805" fmla="*/ 8841847 w 9149960"/>
              <a:gd name="connsiteY805" fmla="*/ 6661867 h 6856674"/>
              <a:gd name="connsiteX806" fmla="*/ 8841847 w 9149960"/>
              <a:gd name="connsiteY806" fmla="*/ 6692347 h 6856674"/>
              <a:gd name="connsiteX807" fmla="*/ 8855099 w 9149960"/>
              <a:gd name="connsiteY807" fmla="*/ 6689696 h 6856674"/>
              <a:gd name="connsiteX808" fmla="*/ 8885579 w 9149960"/>
              <a:gd name="connsiteY808" fmla="*/ 6700960 h 6856674"/>
              <a:gd name="connsiteX809" fmla="*/ 8849798 w 9149960"/>
              <a:gd name="connsiteY809" fmla="*/ 6732103 h 6856674"/>
              <a:gd name="connsiteX810" fmla="*/ 8874977 w 9149960"/>
              <a:gd name="connsiteY810" fmla="*/ 6732766 h 6856674"/>
              <a:gd name="connsiteX811" fmla="*/ 8933950 w 9149960"/>
              <a:gd name="connsiteY811" fmla="*/ 6720839 h 6856674"/>
              <a:gd name="connsiteX812" fmla="*/ 8935937 w 9149960"/>
              <a:gd name="connsiteY812" fmla="*/ 6722164 h 6856674"/>
              <a:gd name="connsiteX813" fmla="*/ 9004186 w 9149960"/>
              <a:gd name="connsiteY813" fmla="*/ 6735416 h 6856674"/>
              <a:gd name="connsiteX814" fmla="*/ 9036654 w 9149960"/>
              <a:gd name="connsiteY814" fmla="*/ 6734091 h 6856674"/>
              <a:gd name="connsiteX815" fmla="*/ 9097614 w 9149960"/>
              <a:gd name="connsiteY815" fmla="*/ 6741380 h 6856674"/>
              <a:gd name="connsiteX816" fmla="*/ 9100927 w 9149960"/>
              <a:gd name="connsiteY816" fmla="*/ 6799026 h 6856674"/>
              <a:gd name="connsiteX817" fmla="*/ 9149960 w 9149960"/>
              <a:gd name="connsiteY817" fmla="*/ 6820230 h 6856674"/>
              <a:gd name="connsiteX818" fmla="*/ 9136045 w 9149960"/>
              <a:gd name="connsiteY818" fmla="*/ 6856674 h 6856674"/>
              <a:gd name="connsiteX819" fmla="*/ 0 w 9149960"/>
              <a:gd name="connsiteY819" fmla="*/ 6856011 h 6856674"/>
              <a:gd name="connsiteX820" fmla="*/ 0 w 9149960"/>
              <a:gd name="connsiteY820" fmla="*/ 29156 h 6856674"/>
              <a:gd name="connsiteX821" fmla="*/ 0 w 9149960"/>
              <a:gd name="connsiteY821" fmla="*/ 5965 h 6856674"/>
              <a:gd name="connsiteX822" fmla="*/ 41911 w 9149960"/>
              <a:gd name="connsiteY822" fmla="*/ 3812 h 6856674"/>
              <a:gd name="connsiteX823" fmla="*/ 99388 w 9149960"/>
              <a:gd name="connsiteY823" fmla="*/ 0 h 6856674"/>
              <a:gd name="connsiteX824" fmla="*/ 116616 w 9149960"/>
              <a:gd name="connsiteY824" fmla="*/ 26504 h 6856674"/>
              <a:gd name="connsiteX825" fmla="*/ 99388 w 9149960"/>
              <a:gd name="connsiteY825" fmla="*/ 0 h 685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</a:cxnLst>
            <a:rect l="l" t="t" r="r" b="b"/>
            <a:pathLst>
              <a:path w="9149960" h="6856674">
                <a:moveTo>
                  <a:pt x="8040090" y="6130455"/>
                </a:moveTo>
                <a:cubicBezTo>
                  <a:pt x="8036115" y="6131117"/>
                  <a:pt x="8032139" y="6131780"/>
                  <a:pt x="8028163" y="6132442"/>
                </a:cubicBezTo>
                <a:cubicBezTo>
                  <a:pt x="8027501" y="6133105"/>
                  <a:pt x="8026176" y="6134430"/>
                  <a:pt x="8024850" y="6135093"/>
                </a:cubicBezTo>
                <a:cubicBezTo>
                  <a:pt x="8012261" y="6145032"/>
                  <a:pt x="8007623" y="6161597"/>
                  <a:pt x="8010936" y="6178162"/>
                </a:cubicBezTo>
                <a:cubicBezTo>
                  <a:pt x="8012923" y="6176174"/>
                  <a:pt x="8014911" y="6174187"/>
                  <a:pt x="8016899" y="6172199"/>
                </a:cubicBezTo>
                <a:cubicBezTo>
                  <a:pt x="8017562" y="6171536"/>
                  <a:pt x="8018887" y="6171536"/>
                  <a:pt x="8019549" y="6171536"/>
                </a:cubicBezTo>
                <a:cubicBezTo>
                  <a:pt x="8026176" y="6157621"/>
                  <a:pt x="8033464" y="6144369"/>
                  <a:pt x="8040090" y="6130455"/>
                </a:cubicBezTo>
                <a:close/>
                <a:moveTo>
                  <a:pt x="8094424" y="6123828"/>
                </a:moveTo>
                <a:cubicBezTo>
                  <a:pt x="8083160" y="6126479"/>
                  <a:pt x="8071233" y="6127804"/>
                  <a:pt x="8059306" y="6129129"/>
                </a:cubicBezTo>
                <a:cubicBezTo>
                  <a:pt x="8062619" y="6137081"/>
                  <a:pt x="8065932" y="6145032"/>
                  <a:pt x="8072558" y="6151658"/>
                </a:cubicBezTo>
                <a:cubicBezTo>
                  <a:pt x="8077859" y="6155634"/>
                  <a:pt x="8083160" y="6160272"/>
                  <a:pt x="8088461" y="6164247"/>
                </a:cubicBezTo>
                <a:cubicBezTo>
                  <a:pt x="8092436" y="6167560"/>
                  <a:pt x="8098400" y="6171536"/>
                  <a:pt x="8102376" y="6168886"/>
                </a:cubicBezTo>
                <a:cubicBezTo>
                  <a:pt x="8105689" y="6166235"/>
                  <a:pt x="8108339" y="6157621"/>
                  <a:pt x="8107014" y="6154308"/>
                </a:cubicBezTo>
                <a:cubicBezTo>
                  <a:pt x="8102376" y="6144369"/>
                  <a:pt x="8103038" y="6131780"/>
                  <a:pt x="8094424" y="6123828"/>
                </a:cubicBezTo>
                <a:close/>
                <a:moveTo>
                  <a:pt x="8095749" y="6017811"/>
                </a:moveTo>
                <a:cubicBezTo>
                  <a:pt x="8103700" y="6025762"/>
                  <a:pt x="8117615" y="6021786"/>
                  <a:pt x="8117615" y="6036364"/>
                </a:cubicBezTo>
                <a:cubicBezTo>
                  <a:pt x="8117615" y="6039015"/>
                  <a:pt x="8114965" y="6041002"/>
                  <a:pt x="8113639" y="6043652"/>
                </a:cubicBezTo>
                <a:cubicBezTo>
                  <a:pt x="8104363" y="6038352"/>
                  <a:pt x="8094424" y="6033713"/>
                  <a:pt x="8095749" y="6017811"/>
                </a:cubicBezTo>
                <a:close/>
                <a:moveTo>
                  <a:pt x="7979792" y="5943599"/>
                </a:moveTo>
                <a:cubicBezTo>
                  <a:pt x="7989732" y="5944261"/>
                  <a:pt x="7997020" y="5944261"/>
                  <a:pt x="8005634" y="5953538"/>
                </a:cubicBezTo>
                <a:cubicBezTo>
                  <a:pt x="8013586" y="5962815"/>
                  <a:pt x="8016236" y="5975404"/>
                  <a:pt x="8025512" y="5982693"/>
                </a:cubicBezTo>
                <a:cubicBezTo>
                  <a:pt x="8025512" y="5984681"/>
                  <a:pt x="8026175" y="5987331"/>
                  <a:pt x="8026175" y="5989319"/>
                </a:cubicBezTo>
                <a:cubicBezTo>
                  <a:pt x="8026838" y="5992632"/>
                  <a:pt x="8024850" y="5992632"/>
                  <a:pt x="8021537" y="5993295"/>
                </a:cubicBezTo>
                <a:cubicBezTo>
                  <a:pt x="8009610" y="5993957"/>
                  <a:pt x="8000333" y="5989982"/>
                  <a:pt x="7991719" y="5982030"/>
                </a:cubicBezTo>
                <a:cubicBezTo>
                  <a:pt x="7995032" y="5967453"/>
                  <a:pt x="7979130" y="5958176"/>
                  <a:pt x="7979792" y="5943599"/>
                </a:cubicBezTo>
                <a:close/>
                <a:moveTo>
                  <a:pt x="7847270" y="5917757"/>
                </a:moveTo>
                <a:cubicBezTo>
                  <a:pt x="7853897" y="5921733"/>
                  <a:pt x="7861185" y="5925046"/>
                  <a:pt x="7867811" y="5929021"/>
                </a:cubicBezTo>
                <a:cubicBezTo>
                  <a:pt x="7875763" y="5937635"/>
                  <a:pt x="7891665" y="5942274"/>
                  <a:pt x="7883051" y="5958839"/>
                </a:cubicBezTo>
                <a:cubicBezTo>
                  <a:pt x="7879738" y="5958839"/>
                  <a:pt x="7875763" y="5955526"/>
                  <a:pt x="7874437" y="5960827"/>
                </a:cubicBezTo>
                <a:cubicBezTo>
                  <a:pt x="7871787" y="5966128"/>
                  <a:pt x="7869137" y="5971429"/>
                  <a:pt x="7865161" y="5962152"/>
                </a:cubicBezTo>
                <a:cubicBezTo>
                  <a:pt x="7859860" y="5950887"/>
                  <a:pt x="7853234" y="5939623"/>
                  <a:pt x="7845283" y="5929684"/>
                </a:cubicBezTo>
                <a:cubicBezTo>
                  <a:pt x="7842632" y="5926371"/>
                  <a:pt x="7837994" y="5920408"/>
                  <a:pt x="7847270" y="5917757"/>
                </a:cubicBezTo>
                <a:close/>
                <a:moveTo>
                  <a:pt x="7878992" y="5907901"/>
                </a:moveTo>
                <a:cubicBezTo>
                  <a:pt x="7881063" y="5906161"/>
                  <a:pt x="7885370" y="5906824"/>
                  <a:pt x="7891665" y="5909806"/>
                </a:cubicBezTo>
                <a:cubicBezTo>
                  <a:pt x="7902267" y="5928359"/>
                  <a:pt x="7917507" y="5942936"/>
                  <a:pt x="7931422" y="5958176"/>
                </a:cubicBezTo>
                <a:cubicBezTo>
                  <a:pt x="7934072" y="5963477"/>
                  <a:pt x="7940698" y="5966790"/>
                  <a:pt x="7938048" y="5974078"/>
                </a:cubicBezTo>
                <a:cubicBezTo>
                  <a:pt x="7929434" y="5972754"/>
                  <a:pt x="7926783" y="5959501"/>
                  <a:pt x="7916182" y="5961489"/>
                </a:cubicBezTo>
                <a:cubicBezTo>
                  <a:pt x="7917507" y="5965465"/>
                  <a:pt x="7918832" y="5969441"/>
                  <a:pt x="7922145" y="5977391"/>
                </a:cubicBezTo>
                <a:cubicBezTo>
                  <a:pt x="7910218" y="5969441"/>
                  <a:pt x="7902267" y="5963477"/>
                  <a:pt x="7893653" y="5957513"/>
                </a:cubicBezTo>
                <a:cubicBezTo>
                  <a:pt x="7881726" y="5948237"/>
                  <a:pt x="7889677" y="5931009"/>
                  <a:pt x="7879738" y="5920407"/>
                </a:cubicBezTo>
                <a:cubicBezTo>
                  <a:pt x="7877087" y="5913781"/>
                  <a:pt x="7876922" y="5909640"/>
                  <a:pt x="7878992" y="5907901"/>
                </a:cubicBezTo>
                <a:close/>
                <a:moveTo>
                  <a:pt x="5711683" y="4827766"/>
                </a:moveTo>
                <a:cubicBezTo>
                  <a:pt x="5713009" y="4828428"/>
                  <a:pt x="5714996" y="4829754"/>
                  <a:pt x="5716322" y="4830416"/>
                </a:cubicBezTo>
                <a:cubicBezTo>
                  <a:pt x="5722948" y="4832404"/>
                  <a:pt x="5725598" y="4836380"/>
                  <a:pt x="5728911" y="4841018"/>
                </a:cubicBezTo>
                <a:cubicBezTo>
                  <a:pt x="5728911" y="4839030"/>
                  <a:pt x="5728911" y="4837705"/>
                  <a:pt x="5727586" y="4835717"/>
                </a:cubicBezTo>
                <a:cubicBezTo>
                  <a:pt x="5724273" y="4829754"/>
                  <a:pt x="5718309" y="4827103"/>
                  <a:pt x="5711683" y="4827766"/>
                </a:cubicBezTo>
                <a:close/>
                <a:moveTo>
                  <a:pt x="5377728" y="4613743"/>
                </a:moveTo>
                <a:cubicBezTo>
                  <a:pt x="5387667" y="4614406"/>
                  <a:pt x="5394956" y="4615068"/>
                  <a:pt x="5402907" y="4623682"/>
                </a:cubicBezTo>
                <a:cubicBezTo>
                  <a:pt x="5410859" y="4632959"/>
                  <a:pt x="5413509" y="4645548"/>
                  <a:pt x="5422786" y="4652837"/>
                </a:cubicBezTo>
                <a:cubicBezTo>
                  <a:pt x="5422786" y="4654825"/>
                  <a:pt x="5423448" y="4657475"/>
                  <a:pt x="5423448" y="4659463"/>
                </a:cubicBezTo>
                <a:cubicBezTo>
                  <a:pt x="5423448" y="4663439"/>
                  <a:pt x="5422123" y="4663439"/>
                  <a:pt x="5418147" y="4664102"/>
                </a:cubicBezTo>
                <a:cubicBezTo>
                  <a:pt x="5406220" y="4664764"/>
                  <a:pt x="5396944" y="4660788"/>
                  <a:pt x="5388993" y="4652837"/>
                </a:cubicBezTo>
                <a:cubicBezTo>
                  <a:pt x="5388993" y="4652837"/>
                  <a:pt x="5388993" y="4652174"/>
                  <a:pt x="5388993" y="4652174"/>
                </a:cubicBezTo>
                <a:cubicBezTo>
                  <a:pt x="5392306" y="4637597"/>
                  <a:pt x="5377065" y="4628983"/>
                  <a:pt x="5377065" y="4614406"/>
                </a:cubicBezTo>
                <a:cubicBezTo>
                  <a:pt x="5377065" y="4613743"/>
                  <a:pt x="5377728" y="4613743"/>
                  <a:pt x="5377728" y="4613743"/>
                </a:cubicBezTo>
                <a:close/>
                <a:moveTo>
                  <a:pt x="4652834" y="2823376"/>
                </a:moveTo>
                <a:cubicBezTo>
                  <a:pt x="4662773" y="2831990"/>
                  <a:pt x="4678014" y="2838615"/>
                  <a:pt x="4670062" y="2857831"/>
                </a:cubicBezTo>
                <a:cubicBezTo>
                  <a:pt x="4663436" y="2845241"/>
                  <a:pt x="4658136" y="2833977"/>
                  <a:pt x="4652834" y="2823376"/>
                </a:cubicBezTo>
                <a:close/>
                <a:moveTo>
                  <a:pt x="4357974" y="2515926"/>
                </a:moveTo>
                <a:cubicBezTo>
                  <a:pt x="4353998" y="2531166"/>
                  <a:pt x="4352673" y="2543094"/>
                  <a:pt x="4363937" y="2551708"/>
                </a:cubicBezTo>
                <a:cubicBezTo>
                  <a:pt x="4375202" y="2560320"/>
                  <a:pt x="4387129" y="2568272"/>
                  <a:pt x="4398393" y="2576886"/>
                </a:cubicBezTo>
                <a:cubicBezTo>
                  <a:pt x="4382490" y="2574898"/>
                  <a:pt x="4369901" y="2564959"/>
                  <a:pt x="4357311" y="2553695"/>
                </a:cubicBezTo>
                <a:cubicBezTo>
                  <a:pt x="4340083" y="2555682"/>
                  <a:pt x="4334120" y="2539780"/>
                  <a:pt x="4322193" y="2532491"/>
                </a:cubicBezTo>
                <a:cubicBezTo>
                  <a:pt x="4333458" y="2524540"/>
                  <a:pt x="4337433" y="2541768"/>
                  <a:pt x="4346709" y="2537791"/>
                </a:cubicBezTo>
                <a:cubicBezTo>
                  <a:pt x="4351348" y="2531829"/>
                  <a:pt x="4346709" y="2522553"/>
                  <a:pt x="4357974" y="2515926"/>
                </a:cubicBezTo>
                <a:close/>
                <a:moveTo>
                  <a:pt x="3910713" y="2390692"/>
                </a:moveTo>
                <a:cubicBezTo>
                  <a:pt x="3920652" y="2395993"/>
                  <a:pt x="3929929" y="2401956"/>
                  <a:pt x="3939868" y="2407256"/>
                </a:cubicBezTo>
                <a:cubicBezTo>
                  <a:pt x="3927941" y="2405932"/>
                  <a:pt x="3916014" y="2403944"/>
                  <a:pt x="3910713" y="2390692"/>
                </a:cubicBezTo>
                <a:close/>
                <a:moveTo>
                  <a:pt x="3548931" y="2174682"/>
                </a:moveTo>
                <a:cubicBezTo>
                  <a:pt x="3560195" y="2172031"/>
                  <a:pt x="3560859" y="2183296"/>
                  <a:pt x="3564832" y="2189258"/>
                </a:cubicBezTo>
                <a:cubicBezTo>
                  <a:pt x="3558208" y="2184621"/>
                  <a:pt x="3547606" y="2189258"/>
                  <a:pt x="3544291" y="2178657"/>
                </a:cubicBezTo>
                <a:cubicBezTo>
                  <a:pt x="3544291" y="2177332"/>
                  <a:pt x="3546943" y="2174682"/>
                  <a:pt x="3548931" y="2174682"/>
                </a:cubicBezTo>
                <a:close/>
                <a:moveTo>
                  <a:pt x="3407132" y="1969936"/>
                </a:moveTo>
                <a:cubicBezTo>
                  <a:pt x="3418396" y="1965960"/>
                  <a:pt x="3419059" y="1977887"/>
                  <a:pt x="3424360" y="1983188"/>
                </a:cubicBezTo>
                <a:cubicBezTo>
                  <a:pt x="3417071" y="1980537"/>
                  <a:pt x="3407132" y="1983850"/>
                  <a:pt x="3403156" y="1974574"/>
                </a:cubicBezTo>
                <a:cubicBezTo>
                  <a:pt x="3402494" y="1973911"/>
                  <a:pt x="3405807" y="1970598"/>
                  <a:pt x="3407132" y="1969936"/>
                </a:cubicBezTo>
                <a:close/>
                <a:moveTo>
                  <a:pt x="3071188" y="1835426"/>
                </a:moveTo>
                <a:cubicBezTo>
                  <a:pt x="3085767" y="1838739"/>
                  <a:pt x="3091068" y="1848678"/>
                  <a:pt x="3095706" y="1859280"/>
                </a:cubicBezTo>
                <a:cubicBezTo>
                  <a:pt x="3086430" y="1853317"/>
                  <a:pt x="3076490" y="1849341"/>
                  <a:pt x="3071188" y="1835426"/>
                </a:cubicBezTo>
                <a:close/>
                <a:moveTo>
                  <a:pt x="2953908" y="1831451"/>
                </a:moveTo>
                <a:cubicBezTo>
                  <a:pt x="2967160" y="1827476"/>
                  <a:pt x="2973124" y="1838740"/>
                  <a:pt x="2982400" y="1840065"/>
                </a:cubicBezTo>
                <a:cubicBezTo>
                  <a:pt x="2967823" y="1853980"/>
                  <a:pt x="2961859" y="1841391"/>
                  <a:pt x="2953908" y="1831451"/>
                </a:cubicBezTo>
                <a:close/>
                <a:moveTo>
                  <a:pt x="2988396" y="1813955"/>
                </a:moveTo>
                <a:cubicBezTo>
                  <a:pt x="3006132" y="1812899"/>
                  <a:pt x="3019673" y="1824329"/>
                  <a:pt x="3032098" y="1838741"/>
                </a:cubicBezTo>
                <a:cubicBezTo>
                  <a:pt x="3038725" y="1846693"/>
                  <a:pt x="3057941" y="1851994"/>
                  <a:pt x="3045348" y="1867234"/>
                </a:cubicBezTo>
                <a:cubicBezTo>
                  <a:pt x="3031435" y="1881811"/>
                  <a:pt x="3028784" y="1854644"/>
                  <a:pt x="3013545" y="1861933"/>
                </a:cubicBezTo>
                <a:cubicBezTo>
                  <a:pt x="3020170" y="1851994"/>
                  <a:pt x="3028784" y="1857293"/>
                  <a:pt x="3031435" y="1851994"/>
                </a:cubicBezTo>
                <a:cubicBezTo>
                  <a:pt x="3024146" y="1837416"/>
                  <a:pt x="3010895" y="1838741"/>
                  <a:pt x="3001617" y="1842717"/>
                </a:cubicBezTo>
                <a:cubicBezTo>
                  <a:pt x="2993004" y="1846030"/>
                  <a:pt x="2989029" y="1841392"/>
                  <a:pt x="2983064" y="1840729"/>
                </a:cubicBezTo>
                <a:cubicBezTo>
                  <a:pt x="2984389" y="1830127"/>
                  <a:pt x="2975776" y="1825489"/>
                  <a:pt x="2969150" y="1819526"/>
                </a:cubicBezTo>
                <a:cubicBezTo>
                  <a:pt x="2976107" y="1816047"/>
                  <a:pt x="2982485" y="1814308"/>
                  <a:pt x="2988396" y="1813955"/>
                </a:cubicBezTo>
                <a:close/>
                <a:moveTo>
                  <a:pt x="2717357" y="1594237"/>
                </a:moveTo>
                <a:cubicBezTo>
                  <a:pt x="2718682" y="1593574"/>
                  <a:pt x="2721995" y="1593574"/>
                  <a:pt x="2723320" y="1594237"/>
                </a:cubicBezTo>
                <a:cubicBezTo>
                  <a:pt x="2743861" y="1604839"/>
                  <a:pt x="2738561" y="1618091"/>
                  <a:pt x="2723983" y="1633994"/>
                </a:cubicBezTo>
                <a:cubicBezTo>
                  <a:pt x="2731935" y="1620079"/>
                  <a:pt x="2733922" y="1606827"/>
                  <a:pt x="2715369" y="1599538"/>
                </a:cubicBezTo>
                <a:cubicBezTo>
                  <a:pt x="2715369" y="1599538"/>
                  <a:pt x="2716032" y="1594900"/>
                  <a:pt x="2717357" y="1594237"/>
                </a:cubicBezTo>
                <a:close/>
                <a:moveTo>
                  <a:pt x="2604051" y="1535929"/>
                </a:moveTo>
                <a:cubicBezTo>
                  <a:pt x="2609353" y="1535266"/>
                  <a:pt x="2613991" y="1538578"/>
                  <a:pt x="2618629" y="1538578"/>
                </a:cubicBezTo>
                <a:cubicBezTo>
                  <a:pt x="2639832" y="1540567"/>
                  <a:pt x="2651760" y="1567734"/>
                  <a:pt x="2677602" y="1559781"/>
                </a:cubicBezTo>
                <a:cubicBezTo>
                  <a:pt x="2684889" y="1557794"/>
                  <a:pt x="2680252" y="1567734"/>
                  <a:pt x="2680915" y="1572372"/>
                </a:cubicBezTo>
                <a:cubicBezTo>
                  <a:pt x="2682239" y="1580985"/>
                  <a:pt x="2676277" y="1578335"/>
                  <a:pt x="2672301" y="1576348"/>
                </a:cubicBezTo>
                <a:cubicBezTo>
                  <a:pt x="2650435" y="1561108"/>
                  <a:pt x="2624593" y="1553155"/>
                  <a:pt x="2604051" y="1535929"/>
                </a:cubicBezTo>
                <a:close/>
                <a:moveTo>
                  <a:pt x="1740670" y="1052222"/>
                </a:moveTo>
                <a:cubicBezTo>
                  <a:pt x="1750609" y="1050234"/>
                  <a:pt x="1751934" y="1059511"/>
                  <a:pt x="1756572" y="1065474"/>
                </a:cubicBezTo>
                <a:cubicBezTo>
                  <a:pt x="1748621" y="1064149"/>
                  <a:pt x="1740007" y="1065474"/>
                  <a:pt x="1736031" y="1056860"/>
                </a:cubicBezTo>
                <a:cubicBezTo>
                  <a:pt x="1736031" y="1056198"/>
                  <a:pt x="1738682" y="1052885"/>
                  <a:pt x="1740670" y="1052222"/>
                </a:cubicBezTo>
                <a:close/>
                <a:moveTo>
                  <a:pt x="1622730" y="907775"/>
                </a:moveTo>
                <a:cubicBezTo>
                  <a:pt x="1626044" y="925665"/>
                  <a:pt x="1635320" y="939580"/>
                  <a:pt x="1645259" y="955483"/>
                </a:cubicBezTo>
                <a:cubicBezTo>
                  <a:pt x="1632007" y="959459"/>
                  <a:pt x="1621406" y="963434"/>
                  <a:pt x="1610141" y="966747"/>
                </a:cubicBezTo>
                <a:cubicBezTo>
                  <a:pt x="1598215" y="970723"/>
                  <a:pt x="1592251" y="964759"/>
                  <a:pt x="1587613" y="958133"/>
                </a:cubicBezTo>
                <a:cubicBezTo>
                  <a:pt x="1582974" y="951507"/>
                  <a:pt x="1586950" y="944218"/>
                  <a:pt x="1594238" y="938918"/>
                </a:cubicBezTo>
                <a:cubicBezTo>
                  <a:pt x="1599540" y="935605"/>
                  <a:pt x="1603515" y="930966"/>
                  <a:pt x="1603515" y="924340"/>
                </a:cubicBezTo>
                <a:cubicBezTo>
                  <a:pt x="1603515" y="917714"/>
                  <a:pt x="1604178" y="917051"/>
                  <a:pt x="1607491" y="919702"/>
                </a:cubicBezTo>
                <a:cubicBezTo>
                  <a:pt x="1627369" y="936267"/>
                  <a:pt x="1616104" y="913076"/>
                  <a:pt x="1622730" y="907775"/>
                </a:cubicBezTo>
                <a:close/>
                <a:moveTo>
                  <a:pt x="1565497" y="845241"/>
                </a:moveTo>
                <a:cubicBezTo>
                  <a:pt x="1567567" y="845987"/>
                  <a:pt x="1569721" y="847478"/>
                  <a:pt x="1571709" y="848140"/>
                </a:cubicBezTo>
                <a:cubicBezTo>
                  <a:pt x="1576348" y="850128"/>
                  <a:pt x="1581649" y="852115"/>
                  <a:pt x="1590262" y="855428"/>
                </a:cubicBezTo>
                <a:cubicBezTo>
                  <a:pt x="1570384" y="860067"/>
                  <a:pt x="1574360" y="868018"/>
                  <a:pt x="1582310" y="876632"/>
                </a:cubicBezTo>
                <a:cubicBezTo>
                  <a:pt x="1594238" y="879282"/>
                  <a:pt x="1585623" y="865368"/>
                  <a:pt x="1592249" y="864042"/>
                </a:cubicBezTo>
                <a:cubicBezTo>
                  <a:pt x="1610140" y="871331"/>
                  <a:pt x="1588937" y="894522"/>
                  <a:pt x="1606165" y="902474"/>
                </a:cubicBezTo>
                <a:cubicBezTo>
                  <a:pt x="1596226" y="898498"/>
                  <a:pt x="1581649" y="907112"/>
                  <a:pt x="1577010" y="890547"/>
                </a:cubicBezTo>
                <a:cubicBezTo>
                  <a:pt x="1561107" y="885908"/>
                  <a:pt x="1565084" y="869343"/>
                  <a:pt x="1558457" y="859404"/>
                </a:cubicBezTo>
                <a:cubicBezTo>
                  <a:pt x="1556469" y="856754"/>
                  <a:pt x="1557794" y="850128"/>
                  <a:pt x="1559782" y="846815"/>
                </a:cubicBezTo>
                <a:cubicBezTo>
                  <a:pt x="1561439" y="844496"/>
                  <a:pt x="1563427" y="844496"/>
                  <a:pt x="1565497" y="845241"/>
                </a:cubicBezTo>
                <a:close/>
                <a:moveTo>
                  <a:pt x="1508760" y="819647"/>
                </a:moveTo>
                <a:cubicBezTo>
                  <a:pt x="1519360" y="816334"/>
                  <a:pt x="1520024" y="827598"/>
                  <a:pt x="1525324" y="833562"/>
                </a:cubicBezTo>
                <a:cubicBezTo>
                  <a:pt x="1518699" y="828923"/>
                  <a:pt x="1508096" y="834887"/>
                  <a:pt x="1504121" y="826273"/>
                </a:cubicBezTo>
                <a:cubicBezTo>
                  <a:pt x="1503458" y="824948"/>
                  <a:pt x="1506771" y="820310"/>
                  <a:pt x="1508760" y="819647"/>
                </a:cubicBezTo>
                <a:close/>
                <a:moveTo>
                  <a:pt x="739472" y="508222"/>
                </a:moveTo>
                <a:cubicBezTo>
                  <a:pt x="738809" y="508885"/>
                  <a:pt x="738147" y="509548"/>
                  <a:pt x="737484" y="510210"/>
                </a:cubicBezTo>
                <a:cubicBezTo>
                  <a:pt x="738147" y="510210"/>
                  <a:pt x="738809" y="510873"/>
                  <a:pt x="739472" y="510873"/>
                </a:cubicBezTo>
                <a:cubicBezTo>
                  <a:pt x="740135" y="510210"/>
                  <a:pt x="739472" y="508885"/>
                  <a:pt x="739472" y="508222"/>
                </a:cubicBezTo>
                <a:close/>
                <a:moveTo>
                  <a:pt x="1017765" y="502258"/>
                </a:moveTo>
                <a:cubicBezTo>
                  <a:pt x="1029030" y="509547"/>
                  <a:pt x="1042944" y="512197"/>
                  <a:pt x="1050234" y="525449"/>
                </a:cubicBezTo>
                <a:cubicBezTo>
                  <a:pt x="1044933" y="526112"/>
                  <a:pt x="1041620" y="526112"/>
                  <a:pt x="1037643" y="526775"/>
                </a:cubicBezTo>
                <a:cubicBezTo>
                  <a:pt x="1033668" y="516835"/>
                  <a:pt x="1015778" y="519486"/>
                  <a:pt x="1017765" y="502258"/>
                </a:cubicBezTo>
                <a:close/>
                <a:moveTo>
                  <a:pt x="854765" y="418108"/>
                </a:moveTo>
                <a:cubicBezTo>
                  <a:pt x="871992" y="428047"/>
                  <a:pt x="887233" y="443287"/>
                  <a:pt x="909099" y="447925"/>
                </a:cubicBezTo>
                <a:cubicBezTo>
                  <a:pt x="894521" y="463165"/>
                  <a:pt x="882595" y="447925"/>
                  <a:pt x="870667" y="445275"/>
                </a:cubicBezTo>
                <a:cubicBezTo>
                  <a:pt x="860728" y="442625"/>
                  <a:pt x="860728" y="441962"/>
                  <a:pt x="854765" y="418108"/>
                </a:cubicBezTo>
                <a:close/>
                <a:moveTo>
                  <a:pt x="499604" y="237213"/>
                </a:moveTo>
                <a:cubicBezTo>
                  <a:pt x="510206" y="235225"/>
                  <a:pt x="510868" y="245827"/>
                  <a:pt x="515507" y="251128"/>
                </a:cubicBezTo>
                <a:cubicBezTo>
                  <a:pt x="507555" y="247815"/>
                  <a:pt x="498279" y="250465"/>
                  <a:pt x="494966" y="241189"/>
                </a:cubicBezTo>
                <a:cubicBezTo>
                  <a:pt x="494966" y="240526"/>
                  <a:pt x="497616" y="237213"/>
                  <a:pt x="499604" y="237213"/>
                </a:cubicBezTo>
                <a:close/>
                <a:moveTo>
                  <a:pt x="434006" y="139809"/>
                </a:moveTo>
                <a:cubicBezTo>
                  <a:pt x="445271" y="136497"/>
                  <a:pt x="444607" y="148424"/>
                  <a:pt x="450571" y="153062"/>
                </a:cubicBezTo>
                <a:cubicBezTo>
                  <a:pt x="442620" y="152399"/>
                  <a:pt x="435331" y="151075"/>
                  <a:pt x="430030" y="144449"/>
                </a:cubicBezTo>
                <a:cubicBezTo>
                  <a:pt x="430030" y="143786"/>
                  <a:pt x="432018" y="140472"/>
                  <a:pt x="434006" y="139809"/>
                </a:cubicBezTo>
                <a:close/>
                <a:moveTo>
                  <a:pt x="41911" y="3812"/>
                </a:moveTo>
                <a:cubicBezTo>
                  <a:pt x="55495" y="6462"/>
                  <a:pt x="68250" y="13585"/>
                  <a:pt x="78851" y="28494"/>
                </a:cubicBezTo>
                <a:cubicBezTo>
                  <a:pt x="85477" y="37770"/>
                  <a:pt x="96741" y="44396"/>
                  <a:pt x="105355" y="53010"/>
                </a:cubicBezTo>
                <a:cubicBezTo>
                  <a:pt x="108006" y="55661"/>
                  <a:pt x="109993" y="60299"/>
                  <a:pt x="113970" y="57649"/>
                </a:cubicBezTo>
                <a:cubicBezTo>
                  <a:pt x="117945" y="54998"/>
                  <a:pt x="117283" y="49035"/>
                  <a:pt x="114632" y="45059"/>
                </a:cubicBezTo>
                <a:cubicBezTo>
                  <a:pt x="112644" y="41746"/>
                  <a:pt x="104693" y="43071"/>
                  <a:pt x="107344" y="36445"/>
                </a:cubicBezTo>
                <a:cubicBezTo>
                  <a:pt x="111981" y="31144"/>
                  <a:pt x="115957" y="38433"/>
                  <a:pt x="122583" y="35782"/>
                </a:cubicBezTo>
                <a:cubicBezTo>
                  <a:pt x="133848" y="31144"/>
                  <a:pt x="141799" y="44396"/>
                  <a:pt x="152400" y="47047"/>
                </a:cubicBezTo>
                <a:cubicBezTo>
                  <a:pt x="135835" y="60962"/>
                  <a:pt x="160352" y="60299"/>
                  <a:pt x="159689" y="68913"/>
                </a:cubicBezTo>
                <a:lnTo>
                  <a:pt x="195470" y="77527"/>
                </a:lnTo>
                <a:cubicBezTo>
                  <a:pt x="208722" y="100718"/>
                  <a:pt x="231251" y="90779"/>
                  <a:pt x="250467" y="93429"/>
                </a:cubicBezTo>
                <a:cubicBezTo>
                  <a:pt x="240528" y="107344"/>
                  <a:pt x="274983" y="98068"/>
                  <a:pt x="261731" y="114633"/>
                </a:cubicBezTo>
                <a:cubicBezTo>
                  <a:pt x="257755" y="119271"/>
                  <a:pt x="247816" y="121922"/>
                  <a:pt x="253780" y="129873"/>
                </a:cubicBezTo>
                <a:cubicBezTo>
                  <a:pt x="259744" y="137162"/>
                  <a:pt x="269019" y="130535"/>
                  <a:pt x="274321" y="127885"/>
                </a:cubicBezTo>
                <a:cubicBezTo>
                  <a:pt x="294199" y="117283"/>
                  <a:pt x="317390" y="119934"/>
                  <a:pt x="328654" y="131198"/>
                </a:cubicBezTo>
                <a:cubicBezTo>
                  <a:pt x="343232" y="145113"/>
                  <a:pt x="349196" y="137162"/>
                  <a:pt x="357809" y="130535"/>
                </a:cubicBezTo>
                <a:cubicBezTo>
                  <a:pt x="368411" y="122584"/>
                  <a:pt x="375700" y="126560"/>
                  <a:pt x="384313" y="133186"/>
                </a:cubicBezTo>
                <a:cubicBezTo>
                  <a:pt x="398891" y="143788"/>
                  <a:pt x="388289" y="155715"/>
                  <a:pt x="386302" y="167642"/>
                </a:cubicBezTo>
                <a:cubicBezTo>
                  <a:pt x="422745" y="158365"/>
                  <a:pt x="428045" y="163003"/>
                  <a:pt x="422745" y="200772"/>
                </a:cubicBezTo>
                <a:cubicBezTo>
                  <a:pt x="422083" y="207398"/>
                  <a:pt x="427383" y="204085"/>
                  <a:pt x="430034" y="206073"/>
                </a:cubicBezTo>
                <a:cubicBezTo>
                  <a:pt x="447924" y="220650"/>
                  <a:pt x="458526" y="247817"/>
                  <a:pt x="453225" y="265045"/>
                </a:cubicBezTo>
                <a:cubicBezTo>
                  <a:pt x="474428" y="252455"/>
                  <a:pt x="479067" y="277635"/>
                  <a:pt x="492981" y="282936"/>
                </a:cubicBezTo>
                <a:cubicBezTo>
                  <a:pt x="505571" y="288236"/>
                  <a:pt x="485030" y="293537"/>
                  <a:pt x="487680" y="301489"/>
                </a:cubicBezTo>
                <a:cubicBezTo>
                  <a:pt x="497619" y="303476"/>
                  <a:pt x="514848" y="305464"/>
                  <a:pt x="514185" y="310765"/>
                </a:cubicBezTo>
                <a:cubicBezTo>
                  <a:pt x="512197" y="323355"/>
                  <a:pt x="506234" y="337932"/>
                  <a:pt x="490993" y="343896"/>
                </a:cubicBezTo>
                <a:cubicBezTo>
                  <a:pt x="508884" y="343233"/>
                  <a:pt x="508884" y="343233"/>
                  <a:pt x="524124" y="350522"/>
                </a:cubicBezTo>
                <a:cubicBezTo>
                  <a:pt x="518161" y="353835"/>
                  <a:pt x="510872" y="348534"/>
                  <a:pt x="505571" y="354497"/>
                </a:cubicBezTo>
                <a:cubicBezTo>
                  <a:pt x="515510" y="365762"/>
                  <a:pt x="515510" y="365762"/>
                  <a:pt x="527437" y="358473"/>
                </a:cubicBezTo>
                <a:cubicBezTo>
                  <a:pt x="542677" y="348534"/>
                  <a:pt x="566531" y="355822"/>
                  <a:pt x="563880" y="371062"/>
                </a:cubicBezTo>
                <a:cubicBezTo>
                  <a:pt x="560567" y="392266"/>
                  <a:pt x="576470" y="392266"/>
                  <a:pt x="585084" y="401542"/>
                </a:cubicBezTo>
                <a:cubicBezTo>
                  <a:pt x="591710" y="408169"/>
                  <a:pt x="619540" y="404855"/>
                  <a:pt x="598336" y="426722"/>
                </a:cubicBezTo>
                <a:cubicBezTo>
                  <a:pt x="595023" y="430697"/>
                  <a:pt x="601649" y="430035"/>
                  <a:pt x="602974" y="430035"/>
                </a:cubicBezTo>
                <a:cubicBezTo>
                  <a:pt x="614902" y="431360"/>
                  <a:pt x="624178" y="440636"/>
                  <a:pt x="636767" y="439311"/>
                </a:cubicBezTo>
                <a:cubicBezTo>
                  <a:pt x="636767" y="437323"/>
                  <a:pt x="637430" y="434673"/>
                  <a:pt x="637430" y="432685"/>
                </a:cubicBezTo>
                <a:cubicBezTo>
                  <a:pt x="652008" y="437986"/>
                  <a:pt x="669235" y="435335"/>
                  <a:pt x="680500" y="450576"/>
                </a:cubicBezTo>
                <a:cubicBezTo>
                  <a:pt x="692427" y="466478"/>
                  <a:pt x="711642" y="473767"/>
                  <a:pt x="728208" y="469791"/>
                </a:cubicBezTo>
                <a:cubicBezTo>
                  <a:pt x="740797" y="466478"/>
                  <a:pt x="752061" y="459852"/>
                  <a:pt x="765976" y="463165"/>
                </a:cubicBezTo>
                <a:cubicBezTo>
                  <a:pt x="767964" y="463828"/>
                  <a:pt x="771939" y="463828"/>
                  <a:pt x="770614" y="461177"/>
                </a:cubicBezTo>
                <a:cubicBezTo>
                  <a:pt x="767964" y="456539"/>
                  <a:pt x="763326" y="450576"/>
                  <a:pt x="772602" y="451238"/>
                </a:cubicBezTo>
                <a:cubicBezTo>
                  <a:pt x="779891" y="451901"/>
                  <a:pt x="786517" y="457864"/>
                  <a:pt x="784529" y="467803"/>
                </a:cubicBezTo>
                <a:cubicBezTo>
                  <a:pt x="797119" y="461177"/>
                  <a:pt x="810371" y="455876"/>
                  <a:pt x="825610" y="459189"/>
                </a:cubicBezTo>
                <a:cubicBezTo>
                  <a:pt x="828924" y="457202"/>
                  <a:pt x="823623" y="446600"/>
                  <a:pt x="834887" y="452563"/>
                </a:cubicBezTo>
                <a:cubicBezTo>
                  <a:pt x="857416" y="463828"/>
                  <a:pt x="880607" y="472442"/>
                  <a:pt x="903799" y="482381"/>
                </a:cubicBezTo>
                <a:cubicBezTo>
                  <a:pt x="918376" y="496958"/>
                  <a:pt x="943555" y="485031"/>
                  <a:pt x="956145" y="504909"/>
                </a:cubicBezTo>
                <a:cubicBezTo>
                  <a:pt x="943555" y="509548"/>
                  <a:pt x="934278" y="496296"/>
                  <a:pt x="922352" y="498283"/>
                </a:cubicBezTo>
                <a:cubicBezTo>
                  <a:pt x="932954" y="514849"/>
                  <a:pt x="932954" y="513523"/>
                  <a:pt x="952832" y="512198"/>
                </a:cubicBezTo>
                <a:cubicBezTo>
                  <a:pt x="960120" y="511535"/>
                  <a:pt x="968735" y="515511"/>
                  <a:pt x="971384" y="524125"/>
                </a:cubicBezTo>
                <a:cubicBezTo>
                  <a:pt x="971384" y="525450"/>
                  <a:pt x="964096" y="525450"/>
                  <a:pt x="965422" y="528763"/>
                </a:cubicBezTo>
                <a:cubicBezTo>
                  <a:pt x="967409" y="532739"/>
                  <a:pt x="970059" y="528101"/>
                  <a:pt x="972710" y="527438"/>
                </a:cubicBezTo>
                <a:cubicBezTo>
                  <a:pt x="984637" y="524788"/>
                  <a:pt x="993913" y="533402"/>
                  <a:pt x="1000539" y="539365"/>
                </a:cubicBezTo>
                <a:cubicBezTo>
                  <a:pt x="1019093" y="557256"/>
                  <a:pt x="1041622" y="562556"/>
                  <a:pt x="1065476" y="565207"/>
                </a:cubicBezTo>
                <a:cubicBezTo>
                  <a:pt x="1065476" y="565207"/>
                  <a:pt x="1065476" y="565207"/>
                  <a:pt x="1065476" y="564544"/>
                </a:cubicBezTo>
                <a:cubicBezTo>
                  <a:pt x="1042284" y="542678"/>
                  <a:pt x="1010478" y="533402"/>
                  <a:pt x="984637" y="513523"/>
                </a:cubicBezTo>
                <a:cubicBezTo>
                  <a:pt x="1000539" y="526113"/>
                  <a:pt x="1019755" y="526113"/>
                  <a:pt x="1038308" y="528101"/>
                </a:cubicBezTo>
                <a:cubicBezTo>
                  <a:pt x="1049574" y="535389"/>
                  <a:pt x="1060174" y="542678"/>
                  <a:pt x="1071440" y="549967"/>
                </a:cubicBezTo>
                <a:cubicBezTo>
                  <a:pt x="1070115" y="545329"/>
                  <a:pt x="1066140" y="540690"/>
                  <a:pt x="1068790" y="534064"/>
                </a:cubicBezTo>
                <a:cubicBezTo>
                  <a:pt x="1094632" y="546654"/>
                  <a:pt x="1117159" y="562556"/>
                  <a:pt x="1139026" y="579784"/>
                </a:cubicBezTo>
                <a:cubicBezTo>
                  <a:pt x="1145653" y="583760"/>
                  <a:pt x="1151615" y="589061"/>
                  <a:pt x="1158243" y="591711"/>
                </a:cubicBezTo>
                <a:cubicBezTo>
                  <a:pt x="1185408" y="601650"/>
                  <a:pt x="1196011" y="632130"/>
                  <a:pt x="1222516" y="643395"/>
                </a:cubicBezTo>
                <a:cubicBezTo>
                  <a:pt x="1219202" y="637431"/>
                  <a:pt x="1215889" y="631468"/>
                  <a:pt x="1211914" y="625504"/>
                </a:cubicBezTo>
                <a:cubicBezTo>
                  <a:pt x="1213239" y="624179"/>
                  <a:pt x="1214564" y="622854"/>
                  <a:pt x="1215889" y="621529"/>
                </a:cubicBezTo>
                <a:cubicBezTo>
                  <a:pt x="1254982" y="657309"/>
                  <a:pt x="1302691" y="683814"/>
                  <a:pt x="1333172" y="729534"/>
                </a:cubicBezTo>
                <a:cubicBezTo>
                  <a:pt x="1345098" y="755376"/>
                  <a:pt x="1359012" y="781217"/>
                  <a:pt x="1379555" y="798445"/>
                </a:cubicBezTo>
                <a:cubicBezTo>
                  <a:pt x="1390819" y="807722"/>
                  <a:pt x="1413347" y="835551"/>
                  <a:pt x="1436539" y="807059"/>
                </a:cubicBezTo>
                <a:cubicBezTo>
                  <a:pt x="1441840" y="801096"/>
                  <a:pt x="1448465" y="807059"/>
                  <a:pt x="1453104" y="809709"/>
                </a:cubicBezTo>
                <a:cubicBezTo>
                  <a:pt x="1470332" y="818323"/>
                  <a:pt x="1465031" y="832901"/>
                  <a:pt x="1459068" y="846153"/>
                </a:cubicBezTo>
                <a:cubicBezTo>
                  <a:pt x="1476959" y="846816"/>
                  <a:pt x="1491535" y="855429"/>
                  <a:pt x="1503463" y="866694"/>
                </a:cubicBezTo>
                <a:cubicBezTo>
                  <a:pt x="1510752" y="873982"/>
                  <a:pt x="1492861" y="875308"/>
                  <a:pt x="1494847" y="884584"/>
                </a:cubicBezTo>
                <a:cubicBezTo>
                  <a:pt x="1506775" y="879946"/>
                  <a:pt x="1509427" y="890548"/>
                  <a:pt x="1511413" y="897836"/>
                </a:cubicBezTo>
                <a:cubicBezTo>
                  <a:pt x="1513402" y="908438"/>
                  <a:pt x="1514064" y="920365"/>
                  <a:pt x="1498825" y="923678"/>
                </a:cubicBezTo>
                <a:cubicBezTo>
                  <a:pt x="1507438" y="942231"/>
                  <a:pt x="1525991" y="950845"/>
                  <a:pt x="1541894" y="962109"/>
                </a:cubicBezTo>
                <a:cubicBezTo>
                  <a:pt x="1545207" y="964760"/>
                  <a:pt x="1557133" y="966085"/>
                  <a:pt x="1551170" y="970723"/>
                </a:cubicBezTo>
                <a:cubicBezTo>
                  <a:pt x="1539244" y="981988"/>
                  <a:pt x="1550507" y="981325"/>
                  <a:pt x="1555808" y="981325"/>
                </a:cubicBezTo>
                <a:cubicBezTo>
                  <a:pt x="1567734" y="981988"/>
                  <a:pt x="1578337" y="988614"/>
                  <a:pt x="1590263" y="987951"/>
                </a:cubicBezTo>
                <a:cubicBezTo>
                  <a:pt x="1578999" y="989276"/>
                  <a:pt x="1569060" y="999216"/>
                  <a:pt x="1557133" y="989939"/>
                </a:cubicBezTo>
                <a:cubicBezTo>
                  <a:pt x="1553820" y="987289"/>
                  <a:pt x="1549182" y="988614"/>
                  <a:pt x="1547857" y="992589"/>
                </a:cubicBezTo>
                <a:cubicBezTo>
                  <a:pt x="1545870" y="997228"/>
                  <a:pt x="1550507" y="998553"/>
                  <a:pt x="1553157" y="1000541"/>
                </a:cubicBezTo>
                <a:cubicBezTo>
                  <a:pt x="1558458" y="1003854"/>
                  <a:pt x="1564421" y="1005179"/>
                  <a:pt x="1570386" y="1004516"/>
                </a:cubicBezTo>
                <a:cubicBezTo>
                  <a:pt x="1591589" y="1002529"/>
                  <a:pt x="1608154" y="1025057"/>
                  <a:pt x="1630681" y="1016443"/>
                </a:cubicBezTo>
                <a:cubicBezTo>
                  <a:pt x="1631344" y="1016443"/>
                  <a:pt x="1633332" y="1018431"/>
                  <a:pt x="1633332" y="1019094"/>
                </a:cubicBezTo>
                <a:cubicBezTo>
                  <a:pt x="1629356" y="1043610"/>
                  <a:pt x="1649898" y="1025057"/>
                  <a:pt x="1655861" y="1031683"/>
                </a:cubicBezTo>
                <a:cubicBezTo>
                  <a:pt x="1651224" y="1038309"/>
                  <a:pt x="1633995" y="1038972"/>
                  <a:pt x="1644596" y="1050899"/>
                </a:cubicBezTo>
                <a:cubicBezTo>
                  <a:pt x="1649235" y="1056200"/>
                  <a:pt x="1659836" y="1046923"/>
                  <a:pt x="1665137" y="1040960"/>
                </a:cubicBezTo>
                <a:cubicBezTo>
                  <a:pt x="1668451" y="1037647"/>
                  <a:pt x="1679714" y="1037647"/>
                  <a:pt x="1673752" y="1029033"/>
                </a:cubicBezTo>
                <a:cubicBezTo>
                  <a:pt x="1666462" y="1019094"/>
                  <a:pt x="1661825" y="1003854"/>
                  <a:pt x="1638633" y="1013130"/>
                </a:cubicBezTo>
                <a:cubicBezTo>
                  <a:pt x="1651224" y="998553"/>
                  <a:pt x="1662488" y="988614"/>
                  <a:pt x="1653873" y="972711"/>
                </a:cubicBezTo>
                <a:cubicBezTo>
                  <a:pt x="1670439" y="986626"/>
                  <a:pt x="1701581" y="988614"/>
                  <a:pt x="1689653" y="1021744"/>
                </a:cubicBezTo>
                <a:cubicBezTo>
                  <a:pt x="1686340" y="1030358"/>
                  <a:pt x="1694292" y="1033671"/>
                  <a:pt x="1700255" y="1031683"/>
                </a:cubicBezTo>
                <a:cubicBezTo>
                  <a:pt x="1726097" y="1024395"/>
                  <a:pt x="1708869" y="1055538"/>
                  <a:pt x="1724772" y="1059513"/>
                </a:cubicBezTo>
                <a:cubicBezTo>
                  <a:pt x="1729410" y="1060838"/>
                  <a:pt x="1710857" y="1057525"/>
                  <a:pt x="1713507" y="1070777"/>
                </a:cubicBezTo>
                <a:cubicBezTo>
                  <a:pt x="1742000" y="1069453"/>
                  <a:pt x="1765853" y="1085356"/>
                  <a:pt x="1792358" y="1093969"/>
                </a:cubicBezTo>
                <a:cubicBezTo>
                  <a:pt x="1804947" y="1097944"/>
                  <a:pt x="1815549" y="1114510"/>
                  <a:pt x="1831452" y="1098608"/>
                </a:cubicBezTo>
                <a:cubicBezTo>
                  <a:pt x="1835427" y="1108546"/>
                  <a:pt x="1827476" y="1123123"/>
                  <a:pt x="1841391" y="1125111"/>
                </a:cubicBezTo>
                <a:cubicBezTo>
                  <a:pt x="1863256" y="1128425"/>
                  <a:pt x="1875845" y="1141015"/>
                  <a:pt x="1882472" y="1161556"/>
                </a:cubicBezTo>
                <a:cubicBezTo>
                  <a:pt x="1885123" y="1168844"/>
                  <a:pt x="1893737" y="1177458"/>
                  <a:pt x="1900363" y="1178120"/>
                </a:cubicBezTo>
                <a:cubicBezTo>
                  <a:pt x="1917591" y="1178782"/>
                  <a:pt x="1927530" y="1192036"/>
                  <a:pt x="1940782" y="1199324"/>
                </a:cubicBezTo>
                <a:cubicBezTo>
                  <a:pt x="1944758" y="1201312"/>
                  <a:pt x="1946083" y="1205288"/>
                  <a:pt x="1950721" y="1200650"/>
                </a:cubicBezTo>
                <a:cubicBezTo>
                  <a:pt x="1959336" y="1193360"/>
                  <a:pt x="1970600" y="1197336"/>
                  <a:pt x="1975901" y="1202637"/>
                </a:cubicBezTo>
                <a:cubicBezTo>
                  <a:pt x="1981864" y="1208601"/>
                  <a:pt x="1979214" y="1217877"/>
                  <a:pt x="1969937" y="1223178"/>
                </a:cubicBezTo>
                <a:cubicBezTo>
                  <a:pt x="1963974" y="1226490"/>
                  <a:pt x="1967287" y="1230466"/>
                  <a:pt x="1970600" y="1235767"/>
                </a:cubicBezTo>
                <a:cubicBezTo>
                  <a:pt x="1976562" y="1245706"/>
                  <a:pt x="1985176" y="1249682"/>
                  <a:pt x="1999754" y="1258296"/>
                </a:cubicBezTo>
                <a:cubicBezTo>
                  <a:pt x="1987827" y="1236430"/>
                  <a:pt x="1975237" y="1220528"/>
                  <a:pt x="1989153" y="1201312"/>
                </a:cubicBezTo>
                <a:cubicBezTo>
                  <a:pt x="2013669" y="1217877"/>
                  <a:pt x="2013006" y="1217877"/>
                  <a:pt x="2003068" y="1237092"/>
                </a:cubicBezTo>
                <a:cubicBezTo>
                  <a:pt x="1997766" y="1247694"/>
                  <a:pt x="2003068" y="1256308"/>
                  <a:pt x="2011019" y="1262271"/>
                </a:cubicBezTo>
                <a:cubicBezTo>
                  <a:pt x="2016981" y="1266909"/>
                  <a:pt x="2023608" y="1271549"/>
                  <a:pt x="2030234" y="1274198"/>
                </a:cubicBezTo>
                <a:cubicBezTo>
                  <a:pt x="2052101" y="1282149"/>
                  <a:pt x="2057400" y="1305341"/>
                  <a:pt x="2071978" y="1319256"/>
                </a:cubicBezTo>
                <a:cubicBezTo>
                  <a:pt x="2080592" y="1327207"/>
                  <a:pt x="2063364" y="1328532"/>
                  <a:pt x="2069990" y="1335821"/>
                </a:cubicBezTo>
                <a:cubicBezTo>
                  <a:pt x="2076616" y="1343109"/>
                  <a:pt x="2075292" y="1345760"/>
                  <a:pt x="2063364" y="1350398"/>
                </a:cubicBezTo>
                <a:cubicBezTo>
                  <a:pt x="2071316" y="1350398"/>
                  <a:pt x="2077279" y="1350398"/>
                  <a:pt x="2082581" y="1350398"/>
                </a:cubicBezTo>
                <a:cubicBezTo>
                  <a:pt x="2081255" y="1337810"/>
                  <a:pt x="2090532" y="1341122"/>
                  <a:pt x="2097821" y="1340459"/>
                </a:cubicBezTo>
                <a:cubicBezTo>
                  <a:pt x="2103122" y="1339796"/>
                  <a:pt x="2111737" y="1344436"/>
                  <a:pt x="2109748" y="1333171"/>
                </a:cubicBezTo>
                <a:cubicBezTo>
                  <a:pt x="2107760" y="1324556"/>
                  <a:pt x="2102460" y="1325883"/>
                  <a:pt x="2095833" y="1330521"/>
                </a:cubicBezTo>
                <a:cubicBezTo>
                  <a:pt x="2089869" y="1335158"/>
                  <a:pt x="2083243" y="1333834"/>
                  <a:pt x="2082581" y="1325220"/>
                </a:cubicBezTo>
                <a:cubicBezTo>
                  <a:pt x="2081255" y="1317268"/>
                  <a:pt x="2086556" y="1314617"/>
                  <a:pt x="2094507" y="1315280"/>
                </a:cubicBezTo>
                <a:cubicBezTo>
                  <a:pt x="2096495" y="1315280"/>
                  <a:pt x="2126976" y="1325883"/>
                  <a:pt x="2128964" y="1327207"/>
                </a:cubicBezTo>
                <a:cubicBezTo>
                  <a:pt x="2134928" y="1330521"/>
                  <a:pt x="2138903" y="1333834"/>
                  <a:pt x="2146854" y="1328532"/>
                </a:cubicBezTo>
                <a:cubicBezTo>
                  <a:pt x="2160107" y="1319919"/>
                  <a:pt x="2172034" y="1323231"/>
                  <a:pt x="2177334" y="1340459"/>
                </a:cubicBezTo>
                <a:cubicBezTo>
                  <a:pt x="2186611" y="1325883"/>
                  <a:pt x="2191912" y="1319256"/>
                  <a:pt x="2201851" y="1339796"/>
                </a:cubicBezTo>
                <a:cubicBezTo>
                  <a:pt x="2207152" y="1351062"/>
                  <a:pt x="2219741" y="1359013"/>
                  <a:pt x="2229680" y="1368289"/>
                </a:cubicBezTo>
                <a:cubicBezTo>
                  <a:pt x="2232993" y="1370939"/>
                  <a:pt x="2236969" y="1370276"/>
                  <a:pt x="2240282" y="1367626"/>
                </a:cubicBezTo>
                <a:cubicBezTo>
                  <a:pt x="2249559" y="1361000"/>
                  <a:pt x="2253534" y="1361664"/>
                  <a:pt x="2256185" y="1372264"/>
                </a:cubicBezTo>
                <a:cubicBezTo>
                  <a:pt x="2257510" y="1376903"/>
                  <a:pt x="2256185" y="1381541"/>
                  <a:pt x="2260160" y="1382866"/>
                </a:cubicBezTo>
                <a:cubicBezTo>
                  <a:pt x="2270763" y="1385516"/>
                  <a:pt x="2272088" y="1356363"/>
                  <a:pt x="2283352" y="1376903"/>
                </a:cubicBezTo>
                <a:cubicBezTo>
                  <a:pt x="2287328" y="1384191"/>
                  <a:pt x="2291303" y="1387504"/>
                  <a:pt x="2297267" y="1389493"/>
                </a:cubicBezTo>
                <a:cubicBezTo>
                  <a:pt x="2315820" y="1396782"/>
                  <a:pt x="2335697" y="1400757"/>
                  <a:pt x="2350938" y="1415335"/>
                </a:cubicBezTo>
                <a:cubicBezTo>
                  <a:pt x="2351600" y="1415996"/>
                  <a:pt x="2353589" y="1415996"/>
                  <a:pt x="2354914" y="1415996"/>
                </a:cubicBezTo>
                <a:cubicBezTo>
                  <a:pt x="2371479" y="1414672"/>
                  <a:pt x="2390695" y="1418647"/>
                  <a:pt x="2394670" y="1394131"/>
                </a:cubicBezTo>
                <a:cubicBezTo>
                  <a:pt x="2403284" y="1400757"/>
                  <a:pt x="2390032" y="1427261"/>
                  <a:pt x="2415874" y="1414672"/>
                </a:cubicBezTo>
                <a:cubicBezTo>
                  <a:pt x="2435752" y="1445814"/>
                  <a:pt x="2434427" y="1414672"/>
                  <a:pt x="2441053" y="1404733"/>
                </a:cubicBezTo>
                <a:cubicBezTo>
                  <a:pt x="2445691" y="1411358"/>
                  <a:pt x="2452316" y="1414672"/>
                  <a:pt x="2452316" y="1423285"/>
                </a:cubicBezTo>
                <a:cubicBezTo>
                  <a:pt x="2452979" y="1437863"/>
                  <a:pt x="2463581" y="1448464"/>
                  <a:pt x="2472195" y="1459729"/>
                </a:cubicBezTo>
                <a:cubicBezTo>
                  <a:pt x="2479484" y="1469005"/>
                  <a:pt x="2492073" y="1461716"/>
                  <a:pt x="2492073" y="1463043"/>
                </a:cubicBezTo>
                <a:cubicBezTo>
                  <a:pt x="2501349" y="1487558"/>
                  <a:pt x="2528516" y="1484908"/>
                  <a:pt x="2545081" y="1498822"/>
                </a:cubicBezTo>
                <a:cubicBezTo>
                  <a:pt x="2566285" y="1508099"/>
                  <a:pt x="2589476" y="1514063"/>
                  <a:pt x="2604716" y="1533942"/>
                </a:cubicBezTo>
                <a:cubicBezTo>
                  <a:pt x="2582187" y="1526652"/>
                  <a:pt x="2561647" y="1514063"/>
                  <a:pt x="2541106" y="1502136"/>
                </a:cubicBezTo>
                <a:cubicBezTo>
                  <a:pt x="2510626" y="1488883"/>
                  <a:pt x="2480809" y="1475631"/>
                  <a:pt x="2447015" y="1474969"/>
                </a:cubicBezTo>
                <a:cubicBezTo>
                  <a:pt x="2443041" y="1474969"/>
                  <a:pt x="2437077" y="1470993"/>
                  <a:pt x="2435089" y="1476956"/>
                </a:cubicBezTo>
                <a:cubicBezTo>
                  <a:pt x="2432439" y="1484245"/>
                  <a:pt x="2439727" y="1481596"/>
                  <a:pt x="2442378" y="1484245"/>
                </a:cubicBezTo>
                <a:cubicBezTo>
                  <a:pt x="2473520" y="1512737"/>
                  <a:pt x="2514601" y="1526652"/>
                  <a:pt x="2547732" y="1551831"/>
                </a:cubicBezTo>
                <a:cubicBezTo>
                  <a:pt x="2565622" y="1565746"/>
                  <a:pt x="2586163" y="1576348"/>
                  <a:pt x="2606041" y="1587612"/>
                </a:cubicBezTo>
                <a:cubicBezTo>
                  <a:pt x="2616643" y="1593576"/>
                  <a:pt x="2631221" y="1586288"/>
                  <a:pt x="2640497" y="1598215"/>
                </a:cubicBezTo>
                <a:cubicBezTo>
                  <a:pt x="2646460" y="1605503"/>
                  <a:pt x="2662363" y="1596226"/>
                  <a:pt x="2666339" y="1612130"/>
                </a:cubicBezTo>
                <a:cubicBezTo>
                  <a:pt x="2667664" y="1616767"/>
                  <a:pt x="2676940" y="1616104"/>
                  <a:pt x="2678928" y="1606829"/>
                </a:cubicBezTo>
                <a:cubicBezTo>
                  <a:pt x="2679591" y="1602190"/>
                  <a:pt x="2679591" y="1595563"/>
                  <a:pt x="2687542" y="1596889"/>
                </a:cubicBezTo>
                <a:cubicBezTo>
                  <a:pt x="2690855" y="1604841"/>
                  <a:pt x="2684892" y="1612791"/>
                  <a:pt x="2686879" y="1619418"/>
                </a:cubicBezTo>
                <a:cubicBezTo>
                  <a:pt x="2689530" y="1626707"/>
                  <a:pt x="2701457" y="1632008"/>
                  <a:pt x="2701457" y="1638634"/>
                </a:cubicBezTo>
                <a:cubicBezTo>
                  <a:pt x="2701457" y="1659837"/>
                  <a:pt x="2718022" y="1660500"/>
                  <a:pt x="2729949" y="1669114"/>
                </a:cubicBezTo>
                <a:cubicBezTo>
                  <a:pt x="2745852" y="1680378"/>
                  <a:pt x="2767718" y="1690317"/>
                  <a:pt x="2769706" y="1710858"/>
                </a:cubicBezTo>
                <a:cubicBezTo>
                  <a:pt x="2771694" y="1728749"/>
                  <a:pt x="2781633" y="1737363"/>
                  <a:pt x="2792235" y="1747302"/>
                </a:cubicBezTo>
                <a:cubicBezTo>
                  <a:pt x="2806150" y="1760554"/>
                  <a:pt x="2822714" y="1771818"/>
                  <a:pt x="2833979" y="1787058"/>
                </a:cubicBezTo>
                <a:cubicBezTo>
                  <a:pt x="2841930" y="1785733"/>
                  <a:pt x="2838618" y="1765855"/>
                  <a:pt x="2855845" y="1778444"/>
                </a:cubicBezTo>
                <a:cubicBezTo>
                  <a:pt x="2867772" y="1787058"/>
                  <a:pt x="2868434" y="1794347"/>
                  <a:pt x="2871747" y="1804949"/>
                </a:cubicBezTo>
                <a:cubicBezTo>
                  <a:pt x="2873073" y="1810250"/>
                  <a:pt x="2870422" y="1822177"/>
                  <a:pt x="2880361" y="1819526"/>
                </a:cubicBezTo>
                <a:cubicBezTo>
                  <a:pt x="2887651" y="1817538"/>
                  <a:pt x="2892289" y="1808924"/>
                  <a:pt x="2890963" y="1824164"/>
                </a:cubicBezTo>
                <a:cubicBezTo>
                  <a:pt x="2890300" y="1830128"/>
                  <a:pt x="2895601" y="1830128"/>
                  <a:pt x="2898914" y="1826815"/>
                </a:cubicBezTo>
                <a:cubicBezTo>
                  <a:pt x="2910842" y="1813563"/>
                  <a:pt x="2916805" y="1829465"/>
                  <a:pt x="2917468" y="1833441"/>
                </a:cubicBezTo>
                <a:cubicBezTo>
                  <a:pt x="2920781" y="1846031"/>
                  <a:pt x="2922106" y="1840067"/>
                  <a:pt x="2926744" y="1834766"/>
                </a:cubicBezTo>
                <a:cubicBezTo>
                  <a:pt x="2929394" y="1831453"/>
                  <a:pt x="2934033" y="1829465"/>
                  <a:pt x="2938671" y="1833441"/>
                </a:cubicBezTo>
                <a:cubicBezTo>
                  <a:pt x="2941984" y="1836091"/>
                  <a:pt x="2940659" y="1838079"/>
                  <a:pt x="2938671" y="1840730"/>
                </a:cubicBezTo>
                <a:cubicBezTo>
                  <a:pt x="2924756" y="1859283"/>
                  <a:pt x="2928069" y="1898377"/>
                  <a:pt x="2945960" y="1916267"/>
                </a:cubicBezTo>
                <a:cubicBezTo>
                  <a:pt x="2945960" y="1894401"/>
                  <a:pt x="2961200" y="1885787"/>
                  <a:pt x="2977765" y="1880486"/>
                </a:cubicBezTo>
                <a:cubicBezTo>
                  <a:pt x="2994330" y="1875848"/>
                  <a:pt x="2994330" y="1895064"/>
                  <a:pt x="3004269" y="1901027"/>
                </a:cubicBezTo>
                <a:cubicBezTo>
                  <a:pt x="2992342" y="1899039"/>
                  <a:pt x="2982403" y="1901690"/>
                  <a:pt x="2967826" y="1903677"/>
                </a:cubicBezTo>
                <a:cubicBezTo>
                  <a:pt x="2983728" y="1910303"/>
                  <a:pt x="2996981" y="1908316"/>
                  <a:pt x="3009571" y="1907653"/>
                </a:cubicBezTo>
                <a:cubicBezTo>
                  <a:pt x="3022159" y="1906990"/>
                  <a:pt x="3020171" y="1913616"/>
                  <a:pt x="3020834" y="1920243"/>
                </a:cubicBezTo>
                <a:cubicBezTo>
                  <a:pt x="3023484" y="1924881"/>
                  <a:pt x="3046675" y="1909641"/>
                  <a:pt x="3032100" y="1931507"/>
                </a:cubicBezTo>
                <a:cubicBezTo>
                  <a:pt x="3030774" y="1932832"/>
                  <a:pt x="3034088" y="1935483"/>
                  <a:pt x="3038726" y="1936808"/>
                </a:cubicBezTo>
                <a:cubicBezTo>
                  <a:pt x="3050651" y="1940783"/>
                  <a:pt x="3064567" y="1934820"/>
                  <a:pt x="3074505" y="1946747"/>
                </a:cubicBezTo>
                <a:cubicBezTo>
                  <a:pt x="3077819" y="1950723"/>
                  <a:pt x="3082458" y="1948072"/>
                  <a:pt x="3081794" y="1938796"/>
                </a:cubicBezTo>
                <a:cubicBezTo>
                  <a:pt x="3080469" y="1918255"/>
                  <a:pt x="3061917" y="1929519"/>
                  <a:pt x="3053301" y="1922893"/>
                </a:cubicBezTo>
                <a:cubicBezTo>
                  <a:pt x="3056616" y="1916267"/>
                  <a:pt x="3068542" y="1924881"/>
                  <a:pt x="3068542" y="1912954"/>
                </a:cubicBezTo>
                <a:cubicBezTo>
                  <a:pt x="3068542" y="1903677"/>
                  <a:pt x="3060592" y="1903015"/>
                  <a:pt x="3055290" y="1899702"/>
                </a:cubicBezTo>
                <a:cubicBezTo>
                  <a:pt x="3047338" y="1895064"/>
                  <a:pt x="3035413" y="1900364"/>
                  <a:pt x="3028786" y="1888437"/>
                </a:cubicBezTo>
                <a:cubicBezTo>
                  <a:pt x="3042038" y="1883137"/>
                  <a:pt x="3054627" y="1875185"/>
                  <a:pt x="3067217" y="1875185"/>
                </a:cubicBezTo>
                <a:cubicBezTo>
                  <a:pt x="3081133" y="1875185"/>
                  <a:pt x="3095047" y="1897714"/>
                  <a:pt x="3109624" y="1874523"/>
                </a:cubicBezTo>
                <a:cubicBezTo>
                  <a:pt x="3110287" y="1873860"/>
                  <a:pt x="3115587" y="1874523"/>
                  <a:pt x="3115587" y="1875848"/>
                </a:cubicBezTo>
                <a:cubicBezTo>
                  <a:pt x="3122876" y="1895726"/>
                  <a:pt x="3144742" y="1895064"/>
                  <a:pt x="3156007" y="1906328"/>
                </a:cubicBezTo>
                <a:cubicBezTo>
                  <a:pt x="3164621" y="1914279"/>
                  <a:pt x="3171909" y="1899702"/>
                  <a:pt x="3173897" y="1908978"/>
                </a:cubicBezTo>
                <a:cubicBezTo>
                  <a:pt x="3178535" y="1927531"/>
                  <a:pt x="3193114" y="1918917"/>
                  <a:pt x="3203714" y="1921568"/>
                </a:cubicBezTo>
                <a:cubicBezTo>
                  <a:pt x="3215642" y="1918255"/>
                  <a:pt x="3222931" y="1928194"/>
                  <a:pt x="3231544" y="1930182"/>
                </a:cubicBezTo>
                <a:cubicBezTo>
                  <a:pt x="3246784" y="1933495"/>
                  <a:pt x="3240821" y="1936808"/>
                  <a:pt x="3235520" y="1942771"/>
                </a:cubicBezTo>
                <a:cubicBezTo>
                  <a:pt x="3230881" y="1947410"/>
                  <a:pt x="3226906" y="1952048"/>
                  <a:pt x="3222268" y="1956686"/>
                </a:cubicBezTo>
                <a:cubicBezTo>
                  <a:pt x="3232869" y="1959999"/>
                  <a:pt x="3242808" y="1959337"/>
                  <a:pt x="3254735" y="1955361"/>
                </a:cubicBezTo>
                <a:cubicBezTo>
                  <a:pt x="3267987" y="1950723"/>
                  <a:pt x="3283890" y="1948072"/>
                  <a:pt x="3297805" y="1955361"/>
                </a:cubicBezTo>
                <a:cubicBezTo>
                  <a:pt x="3312382" y="1962650"/>
                  <a:pt x="3325634" y="1972589"/>
                  <a:pt x="3338888" y="1953373"/>
                </a:cubicBezTo>
                <a:cubicBezTo>
                  <a:pt x="3341538" y="1949397"/>
                  <a:pt x="3348826" y="1952711"/>
                  <a:pt x="3354126" y="1954698"/>
                </a:cubicBezTo>
                <a:cubicBezTo>
                  <a:pt x="3373343" y="1963312"/>
                  <a:pt x="3368704" y="1976564"/>
                  <a:pt x="3362740" y="1992467"/>
                </a:cubicBezTo>
                <a:cubicBezTo>
                  <a:pt x="3366717" y="1993130"/>
                  <a:pt x="3370693" y="1991804"/>
                  <a:pt x="3373343" y="1993792"/>
                </a:cubicBezTo>
                <a:cubicBezTo>
                  <a:pt x="3385269" y="2001081"/>
                  <a:pt x="3401173" y="2001744"/>
                  <a:pt x="3407136" y="2017646"/>
                </a:cubicBezTo>
                <a:cubicBezTo>
                  <a:pt x="3407799" y="2019634"/>
                  <a:pt x="3408461" y="2038850"/>
                  <a:pt x="3409124" y="2039512"/>
                </a:cubicBezTo>
                <a:cubicBezTo>
                  <a:pt x="3413100" y="2044813"/>
                  <a:pt x="3419063" y="2044813"/>
                  <a:pt x="3425027" y="2046138"/>
                </a:cubicBezTo>
                <a:cubicBezTo>
                  <a:pt x="3421714" y="2050777"/>
                  <a:pt x="3413761" y="2045476"/>
                  <a:pt x="3412436" y="2053427"/>
                </a:cubicBezTo>
                <a:cubicBezTo>
                  <a:pt x="3413100" y="2054090"/>
                  <a:pt x="3413761" y="2054090"/>
                  <a:pt x="3414425" y="2054752"/>
                </a:cubicBezTo>
                <a:cubicBezTo>
                  <a:pt x="3414425" y="2055415"/>
                  <a:pt x="3415088" y="2056077"/>
                  <a:pt x="3414425" y="2056740"/>
                </a:cubicBezTo>
                <a:cubicBezTo>
                  <a:pt x="3410449" y="2064029"/>
                  <a:pt x="3403823" y="2066016"/>
                  <a:pt x="3397197" y="2062703"/>
                </a:cubicBezTo>
                <a:cubicBezTo>
                  <a:pt x="3385933" y="2056740"/>
                  <a:pt x="3377318" y="2061378"/>
                  <a:pt x="3366717" y="2067342"/>
                </a:cubicBezTo>
                <a:cubicBezTo>
                  <a:pt x="3375993" y="2071980"/>
                  <a:pt x="3384608" y="2073305"/>
                  <a:pt x="3392558" y="2071980"/>
                </a:cubicBezTo>
                <a:cubicBezTo>
                  <a:pt x="3399185" y="2071316"/>
                  <a:pt x="3405148" y="2073305"/>
                  <a:pt x="3405811" y="2077944"/>
                </a:cubicBezTo>
                <a:cubicBezTo>
                  <a:pt x="3407799" y="2091196"/>
                  <a:pt x="3418400" y="2091857"/>
                  <a:pt x="3427014" y="2097159"/>
                </a:cubicBezTo>
                <a:cubicBezTo>
                  <a:pt x="3436954" y="2103123"/>
                  <a:pt x="3454182" y="2109749"/>
                  <a:pt x="3438940" y="2126977"/>
                </a:cubicBezTo>
                <a:lnTo>
                  <a:pt x="3440305" y="2129159"/>
                </a:lnTo>
                <a:lnTo>
                  <a:pt x="3465857" y="2132855"/>
                </a:lnTo>
                <a:cubicBezTo>
                  <a:pt x="3474720" y="2135092"/>
                  <a:pt x="3483665" y="2137244"/>
                  <a:pt x="3493272" y="2136252"/>
                </a:cubicBezTo>
                <a:cubicBezTo>
                  <a:pt x="3484327" y="2142215"/>
                  <a:pt x="3475713" y="2142878"/>
                  <a:pt x="3467265" y="2141469"/>
                </a:cubicBezTo>
                <a:lnTo>
                  <a:pt x="3443949" y="2134753"/>
                </a:lnTo>
                <a:lnTo>
                  <a:pt x="3446395" y="2138322"/>
                </a:lnTo>
                <a:cubicBezTo>
                  <a:pt x="3446892" y="2140394"/>
                  <a:pt x="3446230" y="2142548"/>
                  <a:pt x="3443580" y="2144867"/>
                </a:cubicBezTo>
                <a:cubicBezTo>
                  <a:pt x="3453519" y="2147517"/>
                  <a:pt x="3459482" y="2154806"/>
                  <a:pt x="3463457" y="2163420"/>
                </a:cubicBezTo>
                <a:cubicBezTo>
                  <a:pt x="3470746" y="2142878"/>
                  <a:pt x="3483336" y="2156794"/>
                  <a:pt x="3492611" y="2160107"/>
                </a:cubicBezTo>
                <a:cubicBezTo>
                  <a:pt x="3513815" y="2168058"/>
                  <a:pt x="3507188" y="2183961"/>
                  <a:pt x="3500563" y="2199201"/>
                </a:cubicBezTo>
                <a:cubicBezTo>
                  <a:pt x="3516465" y="2197875"/>
                  <a:pt x="3523755" y="2201188"/>
                  <a:pt x="3548933" y="2221729"/>
                </a:cubicBezTo>
                <a:cubicBezTo>
                  <a:pt x="3543633" y="2226367"/>
                  <a:pt x="3535019" y="2228356"/>
                  <a:pt x="3535019" y="2237631"/>
                </a:cubicBezTo>
                <a:cubicBezTo>
                  <a:pt x="3544296" y="2233656"/>
                  <a:pt x="3550259" y="2235643"/>
                  <a:pt x="3549596" y="2246908"/>
                </a:cubicBezTo>
                <a:cubicBezTo>
                  <a:pt x="3556884" y="2252208"/>
                  <a:pt x="3554895" y="2259498"/>
                  <a:pt x="3552248" y="2264799"/>
                </a:cubicBezTo>
                <a:cubicBezTo>
                  <a:pt x="3546282" y="2278048"/>
                  <a:pt x="3548933" y="2292626"/>
                  <a:pt x="3560199" y="2297929"/>
                </a:cubicBezTo>
                <a:cubicBezTo>
                  <a:pt x="3578751" y="2307205"/>
                  <a:pt x="3580739" y="2311181"/>
                  <a:pt x="3584714" y="2329071"/>
                </a:cubicBezTo>
                <a:cubicBezTo>
                  <a:pt x="3585377" y="2331059"/>
                  <a:pt x="3588691" y="2335035"/>
                  <a:pt x="3590016" y="2334372"/>
                </a:cubicBezTo>
                <a:cubicBezTo>
                  <a:pt x="3595979" y="2333047"/>
                  <a:pt x="3601942" y="2333710"/>
                  <a:pt x="3609232" y="2336360"/>
                </a:cubicBezTo>
                <a:cubicBezTo>
                  <a:pt x="3597304" y="2346298"/>
                  <a:pt x="3596641" y="2352924"/>
                  <a:pt x="3614532" y="2351600"/>
                </a:cubicBezTo>
                <a:cubicBezTo>
                  <a:pt x="3625134" y="2350937"/>
                  <a:pt x="3636399" y="2349612"/>
                  <a:pt x="3646337" y="2352924"/>
                </a:cubicBezTo>
                <a:cubicBezTo>
                  <a:pt x="3656939" y="2356238"/>
                  <a:pt x="3676817" y="2358225"/>
                  <a:pt x="3659590" y="2377441"/>
                </a:cubicBezTo>
                <a:cubicBezTo>
                  <a:pt x="3657601" y="2380093"/>
                  <a:pt x="3652963" y="2383405"/>
                  <a:pt x="3657601" y="2387381"/>
                </a:cubicBezTo>
                <a:cubicBezTo>
                  <a:pt x="3660914" y="2390031"/>
                  <a:pt x="3665553" y="2391356"/>
                  <a:pt x="3670192" y="2388706"/>
                </a:cubicBezTo>
                <a:cubicBezTo>
                  <a:pt x="3684107" y="2381416"/>
                  <a:pt x="3699346" y="2382080"/>
                  <a:pt x="3713923" y="2384067"/>
                </a:cubicBezTo>
                <a:cubicBezTo>
                  <a:pt x="3733801" y="2387381"/>
                  <a:pt x="3753017" y="2399970"/>
                  <a:pt x="3772895" y="2384730"/>
                </a:cubicBezTo>
                <a:cubicBezTo>
                  <a:pt x="3772895" y="2384730"/>
                  <a:pt x="3774221" y="2385392"/>
                  <a:pt x="3774883" y="2385392"/>
                </a:cubicBezTo>
                <a:cubicBezTo>
                  <a:pt x="3776208" y="2385392"/>
                  <a:pt x="3778196" y="2385392"/>
                  <a:pt x="3779521" y="2384730"/>
                </a:cubicBezTo>
                <a:cubicBezTo>
                  <a:pt x="3784160" y="2383405"/>
                  <a:pt x="3784160" y="2381416"/>
                  <a:pt x="3779521" y="2380093"/>
                </a:cubicBezTo>
                <a:cubicBezTo>
                  <a:pt x="3773558" y="2378767"/>
                  <a:pt x="3768257" y="2376779"/>
                  <a:pt x="3758981" y="2364188"/>
                </a:cubicBezTo>
                <a:cubicBezTo>
                  <a:pt x="3788799" y="2381416"/>
                  <a:pt x="3796749" y="2367502"/>
                  <a:pt x="3800063" y="2345635"/>
                </a:cubicBezTo>
                <a:cubicBezTo>
                  <a:pt x="3799400" y="2367502"/>
                  <a:pt x="3803375" y="2380755"/>
                  <a:pt x="3827892" y="2384067"/>
                </a:cubicBezTo>
                <a:cubicBezTo>
                  <a:pt x="3835181" y="2384730"/>
                  <a:pt x="3852408" y="2394669"/>
                  <a:pt x="3852408" y="2413886"/>
                </a:cubicBezTo>
                <a:cubicBezTo>
                  <a:pt x="3843132" y="2407259"/>
                  <a:pt x="3834518" y="2404609"/>
                  <a:pt x="3827229" y="2401958"/>
                </a:cubicBezTo>
                <a:cubicBezTo>
                  <a:pt x="3816627" y="2398645"/>
                  <a:pt x="3807352" y="2384730"/>
                  <a:pt x="3793436" y="2393344"/>
                </a:cubicBezTo>
                <a:cubicBezTo>
                  <a:pt x="3796749" y="2399970"/>
                  <a:pt x="3789460" y="2409247"/>
                  <a:pt x="3797413" y="2414548"/>
                </a:cubicBezTo>
                <a:cubicBezTo>
                  <a:pt x="3813977" y="2425812"/>
                  <a:pt x="3830542" y="2436414"/>
                  <a:pt x="3839156" y="2456956"/>
                </a:cubicBezTo>
                <a:cubicBezTo>
                  <a:pt x="3841145" y="2462257"/>
                  <a:pt x="3852408" y="2469544"/>
                  <a:pt x="3858372" y="2465570"/>
                </a:cubicBezTo>
                <a:cubicBezTo>
                  <a:pt x="3875600" y="2455631"/>
                  <a:pt x="3881563" y="2468220"/>
                  <a:pt x="3889514" y="2477497"/>
                </a:cubicBezTo>
                <a:cubicBezTo>
                  <a:pt x="3902766" y="2494062"/>
                  <a:pt x="3927946" y="2490087"/>
                  <a:pt x="3941198" y="2507314"/>
                </a:cubicBezTo>
                <a:cubicBezTo>
                  <a:pt x="3941860" y="2507978"/>
                  <a:pt x="3947161" y="2505988"/>
                  <a:pt x="3948487" y="2504002"/>
                </a:cubicBezTo>
                <a:cubicBezTo>
                  <a:pt x="3950474" y="2500025"/>
                  <a:pt x="3952462" y="2496712"/>
                  <a:pt x="3956438" y="2501351"/>
                </a:cubicBezTo>
                <a:cubicBezTo>
                  <a:pt x="3967702" y="2514604"/>
                  <a:pt x="3971015" y="2505326"/>
                  <a:pt x="3973003" y="2494724"/>
                </a:cubicBezTo>
                <a:cubicBezTo>
                  <a:pt x="3973666" y="2490087"/>
                  <a:pt x="3976979" y="2486112"/>
                  <a:pt x="3980292" y="2490087"/>
                </a:cubicBezTo>
                <a:cubicBezTo>
                  <a:pt x="3989568" y="2501351"/>
                  <a:pt x="4008784" y="2474846"/>
                  <a:pt x="4012760" y="2500025"/>
                </a:cubicBezTo>
                <a:cubicBezTo>
                  <a:pt x="4014747" y="2499363"/>
                  <a:pt x="4017398" y="2498700"/>
                  <a:pt x="4018060" y="2497376"/>
                </a:cubicBezTo>
                <a:cubicBezTo>
                  <a:pt x="4025349" y="2482135"/>
                  <a:pt x="4024687" y="2466895"/>
                  <a:pt x="4020048" y="2451654"/>
                </a:cubicBezTo>
                <a:cubicBezTo>
                  <a:pt x="4006134" y="2443703"/>
                  <a:pt x="3992881" y="2435752"/>
                  <a:pt x="3978966" y="2428464"/>
                </a:cubicBezTo>
                <a:cubicBezTo>
                  <a:pt x="3998845" y="2426475"/>
                  <a:pt x="4010772" y="2440389"/>
                  <a:pt x="4025349" y="2447679"/>
                </a:cubicBezTo>
                <a:cubicBezTo>
                  <a:pt x="4029325" y="2446353"/>
                  <a:pt x="4026674" y="2438403"/>
                  <a:pt x="4033300" y="2439728"/>
                </a:cubicBezTo>
                <a:cubicBezTo>
                  <a:pt x="4043240" y="2428464"/>
                  <a:pt x="4029325" y="2428464"/>
                  <a:pt x="4026012" y="2423824"/>
                </a:cubicBezTo>
                <a:cubicBezTo>
                  <a:pt x="4007459" y="2401296"/>
                  <a:pt x="3969027" y="2410572"/>
                  <a:pt x="3953787" y="2380755"/>
                </a:cubicBezTo>
                <a:cubicBezTo>
                  <a:pt x="3953125" y="2378767"/>
                  <a:pt x="3947824" y="2378767"/>
                  <a:pt x="3945173" y="2377441"/>
                </a:cubicBezTo>
                <a:cubicBezTo>
                  <a:pt x="3940535" y="2374791"/>
                  <a:pt x="3933247" y="2380755"/>
                  <a:pt x="3929934" y="2375454"/>
                </a:cubicBezTo>
                <a:cubicBezTo>
                  <a:pt x="3914031" y="2348286"/>
                  <a:pt x="3885539" y="2340997"/>
                  <a:pt x="3859697" y="2335697"/>
                </a:cubicBezTo>
                <a:cubicBezTo>
                  <a:pt x="3831868" y="2329735"/>
                  <a:pt x="3811989" y="2303892"/>
                  <a:pt x="3780847" y="2309193"/>
                </a:cubicBezTo>
                <a:cubicBezTo>
                  <a:pt x="3778196" y="2309855"/>
                  <a:pt x="3774883" y="2305215"/>
                  <a:pt x="3772234" y="2303229"/>
                </a:cubicBezTo>
                <a:cubicBezTo>
                  <a:pt x="3782835" y="2292626"/>
                  <a:pt x="3771570" y="2291966"/>
                  <a:pt x="3766270" y="2292626"/>
                </a:cubicBezTo>
                <a:cubicBezTo>
                  <a:pt x="3755006" y="2293953"/>
                  <a:pt x="3747053" y="2285339"/>
                  <a:pt x="3735789" y="2284673"/>
                </a:cubicBezTo>
                <a:cubicBezTo>
                  <a:pt x="3723863" y="2284011"/>
                  <a:pt x="3724525" y="2269435"/>
                  <a:pt x="3725850" y="2262811"/>
                </a:cubicBezTo>
                <a:cubicBezTo>
                  <a:pt x="3727175" y="2254197"/>
                  <a:pt x="3737114" y="2257509"/>
                  <a:pt x="3742415" y="2261485"/>
                </a:cubicBezTo>
                <a:cubicBezTo>
                  <a:pt x="3750366" y="2268112"/>
                  <a:pt x="3758981" y="2268776"/>
                  <a:pt x="3766932" y="2263472"/>
                </a:cubicBezTo>
                <a:cubicBezTo>
                  <a:pt x="3781509" y="2254197"/>
                  <a:pt x="3788135" y="2260161"/>
                  <a:pt x="3790786" y="2275399"/>
                </a:cubicBezTo>
                <a:cubicBezTo>
                  <a:pt x="3804700" y="2258172"/>
                  <a:pt x="3804038" y="2259498"/>
                  <a:pt x="3816627" y="2275399"/>
                </a:cubicBezTo>
                <a:cubicBezTo>
                  <a:pt x="3825241" y="2286662"/>
                  <a:pt x="3843132" y="2305215"/>
                  <a:pt x="3847107" y="2302565"/>
                </a:cubicBezTo>
                <a:cubicBezTo>
                  <a:pt x="3868311" y="2290639"/>
                  <a:pt x="3867648" y="2311843"/>
                  <a:pt x="3876925" y="2319795"/>
                </a:cubicBezTo>
                <a:cubicBezTo>
                  <a:pt x="3882226" y="2313168"/>
                  <a:pt x="3886201" y="2307866"/>
                  <a:pt x="3891502" y="2300580"/>
                </a:cubicBezTo>
                <a:cubicBezTo>
                  <a:pt x="3897466" y="2323769"/>
                  <a:pt x="3918007" y="2324432"/>
                  <a:pt x="3934572" y="2331722"/>
                </a:cubicBezTo>
                <a:cubicBezTo>
                  <a:pt x="3941860" y="2335035"/>
                  <a:pt x="3947161" y="2348950"/>
                  <a:pt x="3958426" y="2337685"/>
                </a:cubicBezTo>
                <a:cubicBezTo>
                  <a:pt x="3959751" y="2354250"/>
                  <a:pt x="3976316" y="2351600"/>
                  <a:pt x="3983605" y="2351600"/>
                </a:cubicBezTo>
                <a:cubicBezTo>
                  <a:pt x="3994207" y="2351600"/>
                  <a:pt x="4005471" y="2343650"/>
                  <a:pt x="4010109" y="2328409"/>
                </a:cubicBezTo>
                <a:cubicBezTo>
                  <a:pt x="4011434" y="2333710"/>
                  <a:pt x="4026674" y="2346961"/>
                  <a:pt x="4029987" y="2350937"/>
                </a:cubicBezTo>
                <a:cubicBezTo>
                  <a:pt x="4049203" y="2376779"/>
                  <a:pt x="4049866" y="2354250"/>
                  <a:pt x="4053841" y="2340997"/>
                </a:cubicBezTo>
                <a:cubicBezTo>
                  <a:pt x="4061130" y="2346298"/>
                  <a:pt x="4065768" y="2350275"/>
                  <a:pt x="4066431" y="2359551"/>
                </a:cubicBezTo>
                <a:cubicBezTo>
                  <a:pt x="4068419" y="2373466"/>
                  <a:pt x="4076370" y="2385392"/>
                  <a:pt x="4086309" y="2395995"/>
                </a:cubicBezTo>
                <a:cubicBezTo>
                  <a:pt x="4093598" y="2404609"/>
                  <a:pt x="4106187" y="2395995"/>
                  <a:pt x="4106187" y="2397982"/>
                </a:cubicBezTo>
                <a:cubicBezTo>
                  <a:pt x="4110826" y="2418523"/>
                  <a:pt x="4132029" y="2415873"/>
                  <a:pt x="4143956" y="2425812"/>
                </a:cubicBezTo>
                <a:cubicBezTo>
                  <a:pt x="4192326" y="2447679"/>
                  <a:pt x="4238704" y="2472196"/>
                  <a:pt x="4283099" y="2500688"/>
                </a:cubicBezTo>
                <a:cubicBezTo>
                  <a:pt x="4304965" y="2479485"/>
                  <a:pt x="4290387" y="2511952"/>
                  <a:pt x="4299002" y="2510628"/>
                </a:cubicBezTo>
                <a:cubicBezTo>
                  <a:pt x="4291050" y="2513277"/>
                  <a:pt x="4285750" y="2509302"/>
                  <a:pt x="4281774" y="2503338"/>
                </a:cubicBezTo>
                <a:cubicBezTo>
                  <a:pt x="4234729" y="2478822"/>
                  <a:pt x="4187026" y="2453642"/>
                  <a:pt x="4139981" y="2429125"/>
                </a:cubicBezTo>
                <a:cubicBezTo>
                  <a:pt x="4113476" y="2419186"/>
                  <a:pt x="4086309" y="2411897"/>
                  <a:pt x="4057817" y="2409911"/>
                </a:cubicBezTo>
                <a:cubicBezTo>
                  <a:pt x="4054504" y="2409911"/>
                  <a:pt x="4050528" y="2405271"/>
                  <a:pt x="4048540" y="2411897"/>
                </a:cubicBezTo>
                <a:cubicBezTo>
                  <a:pt x="4047878" y="2414548"/>
                  <a:pt x="4046553" y="2419186"/>
                  <a:pt x="4051191" y="2419186"/>
                </a:cubicBezTo>
                <a:cubicBezTo>
                  <a:pt x="4064443" y="2417198"/>
                  <a:pt x="4067094" y="2431113"/>
                  <a:pt x="4076370" y="2436414"/>
                </a:cubicBezTo>
                <a:cubicBezTo>
                  <a:pt x="4112813" y="2456956"/>
                  <a:pt x="4148594" y="2480810"/>
                  <a:pt x="4184375" y="2502677"/>
                </a:cubicBezTo>
                <a:cubicBezTo>
                  <a:pt x="4204248" y="2507314"/>
                  <a:pt x="4215513" y="2530506"/>
                  <a:pt x="4238042" y="2527856"/>
                </a:cubicBezTo>
                <a:cubicBezTo>
                  <a:pt x="4245993" y="2527193"/>
                  <a:pt x="4248643" y="2530506"/>
                  <a:pt x="4254607" y="2533819"/>
                </a:cubicBezTo>
                <a:cubicBezTo>
                  <a:pt x="4267859" y="2541107"/>
                  <a:pt x="4283099" y="2566950"/>
                  <a:pt x="4302316" y="2531832"/>
                </a:cubicBezTo>
                <a:cubicBezTo>
                  <a:pt x="4287737" y="2562311"/>
                  <a:pt x="4322193" y="2570925"/>
                  <a:pt x="4320868" y="2593452"/>
                </a:cubicBezTo>
                <a:cubicBezTo>
                  <a:pt x="4320868" y="2598753"/>
                  <a:pt x="4324843" y="2597428"/>
                  <a:pt x="4328819" y="2598753"/>
                </a:cubicBezTo>
                <a:cubicBezTo>
                  <a:pt x="4360624" y="2610681"/>
                  <a:pt x="4385141" y="2629233"/>
                  <a:pt x="4391104" y="2665013"/>
                </a:cubicBezTo>
                <a:cubicBezTo>
                  <a:pt x="4391767" y="2668989"/>
                  <a:pt x="4396405" y="2672301"/>
                  <a:pt x="4399718" y="2674953"/>
                </a:cubicBezTo>
                <a:cubicBezTo>
                  <a:pt x="4411646" y="2685554"/>
                  <a:pt x="4422909" y="2696819"/>
                  <a:pt x="4435499" y="2706096"/>
                </a:cubicBezTo>
                <a:cubicBezTo>
                  <a:pt x="4441463" y="2710734"/>
                  <a:pt x="4446101" y="2732600"/>
                  <a:pt x="4458690" y="2710071"/>
                </a:cubicBezTo>
                <a:cubicBezTo>
                  <a:pt x="4461341" y="2705432"/>
                  <a:pt x="4469292" y="2711397"/>
                  <a:pt x="4471280" y="2718023"/>
                </a:cubicBezTo>
                <a:cubicBezTo>
                  <a:pt x="4480556" y="2710734"/>
                  <a:pt x="4475255" y="2695494"/>
                  <a:pt x="4488508" y="2686218"/>
                </a:cubicBezTo>
                <a:cubicBezTo>
                  <a:pt x="4478568" y="2706096"/>
                  <a:pt x="4487845" y="2723986"/>
                  <a:pt x="4485857" y="2741876"/>
                </a:cubicBezTo>
                <a:cubicBezTo>
                  <a:pt x="4487182" y="2743864"/>
                  <a:pt x="4489833" y="2745189"/>
                  <a:pt x="4489833" y="2747178"/>
                </a:cubicBezTo>
                <a:cubicBezTo>
                  <a:pt x="4491821" y="2758442"/>
                  <a:pt x="4505735" y="2755129"/>
                  <a:pt x="4509048" y="2764405"/>
                </a:cubicBezTo>
                <a:cubicBezTo>
                  <a:pt x="4515012" y="2757779"/>
                  <a:pt x="4522963" y="2752478"/>
                  <a:pt x="4526276" y="2745189"/>
                </a:cubicBezTo>
                <a:cubicBezTo>
                  <a:pt x="4537541" y="2720673"/>
                  <a:pt x="4528264" y="2680253"/>
                  <a:pt x="4509048" y="2660376"/>
                </a:cubicBezTo>
                <a:cubicBezTo>
                  <a:pt x="4503085" y="2657724"/>
                  <a:pt x="4495797" y="2656400"/>
                  <a:pt x="4491821" y="2651761"/>
                </a:cubicBezTo>
                <a:cubicBezTo>
                  <a:pt x="4489170" y="2649111"/>
                  <a:pt x="4481219" y="2643810"/>
                  <a:pt x="4487182" y="2637848"/>
                </a:cubicBezTo>
                <a:cubicBezTo>
                  <a:pt x="4492483" y="2632546"/>
                  <a:pt x="4495797" y="2637183"/>
                  <a:pt x="4499109" y="2641822"/>
                </a:cubicBezTo>
                <a:cubicBezTo>
                  <a:pt x="4503085" y="2648449"/>
                  <a:pt x="4506398" y="2643810"/>
                  <a:pt x="4509048" y="2640497"/>
                </a:cubicBezTo>
                <a:cubicBezTo>
                  <a:pt x="4513687" y="2631221"/>
                  <a:pt x="4518325" y="2638511"/>
                  <a:pt x="4522963" y="2640497"/>
                </a:cubicBezTo>
                <a:cubicBezTo>
                  <a:pt x="4522963" y="2636521"/>
                  <a:pt x="4522963" y="2633208"/>
                  <a:pt x="4527602" y="2631884"/>
                </a:cubicBezTo>
                <a:cubicBezTo>
                  <a:pt x="4533565" y="2619295"/>
                  <a:pt x="4532902" y="2601403"/>
                  <a:pt x="4539529" y="2592789"/>
                </a:cubicBezTo>
                <a:cubicBezTo>
                  <a:pt x="4558082" y="2566950"/>
                  <a:pt x="4565370" y="2541771"/>
                  <a:pt x="4560069" y="2511291"/>
                </a:cubicBezTo>
                <a:cubicBezTo>
                  <a:pt x="4558744" y="2504665"/>
                  <a:pt x="4563382" y="2497376"/>
                  <a:pt x="4571996" y="2497376"/>
                </a:cubicBezTo>
                <a:cubicBezTo>
                  <a:pt x="4581935" y="2497376"/>
                  <a:pt x="4579948" y="2505988"/>
                  <a:pt x="4579285" y="2511291"/>
                </a:cubicBezTo>
                <a:cubicBezTo>
                  <a:pt x="4573984" y="2548397"/>
                  <a:pt x="4568021" y="2585502"/>
                  <a:pt x="4561395" y="2622607"/>
                </a:cubicBezTo>
                <a:cubicBezTo>
                  <a:pt x="4557419" y="2645136"/>
                  <a:pt x="4558082" y="2669651"/>
                  <a:pt x="4552781" y="2690855"/>
                </a:cubicBezTo>
                <a:cubicBezTo>
                  <a:pt x="4543504" y="2729287"/>
                  <a:pt x="4530915" y="2765069"/>
                  <a:pt x="4545492" y="2805488"/>
                </a:cubicBezTo>
                <a:cubicBezTo>
                  <a:pt x="4550130" y="2818076"/>
                  <a:pt x="4546817" y="2835304"/>
                  <a:pt x="4552781" y="2849219"/>
                </a:cubicBezTo>
                <a:cubicBezTo>
                  <a:pt x="4561395" y="2868435"/>
                  <a:pt x="4578622" y="2883012"/>
                  <a:pt x="4579948" y="2906867"/>
                </a:cubicBezTo>
                <a:cubicBezTo>
                  <a:pt x="4579948" y="2908191"/>
                  <a:pt x="4580610" y="2908854"/>
                  <a:pt x="4580610" y="2909517"/>
                </a:cubicBezTo>
                <a:cubicBezTo>
                  <a:pt x="4582598" y="2911504"/>
                  <a:pt x="4583923" y="2913492"/>
                  <a:pt x="4585911" y="2915480"/>
                </a:cubicBezTo>
                <a:cubicBezTo>
                  <a:pt x="4590550" y="2918794"/>
                  <a:pt x="4597176" y="2919456"/>
                  <a:pt x="4600489" y="2918794"/>
                </a:cubicBezTo>
                <a:cubicBezTo>
                  <a:pt x="4611090" y="2916143"/>
                  <a:pt x="4605789" y="2908191"/>
                  <a:pt x="4601815" y="2900902"/>
                </a:cubicBezTo>
                <a:cubicBezTo>
                  <a:pt x="4595850" y="2890301"/>
                  <a:pt x="4592537" y="2879036"/>
                  <a:pt x="4587900" y="2867772"/>
                </a:cubicBezTo>
                <a:cubicBezTo>
                  <a:pt x="4581935" y="2859159"/>
                  <a:pt x="4575309" y="2850544"/>
                  <a:pt x="4569346" y="2841268"/>
                </a:cubicBezTo>
                <a:cubicBezTo>
                  <a:pt x="4570008" y="2840605"/>
                  <a:pt x="4570671" y="2839943"/>
                  <a:pt x="4571996" y="2839280"/>
                </a:cubicBezTo>
                <a:cubicBezTo>
                  <a:pt x="4580610" y="2846569"/>
                  <a:pt x="4588561" y="2854520"/>
                  <a:pt x="4597176" y="2861809"/>
                </a:cubicBezTo>
                <a:cubicBezTo>
                  <a:pt x="4599826" y="2865784"/>
                  <a:pt x="4603139" y="2869760"/>
                  <a:pt x="4607115" y="2875723"/>
                </a:cubicBezTo>
                <a:cubicBezTo>
                  <a:pt x="4610428" y="2869097"/>
                  <a:pt x="4611090" y="2860484"/>
                  <a:pt x="4615730" y="2857170"/>
                </a:cubicBezTo>
                <a:cubicBezTo>
                  <a:pt x="4632957" y="2845906"/>
                  <a:pt x="4621029" y="2867110"/>
                  <a:pt x="4628318" y="2868435"/>
                </a:cubicBezTo>
                <a:cubicBezTo>
                  <a:pt x="4634282" y="2868435"/>
                  <a:pt x="4636269" y="2857170"/>
                  <a:pt x="4637595" y="2858496"/>
                </a:cubicBezTo>
                <a:cubicBezTo>
                  <a:pt x="4642233" y="2863797"/>
                  <a:pt x="4647534" y="2870423"/>
                  <a:pt x="4648859" y="2877049"/>
                </a:cubicBezTo>
                <a:cubicBezTo>
                  <a:pt x="4650184" y="2886325"/>
                  <a:pt x="4648196" y="2896927"/>
                  <a:pt x="4647534" y="2906867"/>
                </a:cubicBezTo>
                <a:cubicBezTo>
                  <a:pt x="4647534" y="2914155"/>
                  <a:pt x="4636932" y="2919456"/>
                  <a:pt x="4642895" y="2928732"/>
                </a:cubicBezTo>
                <a:cubicBezTo>
                  <a:pt x="4644221" y="2930720"/>
                  <a:pt x="4637595" y="2934696"/>
                  <a:pt x="4632957" y="2935359"/>
                </a:cubicBezTo>
                <a:cubicBezTo>
                  <a:pt x="4616391" y="2939335"/>
                  <a:pt x="4623680" y="2921444"/>
                  <a:pt x="4615066" y="2916143"/>
                </a:cubicBezTo>
                <a:cubicBezTo>
                  <a:pt x="4612416" y="2924094"/>
                  <a:pt x="4609765" y="2932045"/>
                  <a:pt x="4609102" y="2939335"/>
                </a:cubicBezTo>
                <a:cubicBezTo>
                  <a:pt x="4612416" y="2941322"/>
                  <a:pt x="4615730" y="2943310"/>
                  <a:pt x="4619704" y="2945298"/>
                </a:cubicBezTo>
                <a:cubicBezTo>
                  <a:pt x="4615730" y="2943972"/>
                  <a:pt x="4612416" y="2942647"/>
                  <a:pt x="4609102" y="2941985"/>
                </a:cubicBezTo>
                <a:cubicBezTo>
                  <a:pt x="4609102" y="2952587"/>
                  <a:pt x="4613078" y="2961200"/>
                  <a:pt x="4626330" y="2967826"/>
                </a:cubicBezTo>
                <a:cubicBezTo>
                  <a:pt x="4619704" y="2975777"/>
                  <a:pt x="4611753" y="2969814"/>
                  <a:pt x="4604464" y="2975115"/>
                </a:cubicBezTo>
                <a:cubicBezTo>
                  <a:pt x="4612416" y="2981741"/>
                  <a:pt x="4605789" y="2994330"/>
                  <a:pt x="4616391" y="2999631"/>
                </a:cubicBezTo>
                <a:cubicBezTo>
                  <a:pt x="4619042" y="3010895"/>
                  <a:pt x="4610428" y="3018184"/>
                  <a:pt x="4605127" y="3026136"/>
                </a:cubicBezTo>
                <a:cubicBezTo>
                  <a:pt x="4587236" y="3054628"/>
                  <a:pt x="4564708" y="3079807"/>
                  <a:pt x="4544829" y="3107636"/>
                </a:cubicBezTo>
                <a:cubicBezTo>
                  <a:pt x="4463329" y="3222930"/>
                  <a:pt x="4380502" y="3336898"/>
                  <a:pt x="4297676" y="3451528"/>
                </a:cubicBezTo>
                <a:cubicBezTo>
                  <a:pt x="4169135" y="3629769"/>
                  <a:pt x="4041252" y="3809336"/>
                  <a:pt x="3913368" y="3988241"/>
                </a:cubicBezTo>
                <a:cubicBezTo>
                  <a:pt x="3929271" y="3992879"/>
                  <a:pt x="3943848" y="4000830"/>
                  <a:pt x="3956438" y="4014745"/>
                </a:cubicBezTo>
                <a:cubicBezTo>
                  <a:pt x="3965714" y="4025347"/>
                  <a:pt x="3981617" y="4032635"/>
                  <a:pt x="3994207" y="4041912"/>
                </a:cubicBezTo>
                <a:cubicBezTo>
                  <a:pt x="3998182" y="4044562"/>
                  <a:pt x="4000833" y="4049863"/>
                  <a:pt x="4006796" y="4047213"/>
                </a:cubicBezTo>
                <a:cubicBezTo>
                  <a:pt x="4012760" y="4044562"/>
                  <a:pt x="4012097" y="4039261"/>
                  <a:pt x="4008784" y="4034623"/>
                </a:cubicBezTo>
                <a:cubicBezTo>
                  <a:pt x="4006134" y="4031310"/>
                  <a:pt x="3994869" y="4031310"/>
                  <a:pt x="3998845" y="4025347"/>
                </a:cubicBezTo>
                <a:cubicBezTo>
                  <a:pt x="4006796" y="4020708"/>
                  <a:pt x="4011434" y="4027997"/>
                  <a:pt x="4020711" y="4026009"/>
                </a:cubicBezTo>
                <a:cubicBezTo>
                  <a:pt x="4037276" y="4022696"/>
                  <a:pt x="4048540" y="4036611"/>
                  <a:pt x="4063781" y="4040586"/>
                </a:cubicBezTo>
                <a:cubicBezTo>
                  <a:pt x="4038601" y="4052513"/>
                  <a:pt x="4075045" y="4055164"/>
                  <a:pt x="4073057" y="4063115"/>
                </a:cubicBezTo>
                <a:lnTo>
                  <a:pt x="4124740" y="4075705"/>
                </a:lnTo>
                <a:cubicBezTo>
                  <a:pt x="4141968" y="4100884"/>
                  <a:pt x="4176424" y="4092933"/>
                  <a:pt x="4204248" y="4096908"/>
                </a:cubicBezTo>
                <a:cubicBezTo>
                  <a:pt x="4188351" y="4110160"/>
                  <a:pt x="4240029" y="4104197"/>
                  <a:pt x="4218826" y="4118774"/>
                </a:cubicBezTo>
                <a:cubicBezTo>
                  <a:pt x="4212863" y="4122750"/>
                  <a:pt x="4197622" y="4124738"/>
                  <a:pt x="4206236" y="4133352"/>
                </a:cubicBezTo>
                <a:cubicBezTo>
                  <a:pt x="4214187" y="4141303"/>
                  <a:pt x="4228765" y="4136002"/>
                  <a:pt x="4236054" y="4133352"/>
                </a:cubicBezTo>
                <a:cubicBezTo>
                  <a:pt x="4265871" y="4124738"/>
                  <a:pt x="4300327" y="4130039"/>
                  <a:pt x="4316229" y="4141965"/>
                </a:cubicBezTo>
                <a:cubicBezTo>
                  <a:pt x="4336770" y="4157206"/>
                  <a:pt x="4346047" y="4149917"/>
                  <a:pt x="4359299" y="4143954"/>
                </a:cubicBezTo>
                <a:cubicBezTo>
                  <a:pt x="4375202" y="4137328"/>
                  <a:pt x="4385141" y="4141965"/>
                  <a:pt x="4397730" y="4149254"/>
                </a:cubicBezTo>
                <a:cubicBezTo>
                  <a:pt x="4418271" y="4161181"/>
                  <a:pt x="4401706" y="4171783"/>
                  <a:pt x="4397730" y="4183710"/>
                </a:cubicBezTo>
                <a:cubicBezTo>
                  <a:pt x="4452727" y="4178409"/>
                  <a:pt x="4460016" y="4183710"/>
                  <a:pt x="4449414" y="4220154"/>
                </a:cubicBezTo>
                <a:cubicBezTo>
                  <a:pt x="4447426" y="4226780"/>
                  <a:pt x="4456703" y="4224129"/>
                  <a:pt x="4459353" y="4226117"/>
                </a:cubicBezTo>
                <a:cubicBezTo>
                  <a:pt x="4484532" y="4242682"/>
                  <a:pt x="4498447" y="4271174"/>
                  <a:pt x="4489170" y="4287740"/>
                </a:cubicBezTo>
                <a:cubicBezTo>
                  <a:pt x="4520976" y="4277138"/>
                  <a:pt x="4526939" y="4302980"/>
                  <a:pt x="4546155" y="4309606"/>
                </a:cubicBezTo>
                <a:cubicBezTo>
                  <a:pt x="4564708" y="4316232"/>
                  <a:pt x="4533565" y="4319545"/>
                  <a:pt x="4536878" y="4327496"/>
                </a:cubicBezTo>
                <a:cubicBezTo>
                  <a:pt x="4551455" y="4330147"/>
                  <a:pt x="4576634" y="4334785"/>
                  <a:pt x="4574647" y="4340086"/>
                </a:cubicBezTo>
                <a:cubicBezTo>
                  <a:pt x="4570008" y="4352676"/>
                  <a:pt x="4560732" y="4365928"/>
                  <a:pt x="4537541" y="4370566"/>
                </a:cubicBezTo>
                <a:cubicBezTo>
                  <a:pt x="4563382" y="4371891"/>
                  <a:pt x="4563382" y="4371891"/>
                  <a:pt x="4585911" y="4381168"/>
                </a:cubicBezTo>
                <a:cubicBezTo>
                  <a:pt x="4577297" y="4383818"/>
                  <a:pt x="4566033" y="4377855"/>
                  <a:pt x="4558744" y="4383155"/>
                </a:cubicBezTo>
                <a:cubicBezTo>
                  <a:pt x="4572659" y="4395745"/>
                  <a:pt x="4572659" y="4395745"/>
                  <a:pt x="4590550" y="4389119"/>
                </a:cubicBezTo>
                <a:cubicBezTo>
                  <a:pt x="4614403" y="4381168"/>
                  <a:pt x="4648196" y="4390444"/>
                  <a:pt x="4643558" y="4405684"/>
                </a:cubicBezTo>
                <a:cubicBezTo>
                  <a:pt x="4636932" y="4426225"/>
                  <a:pt x="4660123" y="4428213"/>
                  <a:pt x="4672713" y="4438152"/>
                </a:cubicBezTo>
                <a:cubicBezTo>
                  <a:pt x="4681989" y="4445441"/>
                  <a:pt x="4723071" y="4444778"/>
                  <a:pt x="4690603" y="4464656"/>
                </a:cubicBezTo>
                <a:cubicBezTo>
                  <a:pt x="4685302" y="4467969"/>
                  <a:pt x="4695242" y="4467969"/>
                  <a:pt x="4697229" y="4468632"/>
                </a:cubicBezTo>
                <a:cubicBezTo>
                  <a:pt x="4714457" y="4471282"/>
                  <a:pt x="4727709" y="4481221"/>
                  <a:pt x="4746263" y="4481221"/>
                </a:cubicBezTo>
                <a:cubicBezTo>
                  <a:pt x="4759515" y="4480559"/>
                  <a:pt x="4770117" y="4485860"/>
                  <a:pt x="4780718" y="4490498"/>
                </a:cubicBezTo>
                <a:cubicBezTo>
                  <a:pt x="4788007" y="4493148"/>
                  <a:pt x="4789332" y="4497787"/>
                  <a:pt x="4781381" y="4501100"/>
                </a:cubicBezTo>
                <a:cubicBezTo>
                  <a:pt x="4764816" y="4505076"/>
                  <a:pt x="4748913" y="4495799"/>
                  <a:pt x="4729697" y="4496461"/>
                </a:cubicBezTo>
                <a:cubicBezTo>
                  <a:pt x="4737648" y="4505076"/>
                  <a:pt x="4746925" y="4511039"/>
                  <a:pt x="4757527" y="4517665"/>
                </a:cubicBezTo>
                <a:cubicBezTo>
                  <a:pt x="4791982" y="4539531"/>
                  <a:pt x="4836377" y="4534230"/>
                  <a:pt x="4874808" y="4543507"/>
                </a:cubicBezTo>
                <a:cubicBezTo>
                  <a:pt x="4886073" y="4546820"/>
                  <a:pt x="4897337" y="4550795"/>
                  <a:pt x="4893362" y="4561397"/>
                </a:cubicBezTo>
                <a:cubicBezTo>
                  <a:pt x="4890048" y="4564710"/>
                  <a:pt x="4884748" y="4566035"/>
                  <a:pt x="4879447" y="4566035"/>
                </a:cubicBezTo>
                <a:cubicBezTo>
                  <a:pt x="4869508" y="4567360"/>
                  <a:pt x="4862220" y="4569348"/>
                  <a:pt x="4864869" y="4577962"/>
                </a:cubicBezTo>
                <a:cubicBezTo>
                  <a:pt x="4867520" y="4586576"/>
                  <a:pt x="4877459" y="4581276"/>
                  <a:pt x="4883422" y="4583263"/>
                </a:cubicBezTo>
                <a:cubicBezTo>
                  <a:pt x="4910589" y="4590552"/>
                  <a:pt x="4937094" y="4583926"/>
                  <a:pt x="4963598" y="4587239"/>
                </a:cubicBezTo>
                <a:cubicBezTo>
                  <a:pt x="4954321" y="4573987"/>
                  <a:pt x="4939082" y="4567360"/>
                  <a:pt x="4919203" y="4566698"/>
                </a:cubicBezTo>
                <a:cubicBezTo>
                  <a:pt x="4898000" y="4559409"/>
                  <a:pt x="4893362" y="4548808"/>
                  <a:pt x="4905289" y="4536881"/>
                </a:cubicBezTo>
                <a:cubicBezTo>
                  <a:pt x="4917878" y="4524291"/>
                  <a:pt x="4933118" y="4528929"/>
                  <a:pt x="4947033" y="4538206"/>
                </a:cubicBezTo>
                <a:cubicBezTo>
                  <a:pt x="4946370" y="4536881"/>
                  <a:pt x="4945708" y="4535555"/>
                  <a:pt x="4945045" y="4534230"/>
                </a:cubicBezTo>
                <a:cubicBezTo>
                  <a:pt x="4935106" y="4518328"/>
                  <a:pt x="4947695" y="4520315"/>
                  <a:pt x="4962273" y="4525616"/>
                </a:cubicBezTo>
                <a:cubicBezTo>
                  <a:pt x="4981489" y="4520315"/>
                  <a:pt x="5001367" y="4516340"/>
                  <a:pt x="5023233" y="4521641"/>
                </a:cubicBezTo>
                <a:cubicBezTo>
                  <a:pt x="5060339" y="4528267"/>
                  <a:pt x="5073591" y="4556096"/>
                  <a:pt x="5104071" y="4565373"/>
                </a:cubicBezTo>
                <a:cubicBezTo>
                  <a:pt x="5121961" y="4566698"/>
                  <a:pt x="5113348" y="4544169"/>
                  <a:pt x="5136539" y="4553446"/>
                </a:cubicBezTo>
                <a:cubicBezTo>
                  <a:pt x="5156417" y="4570011"/>
                  <a:pt x="5194848" y="4560072"/>
                  <a:pt x="5212077" y="4581276"/>
                </a:cubicBezTo>
                <a:cubicBezTo>
                  <a:pt x="5192861" y="4584589"/>
                  <a:pt x="5180271" y="4570674"/>
                  <a:pt x="5162381" y="4570674"/>
                </a:cubicBezTo>
                <a:cubicBezTo>
                  <a:pt x="5176295" y="4587902"/>
                  <a:pt x="5176295" y="4587239"/>
                  <a:pt x="5206113" y="4587902"/>
                </a:cubicBezTo>
                <a:cubicBezTo>
                  <a:pt x="5216715" y="4587902"/>
                  <a:pt x="5228642" y="4592540"/>
                  <a:pt x="5231955" y="4601816"/>
                </a:cubicBezTo>
                <a:cubicBezTo>
                  <a:pt x="5232617" y="4603142"/>
                  <a:pt x="5221353" y="4602479"/>
                  <a:pt x="5223341" y="4605792"/>
                </a:cubicBezTo>
                <a:cubicBezTo>
                  <a:pt x="5225329" y="4610430"/>
                  <a:pt x="5230629" y="4605792"/>
                  <a:pt x="5233944" y="4605792"/>
                </a:cubicBezTo>
                <a:cubicBezTo>
                  <a:pt x="5240569" y="4605129"/>
                  <a:pt x="5247195" y="4606455"/>
                  <a:pt x="5252495" y="4608442"/>
                </a:cubicBezTo>
                <a:cubicBezTo>
                  <a:pt x="5249845" y="4603804"/>
                  <a:pt x="5246532" y="4599828"/>
                  <a:pt x="5243219" y="4595190"/>
                </a:cubicBezTo>
                <a:cubicBezTo>
                  <a:pt x="5240569" y="4591877"/>
                  <a:pt x="5235930" y="4586576"/>
                  <a:pt x="5243882" y="4583926"/>
                </a:cubicBezTo>
                <a:cubicBezTo>
                  <a:pt x="5251170" y="4586576"/>
                  <a:pt x="5256471" y="4588564"/>
                  <a:pt x="5263760" y="4591877"/>
                </a:cubicBezTo>
                <a:cubicBezTo>
                  <a:pt x="5270386" y="4601816"/>
                  <a:pt x="5290927" y="4605129"/>
                  <a:pt x="5280988" y="4624345"/>
                </a:cubicBezTo>
                <a:cubicBezTo>
                  <a:pt x="5279663" y="4624345"/>
                  <a:pt x="5278337" y="4623682"/>
                  <a:pt x="5277012" y="4623682"/>
                </a:cubicBezTo>
                <a:lnTo>
                  <a:pt x="5303285" y="4636944"/>
                </a:lnTo>
                <a:lnTo>
                  <a:pt x="5290926" y="4628320"/>
                </a:lnTo>
                <a:cubicBezTo>
                  <a:pt x="5278999" y="4619044"/>
                  <a:pt x="5286950" y="4601816"/>
                  <a:pt x="5277011" y="4591214"/>
                </a:cubicBezTo>
                <a:cubicBezTo>
                  <a:pt x="5272373" y="4577962"/>
                  <a:pt x="5276349" y="4574649"/>
                  <a:pt x="5288276" y="4580612"/>
                </a:cubicBezTo>
                <a:cubicBezTo>
                  <a:pt x="5298877" y="4599165"/>
                  <a:pt x="5314117" y="4613743"/>
                  <a:pt x="5328695" y="4628983"/>
                </a:cubicBezTo>
                <a:cubicBezTo>
                  <a:pt x="5331345" y="4633621"/>
                  <a:pt x="5337971" y="4636934"/>
                  <a:pt x="5335321" y="4644886"/>
                </a:cubicBezTo>
                <a:cubicBezTo>
                  <a:pt x="5326707" y="4643560"/>
                  <a:pt x="5324056" y="4630308"/>
                  <a:pt x="5313455" y="4632296"/>
                </a:cubicBezTo>
                <a:lnTo>
                  <a:pt x="5317356" y="4642700"/>
                </a:lnTo>
                <a:lnTo>
                  <a:pt x="5351887" y="4651512"/>
                </a:lnTo>
                <a:cubicBezTo>
                  <a:pt x="5345925" y="4642235"/>
                  <a:pt x="5339960" y="4632959"/>
                  <a:pt x="5332671" y="4625008"/>
                </a:cubicBezTo>
                <a:cubicBezTo>
                  <a:pt x="5332010" y="4624345"/>
                  <a:pt x="5332010" y="4623682"/>
                  <a:pt x="5331346" y="4623682"/>
                </a:cubicBezTo>
                <a:cubicBezTo>
                  <a:pt x="5332671" y="4623020"/>
                  <a:pt x="5334659" y="4622357"/>
                  <a:pt x="5335984" y="4621694"/>
                </a:cubicBezTo>
                <a:cubicBezTo>
                  <a:pt x="5324058" y="4611093"/>
                  <a:pt x="5320082" y="4596515"/>
                  <a:pt x="5310805" y="4583926"/>
                </a:cubicBezTo>
                <a:cubicBezTo>
                  <a:pt x="5314781" y="4579950"/>
                  <a:pt x="5318756" y="4583926"/>
                  <a:pt x="5322732" y="4583263"/>
                </a:cubicBezTo>
                <a:cubicBezTo>
                  <a:pt x="5323395" y="4583263"/>
                  <a:pt x="5324720" y="4582600"/>
                  <a:pt x="5324720" y="4581938"/>
                </a:cubicBezTo>
                <a:cubicBezTo>
                  <a:pt x="5324720" y="4581276"/>
                  <a:pt x="5324058" y="4580613"/>
                  <a:pt x="5324058" y="4579950"/>
                </a:cubicBezTo>
                <a:cubicBezTo>
                  <a:pt x="5323395" y="4578625"/>
                  <a:pt x="5322732" y="4577300"/>
                  <a:pt x="5322069" y="4576637"/>
                </a:cubicBezTo>
                <a:cubicBezTo>
                  <a:pt x="5326045" y="4574649"/>
                  <a:pt x="5329358" y="4573324"/>
                  <a:pt x="5332010" y="4578625"/>
                </a:cubicBezTo>
                <a:cubicBezTo>
                  <a:pt x="5345925" y="4601816"/>
                  <a:pt x="5365802" y="4621032"/>
                  <a:pt x="5373753" y="4647536"/>
                </a:cubicBezTo>
                <a:cubicBezTo>
                  <a:pt x="5374416" y="4649524"/>
                  <a:pt x="5379716" y="4649524"/>
                  <a:pt x="5383692" y="4650849"/>
                </a:cubicBezTo>
                <a:cubicBezTo>
                  <a:pt x="5383692" y="4650849"/>
                  <a:pt x="5384355" y="4650849"/>
                  <a:pt x="5384355" y="4651512"/>
                </a:cubicBezTo>
                <a:cubicBezTo>
                  <a:pt x="5385017" y="4654825"/>
                  <a:pt x="5384355" y="4658800"/>
                  <a:pt x="5384355" y="4662776"/>
                </a:cubicBezTo>
                <a:cubicBezTo>
                  <a:pt x="5392969" y="4666752"/>
                  <a:pt x="5401582" y="4670728"/>
                  <a:pt x="5407546" y="4676691"/>
                </a:cubicBezTo>
                <a:cubicBezTo>
                  <a:pt x="5407546" y="4676691"/>
                  <a:pt x="5406883" y="4676028"/>
                  <a:pt x="5406883" y="4676028"/>
                </a:cubicBezTo>
                <a:cubicBezTo>
                  <a:pt x="5404895" y="4674041"/>
                  <a:pt x="5404895" y="4672053"/>
                  <a:pt x="5406221" y="4670065"/>
                </a:cubicBezTo>
                <a:cubicBezTo>
                  <a:pt x="5429412" y="4660126"/>
                  <a:pt x="5437363" y="4661451"/>
                  <a:pt x="5472482" y="4685305"/>
                </a:cubicBezTo>
                <a:cubicBezTo>
                  <a:pt x="5471156" y="4683317"/>
                  <a:pt x="5471819" y="4681329"/>
                  <a:pt x="5474469" y="4678679"/>
                </a:cubicBezTo>
                <a:cubicBezTo>
                  <a:pt x="5483746" y="4683317"/>
                  <a:pt x="5491697" y="4689281"/>
                  <a:pt x="5502299" y="4692594"/>
                </a:cubicBezTo>
                <a:cubicBezTo>
                  <a:pt x="5542056" y="4705183"/>
                  <a:pt x="5554645" y="4736989"/>
                  <a:pt x="5593077" y="4750903"/>
                </a:cubicBezTo>
                <a:cubicBezTo>
                  <a:pt x="5594402" y="4750903"/>
                  <a:pt x="5596390" y="4751566"/>
                  <a:pt x="5597715" y="4751566"/>
                </a:cubicBezTo>
                <a:cubicBezTo>
                  <a:pt x="5620906" y="4765481"/>
                  <a:pt x="5641447" y="4782046"/>
                  <a:pt x="5661325" y="4797948"/>
                </a:cubicBezTo>
                <a:cubicBezTo>
                  <a:pt x="5660000" y="4793973"/>
                  <a:pt x="5661325" y="4789334"/>
                  <a:pt x="5669939" y="4788009"/>
                </a:cubicBezTo>
                <a:cubicBezTo>
                  <a:pt x="5681203" y="4785359"/>
                  <a:pt x="5693130" y="4788009"/>
                  <a:pt x="5699094" y="4774094"/>
                </a:cubicBezTo>
                <a:cubicBezTo>
                  <a:pt x="5694456" y="4773432"/>
                  <a:pt x="5689817" y="4773432"/>
                  <a:pt x="5685842" y="4772769"/>
                </a:cubicBezTo>
                <a:cubicBezTo>
                  <a:pt x="5690480" y="4756204"/>
                  <a:pt x="5711683" y="4770119"/>
                  <a:pt x="5717647" y="4755542"/>
                </a:cubicBezTo>
                <a:cubicBezTo>
                  <a:pt x="5739513" y="4765481"/>
                  <a:pt x="5713009" y="4772107"/>
                  <a:pt x="5716322" y="4780721"/>
                </a:cubicBezTo>
                <a:cubicBezTo>
                  <a:pt x="5737525" y="4795960"/>
                  <a:pt x="5745477" y="4772769"/>
                  <a:pt x="5763367" y="4764155"/>
                </a:cubicBezTo>
                <a:cubicBezTo>
                  <a:pt x="5749452" y="4779395"/>
                  <a:pt x="5759391" y="4784696"/>
                  <a:pt x="5769330" y="4789334"/>
                </a:cubicBezTo>
                <a:cubicBezTo>
                  <a:pt x="5762042" y="4797286"/>
                  <a:pt x="5751440" y="4794635"/>
                  <a:pt x="5738850" y="4802587"/>
                </a:cubicBezTo>
                <a:cubicBezTo>
                  <a:pt x="5775294" y="4805237"/>
                  <a:pt x="5805111" y="4807887"/>
                  <a:pt x="5835591" y="4809876"/>
                </a:cubicBezTo>
                <a:cubicBezTo>
                  <a:pt x="5814388" y="4821802"/>
                  <a:pt x="5791859" y="4819152"/>
                  <a:pt x="5768668" y="4817164"/>
                </a:cubicBezTo>
                <a:cubicBezTo>
                  <a:pt x="5789871" y="4827103"/>
                  <a:pt x="5797160" y="4848307"/>
                  <a:pt x="5810412" y="4863547"/>
                </a:cubicBezTo>
                <a:cubicBezTo>
                  <a:pt x="5818363" y="4872160"/>
                  <a:pt x="5830953" y="4884750"/>
                  <a:pt x="5825652" y="4901315"/>
                </a:cubicBezTo>
                <a:cubicBezTo>
                  <a:pt x="5819026" y="4905291"/>
                  <a:pt x="5819026" y="4909929"/>
                  <a:pt x="5823664" y="4915230"/>
                </a:cubicBezTo>
                <a:cubicBezTo>
                  <a:pt x="5826977" y="4921194"/>
                  <a:pt x="5821677" y="4922519"/>
                  <a:pt x="5818363" y="4924507"/>
                </a:cubicBezTo>
                <a:cubicBezTo>
                  <a:pt x="5835591" y="4936434"/>
                  <a:pt x="5864083" y="4960287"/>
                  <a:pt x="5897877" y="4936434"/>
                </a:cubicBezTo>
                <a:cubicBezTo>
                  <a:pt x="5905828" y="4930470"/>
                  <a:pt x="5915767" y="4937759"/>
                  <a:pt x="5922393" y="4940409"/>
                </a:cubicBezTo>
                <a:cubicBezTo>
                  <a:pt x="5946910" y="4951011"/>
                  <a:pt x="5937633" y="4964926"/>
                  <a:pt x="5929019" y="4977515"/>
                </a:cubicBezTo>
                <a:cubicBezTo>
                  <a:pt x="5955523" y="4980166"/>
                  <a:pt x="5976727" y="4990105"/>
                  <a:pt x="5992629" y="5003357"/>
                </a:cubicBezTo>
                <a:cubicBezTo>
                  <a:pt x="6003231" y="5011971"/>
                  <a:pt x="5976064" y="5010646"/>
                  <a:pt x="5978715" y="5020585"/>
                </a:cubicBezTo>
                <a:cubicBezTo>
                  <a:pt x="5997268" y="5017272"/>
                  <a:pt x="5999918" y="5027874"/>
                  <a:pt x="6001906" y="5035162"/>
                </a:cubicBezTo>
                <a:cubicBezTo>
                  <a:pt x="6004556" y="5046426"/>
                  <a:pt x="6003894" y="5058354"/>
                  <a:pt x="5981365" y="5059679"/>
                </a:cubicBezTo>
                <a:cubicBezTo>
                  <a:pt x="5985341" y="5066968"/>
                  <a:pt x="5991967" y="5072931"/>
                  <a:pt x="5999256" y="5077569"/>
                </a:cubicBezTo>
                <a:cubicBezTo>
                  <a:pt x="6003231" y="5079557"/>
                  <a:pt x="6007207" y="5081545"/>
                  <a:pt x="6011845" y="5083533"/>
                </a:cubicBezTo>
                <a:cubicBezTo>
                  <a:pt x="6017809" y="5086183"/>
                  <a:pt x="6023110" y="5089496"/>
                  <a:pt x="6027085" y="5093472"/>
                </a:cubicBezTo>
                <a:cubicBezTo>
                  <a:pt x="6032386" y="5096122"/>
                  <a:pt x="6037687" y="5098773"/>
                  <a:pt x="6042325" y="5102086"/>
                </a:cubicBezTo>
                <a:cubicBezTo>
                  <a:pt x="6046963" y="5104736"/>
                  <a:pt x="6064191" y="5107387"/>
                  <a:pt x="6055577" y="5112025"/>
                </a:cubicBezTo>
                <a:cubicBezTo>
                  <a:pt x="6037024" y="5121964"/>
                  <a:pt x="6054252" y="5122626"/>
                  <a:pt x="6061541" y="5123289"/>
                </a:cubicBezTo>
                <a:cubicBezTo>
                  <a:pt x="6078769" y="5125277"/>
                  <a:pt x="6094009" y="5133228"/>
                  <a:pt x="6111899" y="5133891"/>
                </a:cubicBezTo>
                <a:cubicBezTo>
                  <a:pt x="6095334" y="5134554"/>
                  <a:pt x="6080094" y="5142505"/>
                  <a:pt x="6063529" y="5132566"/>
                </a:cubicBezTo>
                <a:cubicBezTo>
                  <a:pt x="6058228" y="5129253"/>
                  <a:pt x="6052264" y="5130578"/>
                  <a:pt x="6048951" y="5133891"/>
                </a:cubicBezTo>
                <a:cubicBezTo>
                  <a:pt x="6044976" y="5138529"/>
                  <a:pt x="6052264" y="5140517"/>
                  <a:pt x="6056240" y="5142505"/>
                </a:cubicBezTo>
                <a:cubicBezTo>
                  <a:pt x="6063529" y="5146481"/>
                  <a:pt x="6072143" y="5148468"/>
                  <a:pt x="6081419" y="5148468"/>
                </a:cubicBezTo>
                <a:cubicBezTo>
                  <a:pt x="6112562" y="5148468"/>
                  <a:pt x="6135753" y="5172985"/>
                  <a:pt x="6169546" y="5167021"/>
                </a:cubicBezTo>
                <a:cubicBezTo>
                  <a:pt x="6170209" y="5167021"/>
                  <a:pt x="6172859" y="5169009"/>
                  <a:pt x="6172859" y="5169672"/>
                </a:cubicBezTo>
                <a:cubicBezTo>
                  <a:pt x="6165570" y="5193526"/>
                  <a:pt x="6196713" y="5177623"/>
                  <a:pt x="6204664" y="5184249"/>
                </a:cubicBezTo>
                <a:cubicBezTo>
                  <a:pt x="6197376" y="5190213"/>
                  <a:pt x="6172196" y="5188887"/>
                  <a:pt x="6186111" y="5202140"/>
                </a:cubicBezTo>
                <a:cubicBezTo>
                  <a:pt x="6192737" y="5208103"/>
                  <a:pt x="6208640" y="5200152"/>
                  <a:pt x="6217254" y="5194851"/>
                </a:cubicBezTo>
                <a:cubicBezTo>
                  <a:pt x="6222555" y="5191538"/>
                  <a:pt x="6239120" y="5192863"/>
                  <a:pt x="6231169" y="5183587"/>
                </a:cubicBezTo>
                <a:cubicBezTo>
                  <a:pt x="6221229" y="5172985"/>
                  <a:pt x="6215266" y="5157082"/>
                  <a:pt x="6180810" y="5164371"/>
                </a:cubicBezTo>
                <a:cubicBezTo>
                  <a:pt x="6200026" y="5151119"/>
                  <a:pt x="6217254" y="5142505"/>
                  <a:pt x="6205990" y="5125277"/>
                </a:cubicBezTo>
                <a:cubicBezTo>
                  <a:pt x="6229181" y="5141180"/>
                  <a:pt x="6274901" y="5145818"/>
                  <a:pt x="6255023" y="5178286"/>
                </a:cubicBezTo>
                <a:cubicBezTo>
                  <a:pt x="6249722" y="5186237"/>
                  <a:pt x="6260323" y="5190876"/>
                  <a:pt x="6269600" y="5189550"/>
                </a:cubicBezTo>
                <a:cubicBezTo>
                  <a:pt x="6308694" y="5185574"/>
                  <a:pt x="6280202" y="5214067"/>
                  <a:pt x="6303393" y="5220030"/>
                </a:cubicBezTo>
                <a:cubicBezTo>
                  <a:pt x="6310019" y="5222018"/>
                  <a:pt x="6282852" y="5216717"/>
                  <a:pt x="6286165" y="5230632"/>
                </a:cubicBezTo>
                <a:cubicBezTo>
                  <a:pt x="6327910" y="5231957"/>
                  <a:pt x="6362365" y="5251173"/>
                  <a:pt x="6400134" y="5262437"/>
                </a:cubicBezTo>
                <a:cubicBezTo>
                  <a:pt x="6418687" y="5267738"/>
                  <a:pt x="6432602" y="5285628"/>
                  <a:pt x="6457781" y="5271051"/>
                </a:cubicBezTo>
                <a:cubicBezTo>
                  <a:pt x="6463082" y="5281653"/>
                  <a:pt x="6450492" y="5294905"/>
                  <a:pt x="6470370" y="5298881"/>
                </a:cubicBezTo>
                <a:cubicBezTo>
                  <a:pt x="6502838" y="5304844"/>
                  <a:pt x="6519403" y="5318096"/>
                  <a:pt x="6528017" y="5339300"/>
                </a:cubicBezTo>
                <a:cubicBezTo>
                  <a:pt x="6530668" y="5346589"/>
                  <a:pt x="6543257" y="5356528"/>
                  <a:pt x="6553196" y="5357853"/>
                </a:cubicBezTo>
                <a:cubicBezTo>
                  <a:pt x="6578376" y="5360503"/>
                  <a:pt x="6592290" y="5374418"/>
                  <a:pt x="6611506" y="5383032"/>
                </a:cubicBezTo>
                <a:cubicBezTo>
                  <a:pt x="6617469" y="5385682"/>
                  <a:pt x="6618132" y="5389658"/>
                  <a:pt x="6626746" y="5385020"/>
                </a:cubicBezTo>
                <a:cubicBezTo>
                  <a:pt x="6639336" y="5378394"/>
                  <a:pt x="6655901" y="5383694"/>
                  <a:pt x="6663852" y="5389658"/>
                </a:cubicBezTo>
                <a:cubicBezTo>
                  <a:pt x="6671803" y="5396284"/>
                  <a:pt x="6667828" y="5404898"/>
                  <a:pt x="6653913" y="5409536"/>
                </a:cubicBezTo>
                <a:cubicBezTo>
                  <a:pt x="6645299" y="5412187"/>
                  <a:pt x="6649937" y="5416825"/>
                  <a:pt x="6653913" y="5422126"/>
                </a:cubicBezTo>
                <a:cubicBezTo>
                  <a:pt x="6661864" y="5432728"/>
                  <a:pt x="6674454" y="5437366"/>
                  <a:pt x="6694995" y="5447968"/>
                </a:cubicBezTo>
                <a:cubicBezTo>
                  <a:pt x="6679092" y="5424776"/>
                  <a:pt x="6661864" y="5407548"/>
                  <a:pt x="6683068" y="5390321"/>
                </a:cubicBezTo>
                <a:cubicBezTo>
                  <a:pt x="6717523" y="5409536"/>
                  <a:pt x="6716861" y="5409536"/>
                  <a:pt x="6700958" y="5427426"/>
                </a:cubicBezTo>
                <a:cubicBezTo>
                  <a:pt x="6692344" y="5437366"/>
                  <a:pt x="6699633" y="5446642"/>
                  <a:pt x="6710897" y="5453268"/>
                </a:cubicBezTo>
                <a:cubicBezTo>
                  <a:pt x="6719511" y="5458569"/>
                  <a:pt x="6728788" y="5463870"/>
                  <a:pt x="6738727" y="5467183"/>
                </a:cubicBezTo>
                <a:cubicBezTo>
                  <a:pt x="6770532" y="5477122"/>
                  <a:pt x="6775833" y="5500976"/>
                  <a:pt x="6797036" y="5516216"/>
                </a:cubicBezTo>
                <a:cubicBezTo>
                  <a:pt x="6808963" y="5524830"/>
                  <a:pt x="6783784" y="5524830"/>
                  <a:pt x="6793061" y="5532781"/>
                </a:cubicBezTo>
                <a:cubicBezTo>
                  <a:pt x="6802337" y="5540733"/>
                  <a:pt x="6800349" y="5542721"/>
                  <a:pt x="6782459" y="5546696"/>
                </a:cubicBezTo>
                <a:cubicBezTo>
                  <a:pt x="6793723" y="5547359"/>
                  <a:pt x="6802337" y="5548021"/>
                  <a:pt x="6810951" y="5548684"/>
                </a:cubicBezTo>
                <a:cubicBezTo>
                  <a:pt x="6810289" y="5536094"/>
                  <a:pt x="6823541" y="5540070"/>
                  <a:pt x="6834143" y="5540070"/>
                </a:cubicBezTo>
                <a:cubicBezTo>
                  <a:pt x="6842094" y="5540070"/>
                  <a:pt x="6854683" y="5545371"/>
                  <a:pt x="6852695" y="5534107"/>
                </a:cubicBezTo>
                <a:cubicBezTo>
                  <a:pt x="6850708" y="5524830"/>
                  <a:pt x="6842094" y="5526155"/>
                  <a:pt x="6832817" y="5530131"/>
                </a:cubicBezTo>
                <a:cubicBezTo>
                  <a:pt x="6823541" y="5534107"/>
                  <a:pt x="6814264" y="5532119"/>
                  <a:pt x="6813602" y="5523505"/>
                </a:cubicBezTo>
                <a:cubicBezTo>
                  <a:pt x="6812276" y="5515554"/>
                  <a:pt x="6820228" y="5512903"/>
                  <a:pt x="6831492" y="5514891"/>
                </a:cubicBezTo>
                <a:cubicBezTo>
                  <a:pt x="6834805" y="5515554"/>
                  <a:pt x="6877875" y="5528806"/>
                  <a:pt x="6881188" y="5530131"/>
                </a:cubicBezTo>
                <a:cubicBezTo>
                  <a:pt x="6889139" y="5534107"/>
                  <a:pt x="6895765" y="5537420"/>
                  <a:pt x="6907692" y="5533444"/>
                </a:cubicBezTo>
                <a:cubicBezTo>
                  <a:pt x="6927570" y="5526155"/>
                  <a:pt x="6944798" y="5530794"/>
                  <a:pt x="6951424" y="5548684"/>
                </a:cubicBezTo>
                <a:cubicBezTo>
                  <a:pt x="6966002" y="5535432"/>
                  <a:pt x="6974616" y="5529468"/>
                  <a:pt x="6987205" y="5550672"/>
                </a:cubicBezTo>
                <a:cubicBezTo>
                  <a:pt x="6987205" y="5551334"/>
                  <a:pt x="6987868" y="5551334"/>
                  <a:pt x="6988530" y="5551997"/>
                </a:cubicBezTo>
                <a:cubicBezTo>
                  <a:pt x="6990518" y="5551997"/>
                  <a:pt x="6991843" y="5551334"/>
                  <a:pt x="6993831" y="5551997"/>
                </a:cubicBezTo>
                <a:cubicBezTo>
                  <a:pt x="7003770" y="5553322"/>
                  <a:pt x="7005095" y="5560611"/>
                  <a:pt x="7005758" y="5567900"/>
                </a:cubicBezTo>
                <a:cubicBezTo>
                  <a:pt x="7008409" y="5569887"/>
                  <a:pt x="7011722" y="5571876"/>
                  <a:pt x="7014372" y="5573863"/>
                </a:cubicBezTo>
                <a:cubicBezTo>
                  <a:pt x="7022323" y="5571876"/>
                  <a:pt x="7029612" y="5570550"/>
                  <a:pt x="7031600" y="5559948"/>
                </a:cubicBezTo>
                <a:cubicBezTo>
                  <a:pt x="7032262" y="5559286"/>
                  <a:pt x="7033588" y="5558623"/>
                  <a:pt x="7034250" y="5557960"/>
                </a:cubicBezTo>
                <a:cubicBezTo>
                  <a:pt x="7033588" y="5564587"/>
                  <a:pt x="7060092" y="5567900"/>
                  <a:pt x="7036901" y="5577839"/>
                </a:cubicBezTo>
                <a:cubicBezTo>
                  <a:pt x="7037563" y="5579164"/>
                  <a:pt x="7038889" y="5580489"/>
                  <a:pt x="7039551" y="5581815"/>
                </a:cubicBezTo>
                <a:cubicBezTo>
                  <a:pt x="7039551" y="5581815"/>
                  <a:pt x="7040214" y="5581815"/>
                  <a:pt x="7040214" y="5581815"/>
                </a:cubicBezTo>
                <a:cubicBezTo>
                  <a:pt x="7054129" y="5575851"/>
                  <a:pt x="7060092" y="5577839"/>
                  <a:pt x="7063405" y="5588441"/>
                </a:cubicBezTo>
                <a:cubicBezTo>
                  <a:pt x="7064730" y="5593079"/>
                  <a:pt x="7062743" y="5597717"/>
                  <a:pt x="7068043" y="5599705"/>
                </a:cubicBezTo>
                <a:cubicBezTo>
                  <a:pt x="7079308" y="5602355"/>
                  <a:pt x="7084609" y="5587115"/>
                  <a:pt x="7092560" y="5588441"/>
                </a:cubicBezTo>
                <a:cubicBezTo>
                  <a:pt x="7090572" y="5571876"/>
                  <a:pt x="7089247" y="5554647"/>
                  <a:pt x="7096536" y="5536094"/>
                </a:cubicBezTo>
                <a:cubicBezTo>
                  <a:pt x="7102499" y="5553322"/>
                  <a:pt x="7109125" y="5566574"/>
                  <a:pt x="7105812" y="5580489"/>
                </a:cubicBezTo>
                <a:cubicBezTo>
                  <a:pt x="7104487" y="5586453"/>
                  <a:pt x="7105149" y="5593079"/>
                  <a:pt x="7104487" y="5599705"/>
                </a:cubicBezTo>
                <a:cubicBezTo>
                  <a:pt x="7109125" y="5605006"/>
                  <a:pt x="7114426" y="5608319"/>
                  <a:pt x="7121715" y="5610969"/>
                </a:cubicBezTo>
                <a:cubicBezTo>
                  <a:pt x="7148219" y="5620246"/>
                  <a:pt x="7178036" y="5626209"/>
                  <a:pt x="7198577" y="5642774"/>
                </a:cubicBezTo>
                <a:cubicBezTo>
                  <a:pt x="7199903" y="5643437"/>
                  <a:pt x="7202553" y="5643437"/>
                  <a:pt x="7204541" y="5644100"/>
                </a:cubicBezTo>
                <a:cubicBezTo>
                  <a:pt x="7229057" y="5644100"/>
                  <a:pt x="7257549" y="5650726"/>
                  <a:pt x="7264176" y="5626209"/>
                </a:cubicBezTo>
                <a:cubicBezTo>
                  <a:pt x="7276765" y="5634160"/>
                  <a:pt x="7255562" y="5658677"/>
                  <a:pt x="7293330" y="5649400"/>
                </a:cubicBezTo>
                <a:cubicBezTo>
                  <a:pt x="7319835" y="5682531"/>
                  <a:pt x="7321160" y="5651389"/>
                  <a:pt x="7331099" y="5642112"/>
                </a:cubicBezTo>
                <a:cubicBezTo>
                  <a:pt x="7337725" y="5649400"/>
                  <a:pt x="7347002" y="5653376"/>
                  <a:pt x="7347002" y="5661990"/>
                </a:cubicBezTo>
                <a:cubicBezTo>
                  <a:pt x="7347002" y="5676568"/>
                  <a:pt x="7361579" y="5687832"/>
                  <a:pt x="7372843" y="5700421"/>
                </a:cubicBezTo>
                <a:cubicBezTo>
                  <a:pt x="7382782" y="5710360"/>
                  <a:pt x="7401998" y="5705060"/>
                  <a:pt x="7401998" y="5705722"/>
                </a:cubicBezTo>
                <a:cubicBezTo>
                  <a:pt x="7413925" y="5731564"/>
                  <a:pt x="7454344" y="5731564"/>
                  <a:pt x="7476873" y="5746804"/>
                </a:cubicBezTo>
                <a:cubicBezTo>
                  <a:pt x="7476873" y="5750117"/>
                  <a:pt x="7476873" y="5753430"/>
                  <a:pt x="7470247" y="5750117"/>
                </a:cubicBezTo>
                <a:cubicBezTo>
                  <a:pt x="7426515" y="5734215"/>
                  <a:pt x="7383445" y="5716987"/>
                  <a:pt x="7333749" y="5713011"/>
                </a:cubicBezTo>
                <a:cubicBezTo>
                  <a:pt x="7327786" y="5712348"/>
                  <a:pt x="7319835" y="5708373"/>
                  <a:pt x="7315859" y="5713674"/>
                </a:cubicBezTo>
                <a:cubicBezTo>
                  <a:pt x="7311221" y="5720300"/>
                  <a:pt x="7322485" y="5718974"/>
                  <a:pt x="7325798" y="5721625"/>
                </a:cubicBezTo>
                <a:cubicBezTo>
                  <a:pt x="7369530" y="5753430"/>
                  <a:pt x="7428503" y="5771983"/>
                  <a:pt x="7476210" y="5800476"/>
                </a:cubicBezTo>
                <a:cubicBezTo>
                  <a:pt x="7502052" y="5815715"/>
                  <a:pt x="7531207" y="5828968"/>
                  <a:pt x="7559699" y="5842220"/>
                </a:cubicBezTo>
                <a:cubicBezTo>
                  <a:pt x="7574939" y="5848846"/>
                  <a:pt x="7596805" y="5843545"/>
                  <a:pt x="7609395" y="5856134"/>
                </a:cubicBezTo>
                <a:cubicBezTo>
                  <a:pt x="7618009" y="5864086"/>
                  <a:pt x="7641863" y="5856797"/>
                  <a:pt x="7645838" y="5873362"/>
                </a:cubicBezTo>
                <a:cubicBezTo>
                  <a:pt x="7647163" y="5878000"/>
                  <a:pt x="7661741" y="5878000"/>
                  <a:pt x="7664391" y="5869387"/>
                </a:cubicBezTo>
                <a:cubicBezTo>
                  <a:pt x="7665716" y="5864748"/>
                  <a:pt x="7666379" y="5858785"/>
                  <a:pt x="7678306" y="5860110"/>
                </a:cubicBezTo>
                <a:cubicBezTo>
                  <a:pt x="7682282" y="5868061"/>
                  <a:pt x="7673005" y="5875350"/>
                  <a:pt x="7675656" y="5881976"/>
                </a:cubicBezTo>
                <a:cubicBezTo>
                  <a:pt x="7678306" y="5889265"/>
                  <a:pt x="7696197" y="5896554"/>
                  <a:pt x="7695534" y="5902517"/>
                </a:cubicBezTo>
                <a:cubicBezTo>
                  <a:pt x="7694209" y="5923721"/>
                  <a:pt x="7718725" y="5926371"/>
                  <a:pt x="7735953" y="5935647"/>
                </a:cubicBezTo>
                <a:cubicBezTo>
                  <a:pt x="7758482" y="5948237"/>
                  <a:pt x="7790287" y="5960826"/>
                  <a:pt x="7791612" y="5981368"/>
                </a:cubicBezTo>
                <a:cubicBezTo>
                  <a:pt x="7792937" y="5999258"/>
                  <a:pt x="7806852" y="6009197"/>
                  <a:pt x="7821430" y="6019799"/>
                </a:cubicBezTo>
                <a:cubicBezTo>
                  <a:pt x="7841308" y="6034376"/>
                  <a:pt x="7864499" y="6047628"/>
                  <a:pt x="7879739" y="6064194"/>
                </a:cubicBezTo>
                <a:cubicBezTo>
                  <a:pt x="7891666" y="6064194"/>
                  <a:pt x="7887690" y="6043653"/>
                  <a:pt x="7912207" y="6058230"/>
                </a:cubicBezTo>
                <a:cubicBezTo>
                  <a:pt x="7928772" y="6067507"/>
                  <a:pt x="7930097" y="6075458"/>
                  <a:pt x="7933410" y="6086060"/>
                </a:cubicBezTo>
                <a:cubicBezTo>
                  <a:pt x="7935398" y="6091360"/>
                  <a:pt x="7929435" y="6103287"/>
                  <a:pt x="7945337" y="6101962"/>
                </a:cubicBezTo>
                <a:cubicBezTo>
                  <a:pt x="7955939" y="6100637"/>
                  <a:pt x="7963890" y="6092686"/>
                  <a:pt x="7961240" y="6107926"/>
                </a:cubicBezTo>
                <a:cubicBezTo>
                  <a:pt x="7960577" y="6113226"/>
                  <a:pt x="7967866" y="6114552"/>
                  <a:pt x="7972504" y="6111239"/>
                </a:cubicBezTo>
                <a:cubicBezTo>
                  <a:pt x="7980456" y="6105938"/>
                  <a:pt x="7986419" y="6105938"/>
                  <a:pt x="7991057" y="6108589"/>
                </a:cubicBezTo>
                <a:cubicBezTo>
                  <a:pt x="7985094" y="6092023"/>
                  <a:pt x="7971179" y="6085397"/>
                  <a:pt x="7955276" y="6079434"/>
                </a:cubicBezTo>
                <a:cubicBezTo>
                  <a:pt x="7946663" y="6076121"/>
                  <a:pt x="7938049" y="6070157"/>
                  <a:pt x="7940699" y="6058893"/>
                </a:cubicBezTo>
                <a:cubicBezTo>
                  <a:pt x="7942687" y="6049616"/>
                  <a:pt x="7946000" y="6038352"/>
                  <a:pt x="7956602" y="6035039"/>
                </a:cubicBezTo>
                <a:cubicBezTo>
                  <a:pt x="7969191" y="6031063"/>
                  <a:pt x="7972504" y="6042990"/>
                  <a:pt x="7978468" y="6052267"/>
                </a:cubicBezTo>
                <a:cubicBezTo>
                  <a:pt x="7985756" y="6044315"/>
                  <a:pt x="7997683" y="6041002"/>
                  <a:pt x="7994370" y="6027087"/>
                </a:cubicBezTo>
                <a:cubicBezTo>
                  <a:pt x="7994370" y="6026425"/>
                  <a:pt x="7995033" y="6026425"/>
                  <a:pt x="7995033" y="6025762"/>
                </a:cubicBezTo>
                <a:cubicBezTo>
                  <a:pt x="7987744" y="6035702"/>
                  <a:pt x="7977805" y="6040340"/>
                  <a:pt x="7966541" y="6031726"/>
                </a:cubicBezTo>
                <a:cubicBezTo>
                  <a:pt x="7953951" y="6022449"/>
                  <a:pt x="7947325" y="6007209"/>
                  <a:pt x="7937386" y="5995282"/>
                </a:cubicBezTo>
                <a:cubicBezTo>
                  <a:pt x="7934736" y="5991969"/>
                  <a:pt x="7940036" y="5987994"/>
                  <a:pt x="7945337" y="5986668"/>
                </a:cubicBezTo>
                <a:cubicBezTo>
                  <a:pt x="7951301" y="5985343"/>
                  <a:pt x="7956602" y="5989319"/>
                  <a:pt x="7963228" y="5987331"/>
                </a:cubicBezTo>
                <a:cubicBezTo>
                  <a:pt x="7955939" y="5975404"/>
                  <a:pt x="7948650" y="5964140"/>
                  <a:pt x="7939374" y="5953538"/>
                </a:cubicBezTo>
                <a:cubicBezTo>
                  <a:pt x="7938711" y="5952876"/>
                  <a:pt x="7938711" y="5952213"/>
                  <a:pt x="7938049" y="5952213"/>
                </a:cubicBezTo>
                <a:cubicBezTo>
                  <a:pt x="7939374" y="5951550"/>
                  <a:pt x="7941362" y="5950887"/>
                  <a:pt x="7942687" y="5950225"/>
                </a:cubicBezTo>
                <a:cubicBezTo>
                  <a:pt x="7930760" y="5939623"/>
                  <a:pt x="7926784" y="5925046"/>
                  <a:pt x="7917508" y="5912456"/>
                </a:cubicBezTo>
                <a:cubicBezTo>
                  <a:pt x="7921483" y="5908481"/>
                  <a:pt x="7925459" y="5912456"/>
                  <a:pt x="7929435" y="5911794"/>
                </a:cubicBezTo>
                <a:cubicBezTo>
                  <a:pt x="7930097" y="5911794"/>
                  <a:pt x="7931423" y="5911131"/>
                  <a:pt x="7931423" y="5910468"/>
                </a:cubicBezTo>
                <a:cubicBezTo>
                  <a:pt x="7931423" y="5909806"/>
                  <a:pt x="7930760" y="5909143"/>
                  <a:pt x="7930760" y="5908481"/>
                </a:cubicBezTo>
                <a:cubicBezTo>
                  <a:pt x="7930097" y="5907155"/>
                  <a:pt x="7929435" y="5905830"/>
                  <a:pt x="7928772" y="5905168"/>
                </a:cubicBezTo>
                <a:cubicBezTo>
                  <a:pt x="7932748" y="5903180"/>
                  <a:pt x="7936061" y="5901855"/>
                  <a:pt x="7938711" y="5907155"/>
                </a:cubicBezTo>
                <a:cubicBezTo>
                  <a:pt x="7952626" y="5930347"/>
                  <a:pt x="7972504" y="5949562"/>
                  <a:pt x="7980456" y="5976067"/>
                </a:cubicBezTo>
                <a:cubicBezTo>
                  <a:pt x="7981118" y="5978055"/>
                  <a:pt x="7987082" y="5978717"/>
                  <a:pt x="7990395" y="5979380"/>
                </a:cubicBezTo>
                <a:cubicBezTo>
                  <a:pt x="7992383" y="5986668"/>
                  <a:pt x="7987082" y="5995945"/>
                  <a:pt x="7995033" y="6001908"/>
                </a:cubicBezTo>
                <a:cubicBezTo>
                  <a:pt x="8003647" y="6009197"/>
                  <a:pt x="8000334" y="6016486"/>
                  <a:pt x="7997021" y="6024437"/>
                </a:cubicBezTo>
                <a:cubicBezTo>
                  <a:pt x="7997021" y="6024437"/>
                  <a:pt x="7997683" y="6024437"/>
                  <a:pt x="7997683" y="6024437"/>
                </a:cubicBezTo>
                <a:cubicBezTo>
                  <a:pt x="7997683" y="6024437"/>
                  <a:pt x="7997683" y="6024437"/>
                  <a:pt x="7997683" y="6025100"/>
                </a:cubicBezTo>
                <a:cubicBezTo>
                  <a:pt x="8000334" y="6031063"/>
                  <a:pt x="8025513" y="6023112"/>
                  <a:pt x="8008285" y="6041665"/>
                </a:cubicBezTo>
                <a:cubicBezTo>
                  <a:pt x="8010273" y="6042990"/>
                  <a:pt x="8011598" y="6044315"/>
                  <a:pt x="8013586" y="6044978"/>
                </a:cubicBezTo>
                <a:cubicBezTo>
                  <a:pt x="8024850" y="6050279"/>
                  <a:pt x="8034789" y="6056242"/>
                  <a:pt x="8036115" y="6071482"/>
                </a:cubicBezTo>
                <a:cubicBezTo>
                  <a:pt x="8036777" y="6081421"/>
                  <a:pt x="8047379" y="6084072"/>
                  <a:pt x="8055993" y="6083409"/>
                </a:cubicBezTo>
                <a:cubicBezTo>
                  <a:pt x="8066595" y="6082747"/>
                  <a:pt x="8056656" y="6076121"/>
                  <a:pt x="8057318" y="6072808"/>
                </a:cubicBezTo>
                <a:cubicBezTo>
                  <a:pt x="8057981" y="6065519"/>
                  <a:pt x="8064607" y="6067507"/>
                  <a:pt x="8067920" y="6067507"/>
                </a:cubicBezTo>
                <a:cubicBezTo>
                  <a:pt x="8085810" y="6067507"/>
                  <a:pt x="8083823" y="6061543"/>
                  <a:pt x="8076534" y="6048954"/>
                </a:cubicBezTo>
                <a:cubicBezTo>
                  <a:pt x="8065270" y="6027750"/>
                  <a:pt x="8046716" y="6009197"/>
                  <a:pt x="8045391" y="5978055"/>
                </a:cubicBezTo>
                <a:cubicBezTo>
                  <a:pt x="8057981" y="5991307"/>
                  <a:pt x="8069245" y="6000583"/>
                  <a:pt x="8072558" y="6014498"/>
                </a:cubicBezTo>
                <a:cubicBezTo>
                  <a:pt x="8074546" y="6024437"/>
                  <a:pt x="8082497" y="6032389"/>
                  <a:pt x="8079847" y="6043653"/>
                </a:cubicBezTo>
                <a:cubicBezTo>
                  <a:pt x="8101713" y="6044315"/>
                  <a:pt x="8089786" y="6059555"/>
                  <a:pt x="8091774" y="6068832"/>
                </a:cubicBezTo>
                <a:cubicBezTo>
                  <a:pt x="8093099" y="6073470"/>
                  <a:pt x="8094424" y="6089373"/>
                  <a:pt x="8105026" y="6073470"/>
                </a:cubicBezTo>
                <a:cubicBezTo>
                  <a:pt x="8107676" y="6069494"/>
                  <a:pt x="8113640" y="6066181"/>
                  <a:pt x="8118278" y="6072145"/>
                </a:cubicBezTo>
                <a:cubicBezTo>
                  <a:pt x="8120929" y="6076121"/>
                  <a:pt x="8122917" y="6083409"/>
                  <a:pt x="8118941" y="6084072"/>
                </a:cubicBezTo>
                <a:cubicBezTo>
                  <a:pt x="8088461" y="6088710"/>
                  <a:pt x="8110990" y="6104613"/>
                  <a:pt x="8111652" y="6115877"/>
                </a:cubicBezTo>
                <a:cubicBezTo>
                  <a:pt x="8110327" y="6116540"/>
                  <a:pt x="8109002" y="6116540"/>
                  <a:pt x="8107676" y="6117202"/>
                </a:cubicBezTo>
                <a:cubicBezTo>
                  <a:pt x="8109664" y="6120515"/>
                  <a:pt x="8109664" y="6125154"/>
                  <a:pt x="8110990" y="6129129"/>
                </a:cubicBezTo>
                <a:cubicBezTo>
                  <a:pt x="8118278" y="6148345"/>
                  <a:pt x="8142795" y="6168886"/>
                  <a:pt x="8156047" y="6170211"/>
                </a:cubicBezTo>
                <a:cubicBezTo>
                  <a:pt x="8167311" y="6171536"/>
                  <a:pt x="8171287" y="6156296"/>
                  <a:pt x="8185202" y="6162922"/>
                </a:cubicBezTo>
                <a:cubicBezTo>
                  <a:pt x="8177250" y="6184789"/>
                  <a:pt x="8152071" y="6198703"/>
                  <a:pt x="8154059" y="6225208"/>
                </a:cubicBezTo>
                <a:cubicBezTo>
                  <a:pt x="8161348" y="6225208"/>
                  <a:pt x="8167311" y="6210630"/>
                  <a:pt x="8175263" y="6221232"/>
                </a:cubicBezTo>
                <a:cubicBezTo>
                  <a:pt x="8183214" y="6231834"/>
                  <a:pt x="8171950" y="6233159"/>
                  <a:pt x="8165986" y="6236472"/>
                </a:cubicBezTo>
                <a:cubicBezTo>
                  <a:pt x="8164661" y="6237134"/>
                  <a:pt x="8163998" y="6240447"/>
                  <a:pt x="8163998" y="6242435"/>
                </a:cubicBezTo>
                <a:cubicBezTo>
                  <a:pt x="8164661" y="6257013"/>
                  <a:pt x="8197129" y="6276228"/>
                  <a:pt x="8211043" y="6270265"/>
                </a:cubicBezTo>
                <a:cubicBezTo>
                  <a:pt x="8235560" y="6259000"/>
                  <a:pt x="8236223" y="6259663"/>
                  <a:pt x="8236885" y="6283517"/>
                </a:cubicBezTo>
                <a:cubicBezTo>
                  <a:pt x="8240861" y="6293456"/>
                  <a:pt x="8269353" y="6260326"/>
                  <a:pt x="8258089" y="6296769"/>
                </a:cubicBezTo>
                <a:cubicBezTo>
                  <a:pt x="8258089" y="6297432"/>
                  <a:pt x="8264052" y="6300745"/>
                  <a:pt x="8267365" y="6300745"/>
                </a:cubicBezTo>
                <a:cubicBezTo>
                  <a:pt x="8279955" y="6298094"/>
                  <a:pt x="8286581" y="6309359"/>
                  <a:pt x="8295857" y="6315322"/>
                </a:cubicBezTo>
                <a:cubicBezTo>
                  <a:pt x="8297845" y="6300745"/>
                  <a:pt x="8292544" y="6292131"/>
                  <a:pt x="8281280" y="6286830"/>
                </a:cubicBezTo>
                <a:cubicBezTo>
                  <a:pt x="8269353" y="6281529"/>
                  <a:pt x="8275316" y="6273578"/>
                  <a:pt x="8279955" y="6268940"/>
                </a:cubicBezTo>
                <a:cubicBezTo>
                  <a:pt x="8288569" y="6261651"/>
                  <a:pt x="8281943" y="6273578"/>
                  <a:pt x="8285918" y="6275566"/>
                </a:cubicBezTo>
                <a:cubicBezTo>
                  <a:pt x="8302483" y="6283517"/>
                  <a:pt x="8314410" y="6300082"/>
                  <a:pt x="8338927" y="6305383"/>
                </a:cubicBezTo>
                <a:cubicBezTo>
                  <a:pt x="8325012" y="6292131"/>
                  <a:pt x="8315073" y="6282855"/>
                  <a:pt x="8304471" y="6272915"/>
                </a:cubicBezTo>
                <a:cubicBezTo>
                  <a:pt x="8313748" y="6274241"/>
                  <a:pt x="8321699" y="6262313"/>
                  <a:pt x="8330313" y="6269602"/>
                </a:cubicBezTo>
                <a:cubicBezTo>
                  <a:pt x="8342240" y="6280867"/>
                  <a:pt x="8358143" y="6286830"/>
                  <a:pt x="8369407" y="6300745"/>
                </a:cubicBezTo>
                <a:cubicBezTo>
                  <a:pt x="8383322" y="6317973"/>
                  <a:pt x="8399887" y="6337189"/>
                  <a:pt x="8427054" y="6327249"/>
                </a:cubicBezTo>
                <a:cubicBezTo>
                  <a:pt x="8408501" y="6316647"/>
                  <a:pt x="8394586" y="6301408"/>
                  <a:pt x="8383322" y="6282855"/>
                </a:cubicBezTo>
                <a:cubicBezTo>
                  <a:pt x="8403863" y="6276891"/>
                  <a:pt x="8415127" y="6290806"/>
                  <a:pt x="8427054" y="6300082"/>
                </a:cubicBezTo>
                <a:cubicBezTo>
                  <a:pt x="8433680" y="6305383"/>
                  <a:pt x="8447595" y="6305383"/>
                  <a:pt x="8446270" y="6319298"/>
                </a:cubicBezTo>
                <a:cubicBezTo>
                  <a:pt x="8459522" y="6300082"/>
                  <a:pt x="8471449" y="6315985"/>
                  <a:pt x="8480063" y="6323274"/>
                </a:cubicBezTo>
                <a:cubicBezTo>
                  <a:pt x="8493977" y="6334538"/>
                  <a:pt x="8501266" y="6323274"/>
                  <a:pt x="8500603" y="6315985"/>
                </a:cubicBezTo>
                <a:cubicBezTo>
                  <a:pt x="8499278" y="6296769"/>
                  <a:pt x="8509217" y="6280867"/>
                  <a:pt x="8513856" y="6263639"/>
                </a:cubicBezTo>
                <a:cubicBezTo>
                  <a:pt x="8515843" y="6255025"/>
                  <a:pt x="8509880" y="6242435"/>
                  <a:pt x="8509217" y="6243098"/>
                </a:cubicBezTo>
                <a:cubicBezTo>
                  <a:pt x="8487351" y="6247736"/>
                  <a:pt x="8499941" y="6226533"/>
                  <a:pt x="8499941" y="6226533"/>
                </a:cubicBezTo>
                <a:cubicBezTo>
                  <a:pt x="8508555" y="6212618"/>
                  <a:pt x="8509880" y="6196715"/>
                  <a:pt x="8513856" y="6181476"/>
                </a:cubicBezTo>
                <a:cubicBezTo>
                  <a:pt x="8515843" y="6175512"/>
                  <a:pt x="8519819" y="6168223"/>
                  <a:pt x="8525783" y="6168223"/>
                </a:cubicBezTo>
                <a:cubicBezTo>
                  <a:pt x="8554275" y="6168886"/>
                  <a:pt x="8574153" y="6146357"/>
                  <a:pt x="8601983" y="6141719"/>
                </a:cubicBezTo>
                <a:cubicBezTo>
                  <a:pt x="8621861" y="6138406"/>
                  <a:pt x="8631800" y="6160272"/>
                  <a:pt x="8650353" y="6155634"/>
                </a:cubicBezTo>
                <a:cubicBezTo>
                  <a:pt x="8650353" y="6155634"/>
                  <a:pt x="8651678" y="6159609"/>
                  <a:pt x="8652341" y="6161597"/>
                </a:cubicBezTo>
                <a:cubicBezTo>
                  <a:pt x="8632463" y="6162922"/>
                  <a:pt x="8647703" y="6177500"/>
                  <a:pt x="8647040" y="6182800"/>
                </a:cubicBezTo>
                <a:cubicBezTo>
                  <a:pt x="8645715" y="6198703"/>
                  <a:pt x="8632463" y="6207980"/>
                  <a:pt x="8629812" y="6221894"/>
                </a:cubicBezTo>
                <a:cubicBezTo>
                  <a:pt x="8623849" y="6255025"/>
                  <a:pt x="8619210" y="6288818"/>
                  <a:pt x="8613247" y="6322611"/>
                </a:cubicBezTo>
                <a:cubicBezTo>
                  <a:pt x="8611922" y="6329237"/>
                  <a:pt x="8612584" y="6336526"/>
                  <a:pt x="8615235" y="6340502"/>
                </a:cubicBezTo>
                <a:cubicBezTo>
                  <a:pt x="8625174" y="6352428"/>
                  <a:pt x="8627824" y="6359717"/>
                  <a:pt x="8609934" y="6365681"/>
                </a:cubicBezTo>
                <a:cubicBezTo>
                  <a:pt x="8604633" y="6367006"/>
                  <a:pt x="8603308" y="6373632"/>
                  <a:pt x="8604633" y="6379595"/>
                </a:cubicBezTo>
                <a:cubicBezTo>
                  <a:pt x="8610596" y="6402787"/>
                  <a:pt x="8607946" y="6411400"/>
                  <a:pt x="8587405" y="6422665"/>
                </a:cubicBezTo>
                <a:cubicBezTo>
                  <a:pt x="8594031" y="6425978"/>
                  <a:pt x="8602645" y="6427303"/>
                  <a:pt x="8605296" y="6431942"/>
                </a:cubicBezTo>
                <a:cubicBezTo>
                  <a:pt x="8615897" y="6449169"/>
                  <a:pt x="8631800" y="6428628"/>
                  <a:pt x="8642402" y="6438568"/>
                </a:cubicBezTo>
                <a:cubicBezTo>
                  <a:pt x="8643727" y="6422002"/>
                  <a:pt x="8653666" y="6427303"/>
                  <a:pt x="8662280" y="6429954"/>
                </a:cubicBezTo>
                <a:cubicBezTo>
                  <a:pt x="8665593" y="6431279"/>
                  <a:pt x="8670894" y="6432604"/>
                  <a:pt x="8669569" y="6437242"/>
                </a:cubicBezTo>
                <a:cubicBezTo>
                  <a:pt x="8666256" y="6445856"/>
                  <a:pt x="8663605" y="6437905"/>
                  <a:pt x="8660292" y="6436580"/>
                </a:cubicBezTo>
                <a:cubicBezTo>
                  <a:pt x="8640414" y="6430616"/>
                  <a:pt x="8661617" y="6456458"/>
                  <a:pt x="8645715" y="6455795"/>
                </a:cubicBezTo>
                <a:cubicBezTo>
                  <a:pt x="8643064" y="6455795"/>
                  <a:pt x="8650353" y="6459771"/>
                  <a:pt x="8653003" y="6461759"/>
                </a:cubicBezTo>
                <a:cubicBezTo>
                  <a:pt x="8659630" y="6453808"/>
                  <a:pt x="8670894" y="6485613"/>
                  <a:pt x="8675532" y="6459771"/>
                </a:cubicBezTo>
                <a:cubicBezTo>
                  <a:pt x="8675532" y="6459108"/>
                  <a:pt x="8680833" y="6458446"/>
                  <a:pt x="8681496" y="6459108"/>
                </a:cubicBezTo>
                <a:cubicBezTo>
                  <a:pt x="8691435" y="6468385"/>
                  <a:pt x="8701374" y="6468385"/>
                  <a:pt x="8713301" y="6461759"/>
                </a:cubicBezTo>
                <a:cubicBezTo>
                  <a:pt x="8719264" y="6458446"/>
                  <a:pt x="8725228" y="6467060"/>
                  <a:pt x="8727878" y="6473023"/>
                </a:cubicBezTo>
                <a:cubicBezTo>
                  <a:pt x="8723903" y="6479649"/>
                  <a:pt x="8713963" y="6475011"/>
                  <a:pt x="8712638" y="6483625"/>
                </a:cubicBezTo>
                <a:cubicBezTo>
                  <a:pt x="8724565" y="6482962"/>
                  <a:pt x="8736492" y="6487600"/>
                  <a:pt x="8747757" y="6476336"/>
                </a:cubicBezTo>
                <a:cubicBezTo>
                  <a:pt x="8749082" y="6502178"/>
                  <a:pt x="8731854" y="6510792"/>
                  <a:pt x="8717939" y="6522719"/>
                </a:cubicBezTo>
                <a:cubicBezTo>
                  <a:pt x="8731854" y="6543260"/>
                  <a:pt x="8748419" y="6526694"/>
                  <a:pt x="8763659" y="6525369"/>
                </a:cubicBezTo>
                <a:cubicBezTo>
                  <a:pt x="8775586" y="6524707"/>
                  <a:pt x="8761671" y="6511455"/>
                  <a:pt x="8768960" y="6506816"/>
                </a:cubicBezTo>
                <a:cubicBezTo>
                  <a:pt x="8774261" y="6513442"/>
                  <a:pt x="8779562" y="6520068"/>
                  <a:pt x="8786850" y="6528682"/>
                </a:cubicBezTo>
                <a:cubicBezTo>
                  <a:pt x="8794139" y="6496877"/>
                  <a:pt x="8800765" y="6520068"/>
                  <a:pt x="8808717" y="6528020"/>
                </a:cubicBezTo>
                <a:cubicBezTo>
                  <a:pt x="8809379" y="6520068"/>
                  <a:pt x="8809379" y="6515430"/>
                  <a:pt x="8809379" y="6510129"/>
                </a:cubicBezTo>
                <a:cubicBezTo>
                  <a:pt x="8819318" y="6509467"/>
                  <a:pt x="8816668" y="6524707"/>
                  <a:pt x="8823957" y="6522056"/>
                </a:cubicBezTo>
                <a:cubicBezTo>
                  <a:pt x="8846485" y="6514105"/>
                  <a:pt x="8841847" y="6530670"/>
                  <a:pt x="8841847" y="6541934"/>
                </a:cubicBezTo>
                <a:cubicBezTo>
                  <a:pt x="8841847" y="6581691"/>
                  <a:pt x="8841847" y="6621447"/>
                  <a:pt x="8841847" y="6661867"/>
                </a:cubicBezTo>
                <a:cubicBezTo>
                  <a:pt x="8841847" y="6671806"/>
                  <a:pt x="8841847" y="6681745"/>
                  <a:pt x="8841847" y="6692347"/>
                </a:cubicBezTo>
                <a:cubicBezTo>
                  <a:pt x="8846485" y="6691684"/>
                  <a:pt x="8850461" y="6690359"/>
                  <a:pt x="8855099" y="6689696"/>
                </a:cubicBezTo>
                <a:cubicBezTo>
                  <a:pt x="8867689" y="6687708"/>
                  <a:pt x="8880278" y="6685058"/>
                  <a:pt x="8885579" y="6700960"/>
                </a:cubicBezTo>
                <a:cubicBezTo>
                  <a:pt x="8877628" y="6724152"/>
                  <a:pt x="8866363" y="6733428"/>
                  <a:pt x="8849798" y="6732103"/>
                </a:cubicBezTo>
                <a:cubicBezTo>
                  <a:pt x="8858412" y="6734754"/>
                  <a:pt x="8867026" y="6737404"/>
                  <a:pt x="8874977" y="6732766"/>
                </a:cubicBezTo>
                <a:cubicBezTo>
                  <a:pt x="8893530" y="6720176"/>
                  <a:pt x="8912746" y="6716200"/>
                  <a:pt x="8933950" y="6720839"/>
                </a:cubicBezTo>
                <a:cubicBezTo>
                  <a:pt x="8934612" y="6720839"/>
                  <a:pt x="8935275" y="6722164"/>
                  <a:pt x="8935937" y="6722164"/>
                </a:cubicBezTo>
                <a:cubicBezTo>
                  <a:pt x="8960454" y="6717526"/>
                  <a:pt x="8983645" y="6723489"/>
                  <a:pt x="9004186" y="6735416"/>
                </a:cubicBezTo>
                <a:cubicBezTo>
                  <a:pt x="9017438" y="6742705"/>
                  <a:pt x="9025390" y="6742705"/>
                  <a:pt x="9036654" y="6734091"/>
                </a:cubicBezTo>
                <a:cubicBezTo>
                  <a:pt x="9055870" y="6718851"/>
                  <a:pt x="9081049" y="6724815"/>
                  <a:pt x="9097614" y="6741380"/>
                </a:cubicBezTo>
                <a:cubicBezTo>
                  <a:pt x="9117492" y="6761258"/>
                  <a:pt x="9102915" y="6781136"/>
                  <a:pt x="9100927" y="6799026"/>
                </a:cubicBezTo>
                <a:cubicBezTo>
                  <a:pt x="9124781" y="6789087"/>
                  <a:pt x="9134720" y="6810954"/>
                  <a:pt x="9149960" y="6820230"/>
                </a:cubicBezTo>
                <a:cubicBezTo>
                  <a:pt x="9146647" y="6832819"/>
                  <a:pt x="9141346" y="6844747"/>
                  <a:pt x="9136045" y="6856674"/>
                </a:cubicBezTo>
                <a:cubicBezTo>
                  <a:pt x="9136045" y="6856674"/>
                  <a:pt x="7952" y="6856011"/>
                  <a:pt x="0" y="6856011"/>
                </a:cubicBezTo>
                <a:cubicBezTo>
                  <a:pt x="0" y="4635609"/>
                  <a:pt x="0" y="36445"/>
                  <a:pt x="0" y="29156"/>
                </a:cubicBezTo>
                <a:cubicBezTo>
                  <a:pt x="0" y="21205"/>
                  <a:pt x="0" y="13916"/>
                  <a:pt x="0" y="5965"/>
                </a:cubicBezTo>
                <a:cubicBezTo>
                  <a:pt x="13915" y="2984"/>
                  <a:pt x="28327" y="1162"/>
                  <a:pt x="41911" y="3812"/>
                </a:cubicBezTo>
                <a:close/>
                <a:moveTo>
                  <a:pt x="99388" y="0"/>
                </a:moveTo>
                <a:cubicBezTo>
                  <a:pt x="106014" y="10602"/>
                  <a:pt x="117279" y="11264"/>
                  <a:pt x="116616" y="26504"/>
                </a:cubicBezTo>
                <a:cubicBezTo>
                  <a:pt x="107340" y="19878"/>
                  <a:pt x="97401" y="16565"/>
                  <a:pt x="99388" y="0"/>
                </a:cubicBezTo>
                <a:close/>
              </a:path>
            </a:pathLst>
          </a:custGeom>
        </p:spPr>
      </p:pic>
      <p:grpSp>
        <p:nvGrpSpPr>
          <p:cNvPr id="17" name="Google Shape;1422;p47"/>
          <p:cNvGrpSpPr/>
          <p:nvPr/>
        </p:nvGrpSpPr>
        <p:grpSpPr>
          <a:xfrm>
            <a:off x="16230600" y="1960526"/>
            <a:ext cx="1116490" cy="1729476"/>
            <a:chOff x="2719750" y="2007521"/>
            <a:chExt cx="1405039" cy="1763597"/>
          </a:xfrm>
        </p:grpSpPr>
        <p:sp>
          <p:nvSpPr>
            <p:cNvPr id="18" name="Google Shape;1423;p47"/>
            <p:cNvSpPr/>
            <p:nvPr/>
          </p:nvSpPr>
          <p:spPr>
            <a:xfrm>
              <a:off x="3199533" y="3478542"/>
              <a:ext cx="467041" cy="82830"/>
            </a:xfrm>
            <a:custGeom>
              <a:avLst/>
              <a:gdLst/>
              <a:ahLst/>
              <a:cxnLst/>
              <a:rect l="l" t="t" r="r" b="b"/>
              <a:pathLst>
                <a:path w="23118" h="4100" extrusionOk="0">
                  <a:moveTo>
                    <a:pt x="1" y="1"/>
                  </a:moveTo>
                  <a:lnTo>
                    <a:pt x="1" y="2102"/>
                  </a:lnTo>
                  <a:cubicBezTo>
                    <a:pt x="1" y="2603"/>
                    <a:pt x="67" y="3103"/>
                    <a:pt x="134" y="3570"/>
                  </a:cubicBezTo>
                  <a:cubicBezTo>
                    <a:pt x="1976" y="3744"/>
                    <a:pt x="6518" y="4100"/>
                    <a:pt x="12429" y="4100"/>
                  </a:cubicBezTo>
                  <a:cubicBezTo>
                    <a:pt x="15619" y="4100"/>
                    <a:pt x="19207" y="3996"/>
                    <a:pt x="22984" y="3704"/>
                  </a:cubicBezTo>
                  <a:cubicBezTo>
                    <a:pt x="23084" y="3203"/>
                    <a:pt x="23117" y="2670"/>
                    <a:pt x="23117" y="2102"/>
                  </a:cubicBezTo>
                  <a:lnTo>
                    <a:pt x="23117" y="101"/>
                  </a:lnTo>
                  <a:cubicBezTo>
                    <a:pt x="19248" y="435"/>
                    <a:pt x="15579" y="535"/>
                    <a:pt x="12310" y="535"/>
                  </a:cubicBezTo>
                  <a:cubicBezTo>
                    <a:pt x="6439" y="535"/>
                    <a:pt x="1902" y="16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424;p47"/>
            <p:cNvSpPr/>
            <p:nvPr/>
          </p:nvSpPr>
          <p:spPr>
            <a:xfrm>
              <a:off x="3199533" y="3372748"/>
              <a:ext cx="467041" cy="84487"/>
            </a:xfrm>
            <a:custGeom>
              <a:avLst/>
              <a:gdLst/>
              <a:ahLst/>
              <a:cxnLst/>
              <a:rect l="l" t="t" r="r" b="b"/>
              <a:pathLst>
                <a:path w="23118" h="4182" extrusionOk="0">
                  <a:moveTo>
                    <a:pt x="1" y="1"/>
                  </a:moveTo>
                  <a:lnTo>
                    <a:pt x="1" y="168"/>
                  </a:lnTo>
                  <a:lnTo>
                    <a:pt x="1" y="3637"/>
                  </a:lnTo>
                  <a:cubicBezTo>
                    <a:pt x="1779" y="3810"/>
                    <a:pt x="6363" y="4181"/>
                    <a:pt x="12377" y="4181"/>
                  </a:cubicBezTo>
                  <a:cubicBezTo>
                    <a:pt x="15614" y="4181"/>
                    <a:pt x="19266" y="4074"/>
                    <a:pt x="23117" y="3770"/>
                  </a:cubicBezTo>
                  <a:lnTo>
                    <a:pt x="23117" y="168"/>
                  </a:lnTo>
                  <a:lnTo>
                    <a:pt x="23117" y="1"/>
                  </a:lnTo>
                  <a:lnTo>
                    <a:pt x="17013" y="68"/>
                  </a:lnTo>
                  <a:lnTo>
                    <a:pt x="11709" y="101"/>
                  </a:lnTo>
                  <a:lnTo>
                    <a:pt x="11676" y="1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425;p47"/>
            <p:cNvSpPr/>
            <p:nvPr/>
          </p:nvSpPr>
          <p:spPr>
            <a:xfrm>
              <a:off x="3223129" y="2933389"/>
              <a:ext cx="417828" cy="409767"/>
            </a:xfrm>
            <a:custGeom>
              <a:avLst/>
              <a:gdLst/>
              <a:ahLst/>
              <a:cxnLst/>
              <a:rect l="l" t="t" r="r" b="b"/>
              <a:pathLst>
                <a:path w="20682" h="20283" extrusionOk="0">
                  <a:moveTo>
                    <a:pt x="6772" y="1"/>
                  </a:moveTo>
                  <a:cubicBezTo>
                    <a:pt x="6505" y="234"/>
                    <a:pt x="6205" y="435"/>
                    <a:pt x="5871" y="501"/>
                  </a:cubicBezTo>
                  <a:cubicBezTo>
                    <a:pt x="5604" y="568"/>
                    <a:pt x="5337" y="601"/>
                    <a:pt x="5071" y="601"/>
                  </a:cubicBezTo>
                  <a:cubicBezTo>
                    <a:pt x="4837" y="601"/>
                    <a:pt x="4637" y="568"/>
                    <a:pt x="4403" y="535"/>
                  </a:cubicBezTo>
                  <a:lnTo>
                    <a:pt x="4403" y="535"/>
                  </a:lnTo>
                  <a:cubicBezTo>
                    <a:pt x="4503" y="768"/>
                    <a:pt x="4604" y="1035"/>
                    <a:pt x="4670" y="1269"/>
                  </a:cubicBezTo>
                  <a:cubicBezTo>
                    <a:pt x="5638" y="4337"/>
                    <a:pt x="5037" y="7039"/>
                    <a:pt x="3303" y="7573"/>
                  </a:cubicBezTo>
                  <a:cubicBezTo>
                    <a:pt x="3102" y="7640"/>
                    <a:pt x="2902" y="7673"/>
                    <a:pt x="2702" y="7673"/>
                  </a:cubicBezTo>
                  <a:cubicBezTo>
                    <a:pt x="2102" y="7673"/>
                    <a:pt x="1501" y="7406"/>
                    <a:pt x="934" y="6939"/>
                  </a:cubicBezTo>
                  <a:lnTo>
                    <a:pt x="934" y="6939"/>
                  </a:lnTo>
                  <a:cubicBezTo>
                    <a:pt x="2135" y="14178"/>
                    <a:pt x="834" y="18381"/>
                    <a:pt x="0" y="20182"/>
                  </a:cubicBezTo>
                  <a:lnTo>
                    <a:pt x="10541" y="20282"/>
                  </a:lnTo>
                  <a:lnTo>
                    <a:pt x="14811" y="20249"/>
                  </a:lnTo>
                  <a:lnTo>
                    <a:pt x="20682" y="20182"/>
                  </a:lnTo>
                  <a:cubicBezTo>
                    <a:pt x="19848" y="18381"/>
                    <a:pt x="18513" y="14144"/>
                    <a:pt x="19781" y="6772"/>
                  </a:cubicBezTo>
                  <a:lnTo>
                    <a:pt x="19781" y="6772"/>
                  </a:lnTo>
                  <a:cubicBezTo>
                    <a:pt x="19147" y="7340"/>
                    <a:pt x="18480" y="7673"/>
                    <a:pt x="17813" y="7673"/>
                  </a:cubicBezTo>
                  <a:cubicBezTo>
                    <a:pt x="17613" y="7673"/>
                    <a:pt x="17446" y="7640"/>
                    <a:pt x="17246" y="7573"/>
                  </a:cubicBezTo>
                  <a:cubicBezTo>
                    <a:pt x="15511" y="7039"/>
                    <a:pt x="14911" y="4337"/>
                    <a:pt x="15845" y="1269"/>
                  </a:cubicBezTo>
                  <a:cubicBezTo>
                    <a:pt x="15912" y="1035"/>
                    <a:pt x="16012" y="768"/>
                    <a:pt x="16112" y="535"/>
                  </a:cubicBezTo>
                  <a:lnTo>
                    <a:pt x="16112" y="535"/>
                  </a:lnTo>
                  <a:cubicBezTo>
                    <a:pt x="15912" y="568"/>
                    <a:pt x="15678" y="601"/>
                    <a:pt x="15478" y="601"/>
                  </a:cubicBezTo>
                  <a:cubicBezTo>
                    <a:pt x="15211" y="601"/>
                    <a:pt x="14944" y="568"/>
                    <a:pt x="14644" y="501"/>
                  </a:cubicBezTo>
                  <a:cubicBezTo>
                    <a:pt x="14344" y="435"/>
                    <a:pt x="14044" y="234"/>
                    <a:pt x="13743" y="1"/>
                  </a:cubicBezTo>
                  <a:cubicBezTo>
                    <a:pt x="13743" y="134"/>
                    <a:pt x="13743" y="301"/>
                    <a:pt x="13743" y="435"/>
                  </a:cubicBezTo>
                  <a:cubicBezTo>
                    <a:pt x="13743" y="3970"/>
                    <a:pt x="12242" y="6672"/>
                    <a:pt x="10274" y="6672"/>
                  </a:cubicBezTo>
                  <a:cubicBezTo>
                    <a:pt x="8273" y="6672"/>
                    <a:pt x="6772" y="3970"/>
                    <a:pt x="6772" y="435"/>
                  </a:cubicBezTo>
                  <a:cubicBezTo>
                    <a:pt x="6772" y="268"/>
                    <a:pt x="6772" y="134"/>
                    <a:pt x="6772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426;p47"/>
            <p:cNvSpPr/>
            <p:nvPr/>
          </p:nvSpPr>
          <p:spPr>
            <a:xfrm>
              <a:off x="3210988" y="3583670"/>
              <a:ext cx="443445" cy="92346"/>
            </a:xfrm>
            <a:custGeom>
              <a:avLst/>
              <a:gdLst/>
              <a:ahLst/>
              <a:cxnLst/>
              <a:rect l="l" t="t" r="r" b="b"/>
              <a:pathLst>
                <a:path w="21950" h="4571" extrusionOk="0">
                  <a:moveTo>
                    <a:pt x="1" y="1"/>
                  </a:moveTo>
                  <a:cubicBezTo>
                    <a:pt x="1002" y="2402"/>
                    <a:pt x="3337" y="3837"/>
                    <a:pt x="7039" y="4337"/>
                  </a:cubicBezTo>
                  <a:cubicBezTo>
                    <a:pt x="7239" y="4370"/>
                    <a:pt x="7439" y="4404"/>
                    <a:pt x="7640" y="4404"/>
                  </a:cubicBezTo>
                  <a:cubicBezTo>
                    <a:pt x="7673" y="4437"/>
                    <a:pt x="7706" y="4437"/>
                    <a:pt x="7773" y="4437"/>
                  </a:cubicBezTo>
                  <a:cubicBezTo>
                    <a:pt x="8007" y="4471"/>
                    <a:pt x="8273" y="4471"/>
                    <a:pt x="8540" y="4504"/>
                  </a:cubicBezTo>
                  <a:lnTo>
                    <a:pt x="8674" y="4504"/>
                  </a:lnTo>
                  <a:cubicBezTo>
                    <a:pt x="8907" y="4504"/>
                    <a:pt x="9141" y="4537"/>
                    <a:pt x="9341" y="4537"/>
                  </a:cubicBezTo>
                  <a:lnTo>
                    <a:pt x="9541" y="4537"/>
                  </a:lnTo>
                  <a:cubicBezTo>
                    <a:pt x="9841" y="4537"/>
                    <a:pt x="10108" y="4571"/>
                    <a:pt x="10375" y="4571"/>
                  </a:cubicBezTo>
                  <a:lnTo>
                    <a:pt x="11609" y="4571"/>
                  </a:lnTo>
                  <a:cubicBezTo>
                    <a:pt x="11843" y="4571"/>
                    <a:pt x="12076" y="4537"/>
                    <a:pt x="12310" y="4537"/>
                  </a:cubicBezTo>
                  <a:lnTo>
                    <a:pt x="13077" y="4537"/>
                  </a:lnTo>
                  <a:cubicBezTo>
                    <a:pt x="13277" y="4504"/>
                    <a:pt x="13477" y="4504"/>
                    <a:pt x="13644" y="4471"/>
                  </a:cubicBezTo>
                  <a:lnTo>
                    <a:pt x="13777" y="4471"/>
                  </a:lnTo>
                  <a:cubicBezTo>
                    <a:pt x="13944" y="4471"/>
                    <a:pt x="14111" y="4437"/>
                    <a:pt x="14278" y="4437"/>
                  </a:cubicBezTo>
                  <a:cubicBezTo>
                    <a:pt x="18314" y="4004"/>
                    <a:pt x="20849" y="2603"/>
                    <a:pt x="21950" y="101"/>
                  </a:cubicBezTo>
                  <a:lnTo>
                    <a:pt x="21950" y="101"/>
                  </a:lnTo>
                  <a:cubicBezTo>
                    <a:pt x="18281" y="401"/>
                    <a:pt x="14845" y="501"/>
                    <a:pt x="11743" y="501"/>
                  </a:cubicBezTo>
                  <a:cubicBezTo>
                    <a:pt x="6405" y="501"/>
                    <a:pt x="2169" y="20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427;p47"/>
            <p:cNvSpPr/>
            <p:nvPr/>
          </p:nvSpPr>
          <p:spPr>
            <a:xfrm>
              <a:off x="3363953" y="3704959"/>
              <a:ext cx="122670" cy="33718"/>
            </a:xfrm>
            <a:custGeom>
              <a:avLst/>
              <a:gdLst/>
              <a:ahLst/>
              <a:cxnLst/>
              <a:rect l="l" t="t" r="r" b="b"/>
              <a:pathLst>
                <a:path w="6072" h="1669" extrusionOk="0">
                  <a:moveTo>
                    <a:pt x="1" y="1"/>
                  </a:moveTo>
                  <a:lnTo>
                    <a:pt x="1" y="1"/>
                  </a:lnTo>
                  <a:cubicBezTo>
                    <a:pt x="68" y="668"/>
                    <a:pt x="501" y="1669"/>
                    <a:pt x="3036" y="1669"/>
                  </a:cubicBezTo>
                  <a:cubicBezTo>
                    <a:pt x="5505" y="1669"/>
                    <a:pt x="5972" y="735"/>
                    <a:pt x="6072" y="68"/>
                  </a:cubicBezTo>
                  <a:cubicBezTo>
                    <a:pt x="6005" y="68"/>
                    <a:pt x="5938" y="68"/>
                    <a:pt x="5872" y="101"/>
                  </a:cubicBezTo>
                  <a:lnTo>
                    <a:pt x="5205" y="101"/>
                  </a:lnTo>
                  <a:cubicBezTo>
                    <a:pt x="5138" y="134"/>
                    <a:pt x="5038" y="134"/>
                    <a:pt x="4971" y="134"/>
                  </a:cubicBezTo>
                  <a:lnTo>
                    <a:pt x="1869" y="134"/>
                  </a:lnTo>
                  <a:cubicBezTo>
                    <a:pt x="1702" y="134"/>
                    <a:pt x="1502" y="101"/>
                    <a:pt x="1335" y="101"/>
                  </a:cubicBezTo>
                  <a:lnTo>
                    <a:pt x="1168" y="101"/>
                  </a:lnTo>
                  <a:cubicBezTo>
                    <a:pt x="968" y="68"/>
                    <a:pt x="801" y="68"/>
                    <a:pt x="601" y="68"/>
                  </a:cubicBezTo>
                  <a:cubicBezTo>
                    <a:pt x="568" y="68"/>
                    <a:pt x="535" y="34"/>
                    <a:pt x="501" y="34"/>
                  </a:cubicBezTo>
                  <a:cubicBezTo>
                    <a:pt x="334" y="34"/>
                    <a:pt x="168" y="3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428;p47"/>
            <p:cNvSpPr/>
            <p:nvPr/>
          </p:nvSpPr>
          <p:spPr>
            <a:xfrm>
              <a:off x="3387548" y="2843776"/>
              <a:ext cx="85598" cy="196793"/>
            </a:xfrm>
            <a:custGeom>
              <a:avLst/>
              <a:gdLst/>
              <a:ahLst/>
              <a:cxnLst/>
              <a:rect l="l" t="t" r="r" b="b"/>
              <a:pathLst>
                <a:path w="4237" h="9741" extrusionOk="0">
                  <a:moveTo>
                    <a:pt x="2135" y="0"/>
                  </a:moveTo>
                  <a:cubicBezTo>
                    <a:pt x="1135" y="0"/>
                    <a:pt x="0" y="2102"/>
                    <a:pt x="0" y="4871"/>
                  </a:cubicBezTo>
                  <a:cubicBezTo>
                    <a:pt x="0" y="7639"/>
                    <a:pt x="1135" y="9741"/>
                    <a:pt x="2135" y="9741"/>
                  </a:cubicBezTo>
                  <a:cubicBezTo>
                    <a:pt x="3136" y="9741"/>
                    <a:pt x="4237" y="7639"/>
                    <a:pt x="4237" y="4871"/>
                  </a:cubicBezTo>
                  <a:cubicBezTo>
                    <a:pt x="4237" y="2102"/>
                    <a:pt x="3136" y="0"/>
                    <a:pt x="2135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429;p47"/>
            <p:cNvSpPr/>
            <p:nvPr/>
          </p:nvSpPr>
          <p:spPr>
            <a:xfrm>
              <a:off x="2847787" y="2039864"/>
              <a:ext cx="1171260" cy="1292556"/>
            </a:xfrm>
            <a:custGeom>
              <a:avLst/>
              <a:gdLst/>
              <a:ahLst/>
              <a:cxnLst/>
              <a:rect l="l" t="t" r="r" b="b"/>
              <a:pathLst>
                <a:path w="57976" h="63980" extrusionOk="0">
                  <a:moveTo>
                    <a:pt x="28988" y="0"/>
                  </a:moveTo>
                  <a:cubicBezTo>
                    <a:pt x="24151" y="0"/>
                    <a:pt x="0" y="1401"/>
                    <a:pt x="0" y="29121"/>
                  </a:cubicBezTo>
                  <a:cubicBezTo>
                    <a:pt x="0" y="42798"/>
                    <a:pt x="5471" y="47801"/>
                    <a:pt x="10308" y="52238"/>
                  </a:cubicBezTo>
                  <a:cubicBezTo>
                    <a:pt x="13710" y="55340"/>
                    <a:pt x="16912" y="58309"/>
                    <a:pt x="17413" y="63746"/>
                  </a:cubicBezTo>
                  <a:cubicBezTo>
                    <a:pt x="18213" y="61878"/>
                    <a:pt x="19648" y="57041"/>
                    <a:pt x="17613" y="48468"/>
                  </a:cubicBezTo>
                  <a:cubicBezTo>
                    <a:pt x="17446" y="48135"/>
                    <a:pt x="17313" y="47768"/>
                    <a:pt x="17179" y="47368"/>
                  </a:cubicBezTo>
                  <a:cubicBezTo>
                    <a:pt x="16245" y="44299"/>
                    <a:pt x="16846" y="41597"/>
                    <a:pt x="18580" y="41063"/>
                  </a:cubicBezTo>
                  <a:cubicBezTo>
                    <a:pt x="18780" y="41030"/>
                    <a:pt x="18981" y="40996"/>
                    <a:pt x="19181" y="40996"/>
                  </a:cubicBezTo>
                  <a:cubicBezTo>
                    <a:pt x="19948" y="40996"/>
                    <a:pt x="20782" y="41430"/>
                    <a:pt x="21482" y="42231"/>
                  </a:cubicBezTo>
                  <a:lnTo>
                    <a:pt x="21516" y="42197"/>
                  </a:lnTo>
                  <a:cubicBezTo>
                    <a:pt x="21545" y="42257"/>
                    <a:pt x="22401" y="43488"/>
                    <a:pt x="23677" y="43488"/>
                  </a:cubicBezTo>
                  <a:cubicBezTo>
                    <a:pt x="23829" y="43488"/>
                    <a:pt x="23987" y="43471"/>
                    <a:pt x="24151" y="43431"/>
                  </a:cubicBezTo>
                  <a:cubicBezTo>
                    <a:pt x="24751" y="43298"/>
                    <a:pt x="25685" y="41797"/>
                    <a:pt x="26219" y="40463"/>
                  </a:cubicBezTo>
                  <a:lnTo>
                    <a:pt x="26219" y="40496"/>
                  </a:lnTo>
                  <a:cubicBezTo>
                    <a:pt x="26853" y="39228"/>
                    <a:pt x="27787" y="38428"/>
                    <a:pt x="28854" y="38428"/>
                  </a:cubicBezTo>
                  <a:cubicBezTo>
                    <a:pt x="30122" y="38428"/>
                    <a:pt x="31189" y="39529"/>
                    <a:pt x="31790" y="41230"/>
                  </a:cubicBezTo>
                  <a:cubicBezTo>
                    <a:pt x="32290" y="42231"/>
                    <a:pt x="33024" y="43298"/>
                    <a:pt x="33524" y="43431"/>
                  </a:cubicBezTo>
                  <a:cubicBezTo>
                    <a:pt x="33707" y="43477"/>
                    <a:pt x="33882" y="43497"/>
                    <a:pt x="34049" y="43497"/>
                  </a:cubicBezTo>
                  <a:cubicBezTo>
                    <a:pt x="34856" y="43497"/>
                    <a:pt x="35472" y="43024"/>
                    <a:pt x="35859" y="42664"/>
                  </a:cubicBezTo>
                  <a:cubicBezTo>
                    <a:pt x="36660" y="41597"/>
                    <a:pt x="37594" y="40996"/>
                    <a:pt x="38528" y="40996"/>
                  </a:cubicBezTo>
                  <a:cubicBezTo>
                    <a:pt x="38728" y="40996"/>
                    <a:pt x="38928" y="41030"/>
                    <a:pt x="39095" y="41063"/>
                  </a:cubicBezTo>
                  <a:cubicBezTo>
                    <a:pt x="40829" y="41597"/>
                    <a:pt x="41430" y="44299"/>
                    <a:pt x="40496" y="47368"/>
                  </a:cubicBezTo>
                  <a:cubicBezTo>
                    <a:pt x="40429" y="47568"/>
                    <a:pt x="40362" y="47768"/>
                    <a:pt x="40296" y="47968"/>
                  </a:cubicBezTo>
                  <a:lnTo>
                    <a:pt x="40362" y="48001"/>
                  </a:lnTo>
                  <a:cubicBezTo>
                    <a:pt x="38027" y="57341"/>
                    <a:pt x="39729" y="62312"/>
                    <a:pt x="40529" y="63979"/>
                  </a:cubicBezTo>
                  <a:cubicBezTo>
                    <a:pt x="40963" y="58409"/>
                    <a:pt x="44232" y="55407"/>
                    <a:pt x="47668" y="52238"/>
                  </a:cubicBezTo>
                  <a:cubicBezTo>
                    <a:pt x="52504" y="47801"/>
                    <a:pt x="57975" y="42798"/>
                    <a:pt x="57975" y="29121"/>
                  </a:cubicBezTo>
                  <a:cubicBezTo>
                    <a:pt x="57975" y="1401"/>
                    <a:pt x="33824" y="0"/>
                    <a:pt x="2898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430;p47"/>
            <p:cNvSpPr/>
            <p:nvPr/>
          </p:nvSpPr>
          <p:spPr>
            <a:xfrm>
              <a:off x="3555341" y="2895653"/>
              <a:ext cx="98406" cy="164974"/>
            </a:xfrm>
            <a:custGeom>
              <a:avLst/>
              <a:gdLst/>
              <a:ahLst/>
              <a:cxnLst/>
              <a:rect l="l" t="t" r="r" b="b"/>
              <a:pathLst>
                <a:path w="4871" h="8166" extrusionOk="0">
                  <a:moveTo>
                    <a:pt x="3503" y="1"/>
                  </a:moveTo>
                  <a:cubicBezTo>
                    <a:pt x="2669" y="1"/>
                    <a:pt x="1401" y="1369"/>
                    <a:pt x="701" y="3570"/>
                  </a:cubicBezTo>
                  <a:cubicBezTo>
                    <a:pt x="0" y="5872"/>
                    <a:pt x="401" y="7873"/>
                    <a:pt x="1201" y="8140"/>
                  </a:cubicBezTo>
                  <a:cubicBezTo>
                    <a:pt x="1259" y="8157"/>
                    <a:pt x="1321" y="8165"/>
                    <a:pt x="1385" y="8165"/>
                  </a:cubicBezTo>
                  <a:cubicBezTo>
                    <a:pt x="2206" y="8165"/>
                    <a:pt x="3489" y="6801"/>
                    <a:pt x="4170" y="4604"/>
                  </a:cubicBezTo>
                  <a:cubicBezTo>
                    <a:pt x="4870" y="2303"/>
                    <a:pt x="4504" y="268"/>
                    <a:pt x="3670" y="34"/>
                  </a:cubicBezTo>
                  <a:cubicBezTo>
                    <a:pt x="3636" y="1"/>
                    <a:pt x="3570" y="1"/>
                    <a:pt x="350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431;p47"/>
            <p:cNvSpPr/>
            <p:nvPr/>
          </p:nvSpPr>
          <p:spPr>
            <a:xfrm>
              <a:off x="3206947" y="2895653"/>
              <a:ext cx="99093" cy="164953"/>
            </a:xfrm>
            <a:custGeom>
              <a:avLst/>
              <a:gdLst/>
              <a:ahLst/>
              <a:cxnLst/>
              <a:rect l="l" t="t" r="r" b="b"/>
              <a:pathLst>
                <a:path w="4905" h="8165" extrusionOk="0">
                  <a:moveTo>
                    <a:pt x="1402" y="1"/>
                  </a:moveTo>
                  <a:cubicBezTo>
                    <a:pt x="1335" y="1"/>
                    <a:pt x="1268" y="1"/>
                    <a:pt x="1202" y="34"/>
                  </a:cubicBezTo>
                  <a:cubicBezTo>
                    <a:pt x="401" y="268"/>
                    <a:pt x="1" y="2303"/>
                    <a:pt x="735" y="4604"/>
                  </a:cubicBezTo>
                  <a:cubicBezTo>
                    <a:pt x="801" y="4871"/>
                    <a:pt x="901" y="5105"/>
                    <a:pt x="968" y="5338"/>
                  </a:cubicBezTo>
                  <a:lnTo>
                    <a:pt x="1001" y="5305"/>
                  </a:lnTo>
                  <a:cubicBezTo>
                    <a:pt x="1001" y="5371"/>
                    <a:pt x="1001" y="5438"/>
                    <a:pt x="1035" y="5472"/>
                  </a:cubicBezTo>
                  <a:cubicBezTo>
                    <a:pt x="1739" y="7155"/>
                    <a:pt x="2808" y="8165"/>
                    <a:pt x="3521" y="8165"/>
                  </a:cubicBezTo>
                  <a:cubicBezTo>
                    <a:pt x="3585" y="8165"/>
                    <a:pt x="3646" y="8157"/>
                    <a:pt x="3703" y="8140"/>
                  </a:cubicBezTo>
                  <a:cubicBezTo>
                    <a:pt x="4504" y="7873"/>
                    <a:pt x="4904" y="5872"/>
                    <a:pt x="4170" y="3570"/>
                  </a:cubicBezTo>
                  <a:cubicBezTo>
                    <a:pt x="3503" y="1369"/>
                    <a:pt x="2202" y="1"/>
                    <a:pt x="1402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432;p47"/>
            <p:cNvSpPr/>
            <p:nvPr/>
          </p:nvSpPr>
          <p:spPr>
            <a:xfrm>
              <a:off x="3387548" y="2843776"/>
              <a:ext cx="85598" cy="196793"/>
            </a:xfrm>
            <a:custGeom>
              <a:avLst/>
              <a:gdLst/>
              <a:ahLst/>
              <a:cxnLst/>
              <a:rect l="l" t="t" r="r" b="b"/>
              <a:pathLst>
                <a:path w="4237" h="9741" extrusionOk="0">
                  <a:moveTo>
                    <a:pt x="2135" y="0"/>
                  </a:moveTo>
                  <a:cubicBezTo>
                    <a:pt x="1135" y="0"/>
                    <a:pt x="0" y="2102"/>
                    <a:pt x="0" y="4871"/>
                  </a:cubicBezTo>
                  <a:cubicBezTo>
                    <a:pt x="0" y="7639"/>
                    <a:pt x="1135" y="9741"/>
                    <a:pt x="2135" y="9741"/>
                  </a:cubicBezTo>
                  <a:cubicBezTo>
                    <a:pt x="3136" y="9741"/>
                    <a:pt x="4237" y="7639"/>
                    <a:pt x="4237" y="4871"/>
                  </a:cubicBezTo>
                  <a:cubicBezTo>
                    <a:pt x="4237" y="2102"/>
                    <a:pt x="3136" y="0"/>
                    <a:pt x="2135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433;p47"/>
            <p:cNvSpPr/>
            <p:nvPr/>
          </p:nvSpPr>
          <p:spPr>
            <a:xfrm>
              <a:off x="3555341" y="2895653"/>
              <a:ext cx="98406" cy="164974"/>
            </a:xfrm>
            <a:custGeom>
              <a:avLst/>
              <a:gdLst/>
              <a:ahLst/>
              <a:cxnLst/>
              <a:rect l="l" t="t" r="r" b="b"/>
              <a:pathLst>
                <a:path w="4871" h="8166" extrusionOk="0">
                  <a:moveTo>
                    <a:pt x="3503" y="1"/>
                  </a:moveTo>
                  <a:cubicBezTo>
                    <a:pt x="2669" y="1"/>
                    <a:pt x="1401" y="1369"/>
                    <a:pt x="701" y="3570"/>
                  </a:cubicBezTo>
                  <a:cubicBezTo>
                    <a:pt x="0" y="5872"/>
                    <a:pt x="401" y="7873"/>
                    <a:pt x="1201" y="8140"/>
                  </a:cubicBezTo>
                  <a:cubicBezTo>
                    <a:pt x="1259" y="8157"/>
                    <a:pt x="1321" y="8165"/>
                    <a:pt x="1385" y="8165"/>
                  </a:cubicBezTo>
                  <a:cubicBezTo>
                    <a:pt x="2206" y="8165"/>
                    <a:pt x="3489" y="6801"/>
                    <a:pt x="4170" y="4604"/>
                  </a:cubicBezTo>
                  <a:cubicBezTo>
                    <a:pt x="4870" y="2303"/>
                    <a:pt x="4504" y="268"/>
                    <a:pt x="3670" y="34"/>
                  </a:cubicBezTo>
                  <a:cubicBezTo>
                    <a:pt x="3636" y="1"/>
                    <a:pt x="3570" y="1"/>
                    <a:pt x="350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434;p47"/>
            <p:cNvSpPr/>
            <p:nvPr/>
          </p:nvSpPr>
          <p:spPr>
            <a:xfrm>
              <a:off x="3206947" y="2895653"/>
              <a:ext cx="99093" cy="164953"/>
            </a:xfrm>
            <a:custGeom>
              <a:avLst/>
              <a:gdLst/>
              <a:ahLst/>
              <a:cxnLst/>
              <a:rect l="l" t="t" r="r" b="b"/>
              <a:pathLst>
                <a:path w="4905" h="8165" extrusionOk="0">
                  <a:moveTo>
                    <a:pt x="1402" y="1"/>
                  </a:moveTo>
                  <a:cubicBezTo>
                    <a:pt x="1335" y="1"/>
                    <a:pt x="1268" y="1"/>
                    <a:pt x="1202" y="34"/>
                  </a:cubicBezTo>
                  <a:cubicBezTo>
                    <a:pt x="401" y="268"/>
                    <a:pt x="1" y="2303"/>
                    <a:pt x="735" y="4604"/>
                  </a:cubicBezTo>
                  <a:cubicBezTo>
                    <a:pt x="801" y="4871"/>
                    <a:pt x="901" y="5105"/>
                    <a:pt x="968" y="5338"/>
                  </a:cubicBezTo>
                  <a:lnTo>
                    <a:pt x="1001" y="5305"/>
                  </a:lnTo>
                  <a:cubicBezTo>
                    <a:pt x="1001" y="5371"/>
                    <a:pt x="1001" y="5438"/>
                    <a:pt x="1035" y="5472"/>
                  </a:cubicBezTo>
                  <a:cubicBezTo>
                    <a:pt x="1739" y="7155"/>
                    <a:pt x="2808" y="8165"/>
                    <a:pt x="3521" y="8165"/>
                  </a:cubicBezTo>
                  <a:cubicBezTo>
                    <a:pt x="3585" y="8165"/>
                    <a:pt x="3646" y="8157"/>
                    <a:pt x="3703" y="8140"/>
                  </a:cubicBezTo>
                  <a:cubicBezTo>
                    <a:pt x="4504" y="7873"/>
                    <a:pt x="4904" y="5872"/>
                    <a:pt x="4170" y="3570"/>
                  </a:cubicBezTo>
                  <a:cubicBezTo>
                    <a:pt x="3503" y="1369"/>
                    <a:pt x="2202" y="1"/>
                    <a:pt x="1402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435;p47"/>
            <p:cNvSpPr/>
            <p:nvPr/>
          </p:nvSpPr>
          <p:spPr>
            <a:xfrm>
              <a:off x="2847787" y="2039864"/>
              <a:ext cx="843737" cy="621186"/>
            </a:xfrm>
            <a:custGeom>
              <a:avLst/>
              <a:gdLst/>
              <a:ahLst/>
              <a:cxnLst/>
              <a:rect l="l" t="t" r="r" b="b"/>
              <a:pathLst>
                <a:path w="41764" h="30748" extrusionOk="0">
                  <a:moveTo>
                    <a:pt x="28988" y="0"/>
                  </a:moveTo>
                  <a:cubicBezTo>
                    <a:pt x="24151" y="0"/>
                    <a:pt x="0" y="1401"/>
                    <a:pt x="0" y="29121"/>
                  </a:cubicBezTo>
                  <a:cubicBezTo>
                    <a:pt x="0" y="29655"/>
                    <a:pt x="0" y="30189"/>
                    <a:pt x="34" y="30689"/>
                  </a:cubicBezTo>
                  <a:cubicBezTo>
                    <a:pt x="658" y="30728"/>
                    <a:pt x="1292" y="30748"/>
                    <a:pt x="1934" y="30748"/>
                  </a:cubicBezTo>
                  <a:cubicBezTo>
                    <a:pt x="8908" y="30748"/>
                    <a:pt x="16859" y="28424"/>
                    <a:pt x="24251" y="23751"/>
                  </a:cubicBezTo>
                  <a:cubicBezTo>
                    <a:pt x="33291" y="18047"/>
                    <a:pt x="39495" y="10108"/>
                    <a:pt x="41763" y="2469"/>
                  </a:cubicBezTo>
                  <a:cubicBezTo>
                    <a:pt x="36260" y="234"/>
                    <a:pt x="30989" y="0"/>
                    <a:pt x="289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436;p47"/>
            <p:cNvSpPr/>
            <p:nvPr/>
          </p:nvSpPr>
          <p:spPr>
            <a:xfrm>
              <a:off x="3223129" y="3015609"/>
              <a:ext cx="417828" cy="327543"/>
            </a:xfrm>
            <a:custGeom>
              <a:avLst/>
              <a:gdLst/>
              <a:ahLst/>
              <a:cxnLst/>
              <a:rect l="l" t="t" r="r" b="b"/>
              <a:pathLst>
                <a:path w="20682" h="16213" extrusionOk="0">
                  <a:moveTo>
                    <a:pt x="15411" y="1"/>
                  </a:moveTo>
                  <a:cubicBezTo>
                    <a:pt x="14310" y="601"/>
                    <a:pt x="13210" y="1168"/>
                    <a:pt x="12109" y="1702"/>
                  </a:cubicBezTo>
                  <a:cubicBezTo>
                    <a:pt x="11575" y="2269"/>
                    <a:pt x="10941" y="2602"/>
                    <a:pt x="10274" y="2602"/>
                  </a:cubicBezTo>
                  <a:lnTo>
                    <a:pt x="10174" y="2602"/>
                  </a:lnTo>
                  <a:cubicBezTo>
                    <a:pt x="7205" y="3870"/>
                    <a:pt x="4237" y="4904"/>
                    <a:pt x="1268" y="5671"/>
                  </a:cubicBezTo>
                  <a:cubicBezTo>
                    <a:pt x="1768" y="11209"/>
                    <a:pt x="701" y="14578"/>
                    <a:pt x="0" y="16112"/>
                  </a:cubicBezTo>
                  <a:lnTo>
                    <a:pt x="10541" y="16212"/>
                  </a:lnTo>
                  <a:lnTo>
                    <a:pt x="14811" y="16179"/>
                  </a:lnTo>
                  <a:lnTo>
                    <a:pt x="20682" y="16112"/>
                  </a:lnTo>
                  <a:cubicBezTo>
                    <a:pt x="19848" y="14311"/>
                    <a:pt x="18513" y="10074"/>
                    <a:pt x="19781" y="2702"/>
                  </a:cubicBezTo>
                  <a:lnTo>
                    <a:pt x="19781" y="2702"/>
                  </a:lnTo>
                  <a:cubicBezTo>
                    <a:pt x="19147" y="3270"/>
                    <a:pt x="18480" y="3603"/>
                    <a:pt x="17813" y="3603"/>
                  </a:cubicBezTo>
                  <a:cubicBezTo>
                    <a:pt x="17613" y="3603"/>
                    <a:pt x="17446" y="3570"/>
                    <a:pt x="17246" y="3503"/>
                  </a:cubicBezTo>
                  <a:cubicBezTo>
                    <a:pt x="16078" y="3136"/>
                    <a:pt x="15411" y="1802"/>
                    <a:pt x="15411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437;p47"/>
            <p:cNvSpPr/>
            <p:nvPr/>
          </p:nvSpPr>
          <p:spPr>
            <a:xfrm>
              <a:off x="3118001" y="3136231"/>
              <a:ext cx="113235" cy="191398"/>
            </a:xfrm>
            <a:custGeom>
              <a:avLst/>
              <a:gdLst/>
              <a:ahLst/>
              <a:cxnLst/>
              <a:rect l="l" t="t" r="r" b="b"/>
              <a:pathLst>
                <a:path w="5605" h="9474" extrusionOk="0">
                  <a:moveTo>
                    <a:pt x="5171" y="1"/>
                  </a:moveTo>
                  <a:lnTo>
                    <a:pt x="5171" y="1"/>
                  </a:lnTo>
                  <a:cubicBezTo>
                    <a:pt x="3436" y="401"/>
                    <a:pt x="1702" y="734"/>
                    <a:pt x="1" y="935"/>
                  </a:cubicBezTo>
                  <a:cubicBezTo>
                    <a:pt x="2069" y="3169"/>
                    <a:pt x="3703" y="5738"/>
                    <a:pt x="4037" y="9474"/>
                  </a:cubicBezTo>
                  <a:cubicBezTo>
                    <a:pt x="4637" y="8106"/>
                    <a:pt x="5605" y="5037"/>
                    <a:pt x="5171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438;p47"/>
            <p:cNvSpPr/>
            <p:nvPr/>
          </p:nvSpPr>
          <p:spPr>
            <a:xfrm>
              <a:off x="3615985" y="2543241"/>
              <a:ext cx="402333" cy="789817"/>
            </a:xfrm>
            <a:custGeom>
              <a:avLst/>
              <a:gdLst/>
              <a:ahLst/>
              <a:cxnLst/>
              <a:rect l="l" t="t" r="r" b="b"/>
              <a:pathLst>
                <a:path w="19915" h="39095" extrusionOk="0">
                  <a:moveTo>
                    <a:pt x="19715" y="0"/>
                  </a:moveTo>
                  <a:cubicBezTo>
                    <a:pt x="16179" y="6838"/>
                    <a:pt x="10408" y="13510"/>
                    <a:pt x="2869" y="18980"/>
                  </a:cubicBezTo>
                  <a:cubicBezTo>
                    <a:pt x="2969" y="20014"/>
                    <a:pt x="2869" y="21215"/>
                    <a:pt x="2469" y="22450"/>
                  </a:cubicBezTo>
                  <a:cubicBezTo>
                    <a:pt x="2402" y="22683"/>
                    <a:pt x="2335" y="22883"/>
                    <a:pt x="2269" y="23083"/>
                  </a:cubicBezTo>
                  <a:lnTo>
                    <a:pt x="2335" y="23083"/>
                  </a:lnTo>
                  <a:cubicBezTo>
                    <a:pt x="0" y="32423"/>
                    <a:pt x="1702" y="37427"/>
                    <a:pt x="2502" y="39095"/>
                  </a:cubicBezTo>
                  <a:cubicBezTo>
                    <a:pt x="2903" y="33491"/>
                    <a:pt x="6172" y="30489"/>
                    <a:pt x="9641" y="27320"/>
                  </a:cubicBezTo>
                  <a:cubicBezTo>
                    <a:pt x="14444" y="22883"/>
                    <a:pt x="19915" y="17880"/>
                    <a:pt x="19915" y="4203"/>
                  </a:cubicBezTo>
                  <a:cubicBezTo>
                    <a:pt x="19915" y="2735"/>
                    <a:pt x="19848" y="1334"/>
                    <a:pt x="19715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439;p47"/>
            <p:cNvSpPr/>
            <p:nvPr/>
          </p:nvSpPr>
          <p:spPr>
            <a:xfrm>
              <a:off x="3559381" y="2948217"/>
              <a:ext cx="87618" cy="112407"/>
            </a:xfrm>
            <a:custGeom>
              <a:avLst/>
              <a:gdLst/>
              <a:ahLst/>
              <a:cxnLst/>
              <a:rect l="l" t="t" r="r" b="b"/>
              <a:pathLst>
                <a:path w="4337" h="5564" extrusionOk="0">
                  <a:moveTo>
                    <a:pt x="4337" y="1"/>
                  </a:moveTo>
                  <a:cubicBezTo>
                    <a:pt x="3403" y="701"/>
                    <a:pt x="2002" y="1635"/>
                    <a:pt x="167" y="2603"/>
                  </a:cubicBezTo>
                  <a:cubicBezTo>
                    <a:pt x="0" y="4170"/>
                    <a:pt x="401" y="5338"/>
                    <a:pt x="1001" y="5538"/>
                  </a:cubicBezTo>
                  <a:cubicBezTo>
                    <a:pt x="1059" y="5555"/>
                    <a:pt x="1121" y="5563"/>
                    <a:pt x="1185" y="5563"/>
                  </a:cubicBezTo>
                  <a:cubicBezTo>
                    <a:pt x="2006" y="5563"/>
                    <a:pt x="3289" y="4199"/>
                    <a:pt x="3970" y="2002"/>
                  </a:cubicBezTo>
                  <a:cubicBezTo>
                    <a:pt x="4203" y="1302"/>
                    <a:pt x="4304" y="635"/>
                    <a:pt x="433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440;p47"/>
            <p:cNvSpPr/>
            <p:nvPr/>
          </p:nvSpPr>
          <p:spPr>
            <a:xfrm>
              <a:off x="2825545" y="2039864"/>
              <a:ext cx="865980" cy="1287829"/>
            </a:xfrm>
            <a:custGeom>
              <a:avLst/>
              <a:gdLst/>
              <a:ahLst/>
              <a:cxnLst/>
              <a:rect l="l" t="t" r="r" b="b"/>
              <a:pathLst>
                <a:path w="42865" h="63746" extrusionOk="0">
                  <a:moveTo>
                    <a:pt x="30089" y="0"/>
                  </a:moveTo>
                  <a:cubicBezTo>
                    <a:pt x="25252" y="0"/>
                    <a:pt x="1101" y="1401"/>
                    <a:pt x="1101" y="29121"/>
                  </a:cubicBezTo>
                  <a:cubicBezTo>
                    <a:pt x="1101" y="42798"/>
                    <a:pt x="6572" y="47801"/>
                    <a:pt x="11409" y="52238"/>
                  </a:cubicBezTo>
                  <a:cubicBezTo>
                    <a:pt x="14811" y="55340"/>
                    <a:pt x="18013" y="58309"/>
                    <a:pt x="18514" y="63746"/>
                  </a:cubicBezTo>
                  <a:cubicBezTo>
                    <a:pt x="18514" y="63746"/>
                    <a:pt x="21849" y="60143"/>
                    <a:pt x="9474" y="48335"/>
                  </a:cubicBezTo>
                  <a:cubicBezTo>
                    <a:pt x="1" y="39262"/>
                    <a:pt x="1402" y="23817"/>
                    <a:pt x="5605" y="15678"/>
                  </a:cubicBezTo>
                  <a:cubicBezTo>
                    <a:pt x="9941" y="7296"/>
                    <a:pt x="19414" y="1135"/>
                    <a:pt x="32194" y="1135"/>
                  </a:cubicBezTo>
                  <a:cubicBezTo>
                    <a:pt x="35536" y="1135"/>
                    <a:pt x="39103" y="1556"/>
                    <a:pt x="42864" y="2469"/>
                  </a:cubicBezTo>
                  <a:cubicBezTo>
                    <a:pt x="37361" y="234"/>
                    <a:pt x="32090" y="0"/>
                    <a:pt x="300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441;p47"/>
            <p:cNvSpPr/>
            <p:nvPr/>
          </p:nvSpPr>
          <p:spPr>
            <a:xfrm>
              <a:off x="2921239" y="2201535"/>
              <a:ext cx="220389" cy="228005"/>
            </a:xfrm>
            <a:custGeom>
              <a:avLst/>
              <a:gdLst/>
              <a:ahLst/>
              <a:cxnLst/>
              <a:rect l="l" t="t" r="r" b="b"/>
              <a:pathLst>
                <a:path w="10909" h="11286" extrusionOk="0">
                  <a:moveTo>
                    <a:pt x="7812" y="1"/>
                  </a:moveTo>
                  <a:cubicBezTo>
                    <a:pt x="6167" y="1"/>
                    <a:pt x="4052" y="1310"/>
                    <a:pt x="2469" y="3472"/>
                  </a:cubicBezTo>
                  <a:cubicBezTo>
                    <a:pt x="367" y="6341"/>
                    <a:pt x="0" y="9643"/>
                    <a:pt x="1668" y="10844"/>
                  </a:cubicBezTo>
                  <a:cubicBezTo>
                    <a:pt x="2075" y="11143"/>
                    <a:pt x="2569" y="11285"/>
                    <a:pt x="3114" y="11285"/>
                  </a:cubicBezTo>
                  <a:cubicBezTo>
                    <a:pt x="4757" y="11285"/>
                    <a:pt x="6862" y="9996"/>
                    <a:pt x="8440" y="7842"/>
                  </a:cubicBezTo>
                  <a:cubicBezTo>
                    <a:pt x="10541" y="4973"/>
                    <a:pt x="10908" y="1671"/>
                    <a:pt x="9240" y="437"/>
                  </a:cubicBezTo>
                  <a:cubicBezTo>
                    <a:pt x="8837" y="141"/>
                    <a:pt x="8350" y="1"/>
                    <a:pt x="78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442;p47"/>
            <p:cNvSpPr/>
            <p:nvPr/>
          </p:nvSpPr>
          <p:spPr>
            <a:xfrm>
              <a:off x="3339711" y="3351193"/>
              <a:ext cx="345038" cy="341362"/>
            </a:xfrm>
            <a:custGeom>
              <a:avLst/>
              <a:gdLst/>
              <a:ahLst/>
              <a:cxnLst/>
              <a:rect l="l" t="t" r="r" b="b"/>
              <a:pathLst>
                <a:path w="17079" h="16897" extrusionOk="0">
                  <a:moveTo>
                    <a:pt x="17079" y="0"/>
                  </a:moveTo>
                  <a:lnTo>
                    <a:pt x="9273" y="534"/>
                  </a:lnTo>
                  <a:cubicBezTo>
                    <a:pt x="9273" y="534"/>
                    <a:pt x="9006" y="15745"/>
                    <a:pt x="0" y="16812"/>
                  </a:cubicBezTo>
                  <a:cubicBezTo>
                    <a:pt x="0" y="16812"/>
                    <a:pt x="1521" y="16897"/>
                    <a:pt x="3524" y="16897"/>
                  </a:cubicBezTo>
                  <a:cubicBezTo>
                    <a:pt x="6394" y="16897"/>
                    <a:pt x="10254" y="16723"/>
                    <a:pt x="12042" y="15878"/>
                  </a:cubicBezTo>
                  <a:cubicBezTo>
                    <a:pt x="15077" y="14411"/>
                    <a:pt x="16812" y="11776"/>
                    <a:pt x="16945" y="9641"/>
                  </a:cubicBezTo>
                  <a:cubicBezTo>
                    <a:pt x="17079" y="7539"/>
                    <a:pt x="17079" y="1"/>
                    <a:pt x="17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443;p47"/>
            <p:cNvSpPr/>
            <p:nvPr/>
          </p:nvSpPr>
          <p:spPr>
            <a:xfrm>
              <a:off x="3124061" y="2762910"/>
              <a:ext cx="598438" cy="358534"/>
            </a:xfrm>
            <a:custGeom>
              <a:avLst/>
              <a:gdLst/>
              <a:ahLst/>
              <a:cxnLst/>
              <a:rect l="l" t="t" r="r" b="b"/>
              <a:pathLst>
                <a:path w="29622" h="17747" extrusionOk="0">
                  <a:moveTo>
                    <a:pt x="14811" y="1"/>
                  </a:moveTo>
                  <a:cubicBezTo>
                    <a:pt x="6639" y="1"/>
                    <a:pt x="1" y="1101"/>
                    <a:pt x="1" y="7006"/>
                  </a:cubicBezTo>
                  <a:cubicBezTo>
                    <a:pt x="1" y="12943"/>
                    <a:pt x="6639" y="17747"/>
                    <a:pt x="14811" y="17747"/>
                  </a:cubicBezTo>
                  <a:cubicBezTo>
                    <a:pt x="22984" y="17747"/>
                    <a:pt x="29622" y="12943"/>
                    <a:pt x="29622" y="7006"/>
                  </a:cubicBezTo>
                  <a:cubicBezTo>
                    <a:pt x="29622" y="1101"/>
                    <a:pt x="22984" y="1"/>
                    <a:pt x="14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444;p47"/>
            <p:cNvSpPr/>
            <p:nvPr/>
          </p:nvSpPr>
          <p:spPr>
            <a:xfrm>
              <a:off x="3719760" y="2752749"/>
              <a:ext cx="148953" cy="134710"/>
            </a:xfrm>
            <a:custGeom>
              <a:avLst/>
              <a:gdLst/>
              <a:ahLst/>
              <a:cxnLst/>
              <a:rect l="l" t="t" r="r" b="b"/>
              <a:pathLst>
                <a:path w="7373" h="6668" extrusionOk="0">
                  <a:moveTo>
                    <a:pt x="2419" y="1"/>
                  </a:moveTo>
                  <a:cubicBezTo>
                    <a:pt x="1881" y="1"/>
                    <a:pt x="1398" y="164"/>
                    <a:pt x="1035" y="504"/>
                  </a:cubicBezTo>
                  <a:cubicBezTo>
                    <a:pt x="0" y="1471"/>
                    <a:pt x="334" y="3506"/>
                    <a:pt x="1802" y="5074"/>
                  </a:cubicBezTo>
                  <a:cubicBezTo>
                    <a:pt x="2762" y="6099"/>
                    <a:pt x="3965" y="6668"/>
                    <a:pt x="4971" y="6668"/>
                  </a:cubicBezTo>
                  <a:cubicBezTo>
                    <a:pt x="5503" y="6668"/>
                    <a:pt x="5981" y="6509"/>
                    <a:pt x="6338" y="6174"/>
                  </a:cubicBezTo>
                  <a:cubicBezTo>
                    <a:pt x="7372" y="5207"/>
                    <a:pt x="7005" y="3139"/>
                    <a:pt x="5538" y="1571"/>
                  </a:cubicBezTo>
                  <a:cubicBezTo>
                    <a:pt x="4586" y="554"/>
                    <a:pt x="3410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445;p47"/>
            <p:cNvSpPr/>
            <p:nvPr/>
          </p:nvSpPr>
          <p:spPr>
            <a:xfrm>
              <a:off x="2921239" y="2473324"/>
              <a:ext cx="128064" cy="116245"/>
            </a:xfrm>
            <a:custGeom>
              <a:avLst/>
              <a:gdLst/>
              <a:ahLst/>
              <a:cxnLst/>
              <a:rect l="l" t="t" r="r" b="b"/>
              <a:pathLst>
                <a:path w="6339" h="5754" extrusionOk="0">
                  <a:moveTo>
                    <a:pt x="4256" y="0"/>
                  </a:moveTo>
                  <a:cubicBezTo>
                    <a:pt x="3391" y="0"/>
                    <a:pt x="2363" y="487"/>
                    <a:pt x="1535" y="1360"/>
                  </a:cubicBezTo>
                  <a:cubicBezTo>
                    <a:pt x="300" y="2727"/>
                    <a:pt x="0" y="4495"/>
                    <a:pt x="868" y="5329"/>
                  </a:cubicBezTo>
                  <a:cubicBezTo>
                    <a:pt x="1178" y="5617"/>
                    <a:pt x="1587" y="5753"/>
                    <a:pt x="2042" y="5753"/>
                  </a:cubicBezTo>
                  <a:cubicBezTo>
                    <a:pt x="2908" y="5753"/>
                    <a:pt x="3939" y="5258"/>
                    <a:pt x="4770" y="4362"/>
                  </a:cubicBezTo>
                  <a:cubicBezTo>
                    <a:pt x="6038" y="3028"/>
                    <a:pt x="6338" y="1260"/>
                    <a:pt x="5437" y="426"/>
                  </a:cubicBezTo>
                  <a:cubicBezTo>
                    <a:pt x="5126" y="137"/>
                    <a:pt x="4714" y="0"/>
                    <a:pt x="42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446;p47"/>
            <p:cNvSpPr/>
            <p:nvPr/>
          </p:nvSpPr>
          <p:spPr>
            <a:xfrm>
              <a:off x="3171918" y="3359274"/>
              <a:ext cx="192752" cy="262855"/>
            </a:xfrm>
            <a:custGeom>
              <a:avLst/>
              <a:gdLst/>
              <a:ahLst/>
              <a:cxnLst/>
              <a:rect l="l" t="t" r="r" b="b"/>
              <a:pathLst>
                <a:path w="9541" h="13011" extrusionOk="0">
                  <a:moveTo>
                    <a:pt x="367" y="1"/>
                  </a:moveTo>
                  <a:cubicBezTo>
                    <a:pt x="367" y="1"/>
                    <a:pt x="0" y="3103"/>
                    <a:pt x="367" y="8073"/>
                  </a:cubicBezTo>
                  <a:cubicBezTo>
                    <a:pt x="734" y="13010"/>
                    <a:pt x="2035" y="13010"/>
                    <a:pt x="2035" y="13010"/>
                  </a:cubicBezTo>
                  <a:cubicBezTo>
                    <a:pt x="8640" y="11676"/>
                    <a:pt x="9540" y="201"/>
                    <a:pt x="9540" y="201"/>
                  </a:cubicBezTo>
                  <a:lnTo>
                    <a:pt x="3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447;p47"/>
            <p:cNvSpPr/>
            <p:nvPr/>
          </p:nvSpPr>
          <p:spPr>
            <a:xfrm>
              <a:off x="3179332" y="3359274"/>
              <a:ext cx="417161" cy="330735"/>
            </a:xfrm>
            <a:custGeom>
              <a:avLst/>
              <a:gdLst/>
              <a:ahLst/>
              <a:cxnLst/>
              <a:rect l="l" t="t" r="r" b="b"/>
              <a:pathLst>
                <a:path w="20649" h="16371" extrusionOk="0">
                  <a:moveTo>
                    <a:pt x="0" y="1"/>
                  </a:moveTo>
                  <a:cubicBezTo>
                    <a:pt x="0" y="1"/>
                    <a:pt x="267" y="4871"/>
                    <a:pt x="267" y="7539"/>
                  </a:cubicBezTo>
                  <a:cubicBezTo>
                    <a:pt x="267" y="10175"/>
                    <a:pt x="1568" y="12410"/>
                    <a:pt x="1568" y="12410"/>
                  </a:cubicBezTo>
                  <a:cubicBezTo>
                    <a:pt x="3685" y="15480"/>
                    <a:pt x="7394" y="16370"/>
                    <a:pt x="10982" y="16370"/>
                  </a:cubicBezTo>
                  <a:cubicBezTo>
                    <a:pt x="15929" y="16370"/>
                    <a:pt x="20648" y="14678"/>
                    <a:pt x="20648" y="14678"/>
                  </a:cubicBezTo>
                  <a:lnTo>
                    <a:pt x="20648" y="14678"/>
                  </a:lnTo>
                  <a:cubicBezTo>
                    <a:pt x="18270" y="15150"/>
                    <a:pt x="16065" y="15361"/>
                    <a:pt x="14066" y="15361"/>
                  </a:cubicBezTo>
                  <a:cubicBezTo>
                    <a:pt x="9282" y="15361"/>
                    <a:pt x="5679" y="14151"/>
                    <a:pt x="3703" y="12410"/>
                  </a:cubicBezTo>
                  <a:cubicBezTo>
                    <a:pt x="1601" y="10575"/>
                    <a:pt x="1968" y="268"/>
                    <a:pt x="1968" y="2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448;p47"/>
            <p:cNvSpPr/>
            <p:nvPr/>
          </p:nvSpPr>
          <p:spPr>
            <a:xfrm>
              <a:off x="2815444" y="2007521"/>
              <a:ext cx="1235262" cy="1763597"/>
            </a:xfrm>
            <a:custGeom>
              <a:avLst/>
              <a:gdLst/>
              <a:ahLst/>
              <a:cxnLst/>
              <a:rect l="l" t="t" r="r" b="b"/>
              <a:pathLst>
                <a:path w="61144" h="87296" extrusionOk="0">
                  <a:moveTo>
                    <a:pt x="30455" y="41396"/>
                  </a:moveTo>
                  <a:cubicBezTo>
                    <a:pt x="31456" y="41396"/>
                    <a:pt x="32557" y="43498"/>
                    <a:pt x="32557" y="46267"/>
                  </a:cubicBezTo>
                  <a:cubicBezTo>
                    <a:pt x="32557" y="49035"/>
                    <a:pt x="31456" y="51137"/>
                    <a:pt x="30455" y="51137"/>
                  </a:cubicBezTo>
                  <a:cubicBezTo>
                    <a:pt x="29455" y="51137"/>
                    <a:pt x="28320" y="49035"/>
                    <a:pt x="28320" y="46267"/>
                  </a:cubicBezTo>
                  <a:cubicBezTo>
                    <a:pt x="28320" y="43498"/>
                    <a:pt x="29455" y="41396"/>
                    <a:pt x="30455" y="41396"/>
                  </a:cubicBezTo>
                  <a:close/>
                  <a:moveTo>
                    <a:pt x="20782" y="43965"/>
                  </a:moveTo>
                  <a:cubicBezTo>
                    <a:pt x="21582" y="43965"/>
                    <a:pt x="22883" y="45333"/>
                    <a:pt x="23550" y="47501"/>
                  </a:cubicBezTo>
                  <a:cubicBezTo>
                    <a:pt x="24284" y="49836"/>
                    <a:pt x="23884" y="51837"/>
                    <a:pt x="23083" y="52104"/>
                  </a:cubicBezTo>
                  <a:cubicBezTo>
                    <a:pt x="23026" y="52121"/>
                    <a:pt x="22965" y="52129"/>
                    <a:pt x="22901" y="52129"/>
                  </a:cubicBezTo>
                  <a:cubicBezTo>
                    <a:pt x="22188" y="52129"/>
                    <a:pt x="21119" y="51119"/>
                    <a:pt x="20415" y="49436"/>
                  </a:cubicBezTo>
                  <a:cubicBezTo>
                    <a:pt x="20381" y="49369"/>
                    <a:pt x="20381" y="49335"/>
                    <a:pt x="20381" y="49269"/>
                  </a:cubicBezTo>
                  <a:lnTo>
                    <a:pt x="20348" y="49269"/>
                  </a:lnTo>
                  <a:cubicBezTo>
                    <a:pt x="20248" y="49069"/>
                    <a:pt x="20181" y="48835"/>
                    <a:pt x="20115" y="48568"/>
                  </a:cubicBezTo>
                  <a:cubicBezTo>
                    <a:pt x="19381" y="46267"/>
                    <a:pt x="19781" y="44232"/>
                    <a:pt x="20582" y="43998"/>
                  </a:cubicBezTo>
                  <a:cubicBezTo>
                    <a:pt x="20648" y="43965"/>
                    <a:pt x="20715" y="43965"/>
                    <a:pt x="20782" y="43965"/>
                  </a:cubicBezTo>
                  <a:close/>
                  <a:moveTo>
                    <a:pt x="40129" y="43965"/>
                  </a:moveTo>
                  <a:cubicBezTo>
                    <a:pt x="40196" y="43965"/>
                    <a:pt x="40262" y="43965"/>
                    <a:pt x="40296" y="43998"/>
                  </a:cubicBezTo>
                  <a:cubicBezTo>
                    <a:pt x="41130" y="44232"/>
                    <a:pt x="41496" y="46267"/>
                    <a:pt x="40796" y="48568"/>
                  </a:cubicBezTo>
                  <a:cubicBezTo>
                    <a:pt x="40115" y="50765"/>
                    <a:pt x="38832" y="52129"/>
                    <a:pt x="38011" y="52129"/>
                  </a:cubicBezTo>
                  <a:cubicBezTo>
                    <a:pt x="37947" y="52129"/>
                    <a:pt x="37885" y="52121"/>
                    <a:pt x="37827" y="52104"/>
                  </a:cubicBezTo>
                  <a:cubicBezTo>
                    <a:pt x="37027" y="51837"/>
                    <a:pt x="36626" y="49836"/>
                    <a:pt x="37327" y="47501"/>
                  </a:cubicBezTo>
                  <a:cubicBezTo>
                    <a:pt x="37994" y="45333"/>
                    <a:pt x="39295" y="43965"/>
                    <a:pt x="40129" y="43965"/>
                  </a:cubicBezTo>
                  <a:close/>
                  <a:moveTo>
                    <a:pt x="30589" y="1601"/>
                  </a:moveTo>
                  <a:cubicBezTo>
                    <a:pt x="35425" y="1601"/>
                    <a:pt x="59543" y="3002"/>
                    <a:pt x="59543" y="30722"/>
                  </a:cubicBezTo>
                  <a:cubicBezTo>
                    <a:pt x="59576" y="44399"/>
                    <a:pt x="54105" y="49402"/>
                    <a:pt x="49269" y="53839"/>
                  </a:cubicBezTo>
                  <a:cubicBezTo>
                    <a:pt x="45833" y="57008"/>
                    <a:pt x="42531" y="60010"/>
                    <a:pt x="42130" y="65580"/>
                  </a:cubicBezTo>
                  <a:cubicBezTo>
                    <a:pt x="41330" y="63913"/>
                    <a:pt x="39628" y="58942"/>
                    <a:pt x="41963" y="49602"/>
                  </a:cubicBezTo>
                  <a:lnTo>
                    <a:pt x="41897" y="49569"/>
                  </a:lnTo>
                  <a:cubicBezTo>
                    <a:pt x="41963" y="49369"/>
                    <a:pt x="42030" y="49169"/>
                    <a:pt x="42097" y="48969"/>
                  </a:cubicBezTo>
                  <a:cubicBezTo>
                    <a:pt x="43031" y="45933"/>
                    <a:pt x="42430" y="43198"/>
                    <a:pt x="40696" y="42664"/>
                  </a:cubicBezTo>
                  <a:cubicBezTo>
                    <a:pt x="40529" y="42631"/>
                    <a:pt x="40329" y="42597"/>
                    <a:pt x="40129" y="42597"/>
                  </a:cubicBezTo>
                  <a:cubicBezTo>
                    <a:pt x="39195" y="42597"/>
                    <a:pt x="38261" y="43231"/>
                    <a:pt x="37460" y="44265"/>
                  </a:cubicBezTo>
                  <a:cubicBezTo>
                    <a:pt x="37073" y="44625"/>
                    <a:pt x="36457" y="45098"/>
                    <a:pt x="35650" y="45098"/>
                  </a:cubicBezTo>
                  <a:cubicBezTo>
                    <a:pt x="35483" y="45098"/>
                    <a:pt x="35308" y="45078"/>
                    <a:pt x="35125" y="45032"/>
                  </a:cubicBezTo>
                  <a:cubicBezTo>
                    <a:pt x="34625" y="44899"/>
                    <a:pt x="33891" y="43832"/>
                    <a:pt x="33391" y="42831"/>
                  </a:cubicBezTo>
                  <a:cubicBezTo>
                    <a:pt x="32790" y="41130"/>
                    <a:pt x="31723" y="40029"/>
                    <a:pt x="30455" y="40029"/>
                  </a:cubicBezTo>
                  <a:cubicBezTo>
                    <a:pt x="29388" y="40029"/>
                    <a:pt x="28454" y="40829"/>
                    <a:pt x="27820" y="42097"/>
                  </a:cubicBezTo>
                  <a:cubicBezTo>
                    <a:pt x="27286" y="43398"/>
                    <a:pt x="26352" y="44899"/>
                    <a:pt x="25752" y="45032"/>
                  </a:cubicBezTo>
                  <a:cubicBezTo>
                    <a:pt x="25588" y="45072"/>
                    <a:pt x="25430" y="45089"/>
                    <a:pt x="25278" y="45089"/>
                  </a:cubicBezTo>
                  <a:cubicBezTo>
                    <a:pt x="24002" y="45089"/>
                    <a:pt x="23146" y="43858"/>
                    <a:pt x="23117" y="43798"/>
                  </a:cubicBezTo>
                  <a:lnTo>
                    <a:pt x="23083" y="43832"/>
                  </a:lnTo>
                  <a:cubicBezTo>
                    <a:pt x="22383" y="43031"/>
                    <a:pt x="21549" y="42597"/>
                    <a:pt x="20782" y="42597"/>
                  </a:cubicBezTo>
                  <a:cubicBezTo>
                    <a:pt x="20582" y="42597"/>
                    <a:pt x="20381" y="42631"/>
                    <a:pt x="20181" y="42664"/>
                  </a:cubicBezTo>
                  <a:cubicBezTo>
                    <a:pt x="18447" y="43198"/>
                    <a:pt x="17846" y="45900"/>
                    <a:pt x="18780" y="48969"/>
                  </a:cubicBezTo>
                  <a:cubicBezTo>
                    <a:pt x="18914" y="49369"/>
                    <a:pt x="19047" y="49736"/>
                    <a:pt x="19214" y="50103"/>
                  </a:cubicBezTo>
                  <a:cubicBezTo>
                    <a:pt x="21249" y="58676"/>
                    <a:pt x="19814" y="63512"/>
                    <a:pt x="19014" y="65347"/>
                  </a:cubicBezTo>
                  <a:cubicBezTo>
                    <a:pt x="18513" y="59910"/>
                    <a:pt x="15311" y="56941"/>
                    <a:pt x="11909" y="53839"/>
                  </a:cubicBezTo>
                  <a:cubicBezTo>
                    <a:pt x="7072" y="49402"/>
                    <a:pt x="1601" y="44399"/>
                    <a:pt x="1601" y="30722"/>
                  </a:cubicBezTo>
                  <a:cubicBezTo>
                    <a:pt x="1601" y="3002"/>
                    <a:pt x="25752" y="1601"/>
                    <a:pt x="30589" y="1601"/>
                  </a:cubicBezTo>
                  <a:close/>
                  <a:moveTo>
                    <a:pt x="33924" y="45833"/>
                  </a:moveTo>
                  <a:cubicBezTo>
                    <a:pt x="34225" y="46066"/>
                    <a:pt x="34525" y="46267"/>
                    <a:pt x="34825" y="46333"/>
                  </a:cubicBezTo>
                  <a:cubicBezTo>
                    <a:pt x="35125" y="46400"/>
                    <a:pt x="35392" y="46433"/>
                    <a:pt x="35659" y="46433"/>
                  </a:cubicBezTo>
                  <a:cubicBezTo>
                    <a:pt x="35859" y="46433"/>
                    <a:pt x="36093" y="46400"/>
                    <a:pt x="36293" y="46367"/>
                  </a:cubicBezTo>
                  <a:lnTo>
                    <a:pt x="36293" y="46367"/>
                  </a:lnTo>
                  <a:cubicBezTo>
                    <a:pt x="36193" y="46600"/>
                    <a:pt x="36093" y="46867"/>
                    <a:pt x="36026" y="47101"/>
                  </a:cubicBezTo>
                  <a:cubicBezTo>
                    <a:pt x="35092" y="50169"/>
                    <a:pt x="35692" y="52871"/>
                    <a:pt x="37427" y="53405"/>
                  </a:cubicBezTo>
                  <a:cubicBezTo>
                    <a:pt x="37594" y="53472"/>
                    <a:pt x="37794" y="53505"/>
                    <a:pt x="37994" y="53505"/>
                  </a:cubicBezTo>
                  <a:cubicBezTo>
                    <a:pt x="38661" y="53505"/>
                    <a:pt x="39328" y="53172"/>
                    <a:pt x="39962" y="52604"/>
                  </a:cubicBezTo>
                  <a:lnTo>
                    <a:pt x="39962" y="52604"/>
                  </a:lnTo>
                  <a:cubicBezTo>
                    <a:pt x="38694" y="59976"/>
                    <a:pt x="40029" y="64213"/>
                    <a:pt x="40863" y="66014"/>
                  </a:cubicBezTo>
                  <a:lnTo>
                    <a:pt x="34992" y="66081"/>
                  </a:lnTo>
                  <a:lnTo>
                    <a:pt x="30722" y="66114"/>
                  </a:lnTo>
                  <a:lnTo>
                    <a:pt x="20181" y="66014"/>
                  </a:lnTo>
                  <a:cubicBezTo>
                    <a:pt x="21015" y="64213"/>
                    <a:pt x="22316" y="60010"/>
                    <a:pt x="21115" y="52771"/>
                  </a:cubicBezTo>
                  <a:lnTo>
                    <a:pt x="21115" y="52771"/>
                  </a:lnTo>
                  <a:cubicBezTo>
                    <a:pt x="21682" y="53238"/>
                    <a:pt x="22283" y="53505"/>
                    <a:pt x="22883" y="53505"/>
                  </a:cubicBezTo>
                  <a:cubicBezTo>
                    <a:pt x="23083" y="53505"/>
                    <a:pt x="23283" y="53472"/>
                    <a:pt x="23484" y="53405"/>
                  </a:cubicBezTo>
                  <a:cubicBezTo>
                    <a:pt x="25218" y="52871"/>
                    <a:pt x="25819" y="50169"/>
                    <a:pt x="24851" y="47101"/>
                  </a:cubicBezTo>
                  <a:cubicBezTo>
                    <a:pt x="24785" y="46867"/>
                    <a:pt x="24684" y="46600"/>
                    <a:pt x="24584" y="46367"/>
                  </a:cubicBezTo>
                  <a:lnTo>
                    <a:pt x="24584" y="46367"/>
                  </a:lnTo>
                  <a:cubicBezTo>
                    <a:pt x="24818" y="46400"/>
                    <a:pt x="25018" y="46433"/>
                    <a:pt x="25252" y="46433"/>
                  </a:cubicBezTo>
                  <a:cubicBezTo>
                    <a:pt x="25518" y="46433"/>
                    <a:pt x="25785" y="46400"/>
                    <a:pt x="26052" y="46333"/>
                  </a:cubicBezTo>
                  <a:cubicBezTo>
                    <a:pt x="26386" y="46267"/>
                    <a:pt x="26686" y="46066"/>
                    <a:pt x="26953" y="45833"/>
                  </a:cubicBezTo>
                  <a:cubicBezTo>
                    <a:pt x="26953" y="45966"/>
                    <a:pt x="26953" y="46133"/>
                    <a:pt x="26953" y="46267"/>
                  </a:cubicBezTo>
                  <a:cubicBezTo>
                    <a:pt x="26953" y="49802"/>
                    <a:pt x="28454" y="52504"/>
                    <a:pt x="30455" y="52504"/>
                  </a:cubicBezTo>
                  <a:cubicBezTo>
                    <a:pt x="32423" y="52504"/>
                    <a:pt x="33924" y="49802"/>
                    <a:pt x="33924" y="46267"/>
                  </a:cubicBezTo>
                  <a:cubicBezTo>
                    <a:pt x="33924" y="46133"/>
                    <a:pt x="33924" y="45966"/>
                    <a:pt x="33924" y="45833"/>
                  </a:cubicBezTo>
                  <a:close/>
                  <a:moveTo>
                    <a:pt x="42130" y="67582"/>
                  </a:moveTo>
                  <a:lnTo>
                    <a:pt x="42130" y="67749"/>
                  </a:lnTo>
                  <a:lnTo>
                    <a:pt x="42130" y="71351"/>
                  </a:lnTo>
                  <a:cubicBezTo>
                    <a:pt x="38279" y="71655"/>
                    <a:pt x="34627" y="71762"/>
                    <a:pt x="31390" y="71762"/>
                  </a:cubicBezTo>
                  <a:cubicBezTo>
                    <a:pt x="25376" y="71762"/>
                    <a:pt x="20792" y="71391"/>
                    <a:pt x="19014" y="71218"/>
                  </a:cubicBezTo>
                  <a:lnTo>
                    <a:pt x="19014" y="67749"/>
                  </a:lnTo>
                  <a:lnTo>
                    <a:pt x="19014" y="67582"/>
                  </a:lnTo>
                  <a:lnTo>
                    <a:pt x="30689" y="67682"/>
                  </a:lnTo>
                  <a:lnTo>
                    <a:pt x="30722" y="67682"/>
                  </a:lnTo>
                  <a:lnTo>
                    <a:pt x="36026" y="67649"/>
                  </a:lnTo>
                  <a:lnTo>
                    <a:pt x="42130" y="67582"/>
                  </a:lnTo>
                  <a:close/>
                  <a:moveTo>
                    <a:pt x="19014" y="72819"/>
                  </a:moveTo>
                  <a:cubicBezTo>
                    <a:pt x="20915" y="72986"/>
                    <a:pt x="25452" y="73353"/>
                    <a:pt x="31323" y="73353"/>
                  </a:cubicBezTo>
                  <a:cubicBezTo>
                    <a:pt x="34592" y="73353"/>
                    <a:pt x="38261" y="73253"/>
                    <a:pt x="42130" y="72919"/>
                  </a:cubicBezTo>
                  <a:lnTo>
                    <a:pt x="42130" y="74920"/>
                  </a:lnTo>
                  <a:cubicBezTo>
                    <a:pt x="42130" y="75488"/>
                    <a:pt x="42097" y="76021"/>
                    <a:pt x="41997" y="76522"/>
                  </a:cubicBezTo>
                  <a:cubicBezTo>
                    <a:pt x="38208" y="76814"/>
                    <a:pt x="34616" y="76918"/>
                    <a:pt x="31427" y="76918"/>
                  </a:cubicBezTo>
                  <a:cubicBezTo>
                    <a:pt x="25517" y="76918"/>
                    <a:pt x="20989" y="76562"/>
                    <a:pt x="19147" y="76388"/>
                  </a:cubicBezTo>
                  <a:cubicBezTo>
                    <a:pt x="19047" y="75921"/>
                    <a:pt x="19014" y="75421"/>
                    <a:pt x="19014" y="74920"/>
                  </a:cubicBezTo>
                  <a:lnTo>
                    <a:pt x="19014" y="72819"/>
                  </a:lnTo>
                  <a:close/>
                  <a:moveTo>
                    <a:pt x="19581" y="78023"/>
                  </a:moveTo>
                  <a:lnTo>
                    <a:pt x="19581" y="78023"/>
                  </a:lnTo>
                  <a:cubicBezTo>
                    <a:pt x="21749" y="78223"/>
                    <a:pt x="25985" y="78523"/>
                    <a:pt x="31323" y="78523"/>
                  </a:cubicBezTo>
                  <a:cubicBezTo>
                    <a:pt x="34425" y="78523"/>
                    <a:pt x="37894" y="78423"/>
                    <a:pt x="41530" y="78156"/>
                  </a:cubicBezTo>
                  <a:lnTo>
                    <a:pt x="41530" y="78156"/>
                  </a:lnTo>
                  <a:cubicBezTo>
                    <a:pt x="40429" y="80625"/>
                    <a:pt x="37894" y="82026"/>
                    <a:pt x="33858" y="82459"/>
                  </a:cubicBezTo>
                  <a:cubicBezTo>
                    <a:pt x="33691" y="82459"/>
                    <a:pt x="33524" y="82493"/>
                    <a:pt x="33357" y="82493"/>
                  </a:cubicBezTo>
                  <a:cubicBezTo>
                    <a:pt x="33324" y="82493"/>
                    <a:pt x="33291" y="82493"/>
                    <a:pt x="33257" y="82526"/>
                  </a:cubicBezTo>
                  <a:cubicBezTo>
                    <a:pt x="33057" y="82526"/>
                    <a:pt x="32857" y="82526"/>
                    <a:pt x="32657" y="82559"/>
                  </a:cubicBezTo>
                  <a:lnTo>
                    <a:pt x="31890" y="82559"/>
                  </a:lnTo>
                  <a:cubicBezTo>
                    <a:pt x="31656" y="82593"/>
                    <a:pt x="31423" y="82593"/>
                    <a:pt x="31189" y="82593"/>
                  </a:cubicBezTo>
                  <a:lnTo>
                    <a:pt x="29988" y="82593"/>
                  </a:lnTo>
                  <a:cubicBezTo>
                    <a:pt x="29688" y="82593"/>
                    <a:pt x="29421" y="82593"/>
                    <a:pt x="29121" y="82559"/>
                  </a:cubicBezTo>
                  <a:lnTo>
                    <a:pt x="28921" y="82559"/>
                  </a:lnTo>
                  <a:cubicBezTo>
                    <a:pt x="28721" y="82559"/>
                    <a:pt x="28487" y="82559"/>
                    <a:pt x="28254" y="82526"/>
                  </a:cubicBezTo>
                  <a:lnTo>
                    <a:pt x="28120" y="82526"/>
                  </a:lnTo>
                  <a:cubicBezTo>
                    <a:pt x="27853" y="82493"/>
                    <a:pt x="27587" y="82493"/>
                    <a:pt x="27353" y="82459"/>
                  </a:cubicBezTo>
                  <a:lnTo>
                    <a:pt x="27220" y="82459"/>
                  </a:lnTo>
                  <a:cubicBezTo>
                    <a:pt x="27019" y="82426"/>
                    <a:pt x="26819" y="82392"/>
                    <a:pt x="26653" y="82359"/>
                  </a:cubicBezTo>
                  <a:cubicBezTo>
                    <a:pt x="22917" y="81859"/>
                    <a:pt x="20582" y="80424"/>
                    <a:pt x="19581" y="78023"/>
                  </a:cubicBezTo>
                  <a:close/>
                  <a:moveTo>
                    <a:pt x="27153" y="84027"/>
                  </a:moveTo>
                  <a:cubicBezTo>
                    <a:pt x="27320" y="84060"/>
                    <a:pt x="27486" y="84060"/>
                    <a:pt x="27653" y="84094"/>
                  </a:cubicBezTo>
                  <a:lnTo>
                    <a:pt x="27753" y="84094"/>
                  </a:lnTo>
                  <a:cubicBezTo>
                    <a:pt x="27953" y="84094"/>
                    <a:pt x="28120" y="84127"/>
                    <a:pt x="28320" y="84127"/>
                  </a:cubicBezTo>
                  <a:lnTo>
                    <a:pt x="28487" y="84127"/>
                  </a:lnTo>
                  <a:cubicBezTo>
                    <a:pt x="28654" y="84127"/>
                    <a:pt x="28821" y="84160"/>
                    <a:pt x="29021" y="84160"/>
                  </a:cubicBezTo>
                  <a:lnTo>
                    <a:pt x="32357" y="84160"/>
                  </a:lnTo>
                  <a:cubicBezTo>
                    <a:pt x="32590" y="84127"/>
                    <a:pt x="32824" y="84127"/>
                    <a:pt x="33024" y="84127"/>
                  </a:cubicBezTo>
                  <a:cubicBezTo>
                    <a:pt x="33090" y="84094"/>
                    <a:pt x="33157" y="84094"/>
                    <a:pt x="33191" y="84094"/>
                  </a:cubicBezTo>
                  <a:cubicBezTo>
                    <a:pt x="33124" y="84761"/>
                    <a:pt x="32657" y="85695"/>
                    <a:pt x="30188" y="85695"/>
                  </a:cubicBezTo>
                  <a:cubicBezTo>
                    <a:pt x="27620" y="85695"/>
                    <a:pt x="27220" y="84694"/>
                    <a:pt x="27153" y="84027"/>
                  </a:cubicBezTo>
                  <a:close/>
                  <a:moveTo>
                    <a:pt x="30589" y="0"/>
                  </a:moveTo>
                  <a:cubicBezTo>
                    <a:pt x="27320" y="0"/>
                    <a:pt x="18914" y="534"/>
                    <a:pt x="11675" y="5471"/>
                  </a:cubicBezTo>
                  <a:cubicBezTo>
                    <a:pt x="3936" y="10775"/>
                    <a:pt x="0" y="19247"/>
                    <a:pt x="0" y="30722"/>
                  </a:cubicBezTo>
                  <a:cubicBezTo>
                    <a:pt x="0" y="45099"/>
                    <a:pt x="6004" y="50570"/>
                    <a:pt x="10808" y="55006"/>
                  </a:cubicBezTo>
                  <a:cubicBezTo>
                    <a:pt x="14377" y="58275"/>
                    <a:pt x="17479" y="61077"/>
                    <a:pt x="17479" y="66748"/>
                  </a:cubicBezTo>
                  <a:cubicBezTo>
                    <a:pt x="17446" y="67115"/>
                    <a:pt x="17446" y="67448"/>
                    <a:pt x="17446" y="67749"/>
                  </a:cubicBezTo>
                  <a:lnTo>
                    <a:pt x="17446" y="74920"/>
                  </a:lnTo>
                  <a:cubicBezTo>
                    <a:pt x="17446" y="79857"/>
                    <a:pt x="20181" y="82826"/>
                    <a:pt x="25552" y="83793"/>
                  </a:cubicBezTo>
                  <a:cubicBezTo>
                    <a:pt x="25585" y="85161"/>
                    <a:pt x="26252" y="87296"/>
                    <a:pt x="30188" y="87296"/>
                  </a:cubicBezTo>
                  <a:cubicBezTo>
                    <a:pt x="33991" y="87296"/>
                    <a:pt x="34725" y="85295"/>
                    <a:pt x="34825" y="83927"/>
                  </a:cubicBezTo>
                  <a:cubicBezTo>
                    <a:pt x="40729" y="83126"/>
                    <a:pt x="43731" y="80091"/>
                    <a:pt x="43731" y="74920"/>
                  </a:cubicBezTo>
                  <a:lnTo>
                    <a:pt x="43731" y="67749"/>
                  </a:lnTo>
                  <a:cubicBezTo>
                    <a:pt x="43731" y="67448"/>
                    <a:pt x="43698" y="67115"/>
                    <a:pt x="43698" y="66748"/>
                  </a:cubicBezTo>
                  <a:cubicBezTo>
                    <a:pt x="43698" y="61077"/>
                    <a:pt x="46767" y="58275"/>
                    <a:pt x="50336" y="55006"/>
                  </a:cubicBezTo>
                  <a:cubicBezTo>
                    <a:pt x="55140" y="50570"/>
                    <a:pt x="61144" y="45099"/>
                    <a:pt x="61144" y="30722"/>
                  </a:cubicBezTo>
                  <a:cubicBezTo>
                    <a:pt x="61144" y="19247"/>
                    <a:pt x="57208" y="10775"/>
                    <a:pt x="49469" y="5471"/>
                  </a:cubicBezTo>
                  <a:cubicBezTo>
                    <a:pt x="42230" y="534"/>
                    <a:pt x="33858" y="0"/>
                    <a:pt x="3058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449;p47"/>
            <p:cNvSpPr/>
            <p:nvPr/>
          </p:nvSpPr>
          <p:spPr>
            <a:xfrm>
              <a:off x="3824201" y="3386909"/>
              <a:ext cx="84265" cy="134124"/>
            </a:xfrm>
            <a:custGeom>
              <a:avLst/>
              <a:gdLst/>
              <a:ahLst/>
              <a:cxnLst/>
              <a:rect l="l" t="t" r="r" b="b"/>
              <a:pathLst>
                <a:path w="4171" h="6639" extrusionOk="0">
                  <a:moveTo>
                    <a:pt x="1" y="0"/>
                  </a:moveTo>
                  <a:lnTo>
                    <a:pt x="1835" y="6638"/>
                  </a:lnTo>
                  <a:lnTo>
                    <a:pt x="4170" y="54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450;p47"/>
            <p:cNvSpPr/>
            <p:nvPr/>
          </p:nvSpPr>
          <p:spPr>
            <a:xfrm>
              <a:off x="3998055" y="3293236"/>
              <a:ext cx="89659" cy="86952"/>
            </a:xfrm>
            <a:custGeom>
              <a:avLst/>
              <a:gdLst/>
              <a:ahLst/>
              <a:cxnLst/>
              <a:rect l="l" t="t" r="r" b="b"/>
              <a:pathLst>
                <a:path w="4438" h="4304" extrusionOk="0">
                  <a:moveTo>
                    <a:pt x="1" y="1"/>
                  </a:moveTo>
                  <a:lnTo>
                    <a:pt x="3070" y="4304"/>
                  </a:lnTo>
                  <a:lnTo>
                    <a:pt x="4437" y="28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451;p47"/>
            <p:cNvSpPr/>
            <p:nvPr/>
          </p:nvSpPr>
          <p:spPr>
            <a:xfrm>
              <a:off x="2936067" y="3386909"/>
              <a:ext cx="84244" cy="134124"/>
            </a:xfrm>
            <a:custGeom>
              <a:avLst/>
              <a:gdLst/>
              <a:ahLst/>
              <a:cxnLst/>
              <a:rect l="l" t="t" r="r" b="b"/>
              <a:pathLst>
                <a:path w="4170" h="6639" extrusionOk="0">
                  <a:moveTo>
                    <a:pt x="4170" y="0"/>
                  </a:moveTo>
                  <a:lnTo>
                    <a:pt x="0" y="5438"/>
                  </a:lnTo>
                  <a:lnTo>
                    <a:pt x="2302" y="6638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452;p47"/>
            <p:cNvSpPr/>
            <p:nvPr/>
          </p:nvSpPr>
          <p:spPr>
            <a:xfrm>
              <a:off x="2756820" y="3293236"/>
              <a:ext cx="89638" cy="86952"/>
            </a:xfrm>
            <a:custGeom>
              <a:avLst/>
              <a:gdLst/>
              <a:ahLst/>
              <a:cxnLst/>
              <a:rect l="l" t="t" r="r" b="b"/>
              <a:pathLst>
                <a:path w="4437" h="4304" extrusionOk="0">
                  <a:moveTo>
                    <a:pt x="4437" y="1"/>
                  </a:moveTo>
                  <a:lnTo>
                    <a:pt x="0" y="2836"/>
                  </a:lnTo>
                  <a:lnTo>
                    <a:pt x="1368" y="4304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453;p47"/>
            <p:cNvSpPr/>
            <p:nvPr/>
          </p:nvSpPr>
          <p:spPr>
            <a:xfrm>
              <a:off x="2915178" y="3376809"/>
              <a:ext cx="104467" cy="157034"/>
            </a:xfrm>
            <a:custGeom>
              <a:avLst/>
              <a:gdLst/>
              <a:ahLst/>
              <a:cxnLst/>
              <a:rect l="l" t="t" r="r" b="b"/>
              <a:pathLst>
                <a:path w="5171" h="7773" extrusionOk="0">
                  <a:moveTo>
                    <a:pt x="5170" y="0"/>
                  </a:moveTo>
                  <a:lnTo>
                    <a:pt x="0" y="5904"/>
                  </a:lnTo>
                  <a:lnTo>
                    <a:pt x="3169" y="7772"/>
                  </a:lnTo>
                  <a:lnTo>
                    <a:pt x="3869" y="7605"/>
                  </a:lnTo>
                  <a:lnTo>
                    <a:pt x="3936" y="6571"/>
                  </a:lnTo>
                  <a:cubicBezTo>
                    <a:pt x="3736" y="6505"/>
                    <a:pt x="2368" y="5838"/>
                    <a:pt x="2368" y="5838"/>
                  </a:cubicBezTo>
                  <a:lnTo>
                    <a:pt x="51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454;p47"/>
            <p:cNvSpPr/>
            <p:nvPr/>
          </p:nvSpPr>
          <p:spPr>
            <a:xfrm>
              <a:off x="2898997" y="3304690"/>
              <a:ext cx="169842" cy="251562"/>
            </a:xfrm>
            <a:custGeom>
              <a:avLst/>
              <a:gdLst/>
              <a:ahLst/>
              <a:cxnLst/>
              <a:rect l="l" t="t" r="r" b="b"/>
              <a:pathLst>
                <a:path w="8407" h="12452" extrusionOk="0">
                  <a:moveTo>
                    <a:pt x="6005" y="4070"/>
                  </a:moveTo>
                  <a:lnTo>
                    <a:pt x="4137" y="10708"/>
                  </a:lnTo>
                  <a:lnTo>
                    <a:pt x="1835" y="9508"/>
                  </a:lnTo>
                  <a:lnTo>
                    <a:pt x="6005" y="4070"/>
                  </a:lnTo>
                  <a:close/>
                  <a:moveTo>
                    <a:pt x="7639" y="1"/>
                  </a:moveTo>
                  <a:cubicBezTo>
                    <a:pt x="7439" y="1"/>
                    <a:pt x="7206" y="101"/>
                    <a:pt x="7072" y="268"/>
                  </a:cubicBezTo>
                  <a:lnTo>
                    <a:pt x="167" y="9307"/>
                  </a:lnTo>
                  <a:cubicBezTo>
                    <a:pt x="67" y="9474"/>
                    <a:pt x="0" y="9708"/>
                    <a:pt x="67" y="9908"/>
                  </a:cubicBezTo>
                  <a:cubicBezTo>
                    <a:pt x="101" y="10108"/>
                    <a:pt x="234" y="10275"/>
                    <a:pt x="434" y="10375"/>
                  </a:cubicBezTo>
                  <a:lnTo>
                    <a:pt x="4270" y="12376"/>
                  </a:lnTo>
                  <a:cubicBezTo>
                    <a:pt x="4370" y="12426"/>
                    <a:pt x="4470" y="12451"/>
                    <a:pt x="4570" y="12451"/>
                  </a:cubicBezTo>
                  <a:cubicBezTo>
                    <a:pt x="4670" y="12451"/>
                    <a:pt x="4771" y="12426"/>
                    <a:pt x="4871" y="12376"/>
                  </a:cubicBezTo>
                  <a:cubicBezTo>
                    <a:pt x="5071" y="12310"/>
                    <a:pt x="5238" y="12143"/>
                    <a:pt x="5271" y="11943"/>
                  </a:cubicBezTo>
                  <a:lnTo>
                    <a:pt x="8340" y="901"/>
                  </a:lnTo>
                  <a:cubicBezTo>
                    <a:pt x="8406" y="568"/>
                    <a:pt x="8273" y="234"/>
                    <a:pt x="7973" y="68"/>
                  </a:cubicBezTo>
                  <a:cubicBezTo>
                    <a:pt x="7873" y="34"/>
                    <a:pt x="7739" y="1"/>
                    <a:pt x="7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455;p47"/>
            <p:cNvSpPr/>
            <p:nvPr/>
          </p:nvSpPr>
          <p:spPr>
            <a:xfrm>
              <a:off x="3822868" y="3380849"/>
              <a:ext cx="101093" cy="159721"/>
            </a:xfrm>
            <a:custGeom>
              <a:avLst/>
              <a:gdLst/>
              <a:ahLst/>
              <a:cxnLst/>
              <a:rect l="l" t="t" r="r" b="b"/>
              <a:pathLst>
                <a:path w="5004" h="7906" extrusionOk="0">
                  <a:moveTo>
                    <a:pt x="0" y="0"/>
                  </a:moveTo>
                  <a:lnTo>
                    <a:pt x="1501" y="7906"/>
                  </a:lnTo>
                  <a:lnTo>
                    <a:pt x="5004" y="6305"/>
                  </a:lnTo>
                  <a:lnTo>
                    <a:pt x="4537" y="4737"/>
                  </a:lnTo>
                  <a:lnTo>
                    <a:pt x="2869" y="5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456;p47"/>
            <p:cNvSpPr/>
            <p:nvPr/>
          </p:nvSpPr>
          <p:spPr>
            <a:xfrm>
              <a:off x="3776364" y="3304690"/>
              <a:ext cx="169176" cy="251562"/>
            </a:xfrm>
            <a:custGeom>
              <a:avLst/>
              <a:gdLst/>
              <a:ahLst/>
              <a:cxnLst/>
              <a:rect l="l" t="t" r="r" b="b"/>
              <a:pathLst>
                <a:path w="8374" h="12452" extrusionOk="0">
                  <a:moveTo>
                    <a:pt x="2369" y="4070"/>
                  </a:moveTo>
                  <a:lnTo>
                    <a:pt x="6538" y="9508"/>
                  </a:lnTo>
                  <a:lnTo>
                    <a:pt x="4203" y="10708"/>
                  </a:lnTo>
                  <a:lnTo>
                    <a:pt x="2369" y="4070"/>
                  </a:lnTo>
                  <a:close/>
                  <a:moveTo>
                    <a:pt x="701" y="1"/>
                  </a:moveTo>
                  <a:cubicBezTo>
                    <a:pt x="334" y="1"/>
                    <a:pt x="0" y="334"/>
                    <a:pt x="0" y="701"/>
                  </a:cubicBezTo>
                  <a:cubicBezTo>
                    <a:pt x="0" y="801"/>
                    <a:pt x="34" y="901"/>
                    <a:pt x="67" y="1002"/>
                  </a:cubicBezTo>
                  <a:lnTo>
                    <a:pt x="3069" y="11943"/>
                  </a:lnTo>
                  <a:cubicBezTo>
                    <a:pt x="3136" y="12143"/>
                    <a:pt x="3303" y="12310"/>
                    <a:pt x="3470" y="12376"/>
                  </a:cubicBezTo>
                  <a:cubicBezTo>
                    <a:pt x="3570" y="12426"/>
                    <a:pt x="3678" y="12451"/>
                    <a:pt x="3786" y="12451"/>
                  </a:cubicBezTo>
                  <a:cubicBezTo>
                    <a:pt x="3895" y="12451"/>
                    <a:pt x="4003" y="12426"/>
                    <a:pt x="4103" y="12376"/>
                  </a:cubicBezTo>
                  <a:lnTo>
                    <a:pt x="7939" y="10375"/>
                  </a:lnTo>
                  <a:cubicBezTo>
                    <a:pt x="8140" y="10275"/>
                    <a:pt x="8273" y="10108"/>
                    <a:pt x="8306" y="9908"/>
                  </a:cubicBezTo>
                  <a:cubicBezTo>
                    <a:pt x="8373" y="9708"/>
                    <a:pt x="8306" y="9474"/>
                    <a:pt x="8173" y="9307"/>
                  </a:cubicBezTo>
                  <a:lnTo>
                    <a:pt x="1268" y="268"/>
                  </a:lnTo>
                  <a:cubicBezTo>
                    <a:pt x="1135" y="101"/>
                    <a:pt x="934" y="1"/>
                    <a:pt x="734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457;p47"/>
            <p:cNvSpPr/>
            <p:nvPr/>
          </p:nvSpPr>
          <p:spPr>
            <a:xfrm>
              <a:off x="3994701" y="3287842"/>
              <a:ext cx="107154" cy="105154"/>
            </a:xfrm>
            <a:custGeom>
              <a:avLst/>
              <a:gdLst/>
              <a:ahLst/>
              <a:cxnLst/>
              <a:rect l="l" t="t" r="r" b="b"/>
              <a:pathLst>
                <a:path w="5304" h="5205" extrusionOk="0">
                  <a:moveTo>
                    <a:pt x="0" y="1"/>
                  </a:moveTo>
                  <a:lnTo>
                    <a:pt x="3036" y="5205"/>
                  </a:lnTo>
                  <a:lnTo>
                    <a:pt x="5304" y="3103"/>
                  </a:lnTo>
                  <a:lnTo>
                    <a:pt x="4203" y="2469"/>
                  </a:lnTo>
                  <a:lnTo>
                    <a:pt x="3303" y="33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458;p47"/>
            <p:cNvSpPr/>
            <p:nvPr/>
          </p:nvSpPr>
          <p:spPr>
            <a:xfrm>
              <a:off x="3928663" y="3227197"/>
              <a:ext cx="196126" cy="190065"/>
            </a:xfrm>
            <a:custGeom>
              <a:avLst/>
              <a:gdLst/>
              <a:ahLst/>
              <a:cxnLst/>
              <a:rect l="l" t="t" r="r" b="b"/>
              <a:pathLst>
                <a:path w="9708" h="9408" extrusionOk="0">
                  <a:moveTo>
                    <a:pt x="3436" y="3270"/>
                  </a:moveTo>
                  <a:lnTo>
                    <a:pt x="7872" y="6105"/>
                  </a:lnTo>
                  <a:lnTo>
                    <a:pt x="6505" y="7573"/>
                  </a:lnTo>
                  <a:lnTo>
                    <a:pt x="3436" y="3270"/>
                  </a:lnTo>
                  <a:close/>
                  <a:moveTo>
                    <a:pt x="701" y="1"/>
                  </a:moveTo>
                  <a:cubicBezTo>
                    <a:pt x="334" y="1"/>
                    <a:pt x="0" y="301"/>
                    <a:pt x="0" y="701"/>
                  </a:cubicBezTo>
                  <a:cubicBezTo>
                    <a:pt x="0" y="868"/>
                    <a:pt x="67" y="1035"/>
                    <a:pt x="200" y="1168"/>
                  </a:cubicBezTo>
                  <a:lnTo>
                    <a:pt x="5871" y="9107"/>
                  </a:lnTo>
                  <a:cubicBezTo>
                    <a:pt x="6004" y="9274"/>
                    <a:pt x="6205" y="9374"/>
                    <a:pt x="6405" y="9407"/>
                  </a:cubicBezTo>
                  <a:cubicBezTo>
                    <a:pt x="6605" y="9407"/>
                    <a:pt x="6838" y="9341"/>
                    <a:pt x="6972" y="9174"/>
                  </a:cubicBezTo>
                  <a:lnTo>
                    <a:pt x="9507" y="6439"/>
                  </a:lnTo>
                  <a:cubicBezTo>
                    <a:pt x="9640" y="6272"/>
                    <a:pt x="9707" y="6072"/>
                    <a:pt x="9674" y="5872"/>
                  </a:cubicBezTo>
                  <a:cubicBezTo>
                    <a:pt x="9640" y="5638"/>
                    <a:pt x="9540" y="5471"/>
                    <a:pt x="9340" y="5338"/>
                  </a:cubicBezTo>
                  <a:lnTo>
                    <a:pt x="1101" y="101"/>
                  </a:lnTo>
                  <a:cubicBezTo>
                    <a:pt x="1001" y="34"/>
                    <a:pt x="867" y="1"/>
                    <a:pt x="734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459;p47"/>
            <p:cNvSpPr/>
            <p:nvPr/>
          </p:nvSpPr>
          <p:spPr>
            <a:xfrm>
              <a:off x="2733891" y="3283802"/>
              <a:ext cx="124710" cy="116609"/>
            </a:xfrm>
            <a:custGeom>
              <a:avLst/>
              <a:gdLst/>
              <a:ahLst/>
              <a:cxnLst/>
              <a:rect l="l" t="t" r="r" b="b"/>
              <a:pathLst>
                <a:path w="6173" h="5772" extrusionOk="0">
                  <a:moveTo>
                    <a:pt x="6172" y="1"/>
                  </a:moveTo>
                  <a:lnTo>
                    <a:pt x="1" y="2803"/>
                  </a:lnTo>
                  <a:lnTo>
                    <a:pt x="2670" y="5772"/>
                  </a:lnTo>
                  <a:lnTo>
                    <a:pt x="3337" y="4671"/>
                  </a:lnTo>
                  <a:cubicBezTo>
                    <a:pt x="3203" y="4504"/>
                    <a:pt x="2269" y="3370"/>
                    <a:pt x="2269" y="3370"/>
                  </a:cubicBezTo>
                  <a:lnTo>
                    <a:pt x="6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460;p47"/>
            <p:cNvSpPr/>
            <p:nvPr/>
          </p:nvSpPr>
          <p:spPr>
            <a:xfrm>
              <a:off x="2719750" y="3227197"/>
              <a:ext cx="196793" cy="190065"/>
            </a:xfrm>
            <a:custGeom>
              <a:avLst/>
              <a:gdLst/>
              <a:ahLst/>
              <a:cxnLst/>
              <a:rect l="l" t="t" r="r" b="b"/>
              <a:pathLst>
                <a:path w="9741" h="9408" extrusionOk="0">
                  <a:moveTo>
                    <a:pt x="6272" y="3270"/>
                  </a:moveTo>
                  <a:lnTo>
                    <a:pt x="3203" y="7573"/>
                  </a:lnTo>
                  <a:lnTo>
                    <a:pt x="1835" y="6105"/>
                  </a:lnTo>
                  <a:lnTo>
                    <a:pt x="6272" y="3270"/>
                  </a:lnTo>
                  <a:close/>
                  <a:moveTo>
                    <a:pt x="8974" y="1"/>
                  </a:moveTo>
                  <a:cubicBezTo>
                    <a:pt x="8840" y="1"/>
                    <a:pt x="8707" y="34"/>
                    <a:pt x="8607" y="101"/>
                  </a:cubicBezTo>
                  <a:lnTo>
                    <a:pt x="367" y="5338"/>
                  </a:lnTo>
                  <a:cubicBezTo>
                    <a:pt x="167" y="5471"/>
                    <a:pt x="67" y="5638"/>
                    <a:pt x="34" y="5872"/>
                  </a:cubicBezTo>
                  <a:cubicBezTo>
                    <a:pt x="0" y="6072"/>
                    <a:pt x="67" y="6272"/>
                    <a:pt x="201" y="6439"/>
                  </a:cubicBezTo>
                  <a:lnTo>
                    <a:pt x="2736" y="9174"/>
                  </a:lnTo>
                  <a:cubicBezTo>
                    <a:pt x="2869" y="9341"/>
                    <a:pt x="3103" y="9407"/>
                    <a:pt x="3303" y="9407"/>
                  </a:cubicBezTo>
                  <a:cubicBezTo>
                    <a:pt x="3503" y="9407"/>
                    <a:pt x="3703" y="9274"/>
                    <a:pt x="3837" y="9107"/>
                  </a:cubicBezTo>
                  <a:lnTo>
                    <a:pt x="9574" y="1102"/>
                  </a:lnTo>
                  <a:cubicBezTo>
                    <a:pt x="9741" y="835"/>
                    <a:pt x="9741" y="468"/>
                    <a:pt x="9507" y="201"/>
                  </a:cubicBezTo>
                  <a:cubicBezTo>
                    <a:pt x="9374" y="67"/>
                    <a:pt x="9174" y="1"/>
                    <a:pt x="8974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" name="الشكل المطلوب">
            <a:extLst>
              <a:ext uri="{FF2B5EF4-FFF2-40B4-BE49-F238E27FC236}">
                <a16:creationId xmlns="" xmlns:a16="http://schemas.microsoft.com/office/drawing/2014/main" id="{21C9D892-0547-488E-A78F-30B6C16234DD}"/>
              </a:ext>
            </a:extLst>
          </p:cNvPr>
          <p:cNvSpPr/>
          <p:nvPr/>
        </p:nvSpPr>
        <p:spPr>
          <a:xfrm>
            <a:off x="8400288" y="3646343"/>
            <a:ext cx="1672448" cy="1892640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en-US" dirty="0"/>
              <a:t> </a:t>
            </a:r>
            <a:endParaRPr lang="ar-SA" dirty="0"/>
          </a:p>
        </p:txBody>
      </p:sp>
      <p:sp>
        <p:nvSpPr>
          <p:cNvPr id="8" name="صحيح">
            <a:extLst>
              <a:ext uri="{FF2B5EF4-FFF2-40B4-BE49-F238E27FC236}">
                <a16:creationId xmlns="" xmlns:a16="http://schemas.microsoft.com/office/drawing/2014/main" id="{8E49564C-1A26-44B4-8461-C41E55272443}"/>
              </a:ext>
            </a:extLst>
          </p:cNvPr>
          <p:cNvSpPr>
            <a:spLocks noChangeAspect="1"/>
          </p:cNvSpPr>
          <p:nvPr/>
        </p:nvSpPr>
        <p:spPr>
          <a:xfrm>
            <a:off x="3349661" y="8009198"/>
            <a:ext cx="1908139" cy="191091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JO" dirty="0"/>
              <a:t> </a:t>
            </a:r>
            <a:endParaRPr lang="ar-SA" dirty="0"/>
          </a:p>
        </p:txBody>
      </p:sp>
      <p:sp>
        <p:nvSpPr>
          <p:cNvPr id="9" name="خطأ 1">
            <a:extLst>
              <a:ext uri="{FF2B5EF4-FFF2-40B4-BE49-F238E27FC236}">
                <a16:creationId xmlns="" xmlns:a16="http://schemas.microsoft.com/office/drawing/2014/main" id="{7D1FAF80-08A9-4665-88DF-341D7ECB5BE9}"/>
              </a:ext>
            </a:extLst>
          </p:cNvPr>
          <p:cNvSpPr>
            <a:spLocks noChangeAspect="1"/>
          </p:cNvSpPr>
          <p:nvPr/>
        </p:nvSpPr>
        <p:spPr>
          <a:xfrm>
            <a:off x="13825692" y="8009198"/>
            <a:ext cx="1857471" cy="1857471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en-US"/>
              <a:t> </a:t>
            </a:r>
            <a:endParaRPr lang="ar-SA" dirty="0"/>
          </a:p>
        </p:txBody>
      </p:sp>
      <p:sp>
        <p:nvSpPr>
          <p:cNvPr id="10" name="خطأ 2">
            <a:extLst>
              <a:ext uri="{FF2B5EF4-FFF2-40B4-BE49-F238E27FC236}">
                <a16:creationId xmlns="" xmlns:a16="http://schemas.microsoft.com/office/drawing/2014/main" id="{0AD625E5-F31F-4CC2-B73D-C3ED55E84335}"/>
              </a:ext>
            </a:extLst>
          </p:cNvPr>
          <p:cNvSpPr>
            <a:spLocks noChangeAspect="1"/>
          </p:cNvSpPr>
          <p:nvPr/>
        </p:nvSpPr>
        <p:spPr>
          <a:xfrm>
            <a:off x="8886729" y="7734300"/>
            <a:ext cx="1857471" cy="1857471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en-US"/>
              <a:t> </a:t>
            </a:r>
            <a:endParaRPr lang="ar-SA" dirty="0"/>
          </a:p>
        </p:txBody>
      </p:sp>
      <p:sp>
        <p:nvSpPr>
          <p:cNvPr id="13" name="رسالة أحسنت">
            <a:extLst>
              <a:ext uri="{FF2B5EF4-FFF2-40B4-BE49-F238E27FC236}">
                <a16:creationId xmlns="" xmlns:a16="http://schemas.microsoft.com/office/drawing/2014/main" id="{D204E2CE-3F91-46D4-85C9-0499B21F73F5}"/>
              </a:ext>
            </a:extLst>
          </p:cNvPr>
          <p:cNvSpPr/>
          <p:nvPr/>
        </p:nvSpPr>
        <p:spPr>
          <a:xfrm>
            <a:off x="6977253" y="3245054"/>
            <a:ext cx="1423035" cy="899133"/>
          </a:xfrm>
          <a:prstGeom prst="cloudCallout">
            <a:avLst>
              <a:gd name="adj1" fmla="val 38371"/>
              <a:gd name="adj2" fmla="val 7037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JO" sz="2100" b="1" dirty="0">
                <a:solidFill>
                  <a:sysClr val="windowText" lastClr="000000"/>
                </a:solidFill>
              </a:rPr>
              <a:t>أحسنت.</a:t>
            </a:r>
            <a:endParaRPr lang="ar-SA" sz="2100" b="1" dirty="0">
              <a:solidFill>
                <a:sysClr val="windowText" lastClr="000000"/>
              </a:solidFill>
            </a:endParaRPr>
          </a:p>
        </p:txBody>
      </p:sp>
      <p:pic>
        <p:nvPicPr>
          <p:cNvPr id="19" name="عيون وفم">
            <a:extLst>
              <a:ext uri="{FF2B5EF4-FFF2-40B4-BE49-F238E27FC236}">
                <a16:creationId xmlns="" xmlns:a16="http://schemas.microsoft.com/office/drawing/2014/main" id="{81A45FED-BDFD-473E-B86F-8085021DD1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4152900"/>
            <a:ext cx="821073" cy="912303"/>
          </a:xfrm>
          <a:prstGeom prst="rect">
            <a:avLst/>
          </a:prstGeom>
        </p:spPr>
      </p:pic>
      <p:pic>
        <p:nvPicPr>
          <p:cNvPr id="57" name="Picture 24" descr="online gifs Page 13 | Wiffle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A6"/>
              </a:clrFrom>
              <a:clrTo>
                <a:srgbClr val="FFFFA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65479"/>
            <a:ext cx="4718123" cy="346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0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Transition.wav"/>
          </p:stSnd>
        </p:sndAc>
      </p:transition>
    </mc:Choice>
    <mc:Fallback xmlns="">
      <p:transition spd="med">
        <p:fade/>
        <p:sndAc>
          <p:stSnd>
            <p:snd r:embed="rId10" name="Transi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tone_bright_sparkle_award_star_001_43980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 Notification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 Notification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3.92109E-6 L 0.273 -0.40799 " pathEditMode="relative" rAng="0" ptsTypes="AA">
                                      <p:cBhvr>
                                        <p:cTn id="34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20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 Xylophone Ascend Fast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21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Ding and Small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56746" y="837981"/>
            <a:ext cx="16756120" cy="850439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20" tIns="102860" rIns="205720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6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6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6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6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6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grpSp>
        <p:nvGrpSpPr>
          <p:cNvPr id="12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8114608" y="2136091"/>
            <a:ext cx="10133474" cy="1102409"/>
            <a:chOff x="-2272974" y="32403"/>
            <a:chExt cx="9557445" cy="1437271"/>
          </a:xfrm>
        </p:grpSpPr>
        <p:sp>
          <p:nvSpPr>
            <p:cNvPr id="14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2272974" y="32403"/>
              <a:ext cx="9557445" cy="1437271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5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2164519" y="565812"/>
              <a:ext cx="8123063" cy="642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* </a:t>
              </a:r>
              <a:r>
                <a:rPr lang="ar-SA" sz="32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</a:t>
              </a:r>
              <a:r>
                <a:rPr lang="ar-SA" sz="3200" spc="-84" dirty="0" smtClean="0">
                  <a:solidFill>
                    <a:srgbClr val="C0000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أنا المكعب واتحرك بالانزلاق الشكل الذي يشبهني هو..... </a:t>
              </a:r>
              <a:endParaRPr lang="ar-SA" sz="3200" spc="-84" dirty="0">
                <a:solidFill>
                  <a:srgbClr val="C0000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6" name="عنصر نائب للصورة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5724"/>
            <a:ext cx="3372110" cy="4489376"/>
          </a:xfrm>
          <a:custGeom>
            <a:avLst/>
            <a:gdLst>
              <a:gd name="connsiteX0" fmla="*/ 8040090 w 9149960"/>
              <a:gd name="connsiteY0" fmla="*/ 6130455 h 6856674"/>
              <a:gd name="connsiteX1" fmla="*/ 8028163 w 9149960"/>
              <a:gd name="connsiteY1" fmla="*/ 6132442 h 6856674"/>
              <a:gd name="connsiteX2" fmla="*/ 8024850 w 9149960"/>
              <a:gd name="connsiteY2" fmla="*/ 6135093 h 6856674"/>
              <a:gd name="connsiteX3" fmla="*/ 8010936 w 9149960"/>
              <a:gd name="connsiteY3" fmla="*/ 6178162 h 6856674"/>
              <a:gd name="connsiteX4" fmla="*/ 8016899 w 9149960"/>
              <a:gd name="connsiteY4" fmla="*/ 6172199 h 6856674"/>
              <a:gd name="connsiteX5" fmla="*/ 8019549 w 9149960"/>
              <a:gd name="connsiteY5" fmla="*/ 6171536 h 6856674"/>
              <a:gd name="connsiteX6" fmla="*/ 8040090 w 9149960"/>
              <a:gd name="connsiteY6" fmla="*/ 6130455 h 6856674"/>
              <a:gd name="connsiteX7" fmla="*/ 8094424 w 9149960"/>
              <a:gd name="connsiteY7" fmla="*/ 6123828 h 6856674"/>
              <a:gd name="connsiteX8" fmla="*/ 8059306 w 9149960"/>
              <a:gd name="connsiteY8" fmla="*/ 6129129 h 6856674"/>
              <a:gd name="connsiteX9" fmla="*/ 8072558 w 9149960"/>
              <a:gd name="connsiteY9" fmla="*/ 6151658 h 6856674"/>
              <a:gd name="connsiteX10" fmla="*/ 8088461 w 9149960"/>
              <a:gd name="connsiteY10" fmla="*/ 6164247 h 6856674"/>
              <a:gd name="connsiteX11" fmla="*/ 8102376 w 9149960"/>
              <a:gd name="connsiteY11" fmla="*/ 6168886 h 6856674"/>
              <a:gd name="connsiteX12" fmla="*/ 8107014 w 9149960"/>
              <a:gd name="connsiteY12" fmla="*/ 6154308 h 6856674"/>
              <a:gd name="connsiteX13" fmla="*/ 8094424 w 9149960"/>
              <a:gd name="connsiteY13" fmla="*/ 6123828 h 6856674"/>
              <a:gd name="connsiteX14" fmla="*/ 8095749 w 9149960"/>
              <a:gd name="connsiteY14" fmla="*/ 6017811 h 6856674"/>
              <a:gd name="connsiteX15" fmla="*/ 8117615 w 9149960"/>
              <a:gd name="connsiteY15" fmla="*/ 6036364 h 6856674"/>
              <a:gd name="connsiteX16" fmla="*/ 8113639 w 9149960"/>
              <a:gd name="connsiteY16" fmla="*/ 6043652 h 6856674"/>
              <a:gd name="connsiteX17" fmla="*/ 8095749 w 9149960"/>
              <a:gd name="connsiteY17" fmla="*/ 6017811 h 6856674"/>
              <a:gd name="connsiteX18" fmla="*/ 7979792 w 9149960"/>
              <a:gd name="connsiteY18" fmla="*/ 5943599 h 6856674"/>
              <a:gd name="connsiteX19" fmla="*/ 8005634 w 9149960"/>
              <a:gd name="connsiteY19" fmla="*/ 5953538 h 6856674"/>
              <a:gd name="connsiteX20" fmla="*/ 8025512 w 9149960"/>
              <a:gd name="connsiteY20" fmla="*/ 5982693 h 6856674"/>
              <a:gd name="connsiteX21" fmla="*/ 8026175 w 9149960"/>
              <a:gd name="connsiteY21" fmla="*/ 5989319 h 6856674"/>
              <a:gd name="connsiteX22" fmla="*/ 8021537 w 9149960"/>
              <a:gd name="connsiteY22" fmla="*/ 5993295 h 6856674"/>
              <a:gd name="connsiteX23" fmla="*/ 7991719 w 9149960"/>
              <a:gd name="connsiteY23" fmla="*/ 5982030 h 6856674"/>
              <a:gd name="connsiteX24" fmla="*/ 7979792 w 9149960"/>
              <a:gd name="connsiteY24" fmla="*/ 5943599 h 6856674"/>
              <a:gd name="connsiteX25" fmla="*/ 7847270 w 9149960"/>
              <a:gd name="connsiteY25" fmla="*/ 5917757 h 6856674"/>
              <a:gd name="connsiteX26" fmla="*/ 7867811 w 9149960"/>
              <a:gd name="connsiteY26" fmla="*/ 5929021 h 6856674"/>
              <a:gd name="connsiteX27" fmla="*/ 7883051 w 9149960"/>
              <a:gd name="connsiteY27" fmla="*/ 5958839 h 6856674"/>
              <a:gd name="connsiteX28" fmla="*/ 7874437 w 9149960"/>
              <a:gd name="connsiteY28" fmla="*/ 5960827 h 6856674"/>
              <a:gd name="connsiteX29" fmla="*/ 7865161 w 9149960"/>
              <a:gd name="connsiteY29" fmla="*/ 5962152 h 6856674"/>
              <a:gd name="connsiteX30" fmla="*/ 7845283 w 9149960"/>
              <a:gd name="connsiteY30" fmla="*/ 5929684 h 6856674"/>
              <a:gd name="connsiteX31" fmla="*/ 7847270 w 9149960"/>
              <a:gd name="connsiteY31" fmla="*/ 5917757 h 6856674"/>
              <a:gd name="connsiteX32" fmla="*/ 7878992 w 9149960"/>
              <a:gd name="connsiteY32" fmla="*/ 5907901 h 6856674"/>
              <a:gd name="connsiteX33" fmla="*/ 7891665 w 9149960"/>
              <a:gd name="connsiteY33" fmla="*/ 5909806 h 6856674"/>
              <a:gd name="connsiteX34" fmla="*/ 7931422 w 9149960"/>
              <a:gd name="connsiteY34" fmla="*/ 5958176 h 6856674"/>
              <a:gd name="connsiteX35" fmla="*/ 7938048 w 9149960"/>
              <a:gd name="connsiteY35" fmla="*/ 5974078 h 6856674"/>
              <a:gd name="connsiteX36" fmla="*/ 7916182 w 9149960"/>
              <a:gd name="connsiteY36" fmla="*/ 5961489 h 6856674"/>
              <a:gd name="connsiteX37" fmla="*/ 7922145 w 9149960"/>
              <a:gd name="connsiteY37" fmla="*/ 5977391 h 6856674"/>
              <a:gd name="connsiteX38" fmla="*/ 7893653 w 9149960"/>
              <a:gd name="connsiteY38" fmla="*/ 5957513 h 6856674"/>
              <a:gd name="connsiteX39" fmla="*/ 7879738 w 9149960"/>
              <a:gd name="connsiteY39" fmla="*/ 5920407 h 6856674"/>
              <a:gd name="connsiteX40" fmla="*/ 7878992 w 9149960"/>
              <a:gd name="connsiteY40" fmla="*/ 5907901 h 6856674"/>
              <a:gd name="connsiteX41" fmla="*/ 5711683 w 9149960"/>
              <a:gd name="connsiteY41" fmla="*/ 4827766 h 6856674"/>
              <a:gd name="connsiteX42" fmla="*/ 5716322 w 9149960"/>
              <a:gd name="connsiteY42" fmla="*/ 4830416 h 6856674"/>
              <a:gd name="connsiteX43" fmla="*/ 5728911 w 9149960"/>
              <a:gd name="connsiteY43" fmla="*/ 4841018 h 6856674"/>
              <a:gd name="connsiteX44" fmla="*/ 5727586 w 9149960"/>
              <a:gd name="connsiteY44" fmla="*/ 4835717 h 6856674"/>
              <a:gd name="connsiteX45" fmla="*/ 5711683 w 9149960"/>
              <a:gd name="connsiteY45" fmla="*/ 4827766 h 6856674"/>
              <a:gd name="connsiteX46" fmla="*/ 5377728 w 9149960"/>
              <a:gd name="connsiteY46" fmla="*/ 4613743 h 6856674"/>
              <a:gd name="connsiteX47" fmla="*/ 5402907 w 9149960"/>
              <a:gd name="connsiteY47" fmla="*/ 4623682 h 6856674"/>
              <a:gd name="connsiteX48" fmla="*/ 5422786 w 9149960"/>
              <a:gd name="connsiteY48" fmla="*/ 4652837 h 6856674"/>
              <a:gd name="connsiteX49" fmla="*/ 5423448 w 9149960"/>
              <a:gd name="connsiteY49" fmla="*/ 4659463 h 6856674"/>
              <a:gd name="connsiteX50" fmla="*/ 5418147 w 9149960"/>
              <a:gd name="connsiteY50" fmla="*/ 4664102 h 6856674"/>
              <a:gd name="connsiteX51" fmla="*/ 5388993 w 9149960"/>
              <a:gd name="connsiteY51" fmla="*/ 4652837 h 6856674"/>
              <a:gd name="connsiteX52" fmla="*/ 5388993 w 9149960"/>
              <a:gd name="connsiteY52" fmla="*/ 4652174 h 6856674"/>
              <a:gd name="connsiteX53" fmla="*/ 5377065 w 9149960"/>
              <a:gd name="connsiteY53" fmla="*/ 4614406 h 6856674"/>
              <a:gd name="connsiteX54" fmla="*/ 5377728 w 9149960"/>
              <a:gd name="connsiteY54" fmla="*/ 4613743 h 6856674"/>
              <a:gd name="connsiteX55" fmla="*/ 4652834 w 9149960"/>
              <a:gd name="connsiteY55" fmla="*/ 2823376 h 6856674"/>
              <a:gd name="connsiteX56" fmla="*/ 4670062 w 9149960"/>
              <a:gd name="connsiteY56" fmla="*/ 2857831 h 6856674"/>
              <a:gd name="connsiteX57" fmla="*/ 4652834 w 9149960"/>
              <a:gd name="connsiteY57" fmla="*/ 2823376 h 6856674"/>
              <a:gd name="connsiteX58" fmla="*/ 4357974 w 9149960"/>
              <a:gd name="connsiteY58" fmla="*/ 2515926 h 6856674"/>
              <a:gd name="connsiteX59" fmla="*/ 4363937 w 9149960"/>
              <a:gd name="connsiteY59" fmla="*/ 2551708 h 6856674"/>
              <a:gd name="connsiteX60" fmla="*/ 4398393 w 9149960"/>
              <a:gd name="connsiteY60" fmla="*/ 2576886 h 6856674"/>
              <a:gd name="connsiteX61" fmla="*/ 4357311 w 9149960"/>
              <a:gd name="connsiteY61" fmla="*/ 2553695 h 6856674"/>
              <a:gd name="connsiteX62" fmla="*/ 4322193 w 9149960"/>
              <a:gd name="connsiteY62" fmla="*/ 2532491 h 6856674"/>
              <a:gd name="connsiteX63" fmla="*/ 4346709 w 9149960"/>
              <a:gd name="connsiteY63" fmla="*/ 2537791 h 6856674"/>
              <a:gd name="connsiteX64" fmla="*/ 4357974 w 9149960"/>
              <a:gd name="connsiteY64" fmla="*/ 2515926 h 6856674"/>
              <a:gd name="connsiteX65" fmla="*/ 3910713 w 9149960"/>
              <a:gd name="connsiteY65" fmla="*/ 2390692 h 6856674"/>
              <a:gd name="connsiteX66" fmla="*/ 3939868 w 9149960"/>
              <a:gd name="connsiteY66" fmla="*/ 2407256 h 6856674"/>
              <a:gd name="connsiteX67" fmla="*/ 3910713 w 9149960"/>
              <a:gd name="connsiteY67" fmla="*/ 2390692 h 6856674"/>
              <a:gd name="connsiteX68" fmla="*/ 3548931 w 9149960"/>
              <a:gd name="connsiteY68" fmla="*/ 2174682 h 6856674"/>
              <a:gd name="connsiteX69" fmla="*/ 3564832 w 9149960"/>
              <a:gd name="connsiteY69" fmla="*/ 2189258 h 6856674"/>
              <a:gd name="connsiteX70" fmla="*/ 3544291 w 9149960"/>
              <a:gd name="connsiteY70" fmla="*/ 2178657 h 6856674"/>
              <a:gd name="connsiteX71" fmla="*/ 3548931 w 9149960"/>
              <a:gd name="connsiteY71" fmla="*/ 2174682 h 6856674"/>
              <a:gd name="connsiteX72" fmla="*/ 3407132 w 9149960"/>
              <a:gd name="connsiteY72" fmla="*/ 1969936 h 6856674"/>
              <a:gd name="connsiteX73" fmla="*/ 3424360 w 9149960"/>
              <a:gd name="connsiteY73" fmla="*/ 1983188 h 6856674"/>
              <a:gd name="connsiteX74" fmla="*/ 3403156 w 9149960"/>
              <a:gd name="connsiteY74" fmla="*/ 1974574 h 6856674"/>
              <a:gd name="connsiteX75" fmla="*/ 3407132 w 9149960"/>
              <a:gd name="connsiteY75" fmla="*/ 1969936 h 6856674"/>
              <a:gd name="connsiteX76" fmla="*/ 3071188 w 9149960"/>
              <a:gd name="connsiteY76" fmla="*/ 1835426 h 6856674"/>
              <a:gd name="connsiteX77" fmla="*/ 3095706 w 9149960"/>
              <a:gd name="connsiteY77" fmla="*/ 1859280 h 6856674"/>
              <a:gd name="connsiteX78" fmla="*/ 3071188 w 9149960"/>
              <a:gd name="connsiteY78" fmla="*/ 1835426 h 6856674"/>
              <a:gd name="connsiteX79" fmla="*/ 2953908 w 9149960"/>
              <a:gd name="connsiteY79" fmla="*/ 1831451 h 6856674"/>
              <a:gd name="connsiteX80" fmla="*/ 2982400 w 9149960"/>
              <a:gd name="connsiteY80" fmla="*/ 1840065 h 6856674"/>
              <a:gd name="connsiteX81" fmla="*/ 2953908 w 9149960"/>
              <a:gd name="connsiteY81" fmla="*/ 1831451 h 6856674"/>
              <a:gd name="connsiteX82" fmla="*/ 2988396 w 9149960"/>
              <a:gd name="connsiteY82" fmla="*/ 1813955 h 6856674"/>
              <a:gd name="connsiteX83" fmla="*/ 3032098 w 9149960"/>
              <a:gd name="connsiteY83" fmla="*/ 1838741 h 6856674"/>
              <a:gd name="connsiteX84" fmla="*/ 3045348 w 9149960"/>
              <a:gd name="connsiteY84" fmla="*/ 1867234 h 6856674"/>
              <a:gd name="connsiteX85" fmla="*/ 3013545 w 9149960"/>
              <a:gd name="connsiteY85" fmla="*/ 1861933 h 6856674"/>
              <a:gd name="connsiteX86" fmla="*/ 3031435 w 9149960"/>
              <a:gd name="connsiteY86" fmla="*/ 1851994 h 6856674"/>
              <a:gd name="connsiteX87" fmla="*/ 3001617 w 9149960"/>
              <a:gd name="connsiteY87" fmla="*/ 1842717 h 6856674"/>
              <a:gd name="connsiteX88" fmla="*/ 2983064 w 9149960"/>
              <a:gd name="connsiteY88" fmla="*/ 1840729 h 6856674"/>
              <a:gd name="connsiteX89" fmla="*/ 2969150 w 9149960"/>
              <a:gd name="connsiteY89" fmla="*/ 1819526 h 6856674"/>
              <a:gd name="connsiteX90" fmla="*/ 2988396 w 9149960"/>
              <a:gd name="connsiteY90" fmla="*/ 1813955 h 6856674"/>
              <a:gd name="connsiteX91" fmla="*/ 2717357 w 9149960"/>
              <a:gd name="connsiteY91" fmla="*/ 1594237 h 6856674"/>
              <a:gd name="connsiteX92" fmla="*/ 2723320 w 9149960"/>
              <a:gd name="connsiteY92" fmla="*/ 1594237 h 6856674"/>
              <a:gd name="connsiteX93" fmla="*/ 2723983 w 9149960"/>
              <a:gd name="connsiteY93" fmla="*/ 1633994 h 6856674"/>
              <a:gd name="connsiteX94" fmla="*/ 2715369 w 9149960"/>
              <a:gd name="connsiteY94" fmla="*/ 1599538 h 6856674"/>
              <a:gd name="connsiteX95" fmla="*/ 2717357 w 9149960"/>
              <a:gd name="connsiteY95" fmla="*/ 1594237 h 6856674"/>
              <a:gd name="connsiteX96" fmla="*/ 2604051 w 9149960"/>
              <a:gd name="connsiteY96" fmla="*/ 1535929 h 6856674"/>
              <a:gd name="connsiteX97" fmla="*/ 2618629 w 9149960"/>
              <a:gd name="connsiteY97" fmla="*/ 1538578 h 6856674"/>
              <a:gd name="connsiteX98" fmla="*/ 2677602 w 9149960"/>
              <a:gd name="connsiteY98" fmla="*/ 1559781 h 6856674"/>
              <a:gd name="connsiteX99" fmla="*/ 2680915 w 9149960"/>
              <a:gd name="connsiteY99" fmla="*/ 1572372 h 6856674"/>
              <a:gd name="connsiteX100" fmla="*/ 2672301 w 9149960"/>
              <a:gd name="connsiteY100" fmla="*/ 1576348 h 6856674"/>
              <a:gd name="connsiteX101" fmla="*/ 2604051 w 9149960"/>
              <a:gd name="connsiteY101" fmla="*/ 1535929 h 6856674"/>
              <a:gd name="connsiteX102" fmla="*/ 1740670 w 9149960"/>
              <a:gd name="connsiteY102" fmla="*/ 1052222 h 6856674"/>
              <a:gd name="connsiteX103" fmla="*/ 1756572 w 9149960"/>
              <a:gd name="connsiteY103" fmla="*/ 1065474 h 6856674"/>
              <a:gd name="connsiteX104" fmla="*/ 1736031 w 9149960"/>
              <a:gd name="connsiteY104" fmla="*/ 1056860 h 6856674"/>
              <a:gd name="connsiteX105" fmla="*/ 1740670 w 9149960"/>
              <a:gd name="connsiteY105" fmla="*/ 1052222 h 6856674"/>
              <a:gd name="connsiteX106" fmla="*/ 1622730 w 9149960"/>
              <a:gd name="connsiteY106" fmla="*/ 907775 h 6856674"/>
              <a:gd name="connsiteX107" fmla="*/ 1645259 w 9149960"/>
              <a:gd name="connsiteY107" fmla="*/ 955483 h 6856674"/>
              <a:gd name="connsiteX108" fmla="*/ 1610141 w 9149960"/>
              <a:gd name="connsiteY108" fmla="*/ 966747 h 6856674"/>
              <a:gd name="connsiteX109" fmla="*/ 1587613 w 9149960"/>
              <a:gd name="connsiteY109" fmla="*/ 958133 h 6856674"/>
              <a:gd name="connsiteX110" fmla="*/ 1594238 w 9149960"/>
              <a:gd name="connsiteY110" fmla="*/ 938918 h 6856674"/>
              <a:gd name="connsiteX111" fmla="*/ 1603515 w 9149960"/>
              <a:gd name="connsiteY111" fmla="*/ 924340 h 6856674"/>
              <a:gd name="connsiteX112" fmla="*/ 1607491 w 9149960"/>
              <a:gd name="connsiteY112" fmla="*/ 919702 h 6856674"/>
              <a:gd name="connsiteX113" fmla="*/ 1622730 w 9149960"/>
              <a:gd name="connsiteY113" fmla="*/ 907775 h 6856674"/>
              <a:gd name="connsiteX114" fmla="*/ 1565497 w 9149960"/>
              <a:gd name="connsiteY114" fmla="*/ 845241 h 6856674"/>
              <a:gd name="connsiteX115" fmla="*/ 1571709 w 9149960"/>
              <a:gd name="connsiteY115" fmla="*/ 848140 h 6856674"/>
              <a:gd name="connsiteX116" fmla="*/ 1590262 w 9149960"/>
              <a:gd name="connsiteY116" fmla="*/ 855428 h 6856674"/>
              <a:gd name="connsiteX117" fmla="*/ 1582310 w 9149960"/>
              <a:gd name="connsiteY117" fmla="*/ 876632 h 6856674"/>
              <a:gd name="connsiteX118" fmla="*/ 1592249 w 9149960"/>
              <a:gd name="connsiteY118" fmla="*/ 864042 h 6856674"/>
              <a:gd name="connsiteX119" fmla="*/ 1606165 w 9149960"/>
              <a:gd name="connsiteY119" fmla="*/ 902474 h 6856674"/>
              <a:gd name="connsiteX120" fmla="*/ 1577010 w 9149960"/>
              <a:gd name="connsiteY120" fmla="*/ 890547 h 6856674"/>
              <a:gd name="connsiteX121" fmla="*/ 1558457 w 9149960"/>
              <a:gd name="connsiteY121" fmla="*/ 859404 h 6856674"/>
              <a:gd name="connsiteX122" fmla="*/ 1559782 w 9149960"/>
              <a:gd name="connsiteY122" fmla="*/ 846815 h 6856674"/>
              <a:gd name="connsiteX123" fmla="*/ 1565497 w 9149960"/>
              <a:gd name="connsiteY123" fmla="*/ 845241 h 6856674"/>
              <a:gd name="connsiteX124" fmla="*/ 1508760 w 9149960"/>
              <a:gd name="connsiteY124" fmla="*/ 819647 h 6856674"/>
              <a:gd name="connsiteX125" fmla="*/ 1525324 w 9149960"/>
              <a:gd name="connsiteY125" fmla="*/ 833562 h 6856674"/>
              <a:gd name="connsiteX126" fmla="*/ 1504121 w 9149960"/>
              <a:gd name="connsiteY126" fmla="*/ 826273 h 6856674"/>
              <a:gd name="connsiteX127" fmla="*/ 1508760 w 9149960"/>
              <a:gd name="connsiteY127" fmla="*/ 819647 h 6856674"/>
              <a:gd name="connsiteX128" fmla="*/ 739472 w 9149960"/>
              <a:gd name="connsiteY128" fmla="*/ 508222 h 6856674"/>
              <a:gd name="connsiteX129" fmla="*/ 737484 w 9149960"/>
              <a:gd name="connsiteY129" fmla="*/ 510210 h 6856674"/>
              <a:gd name="connsiteX130" fmla="*/ 739472 w 9149960"/>
              <a:gd name="connsiteY130" fmla="*/ 510873 h 6856674"/>
              <a:gd name="connsiteX131" fmla="*/ 739472 w 9149960"/>
              <a:gd name="connsiteY131" fmla="*/ 508222 h 6856674"/>
              <a:gd name="connsiteX132" fmla="*/ 1017765 w 9149960"/>
              <a:gd name="connsiteY132" fmla="*/ 502258 h 6856674"/>
              <a:gd name="connsiteX133" fmla="*/ 1050234 w 9149960"/>
              <a:gd name="connsiteY133" fmla="*/ 525449 h 6856674"/>
              <a:gd name="connsiteX134" fmla="*/ 1037643 w 9149960"/>
              <a:gd name="connsiteY134" fmla="*/ 526775 h 6856674"/>
              <a:gd name="connsiteX135" fmla="*/ 1017765 w 9149960"/>
              <a:gd name="connsiteY135" fmla="*/ 502258 h 6856674"/>
              <a:gd name="connsiteX136" fmla="*/ 854765 w 9149960"/>
              <a:gd name="connsiteY136" fmla="*/ 418108 h 6856674"/>
              <a:gd name="connsiteX137" fmla="*/ 909099 w 9149960"/>
              <a:gd name="connsiteY137" fmla="*/ 447925 h 6856674"/>
              <a:gd name="connsiteX138" fmla="*/ 870667 w 9149960"/>
              <a:gd name="connsiteY138" fmla="*/ 445275 h 6856674"/>
              <a:gd name="connsiteX139" fmla="*/ 854765 w 9149960"/>
              <a:gd name="connsiteY139" fmla="*/ 418108 h 6856674"/>
              <a:gd name="connsiteX140" fmla="*/ 499604 w 9149960"/>
              <a:gd name="connsiteY140" fmla="*/ 237213 h 6856674"/>
              <a:gd name="connsiteX141" fmla="*/ 515507 w 9149960"/>
              <a:gd name="connsiteY141" fmla="*/ 251128 h 6856674"/>
              <a:gd name="connsiteX142" fmla="*/ 494966 w 9149960"/>
              <a:gd name="connsiteY142" fmla="*/ 241189 h 6856674"/>
              <a:gd name="connsiteX143" fmla="*/ 499604 w 9149960"/>
              <a:gd name="connsiteY143" fmla="*/ 237213 h 6856674"/>
              <a:gd name="connsiteX144" fmla="*/ 434006 w 9149960"/>
              <a:gd name="connsiteY144" fmla="*/ 139809 h 6856674"/>
              <a:gd name="connsiteX145" fmla="*/ 450571 w 9149960"/>
              <a:gd name="connsiteY145" fmla="*/ 153062 h 6856674"/>
              <a:gd name="connsiteX146" fmla="*/ 430030 w 9149960"/>
              <a:gd name="connsiteY146" fmla="*/ 144449 h 6856674"/>
              <a:gd name="connsiteX147" fmla="*/ 434006 w 9149960"/>
              <a:gd name="connsiteY147" fmla="*/ 139809 h 6856674"/>
              <a:gd name="connsiteX148" fmla="*/ 41911 w 9149960"/>
              <a:gd name="connsiteY148" fmla="*/ 3812 h 6856674"/>
              <a:gd name="connsiteX149" fmla="*/ 78851 w 9149960"/>
              <a:gd name="connsiteY149" fmla="*/ 28494 h 6856674"/>
              <a:gd name="connsiteX150" fmla="*/ 105355 w 9149960"/>
              <a:gd name="connsiteY150" fmla="*/ 53010 h 6856674"/>
              <a:gd name="connsiteX151" fmla="*/ 113970 w 9149960"/>
              <a:gd name="connsiteY151" fmla="*/ 57649 h 6856674"/>
              <a:gd name="connsiteX152" fmla="*/ 114632 w 9149960"/>
              <a:gd name="connsiteY152" fmla="*/ 45059 h 6856674"/>
              <a:gd name="connsiteX153" fmla="*/ 107344 w 9149960"/>
              <a:gd name="connsiteY153" fmla="*/ 36445 h 6856674"/>
              <a:gd name="connsiteX154" fmla="*/ 122583 w 9149960"/>
              <a:gd name="connsiteY154" fmla="*/ 35782 h 6856674"/>
              <a:gd name="connsiteX155" fmla="*/ 152400 w 9149960"/>
              <a:gd name="connsiteY155" fmla="*/ 47047 h 6856674"/>
              <a:gd name="connsiteX156" fmla="*/ 159689 w 9149960"/>
              <a:gd name="connsiteY156" fmla="*/ 68913 h 6856674"/>
              <a:gd name="connsiteX157" fmla="*/ 195470 w 9149960"/>
              <a:gd name="connsiteY157" fmla="*/ 77527 h 6856674"/>
              <a:gd name="connsiteX158" fmla="*/ 250467 w 9149960"/>
              <a:gd name="connsiteY158" fmla="*/ 93429 h 6856674"/>
              <a:gd name="connsiteX159" fmla="*/ 261731 w 9149960"/>
              <a:gd name="connsiteY159" fmla="*/ 114633 h 6856674"/>
              <a:gd name="connsiteX160" fmla="*/ 253780 w 9149960"/>
              <a:gd name="connsiteY160" fmla="*/ 129873 h 6856674"/>
              <a:gd name="connsiteX161" fmla="*/ 274321 w 9149960"/>
              <a:gd name="connsiteY161" fmla="*/ 127885 h 6856674"/>
              <a:gd name="connsiteX162" fmla="*/ 328654 w 9149960"/>
              <a:gd name="connsiteY162" fmla="*/ 131198 h 6856674"/>
              <a:gd name="connsiteX163" fmla="*/ 357809 w 9149960"/>
              <a:gd name="connsiteY163" fmla="*/ 130535 h 6856674"/>
              <a:gd name="connsiteX164" fmla="*/ 384313 w 9149960"/>
              <a:gd name="connsiteY164" fmla="*/ 133186 h 6856674"/>
              <a:gd name="connsiteX165" fmla="*/ 386302 w 9149960"/>
              <a:gd name="connsiteY165" fmla="*/ 167642 h 6856674"/>
              <a:gd name="connsiteX166" fmla="*/ 422745 w 9149960"/>
              <a:gd name="connsiteY166" fmla="*/ 200772 h 6856674"/>
              <a:gd name="connsiteX167" fmla="*/ 430034 w 9149960"/>
              <a:gd name="connsiteY167" fmla="*/ 206073 h 6856674"/>
              <a:gd name="connsiteX168" fmla="*/ 453225 w 9149960"/>
              <a:gd name="connsiteY168" fmla="*/ 265045 h 6856674"/>
              <a:gd name="connsiteX169" fmla="*/ 492981 w 9149960"/>
              <a:gd name="connsiteY169" fmla="*/ 282936 h 6856674"/>
              <a:gd name="connsiteX170" fmla="*/ 487680 w 9149960"/>
              <a:gd name="connsiteY170" fmla="*/ 301489 h 6856674"/>
              <a:gd name="connsiteX171" fmla="*/ 514185 w 9149960"/>
              <a:gd name="connsiteY171" fmla="*/ 310765 h 6856674"/>
              <a:gd name="connsiteX172" fmla="*/ 490993 w 9149960"/>
              <a:gd name="connsiteY172" fmla="*/ 343896 h 6856674"/>
              <a:gd name="connsiteX173" fmla="*/ 524124 w 9149960"/>
              <a:gd name="connsiteY173" fmla="*/ 350522 h 6856674"/>
              <a:gd name="connsiteX174" fmla="*/ 505571 w 9149960"/>
              <a:gd name="connsiteY174" fmla="*/ 354497 h 6856674"/>
              <a:gd name="connsiteX175" fmla="*/ 527437 w 9149960"/>
              <a:gd name="connsiteY175" fmla="*/ 358473 h 6856674"/>
              <a:gd name="connsiteX176" fmla="*/ 563880 w 9149960"/>
              <a:gd name="connsiteY176" fmla="*/ 371062 h 6856674"/>
              <a:gd name="connsiteX177" fmla="*/ 585084 w 9149960"/>
              <a:gd name="connsiteY177" fmla="*/ 401542 h 6856674"/>
              <a:gd name="connsiteX178" fmla="*/ 598336 w 9149960"/>
              <a:gd name="connsiteY178" fmla="*/ 426722 h 6856674"/>
              <a:gd name="connsiteX179" fmla="*/ 602974 w 9149960"/>
              <a:gd name="connsiteY179" fmla="*/ 430035 h 6856674"/>
              <a:gd name="connsiteX180" fmla="*/ 636767 w 9149960"/>
              <a:gd name="connsiteY180" fmla="*/ 439311 h 6856674"/>
              <a:gd name="connsiteX181" fmla="*/ 637430 w 9149960"/>
              <a:gd name="connsiteY181" fmla="*/ 432685 h 6856674"/>
              <a:gd name="connsiteX182" fmla="*/ 680500 w 9149960"/>
              <a:gd name="connsiteY182" fmla="*/ 450576 h 6856674"/>
              <a:gd name="connsiteX183" fmla="*/ 728208 w 9149960"/>
              <a:gd name="connsiteY183" fmla="*/ 469791 h 6856674"/>
              <a:gd name="connsiteX184" fmla="*/ 765976 w 9149960"/>
              <a:gd name="connsiteY184" fmla="*/ 463165 h 6856674"/>
              <a:gd name="connsiteX185" fmla="*/ 770614 w 9149960"/>
              <a:gd name="connsiteY185" fmla="*/ 461177 h 6856674"/>
              <a:gd name="connsiteX186" fmla="*/ 772602 w 9149960"/>
              <a:gd name="connsiteY186" fmla="*/ 451238 h 6856674"/>
              <a:gd name="connsiteX187" fmla="*/ 784529 w 9149960"/>
              <a:gd name="connsiteY187" fmla="*/ 467803 h 6856674"/>
              <a:gd name="connsiteX188" fmla="*/ 825610 w 9149960"/>
              <a:gd name="connsiteY188" fmla="*/ 459189 h 6856674"/>
              <a:gd name="connsiteX189" fmla="*/ 834887 w 9149960"/>
              <a:gd name="connsiteY189" fmla="*/ 452563 h 6856674"/>
              <a:gd name="connsiteX190" fmla="*/ 903799 w 9149960"/>
              <a:gd name="connsiteY190" fmla="*/ 482381 h 6856674"/>
              <a:gd name="connsiteX191" fmla="*/ 956145 w 9149960"/>
              <a:gd name="connsiteY191" fmla="*/ 504909 h 6856674"/>
              <a:gd name="connsiteX192" fmla="*/ 922352 w 9149960"/>
              <a:gd name="connsiteY192" fmla="*/ 498283 h 6856674"/>
              <a:gd name="connsiteX193" fmla="*/ 952832 w 9149960"/>
              <a:gd name="connsiteY193" fmla="*/ 512198 h 6856674"/>
              <a:gd name="connsiteX194" fmla="*/ 971384 w 9149960"/>
              <a:gd name="connsiteY194" fmla="*/ 524125 h 6856674"/>
              <a:gd name="connsiteX195" fmla="*/ 965422 w 9149960"/>
              <a:gd name="connsiteY195" fmla="*/ 528763 h 6856674"/>
              <a:gd name="connsiteX196" fmla="*/ 972710 w 9149960"/>
              <a:gd name="connsiteY196" fmla="*/ 527438 h 6856674"/>
              <a:gd name="connsiteX197" fmla="*/ 1000539 w 9149960"/>
              <a:gd name="connsiteY197" fmla="*/ 539365 h 6856674"/>
              <a:gd name="connsiteX198" fmla="*/ 1065476 w 9149960"/>
              <a:gd name="connsiteY198" fmla="*/ 565207 h 6856674"/>
              <a:gd name="connsiteX199" fmla="*/ 1065476 w 9149960"/>
              <a:gd name="connsiteY199" fmla="*/ 564544 h 6856674"/>
              <a:gd name="connsiteX200" fmla="*/ 984637 w 9149960"/>
              <a:gd name="connsiteY200" fmla="*/ 513523 h 6856674"/>
              <a:gd name="connsiteX201" fmla="*/ 1038308 w 9149960"/>
              <a:gd name="connsiteY201" fmla="*/ 528101 h 6856674"/>
              <a:gd name="connsiteX202" fmla="*/ 1071440 w 9149960"/>
              <a:gd name="connsiteY202" fmla="*/ 549967 h 6856674"/>
              <a:gd name="connsiteX203" fmla="*/ 1068790 w 9149960"/>
              <a:gd name="connsiteY203" fmla="*/ 534064 h 6856674"/>
              <a:gd name="connsiteX204" fmla="*/ 1139026 w 9149960"/>
              <a:gd name="connsiteY204" fmla="*/ 579784 h 6856674"/>
              <a:gd name="connsiteX205" fmla="*/ 1158243 w 9149960"/>
              <a:gd name="connsiteY205" fmla="*/ 591711 h 6856674"/>
              <a:gd name="connsiteX206" fmla="*/ 1222516 w 9149960"/>
              <a:gd name="connsiteY206" fmla="*/ 643395 h 6856674"/>
              <a:gd name="connsiteX207" fmla="*/ 1211914 w 9149960"/>
              <a:gd name="connsiteY207" fmla="*/ 625504 h 6856674"/>
              <a:gd name="connsiteX208" fmla="*/ 1215889 w 9149960"/>
              <a:gd name="connsiteY208" fmla="*/ 621529 h 6856674"/>
              <a:gd name="connsiteX209" fmla="*/ 1333172 w 9149960"/>
              <a:gd name="connsiteY209" fmla="*/ 729534 h 6856674"/>
              <a:gd name="connsiteX210" fmla="*/ 1379555 w 9149960"/>
              <a:gd name="connsiteY210" fmla="*/ 798445 h 6856674"/>
              <a:gd name="connsiteX211" fmla="*/ 1436539 w 9149960"/>
              <a:gd name="connsiteY211" fmla="*/ 807059 h 6856674"/>
              <a:gd name="connsiteX212" fmla="*/ 1453104 w 9149960"/>
              <a:gd name="connsiteY212" fmla="*/ 809709 h 6856674"/>
              <a:gd name="connsiteX213" fmla="*/ 1459068 w 9149960"/>
              <a:gd name="connsiteY213" fmla="*/ 846153 h 6856674"/>
              <a:gd name="connsiteX214" fmla="*/ 1503463 w 9149960"/>
              <a:gd name="connsiteY214" fmla="*/ 866694 h 6856674"/>
              <a:gd name="connsiteX215" fmla="*/ 1494847 w 9149960"/>
              <a:gd name="connsiteY215" fmla="*/ 884584 h 6856674"/>
              <a:gd name="connsiteX216" fmla="*/ 1511413 w 9149960"/>
              <a:gd name="connsiteY216" fmla="*/ 897836 h 6856674"/>
              <a:gd name="connsiteX217" fmla="*/ 1498825 w 9149960"/>
              <a:gd name="connsiteY217" fmla="*/ 923678 h 6856674"/>
              <a:gd name="connsiteX218" fmla="*/ 1541894 w 9149960"/>
              <a:gd name="connsiteY218" fmla="*/ 962109 h 6856674"/>
              <a:gd name="connsiteX219" fmla="*/ 1551170 w 9149960"/>
              <a:gd name="connsiteY219" fmla="*/ 970723 h 6856674"/>
              <a:gd name="connsiteX220" fmla="*/ 1555808 w 9149960"/>
              <a:gd name="connsiteY220" fmla="*/ 981325 h 6856674"/>
              <a:gd name="connsiteX221" fmla="*/ 1590263 w 9149960"/>
              <a:gd name="connsiteY221" fmla="*/ 987951 h 6856674"/>
              <a:gd name="connsiteX222" fmla="*/ 1557133 w 9149960"/>
              <a:gd name="connsiteY222" fmla="*/ 989939 h 6856674"/>
              <a:gd name="connsiteX223" fmla="*/ 1547857 w 9149960"/>
              <a:gd name="connsiteY223" fmla="*/ 992589 h 6856674"/>
              <a:gd name="connsiteX224" fmla="*/ 1553157 w 9149960"/>
              <a:gd name="connsiteY224" fmla="*/ 1000541 h 6856674"/>
              <a:gd name="connsiteX225" fmla="*/ 1570386 w 9149960"/>
              <a:gd name="connsiteY225" fmla="*/ 1004516 h 6856674"/>
              <a:gd name="connsiteX226" fmla="*/ 1630681 w 9149960"/>
              <a:gd name="connsiteY226" fmla="*/ 1016443 h 6856674"/>
              <a:gd name="connsiteX227" fmla="*/ 1633332 w 9149960"/>
              <a:gd name="connsiteY227" fmla="*/ 1019094 h 6856674"/>
              <a:gd name="connsiteX228" fmla="*/ 1655861 w 9149960"/>
              <a:gd name="connsiteY228" fmla="*/ 1031683 h 6856674"/>
              <a:gd name="connsiteX229" fmla="*/ 1644596 w 9149960"/>
              <a:gd name="connsiteY229" fmla="*/ 1050899 h 6856674"/>
              <a:gd name="connsiteX230" fmla="*/ 1665137 w 9149960"/>
              <a:gd name="connsiteY230" fmla="*/ 1040960 h 6856674"/>
              <a:gd name="connsiteX231" fmla="*/ 1673752 w 9149960"/>
              <a:gd name="connsiteY231" fmla="*/ 1029033 h 6856674"/>
              <a:gd name="connsiteX232" fmla="*/ 1638633 w 9149960"/>
              <a:gd name="connsiteY232" fmla="*/ 1013130 h 6856674"/>
              <a:gd name="connsiteX233" fmla="*/ 1653873 w 9149960"/>
              <a:gd name="connsiteY233" fmla="*/ 972711 h 6856674"/>
              <a:gd name="connsiteX234" fmla="*/ 1689653 w 9149960"/>
              <a:gd name="connsiteY234" fmla="*/ 1021744 h 6856674"/>
              <a:gd name="connsiteX235" fmla="*/ 1700255 w 9149960"/>
              <a:gd name="connsiteY235" fmla="*/ 1031683 h 6856674"/>
              <a:gd name="connsiteX236" fmla="*/ 1724772 w 9149960"/>
              <a:gd name="connsiteY236" fmla="*/ 1059513 h 6856674"/>
              <a:gd name="connsiteX237" fmla="*/ 1713507 w 9149960"/>
              <a:gd name="connsiteY237" fmla="*/ 1070777 h 6856674"/>
              <a:gd name="connsiteX238" fmla="*/ 1792358 w 9149960"/>
              <a:gd name="connsiteY238" fmla="*/ 1093969 h 6856674"/>
              <a:gd name="connsiteX239" fmla="*/ 1831452 w 9149960"/>
              <a:gd name="connsiteY239" fmla="*/ 1098608 h 6856674"/>
              <a:gd name="connsiteX240" fmla="*/ 1841391 w 9149960"/>
              <a:gd name="connsiteY240" fmla="*/ 1125111 h 6856674"/>
              <a:gd name="connsiteX241" fmla="*/ 1882472 w 9149960"/>
              <a:gd name="connsiteY241" fmla="*/ 1161556 h 6856674"/>
              <a:gd name="connsiteX242" fmla="*/ 1900363 w 9149960"/>
              <a:gd name="connsiteY242" fmla="*/ 1178120 h 6856674"/>
              <a:gd name="connsiteX243" fmla="*/ 1940782 w 9149960"/>
              <a:gd name="connsiteY243" fmla="*/ 1199324 h 6856674"/>
              <a:gd name="connsiteX244" fmla="*/ 1950721 w 9149960"/>
              <a:gd name="connsiteY244" fmla="*/ 1200650 h 6856674"/>
              <a:gd name="connsiteX245" fmla="*/ 1975901 w 9149960"/>
              <a:gd name="connsiteY245" fmla="*/ 1202637 h 6856674"/>
              <a:gd name="connsiteX246" fmla="*/ 1969937 w 9149960"/>
              <a:gd name="connsiteY246" fmla="*/ 1223178 h 6856674"/>
              <a:gd name="connsiteX247" fmla="*/ 1970600 w 9149960"/>
              <a:gd name="connsiteY247" fmla="*/ 1235767 h 6856674"/>
              <a:gd name="connsiteX248" fmla="*/ 1999754 w 9149960"/>
              <a:gd name="connsiteY248" fmla="*/ 1258296 h 6856674"/>
              <a:gd name="connsiteX249" fmla="*/ 1989153 w 9149960"/>
              <a:gd name="connsiteY249" fmla="*/ 1201312 h 6856674"/>
              <a:gd name="connsiteX250" fmla="*/ 2003068 w 9149960"/>
              <a:gd name="connsiteY250" fmla="*/ 1237092 h 6856674"/>
              <a:gd name="connsiteX251" fmla="*/ 2011019 w 9149960"/>
              <a:gd name="connsiteY251" fmla="*/ 1262271 h 6856674"/>
              <a:gd name="connsiteX252" fmla="*/ 2030234 w 9149960"/>
              <a:gd name="connsiteY252" fmla="*/ 1274198 h 6856674"/>
              <a:gd name="connsiteX253" fmla="*/ 2071978 w 9149960"/>
              <a:gd name="connsiteY253" fmla="*/ 1319256 h 6856674"/>
              <a:gd name="connsiteX254" fmla="*/ 2069990 w 9149960"/>
              <a:gd name="connsiteY254" fmla="*/ 1335821 h 6856674"/>
              <a:gd name="connsiteX255" fmla="*/ 2063364 w 9149960"/>
              <a:gd name="connsiteY255" fmla="*/ 1350398 h 6856674"/>
              <a:gd name="connsiteX256" fmla="*/ 2082581 w 9149960"/>
              <a:gd name="connsiteY256" fmla="*/ 1350398 h 6856674"/>
              <a:gd name="connsiteX257" fmla="*/ 2097821 w 9149960"/>
              <a:gd name="connsiteY257" fmla="*/ 1340459 h 6856674"/>
              <a:gd name="connsiteX258" fmla="*/ 2109748 w 9149960"/>
              <a:gd name="connsiteY258" fmla="*/ 1333171 h 6856674"/>
              <a:gd name="connsiteX259" fmla="*/ 2095833 w 9149960"/>
              <a:gd name="connsiteY259" fmla="*/ 1330521 h 6856674"/>
              <a:gd name="connsiteX260" fmla="*/ 2082581 w 9149960"/>
              <a:gd name="connsiteY260" fmla="*/ 1325220 h 6856674"/>
              <a:gd name="connsiteX261" fmla="*/ 2094507 w 9149960"/>
              <a:gd name="connsiteY261" fmla="*/ 1315280 h 6856674"/>
              <a:gd name="connsiteX262" fmla="*/ 2128964 w 9149960"/>
              <a:gd name="connsiteY262" fmla="*/ 1327207 h 6856674"/>
              <a:gd name="connsiteX263" fmla="*/ 2146854 w 9149960"/>
              <a:gd name="connsiteY263" fmla="*/ 1328532 h 6856674"/>
              <a:gd name="connsiteX264" fmla="*/ 2177334 w 9149960"/>
              <a:gd name="connsiteY264" fmla="*/ 1340459 h 6856674"/>
              <a:gd name="connsiteX265" fmla="*/ 2201851 w 9149960"/>
              <a:gd name="connsiteY265" fmla="*/ 1339796 h 6856674"/>
              <a:gd name="connsiteX266" fmla="*/ 2229680 w 9149960"/>
              <a:gd name="connsiteY266" fmla="*/ 1368289 h 6856674"/>
              <a:gd name="connsiteX267" fmla="*/ 2240282 w 9149960"/>
              <a:gd name="connsiteY267" fmla="*/ 1367626 h 6856674"/>
              <a:gd name="connsiteX268" fmla="*/ 2256185 w 9149960"/>
              <a:gd name="connsiteY268" fmla="*/ 1372264 h 6856674"/>
              <a:gd name="connsiteX269" fmla="*/ 2260160 w 9149960"/>
              <a:gd name="connsiteY269" fmla="*/ 1382866 h 6856674"/>
              <a:gd name="connsiteX270" fmla="*/ 2283352 w 9149960"/>
              <a:gd name="connsiteY270" fmla="*/ 1376903 h 6856674"/>
              <a:gd name="connsiteX271" fmla="*/ 2297267 w 9149960"/>
              <a:gd name="connsiteY271" fmla="*/ 1389493 h 6856674"/>
              <a:gd name="connsiteX272" fmla="*/ 2350938 w 9149960"/>
              <a:gd name="connsiteY272" fmla="*/ 1415335 h 6856674"/>
              <a:gd name="connsiteX273" fmla="*/ 2354914 w 9149960"/>
              <a:gd name="connsiteY273" fmla="*/ 1415996 h 6856674"/>
              <a:gd name="connsiteX274" fmla="*/ 2394670 w 9149960"/>
              <a:gd name="connsiteY274" fmla="*/ 1394131 h 6856674"/>
              <a:gd name="connsiteX275" fmla="*/ 2415874 w 9149960"/>
              <a:gd name="connsiteY275" fmla="*/ 1414672 h 6856674"/>
              <a:gd name="connsiteX276" fmla="*/ 2441053 w 9149960"/>
              <a:gd name="connsiteY276" fmla="*/ 1404733 h 6856674"/>
              <a:gd name="connsiteX277" fmla="*/ 2452316 w 9149960"/>
              <a:gd name="connsiteY277" fmla="*/ 1423285 h 6856674"/>
              <a:gd name="connsiteX278" fmla="*/ 2472195 w 9149960"/>
              <a:gd name="connsiteY278" fmla="*/ 1459729 h 6856674"/>
              <a:gd name="connsiteX279" fmla="*/ 2492073 w 9149960"/>
              <a:gd name="connsiteY279" fmla="*/ 1463043 h 6856674"/>
              <a:gd name="connsiteX280" fmla="*/ 2545081 w 9149960"/>
              <a:gd name="connsiteY280" fmla="*/ 1498822 h 6856674"/>
              <a:gd name="connsiteX281" fmla="*/ 2604716 w 9149960"/>
              <a:gd name="connsiteY281" fmla="*/ 1533942 h 6856674"/>
              <a:gd name="connsiteX282" fmla="*/ 2541106 w 9149960"/>
              <a:gd name="connsiteY282" fmla="*/ 1502136 h 6856674"/>
              <a:gd name="connsiteX283" fmla="*/ 2447015 w 9149960"/>
              <a:gd name="connsiteY283" fmla="*/ 1474969 h 6856674"/>
              <a:gd name="connsiteX284" fmla="*/ 2435089 w 9149960"/>
              <a:gd name="connsiteY284" fmla="*/ 1476956 h 6856674"/>
              <a:gd name="connsiteX285" fmla="*/ 2442378 w 9149960"/>
              <a:gd name="connsiteY285" fmla="*/ 1484245 h 6856674"/>
              <a:gd name="connsiteX286" fmla="*/ 2547732 w 9149960"/>
              <a:gd name="connsiteY286" fmla="*/ 1551831 h 6856674"/>
              <a:gd name="connsiteX287" fmla="*/ 2606041 w 9149960"/>
              <a:gd name="connsiteY287" fmla="*/ 1587612 h 6856674"/>
              <a:gd name="connsiteX288" fmla="*/ 2640497 w 9149960"/>
              <a:gd name="connsiteY288" fmla="*/ 1598215 h 6856674"/>
              <a:gd name="connsiteX289" fmla="*/ 2666339 w 9149960"/>
              <a:gd name="connsiteY289" fmla="*/ 1612130 h 6856674"/>
              <a:gd name="connsiteX290" fmla="*/ 2678928 w 9149960"/>
              <a:gd name="connsiteY290" fmla="*/ 1606829 h 6856674"/>
              <a:gd name="connsiteX291" fmla="*/ 2687542 w 9149960"/>
              <a:gd name="connsiteY291" fmla="*/ 1596889 h 6856674"/>
              <a:gd name="connsiteX292" fmla="*/ 2686879 w 9149960"/>
              <a:gd name="connsiteY292" fmla="*/ 1619418 h 6856674"/>
              <a:gd name="connsiteX293" fmla="*/ 2701457 w 9149960"/>
              <a:gd name="connsiteY293" fmla="*/ 1638634 h 6856674"/>
              <a:gd name="connsiteX294" fmla="*/ 2729949 w 9149960"/>
              <a:gd name="connsiteY294" fmla="*/ 1669114 h 6856674"/>
              <a:gd name="connsiteX295" fmla="*/ 2769706 w 9149960"/>
              <a:gd name="connsiteY295" fmla="*/ 1710858 h 6856674"/>
              <a:gd name="connsiteX296" fmla="*/ 2792235 w 9149960"/>
              <a:gd name="connsiteY296" fmla="*/ 1747302 h 6856674"/>
              <a:gd name="connsiteX297" fmla="*/ 2833979 w 9149960"/>
              <a:gd name="connsiteY297" fmla="*/ 1787058 h 6856674"/>
              <a:gd name="connsiteX298" fmla="*/ 2855845 w 9149960"/>
              <a:gd name="connsiteY298" fmla="*/ 1778444 h 6856674"/>
              <a:gd name="connsiteX299" fmla="*/ 2871747 w 9149960"/>
              <a:gd name="connsiteY299" fmla="*/ 1804949 h 6856674"/>
              <a:gd name="connsiteX300" fmla="*/ 2880361 w 9149960"/>
              <a:gd name="connsiteY300" fmla="*/ 1819526 h 6856674"/>
              <a:gd name="connsiteX301" fmla="*/ 2890963 w 9149960"/>
              <a:gd name="connsiteY301" fmla="*/ 1824164 h 6856674"/>
              <a:gd name="connsiteX302" fmla="*/ 2898914 w 9149960"/>
              <a:gd name="connsiteY302" fmla="*/ 1826815 h 6856674"/>
              <a:gd name="connsiteX303" fmla="*/ 2917468 w 9149960"/>
              <a:gd name="connsiteY303" fmla="*/ 1833441 h 6856674"/>
              <a:gd name="connsiteX304" fmla="*/ 2926744 w 9149960"/>
              <a:gd name="connsiteY304" fmla="*/ 1834766 h 6856674"/>
              <a:gd name="connsiteX305" fmla="*/ 2938671 w 9149960"/>
              <a:gd name="connsiteY305" fmla="*/ 1833441 h 6856674"/>
              <a:gd name="connsiteX306" fmla="*/ 2938671 w 9149960"/>
              <a:gd name="connsiteY306" fmla="*/ 1840730 h 6856674"/>
              <a:gd name="connsiteX307" fmla="*/ 2945960 w 9149960"/>
              <a:gd name="connsiteY307" fmla="*/ 1916267 h 6856674"/>
              <a:gd name="connsiteX308" fmla="*/ 2977765 w 9149960"/>
              <a:gd name="connsiteY308" fmla="*/ 1880486 h 6856674"/>
              <a:gd name="connsiteX309" fmla="*/ 3004269 w 9149960"/>
              <a:gd name="connsiteY309" fmla="*/ 1901027 h 6856674"/>
              <a:gd name="connsiteX310" fmla="*/ 2967826 w 9149960"/>
              <a:gd name="connsiteY310" fmla="*/ 1903677 h 6856674"/>
              <a:gd name="connsiteX311" fmla="*/ 3009571 w 9149960"/>
              <a:gd name="connsiteY311" fmla="*/ 1907653 h 6856674"/>
              <a:gd name="connsiteX312" fmla="*/ 3020834 w 9149960"/>
              <a:gd name="connsiteY312" fmla="*/ 1920243 h 6856674"/>
              <a:gd name="connsiteX313" fmla="*/ 3032100 w 9149960"/>
              <a:gd name="connsiteY313" fmla="*/ 1931507 h 6856674"/>
              <a:gd name="connsiteX314" fmla="*/ 3038726 w 9149960"/>
              <a:gd name="connsiteY314" fmla="*/ 1936808 h 6856674"/>
              <a:gd name="connsiteX315" fmla="*/ 3074505 w 9149960"/>
              <a:gd name="connsiteY315" fmla="*/ 1946747 h 6856674"/>
              <a:gd name="connsiteX316" fmla="*/ 3081794 w 9149960"/>
              <a:gd name="connsiteY316" fmla="*/ 1938796 h 6856674"/>
              <a:gd name="connsiteX317" fmla="*/ 3053301 w 9149960"/>
              <a:gd name="connsiteY317" fmla="*/ 1922893 h 6856674"/>
              <a:gd name="connsiteX318" fmla="*/ 3068542 w 9149960"/>
              <a:gd name="connsiteY318" fmla="*/ 1912954 h 6856674"/>
              <a:gd name="connsiteX319" fmla="*/ 3055290 w 9149960"/>
              <a:gd name="connsiteY319" fmla="*/ 1899702 h 6856674"/>
              <a:gd name="connsiteX320" fmla="*/ 3028786 w 9149960"/>
              <a:gd name="connsiteY320" fmla="*/ 1888437 h 6856674"/>
              <a:gd name="connsiteX321" fmla="*/ 3067217 w 9149960"/>
              <a:gd name="connsiteY321" fmla="*/ 1875185 h 6856674"/>
              <a:gd name="connsiteX322" fmla="*/ 3109624 w 9149960"/>
              <a:gd name="connsiteY322" fmla="*/ 1874523 h 6856674"/>
              <a:gd name="connsiteX323" fmla="*/ 3115587 w 9149960"/>
              <a:gd name="connsiteY323" fmla="*/ 1875848 h 6856674"/>
              <a:gd name="connsiteX324" fmla="*/ 3156007 w 9149960"/>
              <a:gd name="connsiteY324" fmla="*/ 1906328 h 6856674"/>
              <a:gd name="connsiteX325" fmla="*/ 3173897 w 9149960"/>
              <a:gd name="connsiteY325" fmla="*/ 1908978 h 6856674"/>
              <a:gd name="connsiteX326" fmla="*/ 3203714 w 9149960"/>
              <a:gd name="connsiteY326" fmla="*/ 1921568 h 6856674"/>
              <a:gd name="connsiteX327" fmla="*/ 3231544 w 9149960"/>
              <a:gd name="connsiteY327" fmla="*/ 1930182 h 6856674"/>
              <a:gd name="connsiteX328" fmla="*/ 3235520 w 9149960"/>
              <a:gd name="connsiteY328" fmla="*/ 1942771 h 6856674"/>
              <a:gd name="connsiteX329" fmla="*/ 3222268 w 9149960"/>
              <a:gd name="connsiteY329" fmla="*/ 1956686 h 6856674"/>
              <a:gd name="connsiteX330" fmla="*/ 3254735 w 9149960"/>
              <a:gd name="connsiteY330" fmla="*/ 1955361 h 6856674"/>
              <a:gd name="connsiteX331" fmla="*/ 3297805 w 9149960"/>
              <a:gd name="connsiteY331" fmla="*/ 1955361 h 6856674"/>
              <a:gd name="connsiteX332" fmla="*/ 3338888 w 9149960"/>
              <a:gd name="connsiteY332" fmla="*/ 1953373 h 6856674"/>
              <a:gd name="connsiteX333" fmla="*/ 3354126 w 9149960"/>
              <a:gd name="connsiteY333" fmla="*/ 1954698 h 6856674"/>
              <a:gd name="connsiteX334" fmla="*/ 3362740 w 9149960"/>
              <a:gd name="connsiteY334" fmla="*/ 1992467 h 6856674"/>
              <a:gd name="connsiteX335" fmla="*/ 3373343 w 9149960"/>
              <a:gd name="connsiteY335" fmla="*/ 1993792 h 6856674"/>
              <a:gd name="connsiteX336" fmla="*/ 3407136 w 9149960"/>
              <a:gd name="connsiteY336" fmla="*/ 2017646 h 6856674"/>
              <a:gd name="connsiteX337" fmla="*/ 3409124 w 9149960"/>
              <a:gd name="connsiteY337" fmla="*/ 2039512 h 6856674"/>
              <a:gd name="connsiteX338" fmla="*/ 3425027 w 9149960"/>
              <a:gd name="connsiteY338" fmla="*/ 2046138 h 6856674"/>
              <a:gd name="connsiteX339" fmla="*/ 3412436 w 9149960"/>
              <a:gd name="connsiteY339" fmla="*/ 2053427 h 6856674"/>
              <a:gd name="connsiteX340" fmla="*/ 3414425 w 9149960"/>
              <a:gd name="connsiteY340" fmla="*/ 2054752 h 6856674"/>
              <a:gd name="connsiteX341" fmla="*/ 3414425 w 9149960"/>
              <a:gd name="connsiteY341" fmla="*/ 2056740 h 6856674"/>
              <a:gd name="connsiteX342" fmla="*/ 3397197 w 9149960"/>
              <a:gd name="connsiteY342" fmla="*/ 2062703 h 6856674"/>
              <a:gd name="connsiteX343" fmla="*/ 3366717 w 9149960"/>
              <a:gd name="connsiteY343" fmla="*/ 2067342 h 6856674"/>
              <a:gd name="connsiteX344" fmla="*/ 3392558 w 9149960"/>
              <a:gd name="connsiteY344" fmla="*/ 2071980 h 6856674"/>
              <a:gd name="connsiteX345" fmla="*/ 3405811 w 9149960"/>
              <a:gd name="connsiteY345" fmla="*/ 2077944 h 6856674"/>
              <a:gd name="connsiteX346" fmla="*/ 3427014 w 9149960"/>
              <a:gd name="connsiteY346" fmla="*/ 2097159 h 6856674"/>
              <a:gd name="connsiteX347" fmla="*/ 3438940 w 9149960"/>
              <a:gd name="connsiteY347" fmla="*/ 2126977 h 6856674"/>
              <a:gd name="connsiteX348" fmla="*/ 3440305 w 9149960"/>
              <a:gd name="connsiteY348" fmla="*/ 2129159 h 6856674"/>
              <a:gd name="connsiteX349" fmla="*/ 3465857 w 9149960"/>
              <a:gd name="connsiteY349" fmla="*/ 2132855 h 6856674"/>
              <a:gd name="connsiteX350" fmla="*/ 3493272 w 9149960"/>
              <a:gd name="connsiteY350" fmla="*/ 2136252 h 6856674"/>
              <a:gd name="connsiteX351" fmla="*/ 3467265 w 9149960"/>
              <a:gd name="connsiteY351" fmla="*/ 2141469 h 6856674"/>
              <a:gd name="connsiteX352" fmla="*/ 3443949 w 9149960"/>
              <a:gd name="connsiteY352" fmla="*/ 2134753 h 6856674"/>
              <a:gd name="connsiteX353" fmla="*/ 3446395 w 9149960"/>
              <a:gd name="connsiteY353" fmla="*/ 2138322 h 6856674"/>
              <a:gd name="connsiteX354" fmla="*/ 3443580 w 9149960"/>
              <a:gd name="connsiteY354" fmla="*/ 2144867 h 6856674"/>
              <a:gd name="connsiteX355" fmla="*/ 3463457 w 9149960"/>
              <a:gd name="connsiteY355" fmla="*/ 2163420 h 6856674"/>
              <a:gd name="connsiteX356" fmla="*/ 3492611 w 9149960"/>
              <a:gd name="connsiteY356" fmla="*/ 2160107 h 6856674"/>
              <a:gd name="connsiteX357" fmla="*/ 3500563 w 9149960"/>
              <a:gd name="connsiteY357" fmla="*/ 2199201 h 6856674"/>
              <a:gd name="connsiteX358" fmla="*/ 3548933 w 9149960"/>
              <a:gd name="connsiteY358" fmla="*/ 2221729 h 6856674"/>
              <a:gd name="connsiteX359" fmla="*/ 3535019 w 9149960"/>
              <a:gd name="connsiteY359" fmla="*/ 2237631 h 6856674"/>
              <a:gd name="connsiteX360" fmla="*/ 3549596 w 9149960"/>
              <a:gd name="connsiteY360" fmla="*/ 2246908 h 6856674"/>
              <a:gd name="connsiteX361" fmla="*/ 3552248 w 9149960"/>
              <a:gd name="connsiteY361" fmla="*/ 2264799 h 6856674"/>
              <a:gd name="connsiteX362" fmla="*/ 3560199 w 9149960"/>
              <a:gd name="connsiteY362" fmla="*/ 2297929 h 6856674"/>
              <a:gd name="connsiteX363" fmla="*/ 3584714 w 9149960"/>
              <a:gd name="connsiteY363" fmla="*/ 2329071 h 6856674"/>
              <a:gd name="connsiteX364" fmla="*/ 3590016 w 9149960"/>
              <a:gd name="connsiteY364" fmla="*/ 2334372 h 6856674"/>
              <a:gd name="connsiteX365" fmla="*/ 3609232 w 9149960"/>
              <a:gd name="connsiteY365" fmla="*/ 2336360 h 6856674"/>
              <a:gd name="connsiteX366" fmla="*/ 3614532 w 9149960"/>
              <a:gd name="connsiteY366" fmla="*/ 2351600 h 6856674"/>
              <a:gd name="connsiteX367" fmla="*/ 3646337 w 9149960"/>
              <a:gd name="connsiteY367" fmla="*/ 2352924 h 6856674"/>
              <a:gd name="connsiteX368" fmla="*/ 3659590 w 9149960"/>
              <a:gd name="connsiteY368" fmla="*/ 2377441 h 6856674"/>
              <a:gd name="connsiteX369" fmla="*/ 3657601 w 9149960"/>
              <a:gd name="connsiteY369" fmla="*/ 2387381 h 6856674"/>
              <a:gd name="connsiteX370" fmla="*/ 3670192 w 9149960"/>
              <a:gd name="connsiteY370" fmla="*/ 2388706 h 6856674"/>
              <a:gd name="connsiteX371" fmla="*/ 3713923 w 9149960"/>
              <a:gd name="connsiteY371" fmla="*/ 2384067 h 6856674"/>
              <a:gd name="connsiteX372" fmla="*/ 3772895 w 9149960"/>
              <a:gd name="connsiteY372" fmla="*/ 2384730 h 6856674"/>
              <a:gd name="connsiteX373" fmla="*/ 3774883 w 9149960"/>
              <a:gd name="connsiteY373" fmla="*/ 2385392 h 6856674"/>
              <a:gd name="connsiteX374" fmla="*/ 3779521 w 9149960"/>
              <a:gd name="connsiteY374" fmla="*/ 2384730 h 6856674"/>
              <a:gd name="connsiteX375" fmla="*/ 3779521 w 9149960"/>
              <a:gd name="connsiteY375" fmla="*/ 2380093 h 6856674"/>
              <a:gd name="connsiteX376" fmla="*/ 3758981 w 9149960"/>
              <a:gd name="connsiteY376" fmla="*/ 2364188 h 6856674"/>
              <a:gd name="connsiteX377" fmla="*/ 3800063 w 9149960"/>
              <a:gd name="connsiteY377" fmla="*/ 2345635 h 6856674"/>
              <a:gd name="connsiteX378" fmla="*/ 3827892 w 9149960"/>
              <a:gd name="connsiteY378" fmla="*/ 2384067 h 6856674"/>
              <a:gd name="connsiteX379" fmla="*/ 3852408 w 9149960"/>
              <a:gd name="connsiteY379" fmla="*/ 2413886 h 6856674"/>
              <a:gd name="connsiteX380" fmla="*/ 3827229 w 9149960"/>
              <a:gd name="connsiteY380" fmla="*/ 2401958 h 6856674"/>
              <a:gd name="connsiteX381" fmla="*/ 3793436 w 9149960"/>
              <a:gd name="connsiteY381" fmla="*/ 2393344 h 6856674"/>
              <a:gd name="connsiteX382" fmla="*/ 3797413 w 9149960"/>
              <a:gd name="connsiteY382" fmla="*/ 2414548 h 6856674"/>
              <a:gd name="connsiteX383" fmla="*/ 3839156 w 9149960"/>
              <a:gd name="connsiteY383" fmla="*/ 2456956 h 6856674"/>
              <a:gd name="connsiteX384" fmla="*/ 3858372 w 9149960"/>
              <a:gd name="connsiteY384" fmla="*/ 2465570 h 6856674"/>
              <a:gd name="connsiteX385" fmla="*/ 3889514 w 9149960"/>
              <a:gd name="connsiteY385" fmla="*/ 2477497 h 6856674"/>
              <a:gd name="connsiteX386" fmla="*/ 3941198 w 9149960"/>
              <a:gd name="connsiteY386" fmla="*/ 2507314 h 6856674"/>
              <a:gd name="connsiteX387" fmla="*/ 3948487 w 9149960"/>
              <a:gd name="connsiteY387" fmla="*/ 2504002 h 6856674"/>
              <a:gd name="connsiteX388" fmla="*/ 3956438 w 9149960"/>
              <a:gd name="connsiteY388" fmla="*/ 2501351 h 6856674"/>
              <a:gd name="connsiteX389" fmla="*/ 3973003 w 9149960"/>
              <a:gd name="connsiteY389" fmla="*/ 2494724 h 6856674"/>
              <a:gd name="connsiteX390" fmla="*/ 3980292 w 9149960"/>
              <a:gd name="connsiteY390" fmla="*/ 2490087 h 6856674"/>
              <a:gd name="connsiteX391" fmla="*/ 4012760 w 9149960"/>
              <a:gd name="connsiteY391" fmla="*/ 2500025 h 6856674"/>
              <a:gd name="connsiteX392" fmla="*/ 4018060 w 9149960"/>
              <a:gd name="connsiteY392" fmla="*/ 2497376 h 6856674"/>
              <a:gd name="connsiteX393" fmla="*/ 4020048 w 9149960"/>
              <a:gd name="connsiteY393" fmla="*/ 2451654 h 6856674"/>
              <a:gd name="connsiteX394" fmla="*/ 3978966 w 9149960"/>
              <a:gd name="connsiteY394" fmla="*/ 2428464 h 6856674"/>
              <a:gd name="connsiteX395" fmla="*/ 4025349 w 9149960"/>
              <a:gd name="connsiteY395" fmla="*/ 2447679 h 6856674"/>
              <a:gd name="connsiteX396" fmla="*/ 4033300 w 9149960"/>
              <a:gd name="connsiteY396" fmla="*/ 2439728 h 6856674"/>
              <a:gd name="connsiteX397" fmla="*/ 4026012 w 9149960"/>
              <a:gd name="connsiteY397" fmla="*/ 2423824 h 6856674"/>
              <a:gd name="connsiteX398" fmla="*/ 3953787 w 9149960"/>
              <a:gd name="connsiteY398" fmla="*/ 2380755 h 6856674"/>
              <a:gd name="connsiteX399" fmla="*/ 3945173 w 9149960"/>
              <a:gd name="connsiteY399" fmla="*/ 2377441 h 6856674"/>
              <a:gd name="connsiteX400" fmla="*/ 3929934 w 9149960"/>
              <a:gd name="connsiteY400" fmla="*/ 2375454 h 6856674"/>
              <a:gd name="connsiteX401" fmla="*/ 3859697 w 9149960"/>
              <a:gd name="connsiteY401" fmla="*/ 2335697 h 6856674"/>
              <a:gd name="connsiteX402" fmla="*/ 3780847 w 9149960"/>
              <a:gd name="connsiteY402" fmla="*/ 2309193 h 6856674"/>
              <a:gd name="connsiteX403" fmla="*/ 3772234 w 9149960"/>
              <a:gd name="connsiteY403" fmla="*/ 2303229 h 6856674"/>
              <a:gd name="connsiteX404" fmla="*/ 3766270 w 9149960"/>
              <a:gd name="connsiteY404" fmla="*/ 2292626 h 6856674"/>
              <a:gd name="connsiteX405" fmla="*/ 3735789 w 9149960"/>
              <a:gd name="connsiteY405" fmla="*/ 2284673 h 6856674"/>
              <a:gd name="connsiteX406" fmla="*/ 3725850 w 9149960"/>
              <a:gd name="connsiteY406" fmla="*/ 2262811 h 6856674"/>
              <a:gd name="connsiteX407" fmla="*/ 3742415 w 9149960"/>
              <a:gd name="connsiteY407" fmla="*/ 2261485 h 6856674"/>
              <a:gd name="connsiteX408" fmla="*/ 3766932 w 9149960"/>
              <a:gd name="connsiteY408" fmla="*/ 2263472 h 6856674"/>
              <a:gd name="connsiteX409" fmla="*/ 3790786 w 9149960"/>
              <a:gd name="connsiteY409" fmla="*/ 2275399 h 6856674"/>
              <a:gd name="connsiteX410" fmla="*/ 3816627 w 9149960"/>
              <a:gd name="connsiteY410" fmla="*/ 2275399 h 6856674"/>
              <a:gd name="connsiteX411" fmla="*/ 3847107 w 9149960"/>
              <a:gd name="connsiteY411" fmla="*/ 2302565 h 6856674"/>
              <a:gd name="connsiteX412" fmla="*/ 3876925 w 9149960"/>
              <a:gd name="connsiteY412" fmla="*/ 2319795 h 6856674"/>
              <a:gd name="connsiteX413" fmla="*/ 3891502 w 9149960"/>
              <a:gd name="connsiteY413" fmla="*/ 2300580 h 6856674"/>
              <a:gd name="connsiteX414" fmla="*/ 3934572 w 9149960"/>
              <a:gd name="connsiteY414" fmla="*/ 2331722 h 6856674"/>
              <a:gd name="connsiteX415" fmla="*/ 3958426 w 9149960"/>
              <a:gd name="connsiteY415" fmla="*/ 2337685 h 6856674"/>
              <a:gd name="connsiteX416" fmla="*/ 3983605 w 9149960"/>
              <a:gd name="connsiteY416" fmla="*/ 2351600 h 6856674"/>
              <a:gd name="connsiteX417" fmla="*/ 4010109 w 9149960"/>
              <a:gd name="connsiteY417" fmla="*/ 2328409 h 6856674"/>
              <a:gd name="connsiteX418" fmla="*/ 4029987 w 9149960"/>
              <a:gd name="connsiteY418" fmla="*/ 2350937 h 6856674"/>
              <a:gd name="connsiteX419" fmla="*/ 4053841 w 9149960"/>
              <a:gd name="connsiteY419" fmla="*/ 2340997 h 6856674"/>
              <a:gd name="connsiteX420" fmla="*/ 4066431 w 9149960"/>
              <a:gd name="connsiteY420" fmla="*/ 2359551 h 6856674"/>
              <a:gd name="connsiteX421" fmla="*/ 4086309 w 9149960"/>
              <a:gd name="connsiteY421" fmla="*/ 2395995 h 6856674"/>
              <a:gd name="connsiteX422" fmla="*/ 4106187 w 9149960"/>
              <a:gd name="connsiteY422" fmla="*/ 2397982 h 6856674"/>
              <a:gd name="connsiteX423" fmla="*/ 4143956 w 9149960"/>
              <a:gd name="connsiteY423" fmla="*/ 2425812 h 6856674"/>
              <a:gd name="connsiteX424" fmla="*/ 4283099 w 9149960"/>
              <a:gd name="connsiteY424" fmla="*/ 2500688 h 6856674"/>
              <a:gd name="connsiteX425" fmla="*/ 4299002 w 9149960"/>
              <a:gd name="connsiteY425" fmla="*/ 2510628 h 6856674"/>
              <a:gd name="connsiteX426" fmla="*/ 4281774 w 9149960"/>
              <a:gd name="connsiteY426" fmla="*/ 2503338 h 6856674"/>
              <a:gd name="connsiteX427" fmla="*/ 4139981 w 9149960"/>
              <a:gd name="connsiteY427" fmla="*/ 2429125 h 6856674"/>
              <a:gd name="connsiteX428" fmla="*/ 4057817 w 9149960"/>
              <a:gd name="connsiteY428" fmla="*/ 2409911 h 6856674"/>
              <a:gd name="connsiteX429" fmla="*/ 4048540 w 9149960"/>
              <a:gd name="connsiteY429" fmla="*/ 2411897 h 6856674"/>
              <a:gd name="connsiteX430" fmla="*/ 4051191 w 9149960"/>
              <a:gd name="connsiteY430" fmla="*/ 2419186 h 6856674"/>
              <a:gd name="connsiteX431" fmla="*/ 4076370 w 9149960"/>
              <a:gd name="connsiteY431" fmla="*/ 2436414 h 6856674"/>
              <a:gd name="connsiteX432" fmla="*/ 4184375 w 9149960"/>
              <a:gd name="connsiteY432" fmla="*/ 2502677 h 6856674"/>
              <a:gd name="connsiteX433" fmla="*/ 4238042 w 9149960"/>
              <a:gd name="connsiteY433" fmla="*/ 2527856 h 6856674"/>
              <a:gd name="connsiteX434" fmla="*/ 4254607 w 9149960"/>
              <a:gd name="connsiteY434" fmla="*/ 2533819 h 6856674"/>
              <a:gd name="connsiteX435" fmla="*/ 4302316 w 9149960"/>
              <a:gd name="connsiteY435" fmla="*/ 2531832 h 6856674"/>
              <a:gd name="connsiteX436" fmla="*/ 4320868 w 9149960"/>
              <a:gd name="connsiteY436" fmla="*/ 2593452 h 6856674"/>
              <a:gd name="connsiteX437" fmla="*/ 4328819 w 9149960"/>
              <a:gd name="connsiteY437" fmla="*/ 2598753 h 6856674"/>
              <a:gd name="connsiteX438" fmla="*/ 4391104 w 9149960"/>
              <a:gd name="connsiteY438" fmla="*/ 2665013 h 6856674"/>
              <a:gd name="connsiteX439" fmla="*/ 4399718 w 9149960"/>
              <a:gd name="connsiteY439" fmla="*/ 2674953 h 6856674"/>
              <a:gd name="connsiteX440" fmla="*/ 4435499 w 9149960"/>
              <a:gd name="connsiteY440" fmla="*/ 2706096 h 6856674"/>
              <a:gd name="connsiteX441" fmla="*/ 4458690 w 9149960"/>
              <a:gd name="connsiteY441" fmla="*/ 2710071 h 6856674"/>
              <a:gd name="connsiteX442" fmla="*/ 4471280 w 9149960"/>
              <a:gd name="connsiteY442" fmla="*/ 2718023 h 6856674"/>
              <a:gd name="connsiteX443" fmla="*/ 4488508 w 9149960"/>
              <a:gd name="connsiteY443" fmla="*/ 2686218 h 6856674"/>
              <a:gd name="connsiteX444" fmla="*/ 4485857 w 9149960"/>
              <a:gd name="connsiteY444" fmla="*/ 2741876 h 6856674"/>
              <a:gd name="connsiteX445" fmla="*/ 4489833 w 9149960"/>
              <a:gd name="connsiteY445" fmla="*/ 2747178 h 6856674"/>
              <a:gd name="connsiteX446" fmla="*/ 4509048 w 9149960"/>
              <a:gd name="connsiteY446" fmla="*/ 2764405 h 6856674"/>
              <a:gd name="connsiteX447" fmla="*/ 4526276 w 9149960"/>
              <a:gd name="connsiteY447" fmla="*/ 2745189 h 6856674"/>
              <a:gd name="connsiteX448" fmla="*/ 4509048 w 9149960"/>
              <a:gd name="connsiteY448" fmla="*/ 2660376 h 6856674"/>
              <a:gd name="connsiteX449" fmla="*/ 4491821 w 9149960"/>
              <a:gd name="connsiteY449" fmla="*/ 2651761 h 6856674"/>
              <a:gd name="connsiteX450" fmla="*/ 4487182 w 9149960"/>
              <a:gd name="connsiteY450" fmla="*/ 2637848 h 6856674"/>
              <a:gd name="connsiteX451" fmla="*/ 4499109 w 9149960"/>
              <a:gd name="connsiteY451" fmla="*/ 2641822 h 6856674"/>
              <a:gd name="connsiteX452" fmla="*/ 4509048 w 9149960"/>
              <a:gd name="connsiteY452" fmla="*/ 2640497 h 6856674"/>
              <a:gd name="connsiteX453" fmla="*/ 4522963 w 9149960"/>
              <a:gd name="connsiteY453" fmla="*/ 2640497 h 6856674"/>
              <a:gd name="connsiteX454" fmla="*/ 4527602 w 9149960"/>
              <a:gd name="connsiteY454" fmla="*/ 2631884 h 6856674"/>
              <a:gd name="connsiteX455" fmla="*/ 4539529 w 9149960"/>
              <a:gd name="connsiteY455" fmla="*/ 2592789 h 6856674"/>
              <a:gd name="connsiteX456" fmla="*/ 4560069 w 9149960"/>
              <a:gd name="connsiteY456" fmla="*/ 2511291 h 6856674"/>
              <a:gd name="connsiteX457" fmla="*/ 4571996 w 9149960"/>
              <a:gd name="connsiteY457" fmla="*/ 2497376 h 6856674"/>
              <a:gd name="connsiteX458" fmla="*/ 4579285 w 9149960"/>
              <a:gd name="connsiteY458" fmla="*/ 2511291 h 6856674"/>
              <a:gd name="connsiteX459" fmla="*/ 4561395 w 9149960"/>
              <a:gd name="connsiteY459" fmla="*/ 2622607 h 6856674"/>
              <a:gd name="connsiteX460" fmla="*/ 4552781 w 9149960"/>
              <a:gd name="connsiteY460" fmla="*/ 2690855 h 6856674"/>
              <a:gd name="connsiteX461" fmla="*/ 4545492 w 9149960"/>
              <a:gd name="connsiteY461" fmla="*/ 2805488 h 6856674"/>
              <a:gd name="connsiteX462" fmla="*/ 4552781 w 9149960"/>
              <a:gd name="connsiteY462" fmla="*/ 2849219 h 6856674"/>
              <a:gd name="connsiteX463" fmla="*/ 4579948 w 9149960"/>
              <a:gd name="connsiteY463" fmla="*/ 2906867 h 6856674"/>
              <a:gd name="connsiteX464" fmla="*/ 4580610 w 9149960"/>
              <a:gd name="connsiteY464" fmla="*/ 2909517 h 6856674"/>
              <a:gd name="connsiteX465" fmla="*/ 4585911 w 9149960"/>
              <a:gd name="connsiteY465" fmla="*/ 2915480 h 6856674"/>
              <a:gd name="connsiteX466" fmla="*/ 4600489 w 9149960"/>
              <a:gd name="connsiteY466" fmla="*/ 2918794 h 6856674"/>
              <a:gd name="connsiteX467" fmla="*/ 4601815 w 9149960"/>
              <a:gd name="connsiteY467" fmla="*/ 2900902 h 6856674"/>
              <a:gd name="connsiteX468" fmla="*/ 4587900 w 9149960"/>
              <a:gd name="connsiteY468" fmla="*/ 2867772 h 6856674"/>
              <a:gd name="connsiteX469" fmla="*/ 4569346 w 9149960"/>
              <a:gd name="connsiteY469" fmla="*/ 2841268 h 6856674"/>
              <a:gd name="connsiteX470" fmla="*/ 4571996 w 9149960"/>
              <a:gd name="connsiteY470" fmla="*/ 2839280 h 6856674"/>
              <a:gd name="connsiteX471" fmla="*/ 4597176 w 9149960"/>
              <a:gd name="connsiteY471" fmla="*/ 2861809 h 6856674"/>
              <a:gd name="connsiteX472" fmla="*/ 4607115 w 9149960"/>
              <a:gd name="connsiteY472" fmla="*/ 2875723 h 6856674"/>
              <a:gd name="connsiteX473" fmla="*/ 4615730 w 9149960"/>
              <a:gd name="connsiteY473" fmla="*/ 2857170 h 6856674"/>
              <a:gd name="connsiteX474" fmla="*/ 4628318 w 9149960"/>
              <a:gd name="connsiteY474" fmla="*/ 2868435 h 6856674"/>
              <a:gd name="connsiteX475" fmla="*/ 4637595 w 9149960"/>
              <a:gd name="connsiteY475" fmla="*/ 2858496 h 6856674"/>
              <a:gd name="connsiteX476" fmla="*/ 4648859 w 9149960"/>
              <a:gd name="connsiteY476" fmla="*/ 2877049 h 6856674"/>
              <a:gd name="connsiteX477" fmla="*/ 4647534 w 9149960"/>
              <a:gd name="connsiteY477" fmla="*/ 2906867 h 6856674"/>
              <a:gd name="connsiteX478" fmla="*/ 4642895 w 9149960"/>
              <a:gd name="connsiteY478" fmla="*/ 2928732 h 6856674"/>
              <a:gd name="connsiteX479" fmla="*/ 4632957 w 9149960"/>
              <a:gd name="connsiteY479" fmla="*/ 2935359 h 6856674"/>
              <a:gd name="connsiteX480" fmla="*/ 4615066 w 9149960"/>
              <a:gd name="connsiteY480" fmla="*/ 2916143 h 6856674"/>
              <a:gd name="connsiteX481" fmla="*/ 4609102 w 9149960"/>
              <a:gd name="connsiteY481" fmla="*/ 2939335 h 6856674"/>
              <a:gd name="connsiteX482" fmla="*/ 4619704 w 9149960"/>
              <a:gd name="connsiteY482" fmla="*/ 2945298 h 6856674"/>
              <a:gd name="connsiteX483" fmla="*/ 4609102 w 9149960"/>
              <a:gd name="connsiteY483" fmla="*/ 2941985 h 6856674"/>
              <a:gd name="connsiteX484" fmla="*/ 4626330 w 9149960"/>
              <a:gd name="connsiteY484" fmla="*/ 2967826 h 6856674"/>
              <a:gd name="connsiteX485" fmla="*/ 4604464 w 9149960"/>
              <a:gd name="connsiteY485" fmla="*/ 2975115 h 6856674"/>
              <a:gd name="connsiteX486" fmla="*/ 4616391 w 9149960"/>
              <a:gd name="connsiteY486" fmla="*/ 2999631 h 6856674"/>
              <a:gd name="connsiteX487" fmla="*/ 4605127 w 9149960"/>
              <a:gd name="connsiteY487" fmla="*/ 3026136 h 6856674"/>
              <a:gd name="connsiteX488" fmla="*/ 4544829 w 9149960"/>
              <a:gd name="connsiteY488" fmla="*/ 3107636 h 6856674"/>
              <a:gd name="connsiteX489" fmla="*/ 4297676 w 9149960"/>
              <a:gd name="connsiteY489" fmla="*/ 3451528 h 6856674"/>
              <a:gd name="connsiteX490" fmla="*/ 3913368 w 9149960"/>
              <a:gd name="connsiteY490" fmla="*/ 3988241 h 6856674"/>
              <a:gd name="connsiteX491" fmla="*/ 3956438 w 9149960"/>
              <a:gd name="connsiteY491" fmla="*/ 4014745 h 6856674"/>
              <a:gd name="connsiteX492" fmla="*/ 3994207 w 9149960"/>
              <a:gd name="connsiteY492" fmla="*/ 4041912 h 6856674"/>
              <a:gd name="connsiteX493" fmla="*/ 4006796 w 9149960"/>
              <a:gd name="connsiteY493" fmla="*/ 4047213 h 6856674"/>
              <a:gd name="connsiteX494" fmla="*/ 4008784 w 9149960"/>
              <a:gd name="connsiteY494" fmla="*/ 4034623 h 6856674"/>
              <a:gd name="connsiteX495" fmla="*/ 3998845 w 9149960"/>
              <a:gd name="connsiteY495" fmla="*/ 4025347 h 6856674"/>
              <a:gd name="connsiteX496" fmla="*/ 4020711 w 9149960"/>
              <a:gd name="connsiteY496" fmla="*/ 4026009 h 6856674"/>
              <a:gd name="connsiteX497" fmla="*/ 4063781 w 9149960"/>
              <a:gd name="connsiteY497" fmla="*/ 4040586 h 6856674"/>
              <a:gd name="connsiteX498" fmla="*/ 4073057 w 9149960"/>
              <a:gd name="connsiteY498" fmla="*/ 4063115 h 6856674"/>
              <a:gd name="connsiteX499" fmla="*/ 4124740 w 9149960"/>
              <a:gd name="connsiteY499" fmla="*/ 4075705 h 6856674"/>
              <a:gd name="connsiteX500" fmla="*/ 4204248 w 9149960"/>
              <a:gd name="connsiteY500" fmla="*/ 4096908 h 6856674"/>
              <a:gd name="connsiteX501" fmla="*/ 4218826 w 9149960"/>
              <a:gd name="connsiteY501" fmla="*/ 4118774 h 6856674"/>
              <a:gd name="connsiteX502" fmla="*/ 4206236 w 9149960"/>
              <a:gd name="connsiteY502" fmla="*/ 4133352 h 6856674"/>
              <a:gd name="connsiteX503" fmla="*/ 4236054 w 9149960"/>
              <a:gd name="connsiteY503" fmla="*/ 4133352 h 6856674"/>
              <a:gd name="connsiteX504" fmla="*/ 4316229 w 9149960"/>
              <a:gd name="connsiteY504" fmla="*/ 4141965 h 6856674"/>
              <a:gd name="connsiteX505" fmla="*/ 4359299 w 9149960"/>
              <a:gd name="connsiteY505" fmla="*/ 4143954 h 6856674"/>
              <a:gd name="connsiteX506" fmla="*/ 4397730 w 9149960"/>
              <a:gd name="connsiteY506" fmla="*/ 4149254 h 6856674"/>
              <a:gd name="connsiteX507" fmla="*/ 4397730 w 9149960"/>
              <a:gd name="connsiteY507" fmla="*/ 4183710 h 6856674"/>
              <a:gd name="connsiteX508" fmla="*/ 4449414 w 9149960"/>
              <a:gd name="connsiteY508" fmla="*/ 4220154 h 6856674"/>
              <a:gd name="connsiteX509" fmla="*/ 4459353 w 9149960"/>
              <a:gd name="connsiteY509" fmla="*/ 4226117 h 6856674"/>
              <a:gd name="connsiteX510" fmla="*/ 4489170 w 9149960"/>
              <a:gd name="connsiteY510" fmla="*/ 4287740 h 6856674"/>
              <a:gd name="connsiteX511" fmla="*/ 4546155 w 9149960"/>
              <a:gd name="connsiteY511" fmla="*/ 4309606 h 6856674"/>
              <a:gd name="connsiteX512" fmla="*/ 4536878 w 9149960"/>
              <a:gd name="connsiteY512" fmla="*/ 4327496 h 6856674"/>
              <a:gd name="connsiteX513" fmla="*/ 4574647 w 9149960"/>
              <a:gd name="connsiteY513" fmla="*/ 4340086 h 6856674"/>
              <a:gd name="connsiteX514" fmla="*/ 4537541 w 9149960"/>
              <a:gd name="connsiteY514" fmla="*/ 4370566 h 6856674"/>
              <a:gd name="connsiteX515" fmla="*/ 4585911 w 9149960"/>
              <a:gd name="connsiteY515" fmla="*/ 4381168 h 6856674"/>
              <a:gd name="connsiteX516" fmla="*/ 4558744 w 9149960"/>
              <a:gd name="connsiteY516" fmla="*/ 4383155 h 6856674"/>
              <a:gd name="connsiteX517" fmla="*/ 4590550 w 9149960"/>
              <a:gd name="connsiteY517" fmla="*/ 4389119 h 6856674"/>
              <a:gd name="connsiteX518" fmla="*/ 4643558 w 9149960"/>
              <a:gd name="connsiteY518" fmla="*/ 4405684 h 6856674"/>
              <a:gd name="connsiteX519" fmla="*/ 4672713 w 9149960"/>
              <a:gd name="connsiteY519" fmla="*/ 4438152 h 6856674"/>
              <a:gd name="connsiteX520" fmla="*/ 4690603 w 9149960"/>
              <a:gd name="connsiteY520" fmla="*/ 4464656 h 6856674"/>
              <a:gd name="connsiteX521" fmla="*/ 4697229 w 9149960"/>
              <a:gd name="connsiteY521" fmla="*/ 4468632 h 6856674"/>
              <a:gd name="connsiteX522" fmla="*/ 4746263 w 9149960"/>
              <a:gd name="connsiteY522" fmla="*/ 4481221 h 6856674"/>
              <a:gd name="connsiteX523" fmla="*/ 4780718 w 9149960"/>
              <a:gd name="connsiteY523" fmla="*/ 4490498 h 6856674"/>
              <a:gd name="connsiteX524" fmla="*/ 4781381 w 9149960"/>
              <a:gd name="connsiteY524" fmla="*/ 4501100 h 6856674"/>
              <a:gd name="connsiteX525" fmla="*/ 4729697 w 9149960"/>
              <a:gd name="connsiteY525" fmla="*/ 4496461 h 6856674"/>
              <a:gd name="connsiteX526" fmla="*/ 4757527 w 9149960"/>
              <a:gd name="connsiteY526" fmla="*/ 4517665 h 6856674"/>
              <a:gd name="connsiteX527" fmla="*/ 4874808 w 9149960"/>
              <a:gd name="connsiteY527" fmla="*/ 4543507 h 6856674"/>
              <a:gd name="connsiteX528" fmla="*/ 4893362 w 9149960"/>
              <a:gd name="connsiteY528" fmla="*/ 4561397 h 6856674"/>
              <a:gd name="connsiteX529" fmla="*/ 4879447 w 9149960"/>
              <a:gd name="connsiteY529" fmla="*/ 4566035 h 6856674"/>
              <a:gd name="connsiteX530" fmla="*/ 4864869 w 9149960"/>
              <a:gd name="connsiteY530" fmla="*/ 4577962 h 6856674"/>
              <a:gd name="connsiteX531" fmla="*/ 4883422 w 9149960"/>
              <a:gd name="connsiteY531" fmla="*/ 4583263 h 6856674"/>
              <a:gd name="connsiteX532" fmla="*/ 4963598 w 9149960"/>
              <a:gd name="connsiteY532" fmla="*/ 4587239 h 6856674"/>
              <a:gd name="connsiteX533" fmla="*/ 4919203 w 9149960"/>
              <a:gd name="connsiteY533" fmla="*/ 4566698 h 6856674"/>
              <a:gd name="connsiteX534" fmla="*/ 4905289 w 9149960"/>
              <a:gd name="connsiteY534" fmla="*/ 4536881 h 6856674"/>
              <a:gd name="connsiteX535" fmla="*/ 4947033 w 9149960"/>
              <a:gd name="connsiteY535" fmla="*/ 4538206 h 6856674"/>
              <a:gd name="connsiteX536" fmla="*/ 4945045 w 9149960"/>
              <a:gd name="connsiteY536" fmla="*/ 4534230 h 6856674"/>
              <a:gd name="connsiteX537" fmla="*/ 4962273 w 9149960"/>
              <a:gd name="connsiteY537" fmla="*/ 4525616 h 6856674"/>
              <a:gd name="connsiteX538" fmla="*/ 5023233 w 9149960"/>
              <a:gd name="connsiteY538" fmla="*/ 4521641 h 6856674"/>
              <a:gd name="connsiteX539" fmla="*/ 5104071 w 9149960"/>
              <a:gd name="connsiteY539" fmla="*/ 4565373 h 6856674"/>
              <a:gd name="connsiteX540" fmla="*/ 5136539 w 9149960"/>
              <a:gd name="connsiteY540" fmla="*/ 4553446 h 6856674"/>
              <a:gd name="connsiteX541" fmla="*/ 5212077 w 9149960"/>
              <a:gd name="connsiteY541" fmla="*/ 4581276 h 6856674"/>
              <a:gd name="connsiteX542" fmla="*/ 5162381 w 9149960"/>
              <a:gd name="connsiteY542" fmla="*/ 4570674 h 6856674"/>
              <a:gd name="connsiteX543" fmla="*/ 5206113 w 9149960"/>
              <a:gd name="connsiteY543" fmla="*/ 4587902 h 6856674"/>
              <a:gd name="connsiteX544" fmla="*/ 5231955 w 9149960"/>
              <a:gd name="connsiteY544" fmla="*/ 4601816 h 6856674"/>
              <a:gd name="connsiteX545" fmla="*/ 5223341 w 9149960"/>
              <a:gd name="connsiteY545" fmla="*/ 4605792 h 6856674"/>
              <a:gd name="connsiteX546" fmla="*/ 5233944 w 9149960"/>
              <a:gd name="connsiteY546" fmla="*/ 4605792 h 6856674"/>
              <a:gd name="connsiteX547" fmla="*/ 5252495 w 9149960"/>
              <a:gd name="connsiteY547" fmla="*/ 4608442 h 6856674"/>
              <a:gd name="connsiteX548" fmla="*/ 5243219 w 9149960"/>
              <a:gd name="connsiteY548" fmla="*/ 4595190 h 6856674"/>
              <a:gd name="connsiteX549" fmla="*/ 5243882 w 9149960"/>
              <a:gd name="connsiteY549" fmla="*/ 4583926 h 6856674"/>
              <a:gd name="connsiteX550" fmla="*/ 5263760 w 9149960"/>
              <a:gd name="connsiteY550" fmla="*/ 4591877 h 6856674"/>
              <a:gd name="connsiteX551" fmla="*/ 5280988 w 9149960"/>
              <a:gd name="connsiteY551" fmla="*/ 4624345 h 6856674"/>
              <a:gd name="connsiteX552" fmla="*/ 5277012 w 9149960"/>
              <a:gd name="connsiteY552" fmla="*/ 4623682 h 6856674"/>
              <a:gd name="connsiteX553" fmla="*/ 5303285 w 9149960"/>
              <a:gd name="connsiteY553" fmla="*/ 4636944 h 6856674"/>
              <a:gd name="connsiteX554" fmla="*/ 5290926 w 9149960"/>
              <a:gd name="connsiteY554" fmla="*/ 4628320 h 6856674"/>
              <a:gd name="connsiteX555" fmla="*/ 5277011 w 9149960"/>
              <a:gd name="connsiteY555" fmla="*/ 4591214 h 6856674"/>
              <a:gd name="connsiteX556" fmla="*/ 5288276 w 9149960"/>
              <a:gd name="connsiteY556" fmla="*/ 4580612 h 6856674"/>
              <a:gd name="connsiteX557" fmla="*/ 5328695 w 9149960"/>
              <a:gd name="connsiteY557" fmla="*/ 4628983 h 6856674"/>
              <a:gd name="connsiteX558" fmla="*/ 5335321 w 9149960"/>
              <a:gd name="connsiteY558" fmla="*/ 4644886 h 6856674"/>
              <a:gd name="connsiteX559" fmla="*/ 5313455 w 9149960"/>
              <a:gd name="connsiteY559" fmla="*/ 4632296 h 6856674"/>
              <a:gd name="connsiteX560" fmla="*/ 5317356 w 9149960"/>
              <a:gd name="connsiteY560" fmla="*/ 4642700 h 6856674"/>
              <a:gd name="connsiteX561" fmla="*/ 5351887 w 9149960"/>
              <a:gd name="connsiteY561" fmla="*/ 4651512 h 6856674"/>
              <a:gd name="connsiteX562" fmla="*/ 5332671 w 9149960"/>
              <a:gd name="connsiteY562" fmla="*/ 4625008 h 6856674"/>
              <a:gd name="connsiteX563" fmla="*/ 5331346 w 9149960"/>
              <a:gd name="connsiteY563" fmla="*/ 4623682 h 6856674"/>
              <a:gd name="connsiteX564" fmla="*/ 5335984 w 9149960"/>
              <a:gd name="connsiteY564" fmla="*/ 4621694 h 6856674"/>
              <a:gd name="connsiteX565" fmla="*/ 5310805 w 9149960"/>
              <a:gd name="connsiteY565" fmla="*/ 4583926 h 6856674"/>
              <a:gd name="connsiteX566" fmla="*/ 5322732 w 9149960"/>
              <a:gd name="connsiteY566" fmla="*/ 4583263 h 6856674"/>
              <a:gd name="connsiteX567" fmla="*/ 5324720 w 9149960"/>
              <a:gd name="connsiteY567" fmla="*/ 4581938 h 6856674"/>
              <a:gd name="connsiteX568" fmla="*/ 5324058 w 9149960"/>
              <a:gd name="connsiteY568" fmla="*/ 4579950 h 6856674"/>
              <a:gd name="connsiteX569" fmla="*/ 5322069 w 9149960"/>
              <a:gd name="connsiteY569" fmla="*/ 4576637 h 6856674"/>
              <a:gd name="connsiteX570" fmla="*/ 5332010 w 9149960"/>
              <a:gd name="connsiteY570" fmla="*/ 4578625 h 6856674"/>
              <a:gd name="connsiteX571" fmla="*/ 5373753 w 9149960"/>
              <a:gd name="connsiteY571" fmla="*/ 4647536 h 6856674"/>
              <a:gd name="connsiteX572" fmla="*/ 5383692 w 9149960"/>
              <a:gd name="connsiteY572" fmla="*/ 4650849 h 6856674"/>
              <a:gd name="connsiteX573" fmla="*/ 5384355 w 9149960"/>
              <a:gd name="connsiteY573" fmla="*/ 4651512 h 6856674"/>
              <a:gd name="connsiteX574" fmla="*/ 5384355 w 9149960"/>
              <a:gd name="connsiteY574" fmla="*/ 4662776 h 6856674"/>
              <a:gd name="connsiteX575" fmla="*/ 5407546 w 9149960"/>
              <a:gd name="connsiteY575" fmla="*/ 4676691 h 6856674"/>
              <a:gd name="connsiteX576" fmla="*/ 5406883 w 9149960"/>
              <a:gd name="connsiteY576" fmla="*/ 4676028 h 6856674"/>
              <a:gd name="connsiteX577" fmla="*/ 5406221 w 9149960"/>
              <a:gd name="connsiteY577" fmla="*/ 4670065 h 6856674"/>
              <a:gd name="connsiteX578" fmla="*/ 5472482 w 9149960"/>
              <a:gd name="connsiteY578" fmla="*/ 4685305 h 6856674"/>
              <a:gd name="connsiteX579" fmla="*/ 5474469 w 9149960"/>
              <a:gd name="connsiteY579" fmla="*/ 4678679 h 6856674"/>
              <a:gd name="connsiteX580" fmla="*/ 5502299 w 9149960"/>
              <a:gd name="connsiteY580" fmla="*/ 4692594 h 6856674"/>
              <a:gd name="connsiteX581" fmla="*/ 5593077 w 9149960"/>
              <a:gd name="connsiteY581" fmla="*/ 4750903 h 6856674"/>
              <a:gd name="connsiteX582" fmla="*/ 5597715 w 9149960"/>
              <a:gd name="connsiteY582" fmla="*/ 4751566 h 6856674"/>
              <a:gd name="connsiteX583" fmla="*/ 5661325 w 9149960"/>
              <a:gd name="connsiteY583" fmla="*/ 4797948 h 6856674"/>
              <a:gd name="connsiteX584" fmla="*/ 5669939 w 9149960"/>
              <a:gd name="connsiteY584" fmla="*/ 4788009 h 6856674"/>
              <a:gd name="connsiteX585" fmla="*/ 5699094 w 9149960"/>
              <a:gd name="connsiteY585" fmla="*/ 4774094 h 6856674"/>
              <a:gd name="connsiteX586" fmla="*/ 5685842 w 9149960"/>
              <a:gd name="connsiteY586" fmla="*/ 4772769 h 6856674"/>
              <a:gd name="connsiteX587" fmla="*/ 5717647 w 9149960"/>
              <a:gd name="connsiteY587" fmla="*/ 4755542 h 6856674"/>
              <a:gd name="connsiteX588" fmla="*/ 5716322 w 9149960"/>
              <a:gd name="connsiteY588" fmla="*/ 4780721 h 6856674"/>
              <a:gd name="connsiteX589" fmla="*/ 5763367 w 9149960"/>
              <a:gd name="connsiteY589" fmla="*/ 4764155 h 6856674"/>
              <a:gd name="connsiteX590" fmla="*/ 5769330 w 9149960"/>
              <a:gd name="connsiteY590" fmla="*/ 4789334 h 6856674"/>
              <a:gd name="connsiteX591" fmla="*/ 5738850 w 9149960"/>
              <a:gd name="connsiteY591" fmla="*/ 4802587 h 6856674"/>
              <a:gd name="connsiteX592" fmla="*/ 5835591 w 9149960"/>
              <a:gd name="connsiteY592" fmla="*/ 4809876 h 6856674"/>
              <a:gd name="connsiteX593" fmla="*/ 5768668 w 9149960"/>
              <a:gd name="connsiteY593" fmla="*/ 4817164 h 6856674"/>
              <a:gd name="connsiteX594" fmla="*/ 5810412 w 9149960"/>
              <a:gd name="connsiteY594" fmla="*/ 4863547 h 6856674"/>
              <a:gd name="connsiteX595" fmla="*/ 5825652 w 9149960"/>
              <a:gd name="connsiteY595" fmla="*/ 4901315 h 6856674"/>
              <a:gd name="connsiteX596" fmla="*/ 5823664 w 9149960"/>
              <a:gd name="connsiteY596" fmla="*/ 4915230 h 6856674"/>
              <a:gd name="connsiteX597" fmla="*/ 5818363 w 9149960"/>
              <a:gd name="connsiteY597" fmla="*/ 4924507 h 6856674"/>
              <a:gd name="connsiteX598" fmla="*/ 5897877 w 9149960"/>
              <a:gd name="connsiteY598" fmla="*/ 4936434 h 6856674"/>
              <a:gd name="connsiteX599" fmla="*/ 5922393 w 9149960"/>
              <a:gd name="connsiteY599" fmla="*/ 4940409 h 6856674"/>
              <a:gd name="connsiteX600" fmla="*/ 5929019 w 9149960"/>
              <a:gd name="connsiteY600" fmla="*/ 4977515 h 6856674"/>
              <a:gd name="connsiteX601" fmla="*/ 5992629 w 9149960"/>
              <a:gd name="connsiteY601" fmla="*/ 5003357 h 6856674"/>
              <a:gd name="connsiteX602" fmla="*/ 5978715 w 9149960"/>
              <a:gd name="connsiteY602" fmla="*/ 5020585 h 6856674"/>
              <a:gd name="connsiteX603" fmla="*/ 6001906 w 9149960"/>
              <a:gd name="connsiteY603" fmla="*/ 5035162 h 6856674"/>
              <a:gd name="connsiteX604" fmla="*/ 5981365 w 9149960"/>
              <a:gd name="connsiteY604" fmla="*/ 5059679 h 6856674"/>
              <a:gd name="connsiteX605" fmla="*/ 5999256 w 9149960"/>
              <a:gd name="connsiteY605" fmla="*/ 5077569 h 6856674"/>
              <a:gd name="connsiteX606" fmla="*/ 6011845 w 9149960"/>
              <a:gd name="connsiteY606" fmla="*/ 5083533 h 6856674"/>
              <a:gd name="connsiteX607" fmla="*/ 6027085 w 9149960"/>
              <a:gd name="connsiteY607" fmla="*/ 5093472 h 6856674"/>
              <a:gd name="connsiteX608" fmla="*/ 6042325 w 9149960"/>
              <a:gd name="connsiteY608" fmla="*/ 5102086 h 6856674"/>
              <a:gd name="connsiteX609" fmla="*/ 6055577 w 9149960"/>
              <a:gd name="connsiteY609" fmla="*/ 5112025 h 6856674"/>
              <a:gd name="connsiteX610" fmla="*/ 6061541 w 9149960"/>
              <a:gd name="connsiteY610" fmla="*/ 5123289 h 6856674"/>
              <a:gd name="connsiteX611" fmla="*/ 6111899 w 9149960"/>
              <a:gd name="connsiteY611" fmla="*/ 5133891 h 6856674"/>
              <a:gd name="connsiteX612" fmla="*/ 6063529 w 9149960"/>
              <a:gd name="connsiteY612" fmla="*/ 5132566 h 6856674"/>
              <a:gd name="connsiteX613" fmla="*/ 6048951 w 9149960"/>
              <a:gd name="connsiteY613" fmla="*/ 5133891 h 6856674"/>
              <a:gd name="connsiteX614" fmla="*/ 6056240 w 9149960"/>
              <a:gd name="connsiteY614" fmla="*/ 5142505 h 6856674"/>
              <a:gd name="connsiteX615" fmla="*/ 6081419 w 9149960"/>
              <a:gd name="connsiteY615" fmla="*/ 5148468 h 6856674"/>
              <a:gd name="connsiteX616" fmla="*/ 6169546 w 9149960"/>
              <a:gd name="connsiteY616" fmla="*/ 5167021 h 6856674"/>
              <a:gd name="connsiteX617" fmla="*/ 6172859 w 9149960"/>
              <a:gd name="connsiteY617" fmla="*/ 5169672 h 6856674"/>
              <a:gd name="connsiteX618" fmla="*/ 6204664 w 9149960"/>
              <a:gd name="connsiteY618" fmla="*/ 5184249 h 6856674"/>
              <a:gd name="connsiteX619" fmla="*/ 6186111 w 9149960"/>
              <a:gd name="connsiteY619" fmla="*/ 5202140 h 6856674"/>
              <a:gd name="connsiteX620" fmla="*/ 6217254 w 9149960"/>
              <a:gd name="connsiteY620" fmla="*/ 5194851 h 6856674"/>
              <a:gd name="connsiteX621" fmla="*/ 6231169 w 9149960"/>
              <a:gd name="connsiteY621" fmla="*/ 5183587 h 6856674"/>
              <a:gd name="connsiteX622" fmla="*/ 6180810 w 9149960"/>
              <a:gd name="connsiteY622" fmla="*/ 5164371 h 6856674"/>
              <a:gd name="connsiteX623" fmla="*/ 6205990 w 9149960"/>
              <a:gd name="connsiteY623" fmla="*/ 5125277 h 6856674"/>
              <a:gd name="connsiteX624" fmla="*/ 6255023 w 9149960"/>
              <a:gd name="connsiteY624" fmla="*/ 5178286 h 6856674"/>
              <a:gd name="connsiteX625" fmla="*/ 6269600 w 9149960"/>
              <a:gd name="connsiteY625" fmla="*/ 5189550 h 6856674"/>
              <a:gd name="connsiteX626" fmla="*/ 6303393 w 9149960"/>
              <a:gd name="connsiteY626" fmla="*/ 5220030 h 6856674"/>
              <a:gd name="connsiteX627" fmla="*/ 6286165 w 9149960"/>
              <a:gd name="connsiteY627" fmla="*/ 5230632 h 6856674"/>
              <a:gd name="connsiteX628" fmla="*/ 6400134 w 9149960"/>
              <a:gd name="connsiteY628" fmla="*/ 5262437 h 6856674"/>
              <a:gd name="connsiteX629" fmla="*/ 6457781 w 9149960"/>
              <a:gd name="connsiteY629" fmla="*/ 5271051 h 6856674"/>
              <a:gd name="connsiteX630" fmla="*/ 6470370 w 9149960"/>
              <a:gd name="connsiteY630" fmla="*/ 5298881 h 6856674"/>
              <a:gd name="connsiteX631" fmla="*/ 6528017 w 9149960"/>
              <a:gd name="connsiteY631" fmla="*/ 5339300 h 6856674"/>
              <a:gd name="connsiteX632" fmla="*/ 6553196 w 9149960"/>
              <a:gd name="connsiteY632" fmla="*/ 5357853 h 6856674"/>
              <a:gd name="connsiteX633" fmla="*/ 6611506 w 9149960"/>
              <a:gd name="connsiteY633" fmla="*/ 5383032 h 6856674"/>
              <a:gd name="connsiteX634" fmla="*/ 6626746 w 9149960"/>
              <a:gd name="connsiteY634" fmla="*/ 5385020 h 6856674"/>
              <a:gd name="connsiteX635" fmla="*/ 6663852 w 9149960"/>
              <a:gd name="connsiteY635" fmla="*/ 5389658 h 6856674"/>
              <a:gd name="connsiteX636" fmla="*/ 6653913 w 9149960"/>
              <a:gd name="connsiteY636" fmla="*/ 5409536 h 6856674"/>
              <a:gd name="connsiteX637" fmla="*/ 6653913 w 9149960"/>
              <a:gd name="connsiteY637" fmla="*/ 5422126 h 6856674"/>
              <a:gd name="connsiteX638" fmla="*/ 6694995 w 9149960"/>
              <a:gd name="connsiteY638" fmla="*/ 5447968 h 6856674"/>
              <a:gd name="connsiteX639" fmla="*/ 6683068 w 9149960"/>
              <a:gd name="connsiteY639" fmla="*/ 5390321 h 6856674"/>
              <a:gd name="connsiteX640" fmla="*/ 6700958 w 9149960"/>
              <a:gd name="connsiteY640" fmla="*/ 5427426 h 6856674"/>
              <a:gd name="connsiteX641" fmla="*/ 6710897 w 9149960"/>
              <a:gd name="connsiteY641" fmla="*/ 5453268 h 6856674"/>
              <a:gd name="connsiteX642" fmla="*/ 6738727 w 9149960"/>
              <a:gd name="connsiteY642" fmla="*/ 5467183 h 6856674"/>
              <a:gd name="connsiteX643" fmla="*/ 6797036 w 9149960"/>
              <a:gd name="connsiteY643" fmla="*/ 5516216 h 6856674"/>
              <a:gd name="connsiteX644" fmla="*/ 6793061 w 9149960"/>
              <a:gd name="connsiteY644" fmla="*/ 5532781 h 6856674"/>
              <a:gd name="connsiteX645" fmla="*/ 6782459 w 9149960"/>
              <a:gd name="connsiteY645" fmla="*/ 5546696 h 6856674"/>
              <a:gd name="connsiteX646" fmla="*/ 6810951 w 9149960"/>
              <a:gd name="connsiteY646" fmla="*/ 5548684 h 6856674"/>
              <a:gd name="connsiteX647" fmla="*/ 6834143 w 9149960"/>
              <a:gd name="connsiteY647" fmla="*/ 5540070 h 6856674"/>
              <a:gd name="connsiteX648" fmla="*/ 6852695 w 9149960"/>
              <a:gd name="connsiteY648" fmla="*/ 5534107 h 6856674"/>
              <a:gd name="connsiteX649" fmla="*/ 6832817 w 9149960"/>
              <a:gd name="connsiteY649" fmla="*/ 5530131 h 6856674"/>
              <a:gd name="connsiteX650" fmla="*/ 6813602 w 9149960"/>
              <a:gd name="connsiteY650" fmla="*/ 5523505 h 6856674"/>
              <a:gd name="connsiteX651" fmla="*/ 6831492 w 9149960"/>
              <a:gd name="connsiteY651" fmla="*/ 5514891 h 6856674"/>
              <a:gd name="connsiteX652" fmla="*/ 6881188 w 9149960"/>
              <a:gd name="connsiteY652" fmla="*/ 5530131 h 6856674"/>
              <a:gd name="connsiteX653" fmla="*/ 6907692 w 9149960"/>
              <a:gd name="connsiteY653" fmla="*/ 5533444 h 6856674"/>
              <a:gd name="connsiteX654" fmla="*/ 6951424 w 9149960"/>
              <a:gd name="connsiteY654" fmla="*/ 5548684 h 6856674"/>
              <a:gd name="connsiteX655" fmla="*/ 6987205 w 9149960"/>
              <a:gd name="connsiteY655" fmla="*/ 5550672 h 6856674"/>
              <a:gd name="connsiteX656" fmla="*/ 6988530 w 9149960"/>
              <a:gd name="connsiteY656" fmla="*/ 5551997 h 6856674"/>
              <a:gd name="connsiteX657" fmla="*/ 6993831 w 9149960"/>
              <a:gd name="connsiteY657" fmla="*/ 5551997 h 6856674"/>
              <a:gd name="connsiteX658" fmla="*/ 7005758 w 9149960"/>
              <a:gd name="connsiteY658" fmla="*/ 5567900 h 6856674"/>
              <a:gd name="connsiteX659" fmla="*/ 7014372 w 9149960"/>
              <a:gd name="connsiteY659" fmla="*/ 5573863 h 6856674"/>
              <a:gd name="connsiteX660" fmla="*/ 7031600 w 9149960"/>
              <a:gd name="connsiteY660" fmla="*/ 5559948 h 6856674"/>
              <a:gd name="connsiteX661" fmla="*/ 7034250 w 9149960"/>
              <a:gd name="connsiteY661" fmla="*/ 5557960 h 6856674"/>
              <a:gd name="connsiteX662" fmla="*/ 7036901 w 9149960"/>
              <a:gd name="connsiteY662" fmla="*/ 5577839 h 6856674"/>
              <a:gd name="connsiteX663" fmla="*/ 7039551 w 9149960"/>
              <a:gd name="connsiteY663" fmla="*/ 5581815 h 6856674"/>
              <a:gd name="connsiteX664" fmla="*/ 7040214 w 9149960"/>
              <a:gd name="connsiteY664" fmla="*/ 5581815 h 6856674"/>
              <a:gd name="connsiteX665" fmla="*/ 7063405 w 9149960"/>
              <a:gd name="connsiteY665" fmla="*/ 5588441 h 6856674"/>
              <a:gd name="connsiteX666" fmla="*/ 7068043 w 9149960"/>
              <a:gd name="connsiteY666" fmla="*/ 5599705 h 6856674"/>
              <a:gd name="connsiteX667" fmla="*/ 7092560 w 9149960"/>
              <a:gd name="connsiteY667" fmla="*/ 5588441 h 6856674"/>
              <a:gd name="connsiteX668" fmla="*/ 7096536 w 9149960"/>
              <a:gd name="connsiteY668" fmla="*/ 5536094 h 6856674"/>
              <a:gd name="connsiteX669" fmla="*/ 7105812 w 9149960"/>
              <a:gd name="connsiteY669" fmla="*/ 5580489 h 6856674"/>
              <a:gd name="connsiteX670" fmla="*/ 7104487 w 9149960"/>
              <a:gd name="connsiteY670" fmla="*/ 5599705 h 6856674"/>
              <a:gd name="connsiteX671" fmla="*/ 7121715 w 9149960"/>
              <a:gd name="connsiteY671" fmla="*/ 5610969 h 6856674"/>
              <a:gd name="connsiteX672" fmla="*/ 7198577 w 9149960"/>
              <a:gd name="connsiteY672" fmla="*/ 5642774 h 6856674"/>
              <a:gd name="connsiteX673" fmla="*/ 7204541 w 9149960"/>
              <a:gd name="connsiteY673" fmla="*/ 5644100 h 6856674"/>
              <a:gd name="connsiteX674" fmla="*/ 7264176 w 9149960"/>
              <a:gd name="connsiteY674" fmla="*/ 5626209 h 6856674"/>
              <a:gd name="connsiteX675" fmla="*/ 7293330 w 9149960"/>
              <a:gd name="connsiteY675" fmla="*/ 5649400 h 6856674"/>
              <a:gd name="connsiteX676" fmla="*/ 7331099 w 9149960"/>
              <a:gd name="connsiteY676" fmla="*/ 5642112 h 6856674"/>
              <a:gd name="connsiteX677" fmla="*/ 7347002 w 9149960"/>
              <a:gd name="connsiteY677" fmla="*/ 5661990 h 6856674"/>
              <a:gd name="connsiteX678" fmla="*/ 7372843 w 9149960"/>
              <a:gd name="connsiteY678" fmla="*/ 5700421 h 6856674"/>
              <a:gd name="connsiteX679" fmla="*/ 7401998 w 9149960"/>
              <a:gd name="connsiteY679" fmla="*/ 5705722 h 6856674"/>
              <a:gd name="connsiteX680" fmla="*/ 7476873 w 9149960"/>
              <a:gd name="connsiteY680" fmla="*/ 5746804 h 6856674"/>
              <a:gd name="connsiteX681" fmla="*/ 7470247 w 9149960"/>
              <a:gd name="connsiteY681" fmla="*/ 5750117 h 6856674"/>
              <a:gd name="connsiteX682" fmla="*/ 7333749 w 9149960"/>
              <a:gd name="connsiteY682" fmla="*/ 5713011 h 6856674"/>
              <a:gd name="connsiteX683" fmla="*/ 7315859 w 9149960"/>
              <a:gd name="connsiteY683" fmla="*/ 5713674 h 6856674"/>
              <a:gd name="connsiteX684" fmla="*/ 7325798 w 9149960"/>
              <a:gd name="connsiteY684" fmla="*/ 5721625 h 6856674"/>
              <a:gd name="connsiteX685" fmla="*/ 7476210 w 9149960"/>
              <a:gd name="connsiteY685" fmla="*/ 5800476 h 6856674"/>
              <a:gd name="connsiteX686" fmla="*/ 7559699 w 9149960"/>
              <a:gd name="connsiteY686" fmla="*/ 5842220 h 6856674"/>
              <a:gd name="connsiteX687" fmla="*/ 7609395 w 9149960"/>
              <a:gd name="connsiteY687" fmla="*/ 5856134 h 6856674"/>
              <a:gd name="connsiteX688" fmla="*/ 7645838 w 9149960"/>
              <a:gd name="connsiteY688" fmla="*/ 5873362 h 6856674"/>
              <a:gd name="connsiteX689" fmla="*/ 7664391 w 9149960"/>
              <a:gd name="connsiteY689" fmla="*/ 5869387 h 6856674"/>
              <a:gd name="connsiteX690" fmla="*/ 7678306 w 9149960"/>
              <a:gd name="connsiteY690" fmla="*/ 5860110 h 6856674"/>
              <a:gd name="connsiteX691" fmla="*/ 7675656 w 9149960"/>
              <a:gd name="connsiteY691" fmla="*/ 5881976 h 6856674"/>
              <a:gd name="connsiteX692" fmla="*/ 7695534 w 9149960"/>
              <a:gd name="connsiteY692" fmla="*/ 5902517 h 6856674"/>
              <a:gd name="connsiteX693" fmla="*/ 7735953 w 9149960"/>
              <a:gd name="connsiteY693" fmla="*/ 5935647 h 6856674"/>
              <a:gd name="connsiteX694" fmla="*/ 7791612 w 9149960"/>
              <a:gd name="connsiteY694" fmla="*/ 5981368 h 6856674"/>
              <a:gd name="connsiteX695" fmla="*/ 7821430 w 9149960"/>
              <a:gd name="connsiteY695" fmla="*/ 6019799 h 6856674"/>
              <a:gd name="connsiteX696" fmla="*/ 7879739 w 9149960"/>
              <a:gd name="connsiteY696" fmla="*/ 6064194 h 6856674"/>
              <a:gd name="connsiteX697" fmla="*/ 7912207 w 9149960"/>
              <a:gd name="connsiteY697" fmla="*/ 6058230 h 6856674"/>
              <a:gd name="connsiteX698" fmla="*/ 7933410 w 9149960"/>
              <a:gd name="connsiteY698" fmla="*/ 6086060 h 6856674"/>
              <a:gd name="connsiteX699" fmla="*/ 7945337 w 9149960"/>
              <a:gd name="connsiteY699" fmla="*/ 6101962 h 6856674"/>
              <a:gd name="connsiteX700" fmla="*/ 7961240 w 9149960"/>
              <a:gd name="connsiteY700" fmla="*/ 6107926 h 6856674"/>
              <a:gd name="connsiteX701" fmla="*/ 7972504 w 9149960"/>
              <a:gd name="connsiteY701" fmla="*/ 6111239 h 6856674"/>
              <a:gd name="connsiteX702" fmla="*/ 7991057 w 9149960"/>
              <a:gd name="connsiteY702" fmla="*/ 6108589 h 6856674"/>
              <a:gd name="connsiteX703" fmla="*/ 7955276 w 9149960"/>
              <a:gd name="connsiteY703" fmla="*/ 6079434 h 6856674"/>
              <a:gd name="connsiteX704" fmla="*/ 7940699 w 9149960"/>
              <a:gd name="connsiteY704" fmla="*/ 6058893 h 6856674"/>
              <a:gd name="connsiteX705" fmla="*/ 7956602 w 9149960"/>
              <a:gd name="connsiteY705" fmla="*/ 6035039 h 6856674"/>
              <a:gd name="connsiteX706" fmla="*/ 7978468 w 9149960"/>
              <a:gd name="connsiteY706" fmla="*/ 6052267 h 6856674"/>
              <a:gd name="connsiteX707" fmla="*/ 7994370 w 9149960"/>
              <a:gd name="connsiteY707" fmla="*/ 6027087 h 6856674"/>
              <a:gd name="connsiteX708" fmla="*/ 7995033 w 9149960"/>
              <a:gd name="connsiteY708" fmla="*/ 6025762 h 6856674"/>
              <a:gd name="connsiteX709" fmla="*/ 7966541 w 9149960"/>
              <a:gd name="connsiteY709" fmla="*/ 6031726 h 6856674"/>
              <a:gd name="connsiteX710" fmla="*/ 7937386 w 9149960"/>
              <a:gd name="connsiteY710" fmla="*/ 5995282 h 6856674"/>
              <a:gd name="connsiteX711" fmla="*/ 7945337 w 9149960"/>
              <a:gd name="connsiteY711" fmla="*/ 5986668 h 6856674"/>
              <a:gd name="connsiteX712" fmla="*/ 7963228 w 9149960"/>
              <a:gd name="connsiteY712" fmla="*/ 5987331 h 6856674"/>
              <a:gd name="connsiteX713" fmla="*/ 7939374 w 9149960"/>
              <a:gd name="connsiteY713" fmla="*/ 5953538 h 6856674"/>
              <a:gd name="connsiteX714" fmla="*/ 7938049 w 9149960"/>
              <a:gd name="connsiteY714" fmla="*/ 5952213 h 6856674"/>
              <a:gd name="connsiteX715" fmla="*/ 7942687 w 9149960"/>
              <a:gd name="connsiteY715" fmla="*/ 5950225 h 6856674"/>
              <a:gd name="connsiteX716" fmla="*/ 7917508 w 9149960"/>
              <a:gd name="connsiteY716" fmla="*/ 5912456 h 6856674"/>
              <a:gd name="connsiteX717" fmla="*/ 7929435 w 9149960"/>
              <a:gd name="connsiteY717" fmla="*/ 5911794 h 6856674"/>
              <a:gd name="connsiteX718" fmla="*/ 7931423 w 9149960"/>
              <a:gd name="connsiteY718" fmla="*/ 5910468 h 6856674"/>
              <a:gd name="connsiteX719" fmla="*/ 7930760 w 9149960"/>
              <a:gd name="connsiteY719" fmla="*/ 5908481 h 6856674"/>
              <a:gd name="connsiteX720" fmla="*/ 7928772 w 9149960"/>
              <a:gd name="connsiteY720" fmla="*/ 5905168 h 6856674"/>
              <a:gd name="connsiteX721" fmla="*/ 7938711 w 9149960"/>
              <a:gd name="connsiteY721" fmla="*/ 5907155 h 6856674"/>
              <a:gd name="connsiteX722" fmla="*/ 7980456 w 9149960"/>
              <a:gd name="connsiteY722" fmla="*/ 5976067 h 6856674"/>
              <a:gd name="connsiteX723" fmla="*/ 7990395 w 9149960"/>
              <a:gd name="connsiteY723" fmla="*/ 5979380 h 6856674"/>
              <a:gd name="connsiteX724" fmla="*/ 7995033 w 9149960"/>
              <a:gd name="connsiteY724" fmla="*/ 6001908 h 6856674"/>
              <a:gd name="connsiteX725" fmla="*/ 7997021 w 9149960"/>
              <a:gd name="connsiteY725" fmla="*/ 6024437 h 6856674"/>
              <a:gd name="connsiteX726" fmla="*/ 7997683 w 9149960"/>
              <a:gd name="connsiteY726" fmla="*/ 6024437 h 6856674"/>
              <a:gd name="connsiteX727" fmla="*/ 7997683 w 9149960"/>
              <a:gd name="connsiteY727" fmla="*/ 6025100 h 6856674"/>
              <a:gd name="connsiteX728" fmla="*/ 8008285 w 9149960"/>
              <a:gd name="connsiteY728" fmla="*/ 6041665 h 6856674"/>
              <a:gd name="connsiteX729" fmla="*/ 8013586 w 9149960"/>
              <a:gd name="connsiteY729" fmla="*/ 6044978 h 6856674"/>
              <a:gd name="connsiteX730" fmla="*/ 8036115 w 9149960"/>
              <a:gd name="connsiteY730" fmla="*/ 6071482 h 6856674"/>
              <a:gd name="connsiteX731" fmla="*/ 8055993 w 9149960"/>
              <a:gd name="connsiteY731" fmla="*/ 6083409 h 6856674"/>
              <a:gd name="connsiteX732" fmla="*/ 8057318 w 9149960"/>
              <a:gd name="connsiteY732" fmla="*/ 6072808 h 6856674"/>
              <a:gd name="connsiteX733" fmla="*/ 8067920 w 9149960"/>
              <a:gd name="connsiteY733" fmla="*/ 6067507 h 6856674"/>
              <a:gd name="connsiteX734" fmla="*/ 8076534 w 9149960"/>
              <a:gd name="connsiteY734" fmla="*/ 6048954 h 6856674"/>
              <a:gd name="connsiteX735" fmla="*/ 8045391 w 9149960"/>
              <a:gd name="connsiteY735" fmla="*/ 5978055 h 6856674"/>
              <a:gd name="connsiteX736" fmla="*/ 8072558 w 9149960"/>
              <a:gd name="connsiteY736" fmla="*/ 6014498 h 6856674"/>
              <a:gd name="connsiteX737" fmla="*/ 8079847 w 9149960"/>
              <a:gd name="connsiteY737" fmla="*/ 6043653 h 6856674"/>
              <a:gd name="connsiteX738" fmla="*/ 8091774 w 9149960"/>
              <a:gd name="connsiteY738" fmla="*/ 6068832 h 6856674"/>
              <a:gd name="connsiteX739" fmla="*/ 8105026 w 9149960"/>
              <a:gd name="connsiteY739" fmla="*/ 6073470 h 6856674"/>
              <a:gd name="connsiteX740" fmla="*/ 8118278 w 9149960"/>
              <a:gd name="connsiteY740" fmla="*/ 6072145 h 6856674"/>
              <a:gd name="connsiteX741" fmla="*/ 8118941 w 9149960"/>
              <a:gd name="connsiteY741" fmla="*/ 6084072 h 6856674"/>
              <a:gd name="connsiteX742" fmla="*/ 8111652 w 9149960"/>
              <a:gd name="connsiteY742" fmla="*/ 6115877 h 6856674"/>
              <a:gd name="connsiteX743" fmla="*/ 8107676 w 9149960"/>
              <a:gd name="connsiteY743" fmla="*/ 6117202 h 6856674"/>
              <a:gd name="connsiteX744" fmla="*/ 8110990 w 9149960"/>
              <a:gd name="connsiteY744" fmla="*/ 6129129 h 6856674"/>
              <a:gd name="connsiteX745" fmla="*/ 8156047 w 9149960"/>
              <a:gd name="connsiteY745" fmla="*/ 6170211 h 6856674"/>
              <a:gd name="connsiteX746" fmla="*/ 8185202 w 9149960"/>
              <a:gd name="connsiteY746" fmla="*/ 6162922 h 6856674"/>
              <a:gd name="connsiteX747" fmla="*/ 8154059 w 9149960"/>
              <a:gd name="connsiteY747" fmla="*/ 6225208 h 6856674"/>
              <a:gd name="connsiteX748" fmla="*/ 8175263 w 9149960"/>
              <a:gd name="connsiteY748" fmla="*/ 6221232 h 6856674"/>
              <a:gd name="connsiteX749" fmla="*/ 8165986 w 9149960"/>
              <a:gd name="connsiteY749" fmla="*/ 6236472 h 6856674"/>
              <a:gd name="connsiteX750" fmla="*/ 8163998 w 9149960"/>
              <a:gd name="connsiteY750" fmla="*/ 6242435 h 6856674"/>
              <a:gd name="connsiteX751" fmla="*/ 8211043 w 9149960"/>
              <a:gd name="connsiteY751" fmla="*/ 6270265 h 6856674"/>
              <a:gd name="connsiteX752" fmla="*/ 8236885 w 9149960"/>
              <a:gd name="connsiteY752" fmla="*/ 6283517 h 6856674"/>
              <a:gd name="connsiteX753" fmla="*/ 8258089 w 9149960"/>
              <a:gd name="connsiteY753" fmla="*/ 6296769 h 6856674"/>
              <a:gd name="connsiteX754" fmla="*/ 8267365 w 9149960"/>
              <a:gd name="connsiteY754" fmla="*/ 6300745 h 6856674"/>
              <a:gd name="connsiteX755" fmla="*/ 8295857 w 9149960"/>
              <a:gd name="connsiteY755" fmla="*/ 6315322 h 6856674"/>
              <a:gd name="connsiteX756" fmla="*/ 8281280 w 9149960"/>
              <a:gd name="connsiteY756" fmla="*/ 6286830 h 6856674"/>
              <a:gd name="connsiteX757" fmla="*/ 8279955 w 9149960"/>
              <a:gd name="connsiteY757" fmla="*/ 6268940 h 6856674"/>
              <a:gd name="connsiteX758" fmla="*/ 8285918 w 9149960"/>
              <a:gd name="connsiteY758" fmla="*/ 6275566 h 6856674"/>
              <a:gd name="connsiteX759" fmla="*/ 8338927 w 9149960"/>
              <a:gd name="connsiteY759" fmla="*/ 6305383 h 6856674"/>
              <a:gd name="connsiteX760" fmla="*/ 8304471 w 9149960"/>
              <a:gd name="connsiteY760" fmla="*/ 6272915 h 6856674"/>
              <a:gd name="connsiteX761" fmla="*/ 8330313 w 9149960"/>
              <a:gd name="connsiteY761" fmla="*/ 6269602 h 6856674"/>
              <a:gd name="connsiteX762" fmla="*/ 8369407 w 9149960"/>
              <a:gd name="connsiteY762" fmla="*/ 6300745 h 6856674"/>
              <a:gd name="connsiteX763" fmla="*/ 8427054 w 9149960"/>
              <a:gd name="connsiteY763" fmla="*/ 6327249 h 6856674"/>
              <a:gd name="connsiteX764" fmla="*/ 8383322 w 9149960"/>
              <a:gd name="connsiteY764" fmla="*/ 6282855 h 6856674"/>
              <a:gd name="connsiteX765" fmla="*/ 8427054 w 9149960"/>
              <a:gd name="connsiteY765" fmla="*/ 6300082 h 6856674"/>
              <a:gd name="connsiteX766" fmla="*/ 8446270 w 9149960"/>
              <a:gd name="connsiteY766" fmla="*/ 6319298 h 6856674"/>
              <a:gd name="connsiteX767" fmla="*/ 8480063 w 9149960"/>
              <a:gd name="connsiteY767" fmla="*/ 6323274 h 6856674"/>
              <a:gd name="connsiteX768" fmla="*/ 8500603 w 9149960"/>
              <a:gd name="connsiteY768" fmla="*/ 6315985 h 6856674"/>
              <a:gd name="connsiteX769" fmla="*/ 8513856 w 9149960"/>
              <a:gd name="connsiteY769" fmla="*/ 6263639 h 6856674"/>
              <a:gd name="connsiteX770" fmla="*/ 8509217 w 9149960"/>
              <a:gd name="connsiteY770" fmla="*/ 6243098 h 6856674"/>
              <a:gd name="connsiteX771" fmla="*/ 8499941 w 9149960"/>
              <a:gd name="connsiteY771" fmla="*/ 6226533 h 6856674"/>
              <a:gd name="connsiteX772" fmla="*/ 8513856 w 9149960"/>
              <a:gd name="connsiteY772" fmla="*/ 6181476 h 6856674"/>
              <a:gd name="connsiteX773" fmla="*/ 8525783 w 9149960"/>
              <a:gd name="connsiteY773" fmla="*/ 6168223 h 6856674"/>
              <a:gd name="connsiteX774" fmla="*/ 8601983 w 9149960"/>
              <a:gd name="connsiteY774" fmla="*/ 6141719 h 6856674"/>
              <a:gd name="connsiteX775" fmla="*/ 8650353 w 9149960"/>
              <a:gd name="connsiteY775" fmla="*/ 6155634 h 6856674"/>
              <a:gd name="connsiteX776" fmla="*/ 8652341 w 9149960"/>
              <a:gd name="connsiteY776" fmla="*/ 6161597 h 6856674"/>
              <a:gd name="connsiteX777" fmla="*/ 8647040 w 9149960"/>
              <a:gd name="connsiteY777" fmla="*/ 6182800 h 6856674"/>
              <a:gd name="connsiteX778" fmla="*/ 8629812 w 9149960"/>
              <a:gd name="connsiteY778" fmla="*/ 6221894 h 6856674"/>
              <a:gd name="connsiteX779" fmla="*/ 8613247 w 9149960"/>
              <a:gd name="connsiteY779" fmla="*/ 6322611 h 6856674"/>
              <a:gd name="connsiteX780" fmla="*/ 8615235 w 9149960"/>
              <a:gd name="connsiteY780" fmla="*/ 6340502 h 6856674"/>
              <a:gd name="connsiteX781" fmla="*/ 8609934 w 9149960"/>
              <a:gd name="connsiteY781" fmla="*/ 6365681 h 6856674"/>
              <a:gd name="connsiteX782" fmla="*/ 8604633 w 9149960"/>
              <a:gd name="connsiteY782" fmla="*/ 6379595 h 6856674"/>
              <a:gd name="connsiteX783" fmla="*/ 8587405 w 9149960"/>
              <a:gd name="connsiteY783" fmla="*/ 6422665 h 6856674"/>
              <a:gd name="connsiteX784" fmla="*/ 8605296 w 9149960"/>
              <a:gd name="connsiteY784" fmla="*/ 6431942 h 6856674"/>
              <a:gd name="connsiteX785" fmla="*/ 8642402 w 9149960"/>
              <a:gd name="connsiteY785" fmla="*/ 6438568 h 6856674"/>
              <a:gd name="connsiteX786" fmla="*/ 8662280 w 9149960"/>
              <a:gd name="connsiteY786" fmla="*/ 6429954 h 6856674"/>
              <a:gd name="connsiteX787" fmla="*/ 8669569 w 9149960"/>
              <a:gd name="connsiteY787" fmla="*/ 6437242 h 6856674"/>
              <a:gd name="connsiteX788" fmla="*/ 8660292 w 9149960"/>
              <a:gd name="connsiteY788" fmla="*/ 6436580 h 6856674"/>
              <a:gd name="connsiteX789" fmla="*/ 8645715 w 9149960"/>
              <a:gd name="connsiteY789" fmla="*/ 6455795 h 6856674"/>
              <a:gd name="connsiteX790" fmla="*/ 8653003 w 9149960"/>
              <a:gd name="connsiteY790" fmla="*/ 6461759 h 6856674"/>
              <a:gd name="connsiteX791" fmla="*/ 8675532 w 9149960"/>
              <a:gd name="connsiteY791" fmla="*/ 6459771 h 6856674"/>
              <a:gd name="connsiteX792" fmla="*/ 8681496 w 9149960"/>
              <a:gd name="connsiteY792" fmla="*/ 6459108 h 6856674"/>
              <a:gd name="connsiteX793" fmla="*/ 8713301 w 9149960"/>
              <a:gd name="connsiteY793" fmla="*/ 6461759 h 6856674"/>
              <a:gd name="connsiteX794" fmla="*/ 8727878 w 9149960"/>
              <a:gd name="connsiteY794" fmla="*/ 6473023 h 6856674"/>
              <a:gd name="connsiteX795" fmla="*/ 8712638 w 9149960"/>
              <a:gd name="connsiteY795" fmla="*/ 6483625 h 6856674"/>
              <a:gd name="connsiteX796" fmla="*/ 8747757 w 9149960"/>
              <a:gd name="connsiteY796" fmla="*/ 6476336 h 6856674"/>
              <a:gd name="connsiteX797" fmla="*/ 8717939 w 9149960"/>
              <a:gd name="connsiteY797" fmla="*/ 6522719 h 6856674"/>
              <a:gd name="connsiteX798" fmla="*/ 8763659 w 9149960"/>
              <a:gd name="connsiteY798" fmla="*/ 6525369 h 6856674"/>
              <a:gd name="connsiteX799" fmla="*/ 8768960 w 9149960"/>
              <a:gd name="connsiteY799" fmla="*/ 6506816 h 6856674"/>
              <a:gd name="connsiteX800" fmla="*/ 8786850 w 9149960"/>
              <a:gd name="connsiteY800" fmla="*/ 6528682 h 6856674"/>
              <a:gd name="connsiteX801" fmla="*/ 8808717 w 9149960"/>
              <a:gd name="connsiteY801" fmla="*/ 6528020 h 6856674"/>
              <a:gd name="connsiteX802" fmla="*/ 8809379 w 9149960"/>
              <a:gd name="connsiteY802" fmla="*/ 6510129 h 6856674"/>
              <a:gd name="connsiteX803" fmla="*/ 8823957 w 9149960"/>
              <a:gd name="connsiteY803" fmla="*/ 6522056 h 6856674"/>
              <a:gd name="connsiteX804" fmla="*/ 8841847 w 9149960"/>
              <a:gd name="connsiteY804" fmla="*/ 6541934 h 6856674"/>
              <a:gd name="connsiteX805" fmla="*/ 8841847 w 9149960"/>
              <a:gd name="connsiteY805" fmla="*/ 6661867 h 6856674"/>
              <a:gd name="connsiteX806" fmla="*/ 8841847 w 9149960"/>
              <a:gd name="connsiteY806" fmla="*/ 6692347 h 6856674"/>
              <a:gd name="connsiteX807" fmla="*/ 8855099 w 9149960"/>
              <a:gd name="connsiteY807" fmla="*/ 6689696 h 6856674"/>
              <a:gd name="connsiteX808" fmla="*/ 8885579 w 9149960"/>
              <a:gd name="connsiteY808" fmla="*/ 6700960 h 6856674"/>
              <a:gd name="connsiteX809" fmla="*/ 8849798 w 9149960"/>
              <a:gd name="connsiteY809" fmla="*/ 6732103 h 6856674"/>
              <a:gd name="connsiteX810" fmla="*/ 8874977 w 9149960"/>
              <a:gd name="connsiteY810" fmla="*/ 6732766 h 6856674"/>
              <a:gd name="connsiteX811" fmla="*/ 8933950 w 9149960"/>
              <a:gd name="connsiteY811" fmla="*/ 6720839 h 6856674"/>
              <a:gd name="connsiteX812" fmla="*/ 8935937 w 9149960"/>
              <a:gd name="connsiteY812" fmla="*/ 6722164 h 6856674"/>
              <a:gd name="connsiteX813" fmla="*/ 9004186 w 9149960"/>
              <a:gd name="connsiteY813" fmla="*/ 6735416 h 6856674"/>
              <a:gd name="connsiteX814" fmla="*/ 9036654 w 9149960"/>
              <a:gd name="connsiteY814" fmla="*/ 6734091 h 6856674"/>
              <a:gd name="connsiteX815" fmla="*/ 9097614 w 9149960"/>
              <a:gd name="connsiteY815" fmla="*/ 6741380 h 6856674"/>
              <a:gd name="connsiteX816" fmla="*/ 9100927 w 9149960"/>
              <a:gd name="connsiteY816" fmla="*/ 6799026 h 6856674"/>
              <a:gd name="connsiteX817" fmla="*/ 9149960 w 9149960"/>
              <a:gd name="connsiteY817" fmla="*/ 6820230 h 6856674"/>
              <a:gd name="connsiteX818" fmla="*/ 9136045 w 9149960"/>
              <a:gd name="connsiteY818" fmla="*/ 6856674 h 6856674"/>
              <a:gd name="connsiteX819" fmla="*/ 0 w 9149960"/>
              <a:gd name="connsiteY819" fmla="*/ 6856011 h 6856674"/>
              <a:gd name="connsiteX820" fmla="*/ 0 w 9149960"/>
              <a:gd name="connsiteY820" fmla="*/ 29156 h 6856674"/>
              <a:gd name="connsiteX821" fmla="*/ 0 w 9149960"/>
              <a:gd name="connsiteY821" fmla="*/ 5965 h 6856674"/>
              <a:gd name="connsiteX822" fmla="*/ 41911 w 9149960"/>
              <a:gd name="connsiteY822" fmla="*/ 3812 h 6856674"/>
              <a:gd name="connsiteX823" fmla="*/ 99388 w 9149960"/>
              <a:gd name="connsiteY823" fmla="*/ 0 h 6856674"/>
              <a:gd name="connsiteX824" fmla="*/ 116616 w 9149960"/>
              <a:gd name="connsiteY824" fmla="*/ 26504 h 6856674"/>
              <a:gd name="connsiteX825" fmla="*/ 99388 w 9149960"/>
              <a:gd name="connsiteY825" fmla="*/ 0 h 685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</a:cxnLst>
            <a:rect l="l" t="t" r="r" b="b"/>
            <a:pathLst>
              <a:path w="9149960" h="6856674">
                <a:moveTo>
                  <a:pt x="8040090" y="6130455"/>
                </a:moveTo>
                <a:cubicBezTo>
                  <a:pt x="8036115" y="6131117"/>
                  <a:pt x="8032139" y="6131780"/>
                  <a:pt x="8028163" y="6132442"/>
                </a:cubicBezTo>
                <a:cubicBezTo>
                  <a:pt x="8027501" y="6133105"/>
                  <a:pt x="8026176" y="6134430"/>
                  <a:pt x="8024850" y="6135093"/>
                </a:cubicBezTo>
                <a:cubicBezTo>
                  <a:pt x="8012261" y="6145032"/>
                  <a:pt x="8007623" y="6161597"/>
                  <a:pt x="8010936" y="6178162"/>
                </a:cubicBezTo>
                <a:cubicBezTo>
                  <a:pt x="8012923" y="6176174"/>
                  <a:pt x="8014911" y="6174187"/>
                  <a:pt x="8016899" y="6172199"/>
                </a:cubicBezTo>
                <a:cubicBezTo>
                  <a:pt x="8017562" y="6171536"/>
                  <a:pt x="8018887" y="6171536"/>
                  <a:pt x="8019549" y="6171536"/>
                </a:cubicBezTo>
                <a:cubicBezTo>
                  <a:pt x="8026176" y="6157621"/>
                  <a:pt x="8033464" y="6144369"/>
                  <a:pt x="8040090" y="6130455"/>
                </a:cubicBezTo>
                <a:close/>
                <a:moveTo>
                  <a:pt x="8094424" y="6123828"/>
                </a:moveTo>
                <a:cubicBezTo>
                  <a:pt x="8083160" y="6126479"/>
                  <a:pt x="8071233" y="6127804"/>
                  <a:pt x="8059306" y="6129129"/>
                </a:cubicBezTo>
                <a:cubicBezTo>
                  <a:pt x="8062619" y="6137081"/>
                  <a:pt x="8065932" y="6145032"/>
                  <a:pt x="8072558" y="6151658"/>
                </a:cubicBezTo>
                <a:cubicBezTo>
                  <a:pt x="8077859" y="6155634"/>
                  <a:pt x="8083160" y="6160272"/>
                  <a:pt x="8088461" y="6164247"/>
                </a:cubicBezTo>
                <a:cubicBezTo>
                  <a:pt x="8092436" y="6167560"/>
                  <a:pt x="8098400" y="6171536"/>
                  <a:pt x="8102376" y="6168886"/>
                </a:cubicBezTo>
                <a:cubicBezTo>
                  <a:pt x="8105689" y="6166235"/>
                  <a:pt x="8108339" y="6157621"/>
                  <a:pt x="8107014" y="6154308"/>
                </a:cubicBezTo>
                <a:cubicBezTo>
                  <a:pt x="8102376" y="6144369"/>
                  <a:pt x="8103038" y="6131780"/>
                  <a:pt x="8094424" y="6123828"/>
                </a:cubicBezTo>
                <a:close/>
                <a:moveTo>
                  <a:pt x="8095749" y="6017811"/>
                </a:moveTo>
                <a:cubicBezTo>
                  <a:pt x="8103700" y="6025762"/>
                  <a:pt x="8117615" y="6021786"/>
                  <a:pt x="8117615" y="6036364"/>
                </a:cubicBezTo>
                <a:cubicBezTo>
                  <a:pt x="8117615" y="6039015"/>
                  <a:pt x="8114965" y="6041002"/>
                  <a:pt x="8113639" y="6043652"/>
                </a:cubicBezTo>
                <a:cubicBezTo>
                  <a:pt x="8104363" y="6038352"/>
                  <a:pt x="8094424" y="6033713"/>
                  <a:pt x="8095749" y="6017811"/>
                </a:cubicBezTo>
                <a:close/>
                <a:moveTo>
                  <a:pt x="7979792" y="5943599"/>
                </a:moveTo>
                <a:cubicBezTo>
                  <a:pt x="7989732" y="5944261"/>
                  <a:pt x="7997020" y="5944261"/>
                  <a:pt x="8005634" y="5953538"/>
                </a:cubicBezTo>
                <a:cubicBezTo>
                  <a:pt x="8013586" y="5962815"/>
                  <a:pt x="8016236" y="5975404"/>
                  <a:pt x="8025512" y="5982693"/>
                </a:cubicBezTo>
                <a:cubicBezTo>
                  <a:pt x="8025512" y="5984681"/>
                  <a:pt x="8026175" y="5987331"/>
                  <a:pt x="8026175" y="5989319"/>
                </a:cubicBezTo>
                <a:cubicBezTo>
                  <a:pt x="8026838" y="5992632"/>
                  <a:pt x="8024850" y="5992632"/>
                  <a:pt x="8021537" y="5993295"/>
                </a:cubicBezTo>
                <a:cubicBezTo>
                  <a:pt x="8009610" y="5993957"/>
                  <a:pt x="8000333" y="5989982"/>
                  <a:pt x="7991719" y="5982030"/>
                </a:cubicBezTo>
                <a:cubicBezTo>
                  <a:pt x="7995032" y="5967453"/>
                  <a:pt x="7979130" y="5958176"/>
                  <a:pt x="7979792" y="5943599"/>
                </a:cubicBezTo>
                <a:close/>
                <a:moveTo>
                  <a:pt x="7847270" y="5917757"/>
                </a:moveTo>
                <a:cubicBezTo>
                  <a:pt x="7853897" y="5921733"/>
                  <a:pt x="7861185" y="5925046"/>
                  <a:pt x="7867811" y="5929021"/>
                </a:cubicBezTo>
                <a:cubicBezTo>
                  <a:pt x="7875763" y="5937635"/>
                  <a:pt x="7891665" y="5942274"/>
                  <a:pt x="7883051" y="5958839"/>
                </a:cubicBezTo>
                <a:cubicBezTo>
                  <a:pt x="7879738" y="5958839"/>
                  <a:pt x="7875763" y="5955526"/>
                  <a:pt x="7874437" y="5960827"/>
                </a:cubicBezTo>
                <a:cubicBezTo>
                  <a:pt x="7871787" y="5966128"/>
                  <a:pt x="7869137" y="5971429"/>
                  <a:pt x="7865161" y="5962152"/>
                </a:cubicBezTo>
                <a:cubicBezTo>
                  <a:pt x="7859860" y="5950887"/>
                  <a:pt x="7853234" y="5939623"/>
                  <a:pt x="7845283" y="5929684"/>
                </a:cubicBezTo>
                <a:cubicBezTo>
                  <a:pt x="7842632" y="5926371"/>
                  <a:pt x="7837994" y="5920408"/>
                  <a:pt x="7847270" y="5917757"/>
                </a:cubicBezTo>
                <a:close/>
                <a:moveTo>
                  <a:pt x="7878992" y="5907901"/>
                </a:moveTo>
                <a:cubicBezTo>
                  <a:pt x="7881063" y="5906161"/>
                  <a:pt x="7885370" y="5906824"/>
                  <a:pt x="7891665" y="5909806"/>
                </a:cubicBezTo>
                <a:cubicBezTo>
                  <a:pt x="7902267" y="5928359"/>
                  <a:pt x="7917507" y="5942936"/>
                  <a:pt x="7931422" y="5958176"/>
                </a:cubicBezTo>
                <a:cubicBezTo>
                  <a:pt x="7934072" y="5963477"/>
                  <a:pt x="7940698" y="5966790"/>
                  <a:pt x="7938048" y="5974078"/>
                </a:cubicBezTo>
                <a:cubicBezTo>
                  <a:pt x="7929434" y="5972754"/>
                  <a:pt x="7926783" y="5959501"/>
                  <a:pt x="7916182" y="5961489"/>
                </a:cubicBezTo>
                <a:cubicBezTo>
                  <a:pt x="7917507" y="5965465"/>
                  <a:pt x="7918832" y="5969441"/>
                  <a:pt x="7922145" y="5977391"/>
                </a:cubicBezTo>
                <a:cubicBezTo>
                  <a:pt x="7910218" y="5969441"/>
                  <a:pt x="7902267" y="5963477"/>
                  <a:pt x="7893653" y="5957513"/>
                </a:cubicBezTo>
                <a:cubicBezTo>
                  <a:pt x="7881726" y="5948237"/>
                  <a:pt x="7889677" y="5931009"/>
                  <a:pt x="7879738" y="5920407"/>
                </a:cubicBezTo>
                <a:cubicBezTo>
                  <a:pt x="7877087" y="5913781"/>
                  <a:pt x="7876922" y="5909640"/>
                  <a:pt x="7878992" y="5907901"/>
                </a:cubicBezTo>
                <a:close/>
                <a:moveTo>
                  <a:pt x="5711683" y="4827766"/>
                </a:moveTo>
                <a:cubicBezTo>
                  <a:pt x="5713009" y="4828428"/>
                  <a:pt x="5714996" y="4829754"/>
                  <a:pt x="5716322" y="4830416"/>
                </a:cubicBezTo>
                <a:cubicBezTo>
                  <a:pt x="5722948" y="4832404"/>
                  <a:pt x="5725598" y="4836380"/>
                  <a:pt x="5728911" y="4841018"/>
                </a:cubicBezTo>
                <a:cubicBezTo>
                  <a:pt x="5728911" y="4839030"/>
                  <a:pt x="5728911" y="4837705"/>
                  <a:pt x="5727586" y="4835717"/>
                </a:cubicBezTo>
                <a:cubicBezTo>
                  <a:pt x="5724273" y="4829754"/>
                  <a:pt x="5718309" y="4827103"/>
                  <a:pt x="5711683" y="4827766"/>
                </a:cubicBezTo>
                <a:close/>
                <a:moveTo>
                  <a:pt x="5377728" y="4613743"/>
                </a:moveTo>
                <a:cubicBezTo>
                  <a:pt x="5387667" y="4614406"/>
                  <a:pt x="5394956" y="4615068"/>
                  <a:pt x="5402907" y="4623682"/>
                </a:cubicBezTo>
                <a:cubicBezTo>
                  <a:pt x="5410859" y="4632959"/>
                  <a:pt x="5413509" y="4645548"/>
                  <a:pt x="5422786" y="4652837"/>
                </a:cubicBezTo>
                <a:cubicBezTo>
                  <a:pt x="5422786" y="4654825"/>
                  <a:pt x="5423448" y="4657475"/>
                  <a:pt x="5423448" y="4659463"/>
                </a:cubicBezTo>
                <a:cubicBezTo>
                  <a:pt x="5423448" y="4663439"/>
                  <a:pt x="5422123" y="4663439"/>
                  <a:pt x="5418147" y="4664102"/>
                </a:cubicBezTo>
                <a:cubicBezTo>
                  <a:pt x="5406220" y="4664764"/>
                  <a:pt x="5396944" y="4660788"/>
                  <a:pt x="5388993" y="4652837"/>
                </a:cubicBezTo>
                <a:cubicBezTo>
                  <a:pt x="5388993" y="4652837"/>
                  <a:pt x="5388993" y="4652174"/>
                  <a:pt x="5388993" y="4652174"/>
                </a:cubicBezTo>
                <a:cubicBezTo>
                  <a:pt x="5392306" y="4637597"/>
                  <a:pt x="5377065" y="4628983"/>
                  <a:pt x="5377065" y="4614406"/>
                </a:cubicBezTo>
                <a:cubicBezTo>
                  <a:pt x="5377065" y="4613743"/>
                  <a:pt x="5377728" y="4613743"/>
                  <a:pt x="5377728" y="4613743"/>
                </a:cubicBezTo>
                <a:close/>
                <a:moveTo>
                  <a:pt x="4652834" y="2823376"/>
                </a:moveTo>
                <a:cubicBezTo>
                  <a:pt x="4662773" y="2831990"/>
                  <a:pt x="4678014" y="2838615"/>
                  <a:pt x="4670062" y="2857831"/>
                </a:cubicBezTo>
                <a:cubicBezTo>
                  <a:pt x="4663436" y="2845241"/>
                  <a:pt x="4658136" y="2833977"/>
                  <a:pt x="4652834" y="2823376"/>
                </a:cubicBezTo>
                <a:close/>
                <a:moveTo>
                  <a:pt x="4357974" y="2515926"/>
                </a:moveTo>
                <a:cubicBezTo>
                  <a:pt x="4353998" y="2531166"/>
                  <a:pt x="4352673" y="2543094"/>
                  <a:pt x="4363937" y="2551708"/>
                </a:cubicBezTo>
                <a:cubicBezTo>
                  <a:pt x="4375202" y="2560320"/>
                  <a:pt x="4387129" y="2568272"/>
                  <a:pt x="4398393" y="2576886"/>
                </a:cubicBezTo>
                <a:cubicBezTo>
                  <a:pt x="4382490" y="2574898"/>
                  <a:pt x="4369901" y="2564959"/>
                  <a:pt x="4357311" y="2553695"/>
                </a:cubicBezTo>
                <a:cubicBezTo>
                  <a:pt x="4340083" y="2555682"/>
                  <a:pt x="4334120" y="2539780"/>
                  <a:pt x="4322193" y="2532491"/>
                </a:cubicBezTo>
                <a:cubicBezTo>
                  <a:pt x="4333458" y="2524540"/>
                  <a:pt x="4337433" y="2541768"/>
                  <a:pt x="4346709" y="2537791"/>
                </a:cubicBezTo>
                <a:cubicBezTo>
                  <a:pt x="4351348" y="2531829"/>
                  <a:pt x="4346709" y="2522553"/>
                  <a:pt x="4357974" y="2515926"/>
                </a:cubicBezTo>
                <a:close/>
                <a:moveTo>
                  <a:pt x="3910713" y="2390692"/>
                </a:moveTo>
                <a:cubicBezTo>
                  <a:pt x="3920652" y="2395993"/>
                  <a:pt x="3929929" y="2401956"/>
                  <a:pt x="3939868" y="2407256"/>
                </a:cubicBezTo>
                <a:cubicBezTo>
                  <a:pt x="3927941" y="2405932"/>
                  <a:pt x="3916014" y="2403944"/>
                  <a:pt x="3910713" y="2390692"/>
                </a:cubicBezTo>
                <a:close/>
                <a:moveTo>
                  <a:pt x="3548931" y="2174682"/>
                </a:moveTo>
                <a:cubicBezTo>
                  <a:pt x="3560195" y="2172031"/>
                  <a:pt x="3560859" y="2183296"/>
                  <a:pt x="3564832" y="2189258"/>
                </a:cubicBezTo>
                <a:cubicBezTo>
                  <a:pt x="3558208" y="2184621"/>
                  <a:pt x="3547606" y="2189258"/>
                  <a:pt x="3544291" y="2178657"/>
                </a:cubicBezTo>
                <a:cubicBezTo>
                  <a:pt x="3544291" y="2177332"/>
                  <a:pt x="3546943" y="2174682"/>
                  <a:pt x="3548931" y="2174682"/>
                </a:cubicBezTo>
                <a:close/>
                <a:moveTo>
                  <a:pt x="3407132" y="1969936"/>
                </a:moveTo>
                <a:cubicBezTo>
                  <a:pt x="3418396" y="1965960"/>
                  <a:pt x="3419059" y="1977887"/>
                  <a:pt x="3424360" y="1983188"/>
                </a:cubicBezTo>
                <a:cubicBezTo>
                  <a:pt x="3417071" y="1980537"/>
                  <a:pt x="3407132" y="1983850"/>
                  <a:pt x="3403156" y="1974574"/>
                </a:cubicBezTo>
                <a:cubicBezTo>
                  <a:pt x="3402494" y="1973911"/>
                  <a:pt x="3405807" y="1970598"/>
                  <a:pt x="3407132" y="1969936"/>
                </a:cubicBezTo>
                <a:close/>
                <a:moveTo>
                  <a:pt x="3071188" y="1835426"/>
                </a:moveTo>
                <a:cubicBezTo>
                  <a:pt x="3085767" y="1838739"/>
                  <a:pt x="3091068" y="1848678"/>
                  <a:pt x="3095706" y="1859280"/>
                </a:cubicBezTo>
                <a:cubicBezTo>
                  <a:pt x="3086430" y="1853317"/>
                  <a:pt x="3076490" y="1849341"/>
                  <a:pt x="3071188" y="1835426"/>
                </a:cubicBezTo>
                <a:close/>
                <a:moveTo>
                  <a:pt x="2953908" y="1831451"/>
                </a:moveTo>
                <a:cubicBezTo>
                  <a:pt x="2967160" y="1827476"/>
                  <a:pt x="2973124" y="1838740"/>
                  <a:pt x="2982400" y="1840065"/>
                </a:cubicBezTo>
                <a:cubicBezTo>
                  <a:pt x="2967823" y="1853980"/>
                  <a:pt x="2961859" y="1841391"/>
                  <a:pt x="2953908" y="1831451"/>
                </a:cubicBezTo>
                <a:close/>
                <a:moveTo>
                  <a:pt x="2988396" y="1813955"/>
                </a:moveTo>
                <a:cubicBezTo>
                  <a:pt x="3006132" y="1812899"/>
                  <a:pt x="3019673" y="1824329"/>
                  <a:pt x="3032098" y="1838741"/>
                </a:cubicBezTo>
                <a:cubicBezTo>
                  <a:pt x="3038725" y="1846693"/>
                  <a:pt x="3057941" y="1851994"/>
                  <a:pt x="3045348" y="1867234"/>
                </a:cubicBezTo>
                <a:cubicBezTo>
                  <a:pt x="3031435" y="1881811"/>
                  <a:pt x="3028784" y="1854644"/>
                  <a:pt x="3013545" y="1861933"/>
                </a:cubicBezTo>
                <a:cubicBezTo>
                  <a:pt x="3020170" y="1851994"/>
                  <a:pt x="3028784" y="1857293"/>
                  <a:pt x="3031435" y="1851994"/>
                </a:cubicBezTo>
                <a:cubicBezTo>
                  <a:pt x="3024146" y="1837416"/>
                  <a:pt x="3010895" y="1838741"/>
                  <a:pt x="3001617" y="1842717"/>
                </a:cubicBezTo>
                <a:cubicBezTo>
                  <a:pt x="2993004" y="1846030"/>
                  <a:pt x="2989029" y="1841392"/>
                  <a:pt x="2983064" y="1840729"/>
                </a:cubicBezTo>
                <a:cubicBezTo>
                  <a:pt x="2984389" y="1830127"/>
                  <a:pt x="2975776" y="1825489"/>
                  <a:pt x="2969150" y="1819526"/>
                </a:cubicBezTo>
                <a:cubicBezTo>
                  <a:pt x="2976107" y="1816047"/>
                  <a:pt x="2982485" y="1814308"/>
                  <a:pt x="2988396" y="1813955"/>
                </a:cubicBezTo>
                <a:close/>
                <a:moveTo>
                  <a:pt x="2717357" y="1594237"/>
                </a:moveTo>
                <a:cubicBezTo>
                  <a:pt x="2718682" y="1593574"/>
                  <a:pt x="2721995" y="1593574"/>
                  <a:pt x="2723320" y="1594237"/>
                </a:cubicBezTo>
                <a:cubicBezTo>
                  <a:pt x="2743861" y="1604839"/>
                  <a:pt x="2738561" y="1618091"/>
                  <a:pt x="2723983" y="1633994"/>
                </a:cubicBezTo>
                <a:cubicBezTo>
                  <a:pt x="2731935" y="1620079"/>
                  <a:pt x="2733922" y="1606827"/>
                  <a:pt x="2715369" y="1599538"/>
                </a:cubicBezTo>
                <a:cubicBezTo>
                  <a:pt x="2715369" y="1599538"/>
                  <a:pt x="2716032" y="1594900"/>
                  <a:pt x="2717357" y="1594237"/>
                </a:cubicBezTo>
                <a:close/>
                <a:moveTo>
                  <a:pt x="2604051" y="1535929"/>
                </a:moveTo>
                <a:cubicBezTo>
                  <a:pt x="2609353" y="1535266"/>
                  <a:pt x="2613991" y="1538578"/>
                  <a:pt x="2618629" y="1538578"/>
                </a:cubicBezTo>
                <a:cubicBezTo>
                  <a:pt x="2639832" y="1540567"/>
                  <a:pt x="2651760" y="1567734"/>
                  <a:pt x="2677602" y="1559781"/>
                </a:cubicBezTo>
                <a:cubicBezTo>
                  <a:pt x="2684889" y="1557794"/>
                  <a:pt x="2680252" y="1567734"/>
                  <a:pt x="2680915" y="1572372"/>
                </a:cubicBezTo>
                <a:cubicBezTo>
                  <a:pt x="2682239" y="1580985"/>
                  <a:pt x="2676277" y="1578335"/>
                  <a:pt x="2672301" y="1576348"/>
                </a:cubicBezTo>
                <a:cubicBezTo>
                  <a:pt x="2650435" y="1561108"/>
                  <a:pt x="2624593" y="1553155"/>
                  <a:pt x="2604051" y="1535929"/>
                </a:cubicBezTo>
                <a:close/>
                <a:moveTo>
                  <a:pt x="1740670" y="1052222"/>
                </a:moveTo>
                <a:cubicBezTo>
                  <a:pt x="1750609" y="1050234"/>
                  <a:pt x="1751934" y="1059511"/>
                  <a:pt x="1756572" y="1065474"/>
                </a:cubicBezTo>
                <a:cubicBezTo>
                  <a:pt x="1748621" y="1064149"/>
                  <a:pt x="1740007" y="1065474"/>
                  <a:pt x="1736031" y="1056860"/>
                </a:cubicBezTo>
                <a:cubicBezTo>
                  <a:pt x="1736031" y="1056198"/>
                  <a:pt x="1738682" y="1052885"/>
                  <a:pt x="1740670" y="1052222"/>
                </a:cubicBezTo>
                <a:close/>
                <a:moveTo>
                  <a:pt x="1622730" y="907775"/>
                </a:moveTo>
                <a:cubicBezTo>
                  <a:pt x="1626044" y="925665"/>
                  <a:pt x="1635320" y="939580"/>
                  <a:pt x="1645259" y="955483"/>
                </a:cubicBezTo>
                <a:cubicBezTo>
                  <a:pt x="1632007" y="959459"/>
                  <a:pt x="1621406" y="963434"/>
                  <a:pt x="1610141" y="966747"/>
                </a:cubicBezTo>
                <a:cubicBezTo>
                  <a:pt x="1598215" y="970723"/>
                  <a:pt x="1592251" y="964759"/>
                  <a:pt x="1587613" y="958133"/>
                </a:cubicBezTo>
                <a:cubicBezTo>
                  <a:pt x="1582974" y="951507"/>
                  <a:pt x="1586950" y="944218"/>
                  <a:pt x="1594238" y="938918"/>
                </a:cubicBezTo>
                <a:cubicBezTo>
                  <a:pt x="1599540" y="935605"/>
                  <a:pt x="1603515" y="930966"/>
                  <a:pt x="1603515" y="924340"/>
                </a:cubicBezTo>
                <a:cubicBezTo>
                  <a:pt x="1603515" y="917714"/>
                  <a:pt x="1604178" y="917051"/>
                  <a:pt x="1607491" y="919702"/>
                </a:cubicBezTo>
                <a:cubicBezTo>
                  <a:pt x="1627369" y="936267"/>
                  <a:pt x="1616104" y="913076"/>
                  <a:pt x="1622730" y="907775"/>
                </a:cubicBezTo>
                <a:close/>
                <a:moveTo>
                  <a:pt x="1565497" y="845241"/>
                </a:moveTo>
                <a:cubicBezTo>
                  <a:pt x="1567567" y="845987"/>
                  <a:pt x="1569721" y="847478"/>
                  <a:pt x="1571709" y="848140"/>
                </a:cubicBezTo>
                <a:cubicBezTo>
                  <a:pt x="1576348" y="850128"/>
                  <a:pt x="1581649" y="852115"/>
                  <a:pt x="1590262" y="855428"/>
                </a:cubicBezTo>
                <a:cubicBezTo>
                  <a:pt x="1570384" y="860067"/>
                  <a:pt x="1574360" y="868018"/>
                  <a:pt x="1582310" y="876632"/>
                </a:cubicBezTo>
                <a:cubicBezTo>
                  <a:pt x="1594238" y="879282"/>
                  <a:pt x="1585623" y="865368"/>
                  <a:pt x="1592249" y="864042"/>
                </a:cubicBezTo>
                <a:cubicBezTo>
                  <a:pt x="1610140" y="871331"/>
                  <a:pt x="1588937" y="894522"/>
                  <a:pt x="1606165" y="902474"/>
                </a:cubicBezTo>
                <a:cubicBezTo>
                  <a:pt x="1596226" y="898498"/>
                  <a:pt x="1581649" y="907112"/>
                  <a:pt x="1577010" y="890547"/>
                </a:cubicBezTo>
                <a:cubicBezTo>
                  <a:pt x="1561107" y="885908"/>
                  <a:pt x="1565084" y="869343"/>
                  <a:pt x="1558457" y="859404"/>
                </a:cubicBezTo>
                <a:cubicBezTo>
                  <a:pt x="1556469" y="856754"/>
                  <a:pt x="1557794" y="850128"/>
                  <a:pt x="1559782" y="846815"/>
                </a:cubicBezTo>
                <a:cubicBezTo>
                  <a:pt x="1561439" y="844496"/>
                  <a:pt x="1563427" y="844496"/>
                  <a:pt x="1565497" y="845241"/>
                </a:cubicBezTo>
                <a:close/>
                <a:moveTo>
                  <a:pt x="1508760" y="819647"/>
                </a:moveTo>
                <a:cubicBezTo>
                  <a:pt x="1519360" y="816334"/>
                  <a:pt x="1520024" y="827598"/>
                  <a:pt x="1525324" y="833562"/>
                </a:cubicBezTo>
                <a:cubicBezTo>
                  <a:pt x="1518699" y="828923"/>
                  <a:pt x="1508096" y="834887"/>
                  <a:pt x="1504121" y="826273"/>
                </a:cubicBezTo>
                <a:cubicBezTo>
                  <a:pt x="1503458" y="824948"/>
                  <a:pt x="1506771" y="820310"/>
                  <a:pt x="1508760" y="819647"/>
                </a:cubicBezTo>
                <a:close/>
                <a:moveTo>
                  <a:pt x="739472" y="508222"/>
                </a:moveTo>
                <a:cubicBezTo>
                  <a:pt x="738809" y="508885"/>
                  <a:pt x="738147" y="509548"/>
                  <a:pt x="737484" y="510210"/>
                </a:cubicBezTo>
                <a:cubicBezTo>
                  <a:pt x="738147" y="510210"/>
                  <a:pt x="738809" y="510873"/>
                  <a:pt x="739472" y="510873"/>
                </a:cubicBezTo>
                <a:cubicBezTo>
                  <a:pt x="740135" y="510210"/>
                  <a:pt x="739472" y="508885"/>
                  <a:pt x="739472" y="508222"/>
                </a:cubicBezTo>
                <a:close/>
                <a:moveTo>
                  <a:pt x="1017765" y="502258"/>
                </a:moveTo>
                <a:cubicBezTo>
                  <a:pt x="1029030" y="509547"/>
                  <a:pt x="1042944" y="512197"/>
                  <a:pt x="1050234" y="525449"/>
                </a:cubicBezTo>
                <a:cubicBezTo>
                  <a:pt x="1044933" y="526112"/>
                  <a:pt x="1041620" y="526112"/>
                  <a:pt x="1037643" y="526775"/>
                </a:cubicBezTo>
                <a:cubicBezTo>
                  <a:pt x="1033668" y="516835"/>
                  <a:pt x="1015778" y="519486"/>
                  <a:pt x="1017765" y="502258"/>
                </a:cubicBezTo>
                <a:close/>
                <a:moveTo>
                  <a:pt x="854765" y="418108"/>
                </a:moveTo>
                <a:cubicBezTo>
                  <a:pt x="871992" y="428047"/>
                  <a:pt x="887233" y="443287"/>
                  <a:pt x="909099" y="447925"/>
                </a:cubicBezTo>
                <a:cubicBezTo>
                  <a:pt x="894521" y="463165"/>
                  <a:pt x="882595" y="447925"/>
                  <a:pt x="870667" y="445275"/>
                </a:cubicBezTo>
                <a:cubicBezTo>
                  <a:pt x="860728" y="442625"/>
                  <a:pt x="860728" y="441962"/>
                  <a:pt x="854765" y="418108"/>
                </a:cubicBezTo>
                <a:close/>
                <a:moveTo>
                  <a:pt x="499604" y="237213"/>
                </a:moveTo>
                <a:cubicBezTo>
                  <a:pt x="510206" y="235225"/>
                  <a:pt x="510868" y="245827"/>
                  <a:pt x="515507" y="251128"/>
                </a:cubicBezTo>
                <a:cubicBezTo>
                  <a:pt x="507555" y="247815"/>
                  <a:pt x="498279" y="250465"/>
                  <a:pt x="494966" y="241189"/>
                </a:cubicBezTo>
                <a:cubicBezTo>
                  <a:pt x="494966" y="240526"/>
                  <a:pt x="497616" y="237213"/>
                  <a:pt x="499604" y="237213"/>
                </a:cubicBezTo>
                <a:close/>
                <a:moveTo>
                  <a:pt x="434006" y="139809"/>
                </a:moveTo>
                <a:cubicBezTo>
                  <a:pt x="445271" y="136497"/>
                  <a:pt x="444607" y="148424"/>
                  <a:pt x="450571" y="153062"/>
                </a:cubicBezTo>
                <a:cubicBezTo>
                  <a:pt x="442620" y="152399"/>
                  <a:pt x="435331" y="151075"/>
                  <a:pt x="430030" y="144449"/>
                </a:cubicBezTo>
                <a:cubicBezTo>
                  <a:pt x="430030" y="143786"/>
                  <a:pt x="432018" y="140472"/>
                  <a:pt x="434006" y="139809"/>
                </a:cubicBezTo>
                <a:close/>
                <a:moveTo>
                  <a:pt x="41911" y="3812"/>
                </a:moveTo>
                <a:cubicBezTo>
                  <a:pt x="55495" y="6462"/>
                  <a:pt x="68250" y="13585"/>
                  <a:pt x="78851" y="28494"/>
                </a:cubicBezTo>
                <a:cubicBezTo>
                  <a:pt x="85477" y="37770"/>
                  <a:pt x="96741" y="44396"/>
                  <a:pt x="105355" y="53010"/>
                </a:cubicBezTo>
                <a:cubicBezTo>
                  <a:pt x="108006" y="55661"/>
                  <a:pt x="109993" y="60299"/>
                  <a:pt x="113970" y="57649"/>
                </a:cubicBezTo>
                <a:cubicBezTo>
                  <a:pt x="117945" y="54998"/>
                  <a:pt x="117283" y="49035"/>
                  <a:pt x="114632" y="45059"/>
                </a:cubicBezTo>
                <a:cubicBezTo>
                  <a:pt x="112644" y="41746"/>
                  <a:pt x="104693" y="43071"/>
                  <a:pt x="107344" y="36445"/>
                </a:cubicBezTo>
                <a:cubicBezTo>
                  <a:pt x="111981" y="31144"/>
                  <a:pt x="115957" y="38433"/>
                  <a:pt x="122583" y="35782"/>
                </a:cubicBezTo>
                <a:cubicBezTo>
                  <a:pt x="133848" y="31144"/>
                  <a:pt x="141799" y="44396"/>
                  <a:pt x="152400" y="47047"/>
                </a:cubicBezTo>
                <a:cubicBezTo>
                  <a:pt x="135835" y="60962"/>
                  <a:pt x="160352" y="60299"/>
                  <a:pt x="159689" y="68913"/>
                </a:cubicBezTo>
                <a:lnTo>
                  <a:pt x="195470" y="77527"/>
                </a:lnTo>
                <a:cubicBezTo>
                  <a:pt x="208722" y="100718"/>
                  <a:pt x="231251" y="90779"/>
                  <a:pt x="250467" y="93429"/>
                </a:cubicBezTo>
                <a:cubicBezTo>
                  <a:pt x="240528" y="107344"/>
                  <a:pt x="274983" y="98068"/>
                  <a:pt x="261731" y="114633"/>
                </a:cubicBezTo>
                <a:cubicBezTo>
                  <a:pt x="257755" y="119271"/>
                  <a:pt x="247816" y="121922"/>
                  <a:pt x="253780" y="129873"/>
                </a:cubicBezTo>
                <a:cubicBezTo>
                  <a:pt x="259744" y="137162"/>
                  <a:pt x="269019" y="130535"/>
                  <a:pt x="274321" y="127885"/>
                </a:cubicBezTo>
                <a:cubicBezTo>
                  <a:pt x="294199" y="117283"/>
                  <a:pt x="317390" y="119934"/>
                  <a:pt x="328654" y="131198"/>
                </a:cubicBezTo>
                <a:cubicBezTo>
                  <a:pt x="343232" y="145113"/>
                  <a:pt x="349196" y="137162"/>
                  <a:pt x="357809" y="130535"/>
                </a:cubicBezTo>
                <a:cubicBezTo>
                  <a:pt x="368411" y="122584"/>
                  <a:pt x="375700" y="126560"/>
                  <a:pt x="384313" y="133186"/>
                </a:cubicBezTo>
                <a:cubicBezTo>
                  <a:pt x="398891" y="143788"/>
                  <a:pt x="388289" y="155715"/>
                  <a:pt x="386302" y="167642"/>
                </a:cubicBezTo>
                <a:cubicBezTo>
                  <a:pt x="422745" y="158365"/>
                  <a:pt x="428045" y="163003"/>
                  <a:pt x="422745" y="200772"/>
                </a:cubicBezTo>
                <a:cubicBezTo>
                  <a:pt x="422083" y="207398"/>
                  <a:pt x="427383" y="204085"/>
                  <a:pt x="430034" y="206073"/>
                </a:cubicBezTo>
                <a:cubicBezTo>
                  <a:pt x="447924" y="220650"/>
                  <a:pt x="458526" y="247817"/>
                  <a:pt x="453225" y="265045"/>
                </a:cubicBezTo>
                <a:cubicBezTo>
                  <a:pt x="474428" y="252455"/>
                  <a:pt x="479067" y="277635"/>
                  <a:pt x="492981" y="282936"/>
                </a:cubicBezTo>
                <a:cubicBezTo>
                  <a:pt x="505571" y="288236"/>
                  <a:pt x="485030" y="293537"/>
                  <a:pt x="487680" y="301489"/>
                </a:cubicBezTo>
                <a:cubicBezTo>
                  <a:pt x="497619" y="303476"/>
                  <a:pt x="514848" y="305464"/>
                  <a:pt x="514185" y="310765"/>
                </a:cubicBezTo>
                <a:cubicBezTo>
                  <a:pt x="512197" y="323355"/>
                  <a:pt x="506234" y="337932"/>
                  <a:pt x="490993" y="343896"/>
                </a:cubicBezTo>
                <a:cubicBezTo>
                  <a:pt x="508884" y="343233"/>
                  <a:pt x="508884" y="343233"/>
                  <a:pt x="524124" y="350522"/>
                </a:cubicBezTo>
                <a:cubicBezTo>
                  <a:pt x="518161" y="353835"/>
                  <a:pt x="510872" y="348534"/>
                  <a:pt x="505571" y="354497"/>
                </a:cubicBezTo>
                <a:cubicBezTo>
                  <a:pt x="515510" y="365762"/>
                  <a:pt x="515510" y="365762"/>
                  <a:pt x="527437" y="358473"/>
                </a:cubicBezTo>
                <a:cubicBezTo>
                  <a:pt x="542677" y="348534"/>
                  <a:pt x="566531" y="355822"/>
                  <a:pt x="563880" y="371062"/>
                </a:cubicBezTo>
                <a:cubicBezTo>
                  <a:pt x="560567" y="392266"/>
                  <a:pt x="576470" y="392266"/>
                  <a:pt x="585084" y="401542"/>
                </a:cubicBezTo>
                <a:cubicBezTo>
                  <a:pt x="591710" y="408169"/>
                  <a:pt x="619540" y="404855"/>
                  <a:pt x="598336" y="426722"/>
                </a:cubicBezTo>
                <a:cubicBezTo>
                  <a:pt x="595023" y="430697"/>
                  <a:pt x="601649" y="430035"/>
                  <a:pt x="602974" y="430035"/>
                </a:cubicBezTo>
                <a:cubicBezTo>
                  <a:pt x="614902" y="431360"/>
                  <a:pt x="624178" y="440636"/>
                  <a:pt x="636767" y="439311"/>
                </a:cubicBezTo>
                <a:cubicBezTo>
                  <a:pt x="636767" y="437323"/>
                  <a:pt x="637430" y="434673"/>
                  <a:pt x="637430" y="432685"/>
                </a:cubicBezTo>
                <a:cubicBezTo>
                  <a:pt x="652008" y="437986"/>
                  <a:pt x="669235" y="435335"/>
                  <a:pt x="680500" y="450576"/>
                </a:cubicBezTo>
                <a:cubicBezTo>
                  <a:pt x="692427" y="466478"/>
                  <a:pt x="711642" y="473767"/>
                  <a:pt x="728208" y="469791"/>
                </a:cubicBezTo>
                <a:cubicBezTo>
                  <a:pt x="740797" y="466478"/>
                  <a:pt x="752061" y="459852"/>
                  <a:pt x="765976" y="463165"/>
                </a:cubicBezTo>
                <a:cubicBezTo>
                  <a:pt x="767964" y="463828"/>
                  <a:pt x="771939" y="463828"/>
                  <a:pt x="770614" y="461177"/>
                </a:cubicBezTo>
                <a:cubicBezTo>
                  <a:pt x="767964" y="456539"/>
                  <a:pt x="763326" y="450576"/>
                  <a:pt x="772602" y="451238"/>
                </a:cubicBezTo>
                <a:cubicBezTo>
                  <a:pt x="779891" y="451901"/>
                  <a:pt x="786517" y="457864"/>
                  <a:pt x="784529" y="467803"/>
                </a:cubicBezTo>
                <a:cubicBezTo>
                  <a:pt x="797119" y="461177"/>
                  <a:pt x="810371" y="455876"/>
                  <a:pt x="825610" y="459189"/>
                </a:cubicBezTo>
                <a:cubicBezTo>
                  <a:pt x="828924" y="457202"/>
                  <a:pt x="823623" y="446600"/>
                  <a:pt x="834887" y="452563"/>
                </a:cubicBezTo>
                <a:cubicBezTo>
                  <a:pt x="857416" y="463828"/>
                  <a:pt x="880607" y="472442"/>
                  <a:pt x="903799" y="482381"/>
                </a:cubicBezTo>
                <a:cubicBezTo>
                  <a:pt x="918376" y="496958"/>
                  <a:pt x="943555" y="485031"/>
                  <a:pt x="956145" y="504909"/>
                </a:cubicBezTo>
                <a:cubicBezTo>
                  <a:pt x="943555" y="509548"/>
                  <a:pt x="934278" y="496296"/>
                  <a:pt x="922352" y="498283"/>
                </a:cubicBezTo>
                <a:cubicBezTo>
                  <a:pt x="932954" y="514849"/>
                  <a:pt x="932954" y="513523"/>
                  <a:pt x="952832" y="512198"/>
                </a:cubicBezTo>
                <a:cubicBezTo>
                  <a:pt x="960120" y="511535"/>
                  <a:pt x="968735" y="515511"/>
                  <a:pt x="971384" y="524125"/>
                </a:cubicBezTo>
                <a:cubicBezTo>
                  <a:pt x="971384" y="525450"/>
                  <a:pt x="964096" y="525450"/>
                  <a:pt x="965422" y="528763"/>
                </a:cubicBezTo>
                <a:cubicBezTo>
                  <a:pt x="967409" y="532739"/>
                  <a:pt x="970059" y="528101"/>
                  <a:pt x="972710" y="527438"/>
                </a:cubicBezTo>
                <a:cubicBezTo>
                  <a:pt x="984637" y="524788"/>
                  <a:pt x="993913" y="533402"/>
                  <a:pt x="1000539" y="539365"/>
                </a:cubicBezTo>
                <a:cubicBezTo>
                  <a:pt x="1019093" y="557256"/>
                  <a:pt x="1041622" y="562556"/>
                  <a:pt x="1065476" y="565207"/>
                </a:cubicBezTo>
                <a:cubicBezTo>
                  <a:pt x="1065476" y="565207"/>
                  <a:pt x="1065476" y="565207"/>
                  <a:pt x="1065476" y="564544"/>
                </a:cubicBezTo>
                <a:cubicBezTo>
                  <a:pt x="1042284" y="542678"/>
                  <a:pt x="1010478" y="533402"/>
                  <a:pt x="984637" y="513523"/>
                </a:cubicBezTo>
                <a:cubicBezTo>
                  <a:pt x="1000539" y="526113"/>
                  <a:pt x="1019755" y="526113"/>
                  <a:pt x="1038308" y="528101"/>
                </a:cubicBezTo>
                <a:cubicBezTo>
                  <a:pt x="1049574" y="535389"/>
                  <a:pt x="1060174" y="542678"/>
                  <a:pt x="1071440" y="549967"/>
                </a:cubicBezTo>
                <a:cubicBezTo>
                  <a:pt x="1070115" y="545329"/>
                  <a:pt x="1066140" y="540690"/>
                  <a:pt x="1068790" y="534064"/>
                </a:cubicBezTo>
                <a:cubicBezTo>
                  <a:pt x="1094632" y="546654"/>
                  <a:pt x="1117159" y="562556"/>
                  <a:pt x="1139026" y="579784"/>
                </a:cubicBezTo>
                <a:cubicBezTo>
                  <a:pt x="1145653" y="583760"/>
                  <a:pt x="1151615" y="589061"/>
                  <a:pt x="1158243" y="591711"/>
                </a:cubicBezTo>
                <a:cubicBezTo>
                  <a:pt x="1185408" y="601650"/>
                  <a:pt x="1196011" y="632130"/>
                  <a:pt x="1222516" y="643395"/>
                </a:cubicBezTo>
                <a:cubicBezTo>
                  <a:pt x="1219202" y="637431"/>
                  <a:pt x="1215889" y="631468"/>
                  <a:pt x="1211914" y="625504"/>
                </a:cubicBezTo>
                <a:cubicBezTo>
                  <a:pt x="1213239" y="624179"/>
                  <a:pt x="1214564" y="622854"/>
                  <a:pt x="1215889" y="621529"/>
                </a:cubicBezTo>
                <a:cubicBezTo>
                  <a:pt x="1254982" y="657309"/>
                  <a:pt x="1302691" y="683814"/>
                  <a:pt x="1333172" y="729534"/>
                </a:cubicBezTo>
                <a:cubicBezTo>
                  <a:pt x="1345098" y="755376"/>
                  <a:pt x="1359012" y="781217"/>
                  <a:pt x="1379555" y="798445"/>
                </a:cubicBezTo>
                <a:cubicBezTo>
                  <a:pt x="1390819" y="807722"/>
                  <a:pt x="1413347" y="835551"/>
                  <a:pt x="1436539" y="807059"/>
                </a:cubicBezTo>
                <a:cubicBezTo>
                  <a:pt x="1441840" y="801096"/>
                  <a:pt x="1448465" y="807059"/>
                  <a:pt x="1453104" y="809709"/>
                </a:cubicBezTo>
                <a:cubicBezTo>
                  <a:pt x="1470332" y="818323"/>
                  <a:pt x="1465031" y="832901"/>
                  <a:pt x="1459068" y="846153"/>
                </a:cubicBezTo>
                <a:cubicBezTo>
                  <a:pt x="1476959" y="846816"/>
                  <a:pt x="1491535" y="855429"/>
                  <a:pt x="1503463" y="866694"/>
                </a:cubicBezTo>
                <a:cubicBezTo>
                  <a:pt x="1510752" y="873982"/>
                  <a:pt x="1492861" y="875308"/>
                  <a:pt x="1494847" y="884584"/>
                </a:cubicBezTo>
                <a:cubicBezTo>
                  <a:pt x="1506775" y="879946"/>
                  <a:pt x="1509427" y="890548"/>
                  <a:pt x="1511413" y="897836"/>
                </a:cubicBezTo>
                <a:cubicBezTo>
                  <a:pt x="1513402" y="908438"/>
                  <a:pt x="1514064" y="920365"/>
                  <a:pt x="1498825" y="923678"/>
                </a:cubicBezTo>
                <a:cubicBezTo>
                  <a:pt x="1507438" y="942231"/>
                  <a:pt x="1525991" y="950845"/>
                  <a:pt x="1541894" y="962109"/>
                </a:cubicBezTo>
                <a:cubicBezTo>
                  <a:pt x="1545207" y="964760"/>
                  <a:pt x="1557133" y="966085"/>
                  <a:pt x="1551170" y="970723"/>
                </a:cubicBezTo>
                <a:cubicBezTo>
                  <a:pt x="1539244" y="981988"/>
                  <a:pt x="1550507" y="981325"/>
                  <a:pt x="1555808" y="981325"/>
                </a:cubicBezTo>
                <a:cubicBezTo>
                  <a:pt x="1567734" y="981988"/>
                  <a:pt x="1578337" y="988614"/>
                  <a:pt x="1590263" y="987951"/>
                </a:cubicBezTo>
                <a:cubicBezTo>
                  <a:pt x="1578999" y="989276"/>
                  <a:pt x="1569060" y="999216"/>
                  <a:pt x="1557133" y="989939"/>
                </a:cubicBezTo>
                <a:cubicBezTo>
                  <a:pt x="1553820" y="987289"/>
                  <a:pt x="1549182" y="988614"/>
                  <a:pt x="1547857" y="992589"/>
                </a:cubicBezTo>
                <a:cubicBezTo>
                  <a:pt x="1545870" y="997228"/>
                  <a:pt x="1550507" y="998553"/>
                  <a:pt x="1553157" y="1000541"/>
                </a:cubicBezTo>
                <a:cubicBezTo>
                  <a:pt x="1558458" y="1003854"/>
                  <a:pt x="1564421" y="1005179"/>
                  <a:pt x="1570386" y="1004516"/>
                </a:cubicBezTo>
                <a:cubicBezTo>
                  <a:pt x="1591589" y="1002529"/>
                  <a:pt x="1608154" y="1025057"/>
                  <a:pt x="1630681" y="1016443"/>
                </a:cubicBezTo>
                <a:cubicBezTo>
                  <a:pt x="1631344" y="1016443"/>
                  <a:pt x="1633332" y="1018431"/>
                  <a:pt x="1633332" y="1019094"/>
                </a:cubicBezTo>
                <a:cubicBezTo>
                  <a:pt x="1629356" y="1043610"/>
                  <a:pt x="1649898" y="1025057"/>
                  <a:pt x="1655861" y="1031683"/>
                </a:cubicBezTo>
                <a:cubicBezTo>
                  <a:pt x="1651224" y="1038309"/>
                  <a:pt x="1633995" y="1038972"/>
                  <a:pt x="1644596" y="1050899"/>
                </a:cubicBezTo>
                <a:cubicBezTo>
                  <a:pt x="1649235" y="1056200"/>
                  <a:pt x="1659836" y="1046923"/>
                  <a:pt x="1665137" y="1040960"/>
                </a:cubicBezTo>
                <a:cubicBezTo>
                  <a:pt x="1668451" y="1037647"/>
                  <a:pt x="1679714" y="1037647"/>
                  <a:pt x="1673752" y="1029033"/>
                </a:cubicBezTo>
                <a:cubicBezTo>
                  <a:pt x="1666462" y="1019094"/>
                  <a:pt x="1661825" y="1003854"/>
                  <a:pt x="1638633" y="1013130"/>
                </a:cubicBezTo>
                <a:cubicBezTo>
                  <a:pt x="1651224" y="998553"/>
                  <a:pt x="1662488" y="988614"/>
                  <a:pt x="1653873" y="972711"/>
                </a:cubicBezTo>
                <a:cubicBezTo>
                  <a:pt x="1670439" y="986626"/>
                  <a:pt x="1701581" y="988614"/>
                  <a:pt x="1689653" y="1021744"/>
                </a:cubicBezTo>
                <a:cubicBezTo>
                  <a:pt x="1686340" y="1030358"/>
                  <a:pt x="1694292" y="1033671"/>
                  <a:pt x="1700255" y="1031683"/>
                </a:cubicBezTo>
                <a:cubicBezTo>
                  <a:pt x="1726097" y="1024395"/>
                  <a:pt x="1708869" y="1055538"/>
                  <a:pt x="1724772" y="1059513"/>
                </a:cubicBezTo>
                <a:cubicBezTo>
                  <a:pt x="1729410" y="1060838"/>
                  <a:pt x="1710857" y="1057525"/>
                  <a:pt x="1713507" y="1070777"/>
                </a:cubicBezTo>
                <a:cubicBezTo>
                  <a:pt x="1742000" y="1069453"/>
                  <a:pt x="1765853" y="1085356"/>
                  <a:pt x="1792358" y="1093969"/>
                </a:cubicBezTo>
                <a:cubicBezTo>
                  <a:pt x="1804947" y="1097944"/>
                  <a:pt x="1815549" y="1114510"/>
                  <a:pt x="1831452" y="1098608"/>
                </a:cubicBezTo>
                <a:cubicBezTo>
                  <a:pt x="1835427" y="1108546"/>
                  <a:pt x="1827476" y="1123123"/>
                  <a:pt x="1841391" y="1125111"/>
                </a:cubicBezTo>
                <a:cubicBezTo>
                  <a:pt x="1863256" y="1128425"/>
                  <a:pt x="1875845" y="1141015"/>
                  <a:pt x="1882472" y="1161556"/>
                </a:cubicBezTo>
                <a:cubicBezTo>
                  <a:pt x="1885123" y="1168844"/>
                  <a:pt x="1893737" y="1177458"/>
                  <a:pt x="1900363" y="1178120"/>
                </a:cubicBezTo>
                <a:cubicBezTo>
                  <a:pt x="1917591" y="1178782"/>
                  <a:pt x="1927530" y="1192036"/>
                  <a:pt x="1940782" y="1199324"/>
                </a:cubicBezTo>
                <a:cubicBezTo>
                  <a:pt x="1944758" y="1201312"/>
                  <a:pt x="1946083" y="1205288"/>
                  <a:pt x="1950721" y="1200650"/>
                </a:cubicBezTo>
                <a:cubicBezTo>
                  <a:pt x="1959336" y="1193360"/>
                  <a:pt x="1970600" y="1197336"/>
                  <a:pt x="1975901" y="1202637"/>
                </a:cubicBezTo>
                <a:cubicBezTo>
                  <a:pt x="1981864" y="1208601"/>
                  <a:pt x="1979214" y="1217877"/>
                  <a:pt x="1969937" y="1223178"/>
                </a:cubicBezTo>
                <a:cubicBezTo>
                  <a:pt x="1963974" y="1226490"/>
                  <a:pt x="1967287" y="1230466"/>
                  <a:pt x="1970600" y="1235767"/>
                </a:cubicBezTo>
                <a:cubicBezTo>
                  <a:pt x="1976562" y="1245706"/>
                  <a:pt x="1985176" y="1249682"/>
                  <a:pt x="1999754" y="1258296"/>
                </a:cubicBezTo>
                <a:cubicBezTo>
                  <a:pt x="1987827" y="1236430"/>
                  <a:pt x="1975237" y="1220528"/>
                  <a:pt x="1989153" y="1201312"/>
                </a:cubicBezTo>
                <a:cubicBezTo>
                  <a:pt x="2013669" y="1217877"/>
                  <a:pt x="2013006" y="1217877"/>
                  <a:pt x="2003068" y="1237092"/>
                </a:cubicBezTo>
                <a:cubicBezTo>
                  <a:pt x="1997766" y="1247694"/>
                  <a:pt x="2003068" y="1256308"/>
                  <a:pt x="2011019" y="1262271"/>
                </a:cubicBezTo>
                <a:cubicBezTo>
                  <a:pt x="2016981" y="1266909"/>
                  <a:pt x="2023608" y="1271549"/>
                  <a:pt x="2030234" y="1274198"/>
                </a:cubicBezTo>
                <a:cubicBezTo>
                  <a:pt x="2052101" y="1282149"/>
                  <a:pt x="2057400" y="1305341"/>
                  <a:pt x="2071978" y="1319256"/>
                </a:cubicBezTo>
                <a:cubicBezTo>
                  <a:pt x="2080592" y="1327207"/>
                  <a:pt x="2063364" y="1328532"/>
                  <a:pt x="2069990" y="1335821"/>
                </a:cubicBezTo>
                <a:cubicBezTo>
                  <a:pt x="2076616" y="1343109"/>
                  <a:pt x="2075292" y="1345760"/>
                  <a:pt x="2063364" y="1350398"/>
                </a:cubicBezTo>
                <a:cubicBezTo>
                  <a:pt x="2071316" y="1350398"/>
                  <a:pt x="2077279" y="1350398"/>
                  <a:pt x="2082581" y="1350398"/>
                </a:cubicBezTo>
                <a:cubicBezTo>
                  <a:pt x="2081255" y="1337810"/>
                  <a:pt x="2090532" y="1341122"/>
                  <a:pt x="2097821" y="1340459"/>
                </a:cubicBezTo>
                <a:cubicBezTo>
                  <a:pt x="2103122" y="1339796"/>
                  <a:pt x="2111737" y="1344436"/>
                  <a:pt x="2109748" y="1333171"/>
                </a:cubicBezTo>
                <a:cubicBezTo>
                  <a:pt x="2107760" y="1324556"/>
                  <a:pt x="2102460" y="1325883"/>
                  <a:pt x="2095833" y="1330521"/>
                </a:cubicBezTo>
                <a:cubicBezTo>
                  <a:pt x="2089869" y="1335158"/>
                  <a:pt x="2083243" y="1333834"/>
                  <a:pt x="2082581" y="1325220"/>
                </a:cubicBezTo>
                <a:cubicBezTo>
                  <a:pt x="2081255" y="1317268"/>
                  <a:pt x="2086556" y="1314617"/>
                  <a:pt x="2094507" y="1315280"/>
                </a:cubicBezTo>
                <a:cubicBezTo>
                  <a:pt x="2096495" y="1315280"/>
                  <a:pt x="2126976" y="1325883"/>
                  <a:pt x="2128964" y="1327207"/>
                </a:cubicBezTo>
                <a:cubicBezTo>
                  <a:pt x="2134928" y="1330521"/>
                  <a:pt x="2138903" y="1333834"/>
                  <a:pt x="2146854" y="1328532"/>
                </a:cubicBezTo>
                <a:cubicBezTo>
                  <a:pt x="2160107" y="1319919"/>
                  <a:pt x="2172034" y="1323231"/>
                  <a:pt x="2177334" y="1340459"/>
                </a:cubicBezTo>
                <a:cubicBezTo>
                  <a:pt x="2186611" y="1325883"/>
                  <a:pt x="2191912" y="1319256"/>
                  <a:pt x="2201851" y="1339796"/>
                </a:cubicBezTo>
                <a:cubicBezTo>
                  <a:pt x="2207152" y="1351062"/>
                  <a:pt x="2219741" y="1359013"/>
                  <a:pt x="2229680" y="1368289"/>
                </a:cubicBezTo>
                <a:cubicBezTo>
                  <a:pt x="2232993" y="1370939"/>
                  <a:pt x="2236969" y="1370276"/>
                  <a:pt x="2240282" y="1367626"/>
                </a:cubicBezTo>
                <a:cubicBezTo>
                  <a:pt x="2249559" y="1361000"/>
                  <a:pt x="2253534" y="1361664"/>
                  <a:pt x="2256185" y="1372264"/>
                </a:cubicBezTo>
                <a:cubicBezTo>
                  <a:pt x="2257510" y="1376903"/>
                  <a:pt x="2256185" y="1381541"/>
                  <a:pt x="2260160" y="1382866"/>
                </a:cubicBezTo>
                <a:cubicBezTo>
                  <a:pt x="2270763" y="1385516"/>
                  <a:pt x="2272088" y="1356363"/>
                  <a:pt x="2283352" y="1376903"/>
                </a:cubicBezTo>
                <a:cubicBezTo>
                  <a:pt x="2287328" y="1384191"/>
                  <a:pt x="2291303" y="1387504"/>
                  <a:pt x="2297267" y="1389493"/>
                </a:cubicBezTo>
                <a:cubicBezTo>
                  <a:pt x="2315820" y="1396782"/>
                  <a:pt x="2335697" y="1400757"/>
                  <a:pt x="2350938" y="1415335"/>
                </a:cubicBezTo>
                <a:cubicBezTo>
                  <a:pt x="2351600" y="1415996"/>
                  <a:pt x="2353589" y="1415996"/>
                  <a:pt x="2354914" y="1415996"/>
                </a:cubicBezTo>
                <a:cubicBezTo>
                  <a:pt x="2371479" y="1414672"/>
                  <a:pt x="2390695" y="1418647"/>
                  <a:pt x="2394670" y="1394131"/>
                </a:cubicBezTo>
                <a:cubicBezTo>
                  <a:pt x="2403284" y="1400757"/>
                  <a:pt x="2390032" y="1427261"/>
                  <a:pt x="2415874" y="1414672"/>
                </a:cubicBezTo>
                <a:cubicBezTo>
                  <a:pt x="2435752" y="1445814"/>
                  <a:pt x="2434427" y="1414672"/>
                  <a:pt x="2441053" y="1404733"/>
                </a:cubicBezTo>
                <a:cubicBezTo>
                  <a:pt x="2445691" y="1411358"/>
                  <a:pt x="2452316" y="1414672"/>
                  <a:pt x="2452316" y="1423285"/>
                </a:cubicBezTo>
                <a:cubicBezTo>
                  <a:pt x="2452979" y="1437863"/>
                  <a:pt x="2463581" y="1448464"/>
                  <a:pt x="2472195" y="1459729"/>
                </a:cubicBezTo>
                <a:cubicBezTo>
                  <a:pt x="2479484" y="1469005"/>
                  <a:pt x="2492073" y="1461716"/>
                  <a:pt x="2492073" y="1463043"/>
                </a:cubicBezTo>
                <a:cubicBezTo>
                  <a:pt x="2501349" y="1487558"/>
                  <a:pt x="2528516" y="1484908"/>
                  <a:pt x="2545081" y="1498822"/>
                </a:cubicBezTo>
                <a:cubicBezTo>
                  <a:pt x="2566285" y="1508099"/>
                  <a:pt x="2589476" y="1514063"/>
                  <a:pt x="2604716" y="1533942"/>
                </a:cubicBezTo>
                <a:cubicBezTo>
                  <a:pt x="2582187" y="1526652"/>
                  <a:pt x="2561647" y="1514063"/>
                  <a:pt x="2541106" y="1502136"/>
                </a:cubicBezTo>
                <a:cubicBezTo>
                  <a:pt x="2510626" y="1488883"/>
                  <a:pt x="2480809" y="1475631"/>
                  <a:pt x="2447015" y="1474969"/>
                </a:cubicBezTo>
                <a:cubicBezTo>
                  <a:pt x="2443041" y="1474969"/>
                  <a:pt x="2437077" y="1470993"/>
                  <a:pt x="2435089" y="1476956"/>
                </a:cubicBezTo>
                <a:cubicBezTo>
                  <a:pt x="2432439" y="1484245"/>
                  <a:pt x="2439727" y="1481596"/>
                  <a:pt x="2442378" y="1484245"/>
                </a:cubicBezTo>
                <a:cubicBezTo>
                  <a:pt x="2473520" y="1512737"/>
                  <a:pt x="2514601" y="1526652"/>
                  <a:pt x="2547732" y="1551831"/>
                </a:cubicBezTo>
                <a:cubicBezTo>
                  <a:pt x="2565622" y="1565746"/>
                  <a:pt x="2586163" y="1576348"/>
                  <a:pt x="2606041" y="1587612"/>
                </a:cubicBezTo>
                <a:cubicBezTo>
                  <a:pt x="2616643" y="1593576"/>
                  <a:pt x="2631221" y="1586288"/>
                  <a:pt x="2640497" y="1598215"/>
                </a:cubicBezTo>
                <a:cubicBezTo>
                  <a:pt x="2646460" y="1605503"/>
                  <a:pt x="2662363" y="1596226"/>
                  <a:pt x="2666339" y="1612130"/>
                </a:cubicBezTo>
                <a:cubicBezTo>
                  <a:pt x="2667664" y="1616767"/>
                  <a:pt x="2676940" y="1616104"/>
                  <a:pt x="2678928" y="1606829"/>
                </a:cubicBezTo>
                <a:cubicBezTo>
                  <a:pt x="2679591" y="1602190"/>
                  <a:pt x="2679591" y="1595563"/>
                  <a:pt x="2687542" y="1596889"/>
                </a:cubicBezTo>
                <a:cubicBezTo>
                  <a:pt x="2690855" y="1604841"/>
                  <a:pt x="2684892" y="1612791"/>
                  <a:pt x="2686879" y="1619418"/>
                </a:cubicBezTo>
                <a:cubicBezTo>
                  <a:pt x="2689530" y="1626707"/>
                  <a:pt x="2701457" y="1632008"/>
                  <a:pt x="2701457" y="1638634"/>
                </a:cubicBezTo>
                <a:cubicBezTo>
                  <a:pt x="2701457" y="1659837"/>
                  <a:pt x="2718022" y="1660500"/>
                  <a:pt x="2729949" y="1669114"/>
                </a:cubicBezTo>
                <a:cubicBezTo>
                  <a:pt x="2745852" y="1680378"/>
                  <a:pt x="2767718" y="1690317"/>
                  <a:pt x="2769706" y="1710858"/>
                </a:cubicBezTo>
                <a:cubicBezTo>
                  <a:pt x="2771694" y="1728749"/>
                  <a:pt x="2781633" y="1737363"/>
                  <a:pt x="2792235" y="1747302"/>
                </a:cubicBezTo>
                <a:cubicBezTo>
                  <a:pt x="2806150" y="1760554"/>
                  <a:pt x="2822714" y="1771818"/>
                  <a:pt x="2833979" y="1787058"/>
                </a:cubicBezTo>
                <a:cubicBezTo>
                  <a:pt x="2841930" y="1785733"/>
                  <a:pt x="2838618" y="1765855"/>
                  <a:pt x="2855845" y="1778444"/>
                </a:cubicBezTo>
                <a:cubicBezTo>
                  <a:pt x="2867772" y="1787058"/>
                  <a:pt x="2868434" y="1794347"/>
                  <a:pt x="2871747" y="1804949"/>
                </a:cubicBezTo>
                <a:cubicBezTo>
                  <a:pt x="2873073" y="1810250"/>
                  <a:pt x="2870422" y="1822177"/>
                  <a:pt x="2880361" y="1819526"/>
                </a:cubicBezTo>
                <a:cubicBezTo>
                  <a:pt x="2887651" y="1817538"/>
                  <a:pt x="2892289" y="1808924"/>
                  <a:pt x="2890963" y="1824164"/>
                </a:cubicBezTo>
                <a:cubicBezTo>
                  <a:pt x="2890300" y="1830128"/>
                  <a:pt x="2895601" y="1830128"/>
                  <a:pt x="2898914" y="1826815"/>
                </a:cubicBezTo>
                <a:cubicBezTo>
                  <a:pt x="2910842" y="1813563"/>
                  <a:pt x="2916805" y="1829465"/>
                  <a:pt x="2917468" y="1833441"/>
                </a:cubicBezTo>
                <a:cubicBezTo>
                  <a:pt x="2920781" y="1846031"/>
                  <a:pt x="2922106" y="1840067"/>
                  <a:pt x="2926744" y="1834766"/>
                </a:cubicBezTo>
                <a:cubicBezTo>
                  <a:pt x="2929394" y="1831453"/>
                  <a:pt x="2934033" y="1829465"/>
                  <a:pt x="2938671" y="1833441"/>
                </a:cubicBezTo>
                <a:cubicBezTo>
                  <a:pt x="2941984" y="1836091"/>
                  <a:pt x="2940659" y="1838079"/>
                  <a:pt x="2938671" y="1840730"/>
                </a:cubicBezTo>
                <a:cubicBezTo>
                  <a:pt x="2924756" y="1859283"/>
                  <a:pt x="2928069" y="1898377"/>
                  <a:pt x="2945960" y="1916267"/>
                </a:cubicBezTo>
                <a:cubicBezTo>
                  <a:pt x="2945960" y="1894401"/>
                  <a:pt x="2961200" y="1885787"/>
                  <a:pt x="2977765" y="1880486"/>
                </a:cubicBezTo>
                <a:cubicBezTo>
                  <a:pt x="2994330" y="1875848"/>
                  <a:pt x="2994330" y="1895064"/>
                  <a:pt x="3004269" y="1901027"/>
                </a:cubicBezTo>
                <a:cubicBezTo>
                  <a:pt x="2992342" y="1899039"/>
                  <a:pt x="2982403" y="1901690"/>
                  <a:pt x="2967826" y="1903677"/>
                </a:cubicBezTo>
                <a:cubicBezTo>
                  <a:pt x="2983728" y="1910303"/>
                  <a:pt x="2996981" y="1908316"/>
                  <a:pt x="3009571" y="1907653"/>
                </a:cubicBezTo>
                <a:cubicBezTo>
                  <a:pt x="3022159" y="1906990"/>
                  <a:pt x="3020171" y="1913616"/>
                  <a:pt x="3020834" y="1920243"/>
                </a:cubicBezTo>
                <a:cubicBezTo>
                  <a:pt x="3023484" y="1924881"/>
                  <a:pt x="3046675" y="1909641"/>
                  <a:pt x="3032100" y="1931507"/>
                </a:cubicBezTo>
                <a:cubicBezTo>
                  <a:pt x="3030774" y="1932832"/>
                  <a:pt x="3034088" y="1935483"/>
                  <a:pt x="3038726" y="1936808"/>
                </a:cubicBezTo>
                <a:cubicBezTo>
                  <a:pt x="3050651" y="1940783"/>
                  <a:pt x="3064567" y="1934820"/>
                  <a:pt x="3074505" y="1946747"/>
                </a:cubicBezTo>
                <a:cubicBezTo>
                  <a:pt x="3077819" y="1950723"/>
                  <a:pt x="3082458" y="1948072"/>
                  <a:pt x="3081794" y="1938796"/>
                </a:cubicBezTo>
                <a:cubicBezTo>
                  <a:pt x="3080469" y="1918255"/>
                  <a:pt x="3061917" y="1929519"/>
                  <a:pt x="3053301" y="1922893"/>
                </a:cubicBezTo>
                <a:cubicBezTo>
                  <a:pt x="3056616" y="1916267"/>
                  <a:pt x="3068542" y="1924881"/>
                  <a:pt x="3068542" y="1912954"/>
                </a:cubicBezTo>
                <a:cubicBezTo>
                  <a:pt x="3068542" y="1903677"/>
                  <a:pt x="3060592" y="1903015"/>
                  <a:pt x="3055290" y="1899702"/>
                </a:cubicBezTo>
                <a:cubicBezTo>
                  <a:pt x="3047338" y="1895064"/>
                  <a:pt x="3035413" y="1900364"/>
                  <a:pt x="3028786" y="1888437"/>
                </a:cubicBezTo>
                <a:cubicBezTo>
                  <a:pt x="3042038" y="1883137"/>
                  <a:pt x="3054627" y="1875185"/>
                  <a:pt x="3067217" y="1875185"/>
                </a:cubicBezTo>
                <a:cubicBezTo>
                  <a:pt x="3081133" y="1875185"/>
                  <a:pt x="3095047" y="1897714"/>
                  <a:pt x="3109624" y="1874523"/>
                </a:cubicBezTo>
                <a:cubicBezTo>
                  <a:pt x="3110287" y="1873860"/>
                  <a:pt x="3115587" y="1874523"/>
                  <a:pt x="3115587" y="1875848"/>
                </a:cubicBezTo>
                <a:cubicBezTo>
                  <a:pt x="3122876" y="1895726"/>
                  <a:pt x="3144742" y="1895064"/>
                  <a:pt x="3156007" y="1906328"/>
                </a:cubicBezTo>
                <a:cubicBezTo>
                  <a:pt x="3164621" y="1914279"/>
                  <a:pt x="3171909" y="1899702"/>
                  <a:pt x="3173897" y="1908978"/>
                </a:cubicBezTo>
                <a:cubicBezTo>
                  <a:pt x="3178535" y="1927531"/>
                  <a:pt x="3193114" y="1918917"/>
                  <a:pt x="3203714" y="1921568"/>
                </a:cubicBezTo>
                <a:cubicBezTo>
                  <a:pt x="3215642" y="1918255"/>
                  <a:pt x="3222931" y="1928194"/>
                  <a:pt x="3231544" y="1930182"/>
                </a:cubicBezTo>
                <a:cubicBezTo>
                  <a:pt x="3246784" y="1933495"/>
                  <a:pt x="3240821" y="1936808"/>
                  <a:pt x="3235520" y="1942771"/>
                </a:cubicBezTo>
                <a:cubicBezTo>
                  <a:pt x="3230881" y="1947410"/>
                  <a:pt x="3226906" y="1952048"/>
                  <a:pt x="3222268" y="1956686"/>
                </a:cubicBezTo>
                <a:cubicBezTo>
                  <a:pt x="3232869" y="1959999"/>
                  <a:pt x="3242808" y="1959337"/>
                  <a:pt x="3254735" y="1955361"/>
                </a:cubicBezTo>
                <a:cubicBezTo>
                  <a:pt x="3267987" y="1950723"/>
                  <a:pt x="3283890" y="1948072"/>
                  <a:pt x="3297805" y="1955361"/>
                </a:cubicBezTo>
                <a:cubicBezTo>
                  <a:pt x="3312382" y="1962650"/>
                  <a:pt x="3325634" y="1972589"/>
                  <a:pt x="3338888" y="1953373"/>
                </a:cubicBezTo>
                <a:cubicBezTo>
                  <a:pt x="3341538" y="1949397"/>
                  <a:pt x="3348826" y="1952711"/>
                  <a:pt x="3354126" y="1954698"/>
                </a:cubicBezTo>
                <a:cubicBezTo>
                  <a:pt x="3373343" y="1963312"/>
                  <a:pt x="3368704" y="1976564"/>
                  <a:pt x="3362740" y="1992467"/>
                </a:cubicBezTo>
                <a:cubicBezTo>
                  <a:pt x="3366717" y="1993130"/>
                  <a:pt x="3370693" y="1991804"/>
                  <a:pt x="3373343" y="1993792"/>
                </a:cubicBezTo>
                <a:cubicBezTo>
                  <a:pt x="3385269" y="2001081"/>
                  <a:pt x="3401173" y="2001744"/>
                  <a:pt x="3407136" y="2017646"/>
                </a:cubicBezTo>
                <a:cubicBezTo>
                  <a:pt x="3407799" y="2019634"/>
                  <a:pt x="3408461" y="2038850"/>
                  <a:pt x="3409124" y="2039512"/>
                </a:cubicBezTo>
                <a:cubicBezTo>
                  <a:pt x="3413100" y="2044813"/>
                  <a:pt x="3419063" y="2044813"/>
                  <a:pt x="3425027" y="2046138"/>
                </a:cubicBezTo>
                <a:cubicBezTo>
                  <a:pt x="3421714" y="2050777"/>
                  <a:pt x="3413761" y="2045476"/>
                  <a:pt x="3412436" y="2053427"/>
                </a:cubicBezTo>
                <a:cubicBezTo>
                  <a:pt x="3413100" y="2054090"/>
                  <a:pt x="3413761" y="2054090"/>
                  <a:pt x="3414425" y="2054752"/>
                </a:cubicBezTo>
                <a:cubicBezTo>
                  <a:pt x="3414425" y="2055415"/>
                  <a:pt x="3415088" y="2056077"/>
                  <a:pt x="3414425" y="2056740"/>
                </a:cubicBezTo>
                <a:cubicBezTo>
                  <a:pt x="3410449" y="2064029"/>
                  <a:pt x="3403823" y="2066016"/>
                  <a:pt x="3397197" y="2062703"/>
                </a:cubicBezTo>
                <a:cubicBezTo>
                  <a:pt x="3385933" y="2056740"/>
                  <a:pt x="3377318" y="2061378"/>
                  <a:pt x="3366717" y="2067342"/>
                </a:cubicBezTo>
                <a:cubicBezTo>
                  <a:pt x="3375993" y="2071980"/>
                  <a:pt x="3384608" y="2073305"/>
                  <a:pt x="3392558" y="2071980"/>
                </a:cubicBezTo>
                <a:cubicBezTo>
                  <a:pt x="3399185" y="2071316"/>
                  <a:pt x="3405148" y="2073305"/>
                  <a:pt x="3405811" y="2077944"/>
                </a:cubicBezTo>
                <a:cubicBezTo>
                  <a:pt x="3407799" y="2091196"/>
                  <a:pt x="3418400" y="2091857"/>
                  <a:pt x="3427014" y="2097159"/>
                </a:cubicBezTo>
                <a:cubicBezTo>
                  <a:pt x="3436954" y="2103123"/>
                  <a:pt x="3454182" y="2109749"/>
                  <a:pt x="3438940" y="2126977"/>
                </a:cubicBezTo>
                <a:lnTo>
                  <a:pt x="3440305" y="2129159"/>
                </a:lnTo>
                <a:lnTo>
                  <a:pt x="3465857" y="2132855"/>
                </a:lnTo>
                <a:cubicBezTo>
                  <a:pt x="3474720" y="2135092"/>
                  <a:pt x="3483665" y="2137244"/>
                  <a:pt x="3493272" y="2136252"/>
                </a:cubicBezTo>
                <a:cubicBezTo>
                  <a:pt x="3484327" y="2142215"/>
                  <a:pt x="3475713" y="2142878"/>
                  <a:pt x="3467265" y="2141469"/>
                </a:cubicBezTo>
                <a:lnTo>
                  <a:pt x="3443949" y="2134753"/>
                </a:lnTo>
                <a:lnTo>
                  <a:pt x="3446395" y="2138322"/>
                </a:lnTo>
                <a:cubicBezTo>
                  <a:pt x="3446892" y="2140394"/>
                  <a:pt x="3446230" y="2142548"/>
                  <a:pt x="3443580" y="2144867"/>
                </a:cubicBezTo>
                <a:cubicBezTo>
                  <a:pt x="3453519" y="2147517"/>
                  <a:pt x="3459482" y="2154806"/>
                  <a:pt x="3463457" y="2163420"/>
                </a:cubicBezTo>
                <a:cubicBezTo>
                  <a:pt x="3470746" y="2142878"/>
                  <a:pt x="3483336" y="2156794"/>
                  <a:pt x="3492611" y="2160107"/>
                </a:cubicBezTo>
                <a:cubicBezTo>
                  <a:pt x="3513815" y="2168058"/>
                  <a:pt x="3507188" y="2183961"/>
                  <a:pt x="3500563" y="2199201"/>
                </a:cubicBezTo>
                <a:cubicBezTo>
                  <a:pt x="3516465" y="2197875"/>
                  <a:pt x="3523755" y="2201188"/>
                  <a:pt x="3548933" y="2221729"/>
                </a:cubicBezTo>
                <a:cubicBezTo>
                  <a:pt x="3543633" y="2226367"/>
                  <a:pt x="3535019" y="2228356"/>
                  <a:pt x="3535019" y="2237631"/>
                </a:cubicBezTo>
                <a:cubicBezTo>
                  <a:pt x="3544296" y="2233656"/>
                  <a:pt x="3550259" y="2235643"/>
                  <a:pt x="3549596" y="2246908"/>
                </a:cubicBezTo>
                <a:cubicBezTo>
                  <a:pt x="3556884" y="2252208"/>
                  <a:pt x="3554895" y="2259498"/>
                  <a:pt x="3552248" y="2264799"/>
                </a:cubicBezTo>
                <a:cubicBezTo>
                  <a:pt x="3546282" y="2278048"/>
                  <a:pt x="3548933" y="2292626"/>
                  <a:pt x="3560199" y="2297929"/>
                </a:cubicBezTo>
                <a:cubicBezTo>
                  <a:pt x="3578751" y="2307205"/>
                  <a:pt x="3580739" y="2311181"/>
                  <a:pt x="3584714" y="2329071"/>
                </a:cubicBezTo>
                <a:cubicBezTo>
                  <a:pt x="3585377" y="2331059"/>
                  <a:pt x="3588691" y="2335035"/>
                  <a:pt x="3590016" y="2334372"/>
                </a:cubicBezTo>
                <a:cubicBezTo>
                  <a:pt x="3595979" y="2333047"/>
                  <a:pt x="3601942" y="2333710"/>
                  <a:pt x="3609232" y="2336360"/>
                </a:cubicBezTo>
                <a:cubicBezTo>
                  <a:pt x="3597304" y="2346298"/>
                  <a:pt x="3596641" y="2352924"/>
                  <a:pt x="3614532" y="2351600"/>
                </a:cubicBezTo>
                <a:cubicBezTo>
                  <a:pt x="3625134" y="2350937"/>
                  <a:pt x="3636399" y="2349612"/>
                  <a:pt x="3646337" y="2352924"/>
                </a:cubicBezTo>
                <a:cubicBezTo>
                  <a:pt x="3656939" y="2356238"/>
                  <a:pt x="3676817" y="2358225"/>
                  <a:pt x="3659590" y="2377441"/>
                </a:cubicBezTo>
                <a:cubicBezTo>
                  <a:pt x="3657601" y="2380093"/>
                  <a:pt x="3652963" y="2383405"/>
                  <a:pt x="3657601" y="2387381"/>
                </a:cubicBezTo>
                <a:cubicBezTo>
                  <a:pt x="3660914" y="2390031"/>
                  <a:pt x="3665553" y="2391356"/>
                  <a:pt x="3670192" y="2388706"/>
                </a:cubicBezTo>
                <a:cubicBezTo>
                  <a:pt x="3684107" y="2381416"/>
                  <a:pt x="3699346" y="2382080"/>
                  <a:pt x="3713923" y="2384067"/>
                </a:cubicBezTo>
                <a:cubicBezTo>
                  <a:pt x="3733801" y="2387381"/>
                  <a:pt x="3753017" y="2399970"/>
                  <a:pt x="3772895" y="2384730"/>
                </a:cubicBezTo>
                <a:cubicBezTo>
                  <a:pt x="3772895" y="2384730"/>
                  <a:pt x="3774221" y="2385392"/>
                  <a:pt x="3774883" y="2385392"/>
                </a:cubicBezTo>
                <a:cubicBezTo>
                  <a:pt x="3776208" y="2385392"/>
                  <a:pt x="3778196" y="2385392"/>
                  <a:pt x="3779521" y="2384730"/>
                </a:cubicBezTo>
                <a:cubicBezTo>
                  <a:pt x="3784160" y="2383405"/>
                  <a:pt x="3784160" y="2381416"/>
                  <a:pt x="3779521" y="2380093"/>
                </a:cubicBezTo>
                <a:cubicBezTo>
                  <a:pt x="3773558" y="2378767"/>
                  <a:pt x="3768257" y="2376779"/>
                  <a:pt x="3758981" y="2364188"/>
                </a:cubicBezTo>
                <a:cubicBezTo>
                  <a:pt x="3788799" y="2381416"/>
                  <a:pt x="3796749" y="2367502"/>
                  <a:pt x="3800063" y="2345635"/>
                </a:cubicBezTo>
                <a:cubicBezTo>
                  <a:pt x="3799400" y="2367502"/>
                  <a:pt x="3803375" y="2380755"/>
                  <a:pt x="3827892" y="2384067"/>
                </a:cubicBezTo>
                <a:cubicBezTo>
                  <a:pt x="3835181" y="2384730"/>
                  <a:pt x="3852408" y="2394669"/>
                  <a:pt x="3852408" y="2413886"/>
                </a:cubicBezTo>
                <a:cubicBezTo>
                  <a:pt x="3843132" y="2407259"/>
                  <a:pt x="3834518" y="2404609"/>
                  <a:pt x="3827229" y="2401958"/>
                </a:cubicBezTo>
                <a:cubicBezTo>
                  <a:pt x="3816627" y="2398645"/>
                  <a:pt x="3807352" y="2384730"/>
                  <a:pt x="3793436" y="2393344"/>
                </a:cubicBezTo>
                <a:cubicBezTo>
                  <a:pt x="3796749" y="2399970"/>
                  <a:pt x="3789460" y="2409247"/>
                  <a:pt x="3797413" y="2414548"/>
                </a:cubicBezTo>
                <a:cubicBezTo>
                  <a:pt x="3813977" y="2425812"/>
                  <a:pt x="3830542" y="2436414"/>
                  <a:pt x="3839156" y="2456956"/>
                </a:cubicBezTo>
                <a:cubicBezTo>
                  <a:pt x="3841145" y="2462257"/>
                  <a:pt x="3852408" y="2469544"/>
                  <a:pt x="3858372" y="2465570"/>
                </a:cubicBezTo>
                <a:cubicBezTo>
                  <a:pt x="3875600" y="2455631"/>
                  <a:pt x="3881563" y="2468220"/>
                  <a:pt x="3889514" y="2477497"/>
                </a:cubicBezTo>
                <a:cubicBezTo>
                  <a:pt x="3902766" y="2494062"/>
                  <a:pt x="3927946" y="2490087"/>
                  <a:pt x="3941198" y="2507314"/>
                </a:cubicBezTo>
                <a:cubicBezTo>
                  <a:pt x="3941860" y="2507978"/>
                  <a:pt x="3947161" y="2505988"/>
                  <a:pt x="3948487" y="2504002"/>
                </a:cubicBezTo>
                <a:cubicBezTo>
                  <a:pt x="3950474" y="2500025"/>
                  <a:pt x="3952462" y="2496712"/>
                  <a:pt x="3956438" y="2501351"/>
                </a:cubicBezTo>
                <a:cubicBezTo>
                  <a:pt x="3967702" y="2514604"/>
                  <a:pt x="3971015" y="2505326"/>
                  <a:pt x="3973003" y="2494724"/>
                </a:cubicBezTo>
                <a:cubicBezTo>
                  <a:pt x="3973666" y="2490087"/>
                  <a:pt x="3976979" y="2486112"/>
                  <a:pt x="3980292" y="2490087"/>
                </a:cubicBezTo>
                <a:cubicBezTo>
                  <a:pt x="3989568" y="2501351"/>
                  <a:pt x="4008784" y="2474846"/>
                  <a:pt x="4012760" y="2500025"/>
                </a:cubicBezTo>
                <a:cubicBezTo>
                  <a:pt x="4014747" y="2499363"/>
                  <a:pt x="4017398" y="2498700"/>
                  <a:pt x="4018060" y="2497376"/>
                </a:cubicBezTo>
                <a:cubicBezTo>
                  <a:pt x="4025349" y="2482135"/>
                  <a:pt x="4024687" y="2466895"/>
                  <a:pt x="4020048" y="2451654"/>
                </a:cubicBezTo>
                <a:cubicBezTo>
                  <a:pt x="4006134" y="2443703"/>
                  <a:pt x="3992881" y="2435752"/>
                  <a:pt x="3978966" y="2428464"/>
                </a:cubicBezTo>
                <a:cubicBezTo>
                  <a:pt x="3998845" y="2426475"/>
                  <a:pt x="4010772" y="2440389"/>
                  <a:pt x="4025349" y="2447679"/>
                </a:cubicBezTo>
                <a:cubicBezTo>
                  <a:pt x="4029325" y="2446353"/>
                  <a:pt x="4026674" y="2438403"/>
                  <a:pt x="4033300" y="2439728"/>
                </a:cubicBezTo>
                <a:cubicBezTo>
                  <a:pt x="4043240" y="2428464"/>
                  <a:pt x="4029325" y="2428464"/>
                  <a:pt x="4026012" y="2423824"/>
                </a:cubicBezTo>
                <a:cubicBezTo>
                  <a:pt x="4007459" y="2401296"/>
                  <a:pt x="3969027" y="2410572"/>
                  <a:pt x="3953787" y="2380755"/>
                </a:cubicBezTo>
                <a:cubicBezTo>
                  <a:pt x="3953125" y="2378767"/>
                  <a:pt x="3947824" y="2378767"/>
                  <a:pt x="3945173" y="2377441"/>
                </a:cubicBezTo>
                <a:cubicBezTo>
                  <a:pt x="3940535" y="2374791"/>
                  <a:pt x="3933247" y="2380755"/>
                  <a:pt x="3929934" y="2375454"/>
                </a:cubicBezTo>
                <a:cubicBezTo>
                  <a:pt x="3914031" y="2348286"/>
                  <a:pt x="3885539" y="2340997"/>
                  <a:pt x="3859697" y="2335697"/>
                </a:cubicBezTo>
                <a:cubicBezTo>
                  <a:pt x="3831868" y="2329735"/>
                  <a:pt x="3811989" y="2303892"/>
                  <a:pt x="3780847" y="2309193"/>
                </a:cubicBezTo>
                <a:cubicBezTo>
                  <a:pt x="3778196" y="2309855"/>
                  <a:pt x="3774883" y="2305215"/>
                  <a:pt x="3772234" y="2303229"/>
                </a:cubicBezTo>
                <a:cubicBezTo>
                  <a:pt x="3782835" y="2292626"/>
                  <a:pt x="3771570" y="2291966"/>
                  <a:pt x="3766270" y="2292626"/>
                </a:cubicBezTo>
                <a:cubicBezTo>
                  <a:pt x="3755006" y="2293953"/>
                  <a:pt x="3747053" y="2285339"/>
                  <a:pt x="3735789" y="2284673"/>
                </a:cubicBezTo>
                <a:cubicBezTo>
                  <a:pt x="3723863" y="2284011"/>
                  <a:pt x="3724525" y="2269435"/>
                  <a:pt x="3725850" y="2262811"/>
                </a:cubicBezTo>
                <a:cubicBezTo>
                  <a:pt x="3727175" y="2254197"/>
                  <a:pt x="3737114" y="2257509"/>
                  <a:pt x="3742415" y="2261485"/>
                </a:cubicBezTo>
                <a:cubicBezTo>
                  <a:pt x="3750366" y="2268112"/>
                  <a:pt x="3758981" y="2268776"/>
                  <a:pt x="3766932" y="2263472"/>
                </a:cubicBezTo>
                <a:cubicBezTo>
                  <a:pt x="3781509" y="2254197"/>
                  <a:pt x="3788135" y="2260161"/>
                  <a:pt x="3790786" y="2275399"/>
                </a:cubicBezTo>
                <a:cubicBezTo>
                  <a:pt x="3804700" y="2258172"/>
                  <a:pt x="3804038" y="2259498"/>
                  <a:pt x="3816627" y="2275399"/>
                </a:cubicBezTo>
                <a:cubicBezTo>
                  <a:pt x="3825241" y="2286662"/>
                  <a:pt x="3843132" y="2305215"/>
                  <a:pt x="3847107" y="2302565"/>
                </a:cubicBezTo>
                <a:cubicBezTo>
                  <a:pt x="3868311" y="2290639"/>
                  <a:pt x="3867648" y="2311843"/>
                  <a:pt x="3876925" y="2319795"/>
                </a:cubicBezTo>
                <a:cubicBezTo>
                  <a:pt x="3882226" y="2313168"/>
                  <a:pt x="3886201" y="2307866"/>
                  <a:pt x="3891502" y="2300580"/>
                </a:cubicBezTo>
                <a:cubicBezTo>
                  <a:pt x="3897466" y="2323769"/>
                  <a:pt x="3918007" y="2324432"/>
                  <a:pt x="3934572" y="2331722"/>
                </a:cubicBezTo>
                <a:cubicBezTo>
                  <a:pt x="3941860" y="2335035"/>
                  <a:pt x="3947161" y="2348950"/>
                  <a:pt x="3958426" y="2337685"/>
                </a:cubicBezTo>
                <a:cubicBezTo>
                  <a:pt x="3959751" y="2354250"/>
                  <a:pt x="3976316" y="2351600"/>
                  <a:pt x="3983605" y="2351600"/>
                </a:cubicBezTo>
                <a:cubicBezTo>
                  <a:pt x="3994207" y="2351600"/>
                  <a:pt x="4005471" y="2343650"/>
                  <a:pt x="4010109" y="2328409"/>
                </a:cubicBezTo>
                <a:cubicBezTo>
                  <a:pt x="4011434" y="2333710"/>
                  <a:pt x="4026674" y="2346961"/>
                  <a:pt x="4029987" y="2350937"/>
                </a:cubicBezTo>
                <a:cubicBezTo>
                  <a:pt x="4049203" y="2376779"/>
                  <a:pt x="4049866" y="2354250"/>
                  <a:pt x="4053841" y="2340997"/>
                </a:cubicBezTo>
                <a:cubicBezTo>
                  <a:pt x="4061130" y="2346298"/>
                  <a:pt x="4065768" y="2350275"/>
                  <a:pt x="4066431" y="2359551"/>
                </a:cubicBezTo>
                <a:cubicBezTo>
                  <a:pt x="4068419" y="2373466"/>
                  <a:pt x="4076370" y="2385392"/>
                  <a:pt x="4086309" y="2395995"/>
                </a:cubicBezTo>
                <a:cubicBezTo>
                  <a:pt x="4093598" y="2404609"/>
                  <a:pt x="4106187" y="2395995"/>
                  <a:pt x="4106187" y="2397982"/>
                </a:cubicBezTo>
                <a:cubicBezTo>
                  <a:pt x="4110826" y="2418523"/>
                  <a:pt x="4132029" y="2415873"/>
                  <a:pt x="4143956" y="2425812"/>
                </a:cubicBezTo>
                <a:cubicBezTo>
                  <a:pt x="4192326" y="2447679"/>
                  <a:pt x="4238704" y="2472196"/>
                  <a:pt x="4283099" y="2500688"/>
                </a:cubicBezTo>
                <a:cubicBezTo>
                  <a:pt x="4304965" y="2479485"/>
                  <a:pt x="4290387" y="2511952"/>
                  <a:pt x="4299002" y="2510628"/>
                </a:cubicBezTo>
                <a:cubicBezTo>
                  <a:pt x="4291050" y="2513277"/>
                  <a:pt x="4285750" y="2509302"/>
                  <a:pt x="4281774" y="2503338"/>
                </a:cubicBezTo>
                <a:cubicBezTo>
                  <a:pt x="4234729" y="2478822"/>
                  <a:pt x="4187026" y="2453642"/>
                  <a:pt x="4139981" y="2429125"/>
                </a:cubicBezTo>
                <a:cubicBezTo>
                  <a:pt x="4113476" y="2419186"/>
                  <a:pt x="4086309" y="2411897"/>
                  <a:pt x="4057817" y="2409911"/>
                </a:cubicBezTo>
                <a:cubicBezTo>
                  <a:pt x="4054504" y="2409911"/>
                  <a:pt x="4050528" y="2405271"/>
                  <a:pt x="4048540" y="2411897"/>
                </a:cubicBezTo>
                <a:cubicBezTo>
                  <a:pt x="4047878" y="2414548"/>
                  <a:pt x="4046553" y="2419186"/>
                  <a:pt x="4051191" y="2419186"/>
                </a:cubicBezTo>
                <a:cubicBezTo>
                  <a:pt x="4064443" y="2417198"/>
                  <a:pt x="4067094" y="2431113"/>
                  <a:pt x="4076370" y="2436414"/>
                </a:cubicBezTo>
                <a:cubicBezTo>
                  <a:pt x="4112813" y="2456956"/>
                  <a:pt x="4148594" y="2480810"/>
                  <a:pt x="4184375" y="2502677"/>
                </a:cubicBezTo>
                <a:cubicBezTo>
                  <a:pt x="4204248" y="2507314"/>
                  <a:pt x="4215513" y="2530506"/>
                  <a:pt x="4238042" y="2527856"/>
                </a:cubicBezTo>
                <a:cubicBezTo>
                  <a:pt x="4245993" y="2527193"/>
                  <a:pt x="4248643" y="2530506"/>
                  <a:pt x="4254607" y="2533819"/>
                </a:cubicBezTo>
                <a:cubicBezTo>
                  <a:pt x="4267859" y="2541107"/>
                  <a:pt x="4283099" y="2566950"/>
                  <a:pt x="4302316" y="2531832"/>
                </a:cubicBezTo>
                <a:cubicBezTo>
                  <a:pt x="4287737" y="2562311"/>
                  <a:pt x="4322193" y="2570925"/>
                  <a:pt x="4320868" y="2593452"/>
                </a:cubicBezTo>
                <a:cubicBezTo>
                  <a:pt x="4320868" y="2598753"/>
                  <a:pt x="4324843" y="2597428"/>
                  <a:pt x="4328819" y="2598753"/>
                </a:cubicBezTo>
                <a:cubicBezTo>
                  <a:pt x="4360624" y="2610681"/>
                  <a:pt x="4385141" y="2629233"/>
                  <a:pt x="4391104" y="2665013"/>
                </a:cubicBezTo>
                <a:cubicBezTo>
                  <a:pt x="4391767" y="2668989"/>
                  <a:pt x="4396405" y="2672301"/>
                  <a:pt x="4399718" y="2674953"/>
                </a:cubicBezTo>
                <a:cubicBezTo>
                  <a:pt x="4411646" y="2685554"/>
                  <a:pt x="4422909" y="2696819"/>
                  <a:pt x="4435499" y="2706096"/>
                </a:cubicBezTo>
                <a:cubicBezTo>
                  <a:pt x="4441463" y="2710734"/>
                  <a:pt x="4446101" y="2732600"/>
                  <a:pt x="4458690" y="2710071"/>
                </a:cubicBezTo>
                <a:cubicBezTo>
                  <a:pt x="4461341" y="2705432"/>
                  <a:pt x="4469292" y="2711397"/>
                  <a:pt x="4471280" y="2718023"/>
                </a:cubicBezTo>
                <a:cubicBezTo>
                  <a:pt x="4480556" y="2710734"/>
                  <a:pt x="4475255" y="2695494"/>
                  <a:pt x="4488508" y="2686218"/>
                </a:cubicBezTo>
                <a:cubicBezTo>
                  <a:pt x="4478568" y="2706096"/>
                  <a:pt x="4487845" y="2723986"/>
                  <a:pt x="4485857" y="2741876"/>
                </a:cubicBezTo>
                <a:cubicBezTo>
                  <a:pt x="4487182" y="2743864"/>
                  <a:pt x="4489833" y="2745189"/>
                  <a:pt x="4489833" y="2747178"/>
                </a:cubicBezTo>
                <a:cubicBezTo>
                  <a:pt x="4491821" y="2758442"/>
                  <a:pt x="4505735" y="2755129"/>
                  <a:pt x="4509048" y="2764405"/>
                </a:cubicBezTo>
                <a:cubicBezTo>
                  <a:pt x="4515012" y="2757779"/>
                  <a:pt x="4522963" y="2752478"/>
                  <a:pt x="4526276" y="2745189"/>
                </a:cubicBezTo>
                <a:cubicBezTo>
                  <a:pt x="4537541" y="2720673"/>
                  <a:pt x="4528264" y="2680253"/>
                  <a:pt x="4509048" y="2660376"/>
                </a:cubicBezTo>
                <a:cubicBezTo>
                  <a:pt x="4503085" y="2657724"/>
                  <a:pt x="4495797" y="2656400"/>
                  <a:pt x="4491821" y="2651761"/>
                </a:cubicBezTo>
                <a:cubicBezTo>
                  <a:pt x="4489170" y="2649111"/>
                  <a:pt x="4481219" y="2643810"/>
                  <a:pt x="4487182" y="2637848"/>
                </a:cubicBezTo>
                <a:cubicBezTo>
                  <a:pt x="4492483" y="2632546"/>
                  <a:pt x="4495797" y="2637183"/>
                  <a:pt x="4499109" y="2641822"/>
                </a:cubicBezTo>
                <a:cubicBezTo>
                  <a:pt x="4503085" y="2648449"/>
                  <a:pt x="4506398" y="2643810"/>
                  <a:pt x="4509048" y="2640497"/>
                </a:cubicBezTo>
                <a:cubicBezTo>
                  <a:pt x="4513687" y="2631221"/>
                  <a:pt x="4518325" y="2638511"/>
                  <a:pt x="4522963" y="2640497"/>
                </a:cubicBezTo>
                <a:cubicBezTo>
                  <a:pt x="4522963" y="2636521"/>
                  <a:pt x="4522963" y="2633208"/>
                  <a:pt x="4527602" y="2631884"/>
                </a:cubicBezTo>
                <a:cubicBezTo>
                  <a:pt x="4533565" y="2619295"/>
                  <a:pt x="4532902" y="2601403"/>
                  <a:pt x="4539529" y="2592789"/>
                </a:cubicBezTo>
                <a:cubicBezTo>
                  <a:pt x="4558082" y="2566950"/>
                  <a:pt x="4565370" y="2541771"/>
                  <a:pt x="4560069" y="2511291"/>
                </a:cubicBezTo>
                <a:cubicBezTo>
                  <a:pt x="4558744" y="2504665"/>
                  <a:pt x="4563382" y="2497376"/>
                  <a:pt x="4571996" y="2497376"/>
                </a:cubicBezTo>
                <a:cubicBezTo>
                  <a:pt x="4581935" y="2497376"/>
                  <a:pt x="4579948" y="2505988"/>
                  <a:pt x="4579285" y="2511291"/>
                </a:cubicBezTo>
                <a:cubicBezTo>
                  <a:pt x="4573984" y="2548397"/>
                  <a:pt x="4568021" y="2585502"/>
                  <a:pt x="4561395" y="2622607"/>
                </a:cubicBezTo>
                <a:cubicBezTo>
                  <a:pt x="4557419" y="2645136"/>
                  <a:pt x="4558082" y="2669651"/>
                  <a:pt x="4552781" y="2690855"/>
                </a:cubicBezTo>
                <a:cubicBezTo>
                  <a:pt x="4543504" y="2729287"/>
                  <a:pt x="4530915" y="2765069"/>
                  <a:pt x="4545492" y="2805488"/>
                </a:cubicBezTo>
                <a:cubicBezTo>
                  <a:pt x="4550130" y="2818076"/>
                  <a:pt x="4546817" y="2835304"/>
                  <a:pt x="4552781" y="2849219"/>
                </a:cubicBezTo>
                <a:cubicBezTo>
                  <a:pt x="4561395" y="2868435"/>
                  <a:pt x="4578622" y="2883012"/>
                  <a:pt x="4579948" y="2906867"/>
                </a:cubicBezTo>
                <a:cubicBezTo>
                  <a:pt x="4579948" y="2908191"/>
                  <a:pt x="4580610" y="2908854"/>
                  <a:pt x="4580610" y="2909517"/>
                </a:cubicBezTo>
                <a:cubicBezTo>
                  <a:pt x="4582598" y="2911504"/>
                  <a:pt x="4583923" y="2913492"/>
                  <a:pt x="4585911" y="2915480"/>
                </a:cubicBezTo>
                <a:cubicBezTo>
                  <a:pt x="4590550" y="2918794"/>
                  <a:pt x="4597176" y="2919456"/>
                  <a:pt x="4600489" y="2918794"/>
                </a:cubicBezTo>
                <a:cubicBezTo>
                  <a:pt x="4611090" y="2916143"/>
                  <a:pt x="4605789" y="2908191"/>
                  <a:pt x="4601815" y="2900902"/>
                </a:cubicBezTo>
                <a:cubicBezTo>
                  <a:pt x="4595850" y="2890301"/>
                  <a:pt x="4592537" y="2879036"/>
                  <a:pt x="4587900" y="2867772"/>
                </a:cubicBezTo>
                <a:cubicBezTo>
                  <a:pt x="4581935" y="2859159"/>
                  <a:pt x="4575309" y="2850544"/>
                  <a:pt x="4569346" y="2841268"/>
                </a:cubicBezTo>
                <a:cubicBezTo>
                  <a:pt x="4570008" y="2840605"/>
                  <a:pt x="4570671" y="2839943"/>
                  <a:pt x="4571996" y="2839280"/>
                </a:cubicBezTo>
                <a:cubicBezTo>
                  <a:pt x="4580610" y="2846569"/>
                  <a:pt x="4588561" y="2854520"/>
                  <a:pt x="4597176" y="2861809"/>
                </a:cubicBezTo>
                <a:cubicBezTo>
                  <a:pt x="4599826" y="2865784"/>
                  <a:pt x="4603139" y="2869760"/>
                  <a:pt x="4607115" y="2875723"/>
                </a:cubicBezTo>
                <a:cubicBezTo>
                  <a:pt x="4610428" y="2869097"/>
                  <a:pt x="4611090" y="2860484"/>
                  <a:pt x="4615730" y="2857170"/>
                </a:cubicBezTo>
                <a:cubicBezTo>
                  <a:pt x="4632957" y="2845906"/>
                  <a:pt x="4621029" y="2867110"/>
                  <a:pt x="4628318" y="2868435"/>
                </a:cubicBezTo>
                <a:cubicBezTo>
                  <a:pt x="4634282" y="2868435"/>
                  <a:pt x="4636269" y="2857170"/>
                  <a:pt x="4637595" y="2858496"/>
                </a:cubicBezTo>
                <a:cubicBezTo>
                  <a:pt x="4642233" y="2863797"/>
                  <a:pt x="4647534" y="2870423"/>
                  <a:pt x="4648859" y="2877049"/>
                </a:cubicBezTo>
                <a:cubicBezTo>
                  <a:pt x="4650184" y="2886325"/>
                  <a:pt x="4648196" y="2896927"/>
                  <a:pt x="4647534" y="2906867"/>
                </a:cubicBezTo>
                <a:cubicBezTo>
                  <a:pt x="4647534" y="2914155"/>
                  <a:pt x="4636932" y="2919456"/>
                  <a:pt x="4642895" y="2928732"/>
                </a:cubicBezTo>
                <a:cubicBezTo>
                  <a:pt x="4644221" y="2930720"/>
                  <a:pt x="4637595" y="2934696"/>
                  <a:pt x="4632957" y="2935359"/>
                </a:cubicBezTo>
                <a:cubicBezTo>
                  <a:pt x="4616391" y="2939335"/>
                  <a:pt x="4623680" y="2921444"/>
                  <a:pt x="4615066" y="2916143"/>
                </a:cubicBezTo>
                <a:cubicBezTo>
                  <a:pt x="4612416" y="2924094"/>
                  <a:pt x="4609765" y="2932045"/>
                  <a:pt x="4609102" y="2939335"/>
                </a:cubicBezTo>
                <a:cubicBezTo>
                  <a:pt x="4612416" y="2941322"/>
                  <a:pt x="4615730" y="2943310"/>
                  <a:pt x="4619704" y="2945298"/>
                </a:cubicBezTo>
                <a:cubicBezTo>
                  <a:pt x="4615730" y="2943972"/>
                  <a:pt x="4612416" y="2942647"/>
                  <a:pt x="4609102" y="2941985"/>
                </a:cubicBezTo>
                <a:cubicBezTo>
                  <a:pt x="4609102" y="2952587"/>
                  <a:pt x="4613078" y="2961200"/>
                  <a:pt x="4626330" y="2967826"/>
                </a:cubicBezTo>
                <a:cubicBezTo>
                  <a:pt x="4619704" y="2975777"/>
                  <a:pt x="4611753" y="2969814"/>
                  <a:pt x="4604464" y="2975115"/>
                </a:cubicBezTo>
                <a:cubicBezTo>
                  <a:pt x="4612416" y="2981741"/>
                  <a:pt x="4605789" y="2994330"/>
                  <a:pt x="4616391" y="2999631"/>
                </a:cubicBezTo>
                <a:cubicBezTo>
                  <a:pt x="4619042" y="3010895"/>
                  <a:pt x="4610428" y="3018184"/>
                  <a:pt x="4605127" y="3026136"/>
                </a:cubicBezTo>
                <a:cubicBezTo>
                  <a:pt x="4587236" y="3054628"/>
                  <a:pt x="4564708" y="3079807"/>
                  <a:pt x="4544829" y="3107636"/>
                </a:cubicBezTo>
                <a:cubicBezTo>
                  <a:pt x="4463329" y="3222930"/>
                  <a:pt x="4380502" y="3336898"/>
                  <a:pt x="4297676" y="3451528"/>
                </a:cubicBezTo>
                <a:cubicBezTo>
                  <a:pt x="4169135" y="3629769"/>
                  <a:pt x="4041252" y="3809336"/>
                  <a:pt x="3913368" y="3988241"/>
                </a:cubicBezTo>
                <a:cubicBezTo>
                  <a:pt x="3929271" y="3992879"/>
                  <a:pt x="3943848" y="4000830"/>
                  <a:pt x="3956438" y="4014745"/>
                </a:cubicBezTo>
                <a:cubicBezTo>
                  <a:pt x="3965714" y="4025347"/>
                  <a:pt x="3981617" y="4032635"/>
                  <a:pt x="3994207" y="4041912"/>
                </a:cubicBezTo>
                <a:cubicBezTo>
                  <a:pt x="3998182" y="4044562"/>
                  <a:pt x="4000833" y="4049863"/>
                  <a:pt x="4006796" y="4047213"/>
                </a:cubicBezTo>
                <a:cubicBezTo>
                  <a:pt x="4012760" y="4044562"/>
                  <a:pt x="4012097" y="4039261"/>
                  <a:pt x="4008784" y="4034623"/>
                </a:cubicBezTo>
                <a:cubicBezTo>
                  <a:pt x="4006134" y="4031310"/>
                  <a:pt x="3994869" y="4031310"/>
                  <a:pt x="3998845" y="4025347"/>
                </a:cubicBezTo>
                <a:cubicBezTo>
                  <a:pt x="4006796" y="4020708"/>
                  <a:pt x="4011434" y="4027997"/>
                  <a:pt x="4020711" y="4026009"/>
                </a:cubicBezTo>
                <a:cubicBezTo>
                  <a:pt x="4037276" y="4022696"/>
                  <a:pt x="4048540" y="4036611"/>
                  <a:pt x="4063781" y="4040586"/>
                </a:cubicBezTo>
                <a:cubicBezTo>
                  <a:pt x="4038601" y="4052513"/>
                  <a:pt x="4075045" y="4055164"/>
                  <a:pt x="4073057" y="4063115"/>
                </a:cubicBezTo>
                <a:lnTo>
                  <a:pt x="4124740" y="4075705"/>
                </a:lnTo>
                <a:cubicBezTo>
                  <a:pt x="4141968" y="4100884"/>
                  <a:pt x="4176424" y="4092933"/>
                  <a:pt x="4204248" y="4096908"/>
                </a:cubicBezTo>
                <a:cubicBezTo>
                  <a:pt x="4188351" y="4110160"/>
                  <a:pt x="4240029" y="4104197"/>
                  <a:pt x="4218826" y="4118774"/>
                </a:cubicBezTo>
                <a:cubicBezTo>
                  <a:pt x="4212863" y="4122750"/>
                  <a:pt x="4197622" y="4124738"/>
                  <a:pt x="4206236" y="4133352"/>
                </a:cubicBezTo>
                <a:cubicBezTo>
                  <a:pt x="4214187" y="4141303"/>
                  <a:pt x="4228765" y="4136002"/>
                  <a:pt x="4236054" y="4133352"/>
                </a:cubicBezTo>
                <a:cubicBezTo>
                  <a:pt x="4265871" y="4124738"/>
                  <a:pt x="4300327" y="4130039"/>
                  <a:pt x="4316229" y="4141965"/>
                </a:cubicBezTo>
                <a:cubicBezTo>
                  <a:pt x="4336770" y="4157206"/>
                  <a:pt x="4346047" y="4149917"/>
                  <a:pt x="4359299" y="4143954"/>
                </a:cubicBezTo>
                <a:cubicBezTo>
                  <a:pt x="4375202" y="4137328"/>
                  <a:pt x="4385141" y="4141965"/>
                  <a:pt x="4397730" y="4149254"/>
                </a:cubicBezTo>
                <a:cubicBezTo>
                  <a:pt x="4418271" y="4161181"/>
                  <a:pt x="4401706" y="4171783"/>
                  <a:pt x="4397730" y="4183710"/>
                </a:cubicBezTo>
                <a:cubicBezTo>
                  <a:pt x="4452727" y="4178409"/>
                  <a:pt x="4460016" y="4183710"/>
                  <a:pt x="4449414" y="4220154"/>
                </a:cubicBezTo>
                <a:cubicBezTo>
                  <a:pt x="4447426" y="4226780"/>
                  <a:pt x="4456703" y="4224129"/>
                  <a:pt x="4459353" y="4226117"/>
                </a:cubicBezTo>
                <a:cubicBezTo>
                  <a:pt x="4484532" y="4242682"/>
                  <a:pt x="4498447" y="4271174"/>
                  <a:pt x="4489170" y="4287740"/>
                </a:cubicBezTo>
                <a:cubicBezTo>
                  <a:pt x="4520976" y="4277138"/>
                  <a:pt x="4526939" y="4302980"/>
                  <a:pt x="4546155" y="4309606"/>
                </a:cubicBezTo>
                <a:cubicBezTo>
                  <a:pt x="4564708" y="4316232"/>
                  <a:pt x="4533565" y="4319545"/>
                  <a:pt x="4536878" y="4327496"/>
                </a:cubicBezTo>
                <a:cubicBezTo>
                  <a:pt x="4551455" y="4330147"/>
                  <a:pt x="4576634" y="4334785"/>
                  <a:pt x="4574647" y="4340086"/>
                </a:cubicBezTo>
                <a:cubicBezTo>
                  <a:pt x="4570008" y="4352676"/>
                  <a:pt x="4560732" y="4365928"/>
                  <a:pt x="4537541" y="4370566"/>
                </a:cubicBezTo>
                <a:cubicBezTo>
                  <a:pt x="4563382" y="4371891"/>
                  <a:pt x="4563382" y="4371891"/>
                  <a:pt x="4585911" y="4381168"/>
                </a:cubicBezTo>
                <a:cubicBezTo>
                  <a:pt x="4577297" y="4383818"/>
                  <a:pt x="4566033" y="4377855"/>
                  <a:pt x="4558744" y="4383155"/>
                </a:cubicBezTo>
                <a:cubicBezTo>
                  <a:pt x="4572659" y="4395745"/>
                  <a:pt x="4572659" y="4395745"/>
                  <a:pt x="4590550" y="4389119"/>
                </a:cubicBezTo>
                <a:cubicBezTo>
                  <a:pt x="4614403" y="4381168"/>
                  <a:pt x="4648196" y="4390444"/>
                  <a:pt x="4643558" y="4405684"/>
                </a:cubicBezTo>
                <a:cubicBezTo>
                  <a:pt x="4636932" y="4426225"/>
                  <a:pt x="4660123" y="4428213"/>
                  <a:pt x="4672713" y="4438152"/>
                </a:cubicBezTo>
                <a:cubicBezTo>
                  <a:pt x="4681989" y="4445441"/>
                  <a:pt x="4723071" y="4444778"/>
                  <a:pt x="4690603" y="4464656"/>
                </a:cubicBezTo>
                <a:cubicBezTo>
                  <a:pt x="4685302" y="4467969"/>
                  <a:pt x="4695242" y="4467969"/>
                  <a:pt x="4697229" y="4468632"/>
                </a:cubicBezTo>
                <a:cubicBezTo>
                  <a:pt x="4714457" y="4471282"/>
                  <a:pt x="4727709" y="4481221"/>
                  <a:pt x="4746263" y="4481221"/>
                </a:cubicBezTo>
                <a:cubicBezTo>
                  <a:pt x="4759515" y="4480559"/>
                  <a:pt x="4770117" y="4485860"/>
                  <a:pt x="4780718" y="4490498"/>
                </a:cubicBezTo>
                <a:cubicBezTo>
                  <a:pt x="4788007" y="4493148"/>
                  <a:pt x="4789332" y="4497787"/>
                  <a:pt x="4781381" y="4501100"/>
                </a:cubicBezTo>
                <a:cubicBezTo>
                  <a:pt x="4764816" y="4505076"/>
                  <a:pt x="4748913" y="4495799"/>
                  <a:pt x="4729697" y="4496461"/>
                </a:cubicBezTo>
                <a:cubicBezTo>
                  <a:pt x="4737648" y="4505076"/>
                  <a:pt x="4746925" y="4511039"/>
                  <a:pt x="4757527" y="4517665"/>
                </a:cubicBezTo>
                <a:cubicBezTo>
                  <a:pt x="4791982" y="4539531"/>
                  <a:pt x="4836377" y="4534230"/>
                  <a:pt x="4874808" y="4543507"/>
                </a:cubicBezTo>
                <a:cubicBezTo>
                  <a:pt x="4886073" y="4546820"/>
                  <a:pt x="4897337" y="4550795"/>
                  <a:pt x="4893362" y="4561397"/>
                </a:cubicBezTo>
                <a:cubicBezTo>
                  <a:pt x="4890048" y="4564710"/>
                  <a:pt x="4884748" y="4566035"/>
                  <a:pt x="4879447" y="4566035"/>
                </a:cubicBezTo>
                <a:cubicBezTo>
                  <a:pt x="4869508" y="4567360"/>
                  <a:pt x="4862220" y="4569348"/>
                  <a:pt x="4864869" y="4577962"/>
                </a:cubicBezTo>
                <a:cubicBezTo>
                  <a:pt x="4867520" y="4586576"/>
                  <a:pt x="4877459" y="4581276"/>
                  <a:pt x="4883422" y="4583263"/>
                </a:cubicBezTo>
                <a:cubicBezTo>
                  <a:pt x="4910589" y="4590552"/>
                  <a:pt x="4937094" y="4583926"/>
                  <a:pt x="4963598" y="4587239"/>
                </a:cubicBezTo>
                <a:cubicBezTo>
                  <a:pt x="4954321" y="4573987"/>
                  <a:pt x="4939082" y="4567360"/>
                  <a:pt x="4919203" y="4566698"/>
                </a:cubicBezTo>
                <a:cubicBezTo>
                  <a:pt x="4898000" y="4559409"/>
                  <a:pt x="4893362" y="4548808"/>
                  <a:pt x="4905289" y="4536881"/>
                </a:cubicBezTo>
                <a:cubicBezTo>
                  <a:pt x="4917878" y="4524291"/>
                  <a:pt x="4933118" y="4528929"/>
                  <a:pt x="4947033" y="4538206"/>
                </a:cubicBezTo>
                <a:cubicBezTo>
                  <a:pt x="4946370" y="4536881"/>
                  <a:pt x="4945708" y="4535555"/>
                  <a:pt x="4945045" y="4534230"/>
                </a:cubicBezTo>
                <a:cubicBezTo>
                  <a:pt x="4935106" y="4518328"/>
                  <a:pt x="4947695" y="4520315"/>
                  <a:pt x="4962273" y="4525616"/>
                </a:cubicBezTo>
                <a:cubicBezTo>
                  <a:pt x="4981489" y="4520315"/>
                  <a:pt x="5001367" y="4516340"/>
                  <a:pt x="5023233" y="4521641"/>
                </a:cubicBezTo>
                <a:cubicBezTo>
                  <a:pt x="5060339" y="4528267"/>
                  <a:pt x="5073591" y="4556096"/>
                  <a:pt x="5104071" y="4565373"/>
                </a:cubicBezTo>
                <a:cubicBezTo>
                  <a:pt x="5121961" y="4566698"/>
                  <a:pt x="5113348" y="4544169"/>
                  <a:pt x="5136539" y="4553446"/>
                </a:cubicBezTo>
                <a:cubicBezTo>
                  <a:pt x="5156417" y="4570011"/>
                  <a:pt x="5194848" y="4560072"/>
                  <a:pt x="5212077" y="4581276"/>
                </a:cubicBezTo>
                <a:cubicBezTo>
                  <a:pt x="5192861" y="4584589"/>
                  <a:pt x="5180271" y="4570674"/>
                  <a:pt x="5162381" y="4570674"/>
                </a:cubicBezTo>
                <a:cubicBezTo>
                  <a:pt x="5176295" y="4587902"/>
                  <a:pt x="5176295" y="4587239"/>
                  <a:pt x="5206113" y="4587902"/>
                </a:cubicBezTo>
                <a:cubicBezTo>
                  <a:pt x="5216715" y="4587902"/>
                  <a:pt x="5228642" y="4592540"/>
                  <a:pt x="5231955" y="4601816"/>
                </a:cubicBezTo>
                <a:cubicBezTo>
                  <a:pt x="5232617" y="4603142"/>
                  <a:pt x="5221353" y="4602479"/>
                  <a:pt x="5223341" y="4605792"/>
                </a:cubicBezTo>
                <a:cubicBezTo>
                  <a:pt x="5225329" y="4610430"/>
                  <a:pt x="5230629" y="4605792"/>
                  <a:pt x="5233944" y="4605792"/>
                </a:cubicBezTo>
                <a:cubicBezTo>
                  <a:pt x="5240569" y="4605129"/>
                  <a:pt x="5247195" y="4606455"/>
                  <a:pt x="5252495" y="4608442"/>
                </a:cubicBezTo>
                <a:cubicBezTo>
                  <a:pt x="5249845" y="4603804"/>
                  <a:pt x="5246532" y="4599828"/>
                  <a:pt x="5243219" y="4595190"/>
                </a:cubicBezTo>
                <a:cubicBezTo>
                  <a:pt x="5240569" y="4591877"/>
                  <a:pt x="5235930" y="4586576"/>
                  <a:pt x="5243882" y="4583926"/>
                </a:cubicBezTo>
                <a:cubicBezTo>
                  <a:pt x="5251170" y="4586576"/>
                  <a:pt x="5256471" y="4588564"/>
                  <a:pt x="5263760" y="4591877"/>
                </a:cubicBezTo>
                <a:cubicBezTo>
                  <a:pt x="5270386" y="4601816"/>
                  <a:pt x="5290927" y="4605129"/>
                  <a:pt x="5280988" y="4624345"/>
                </a:cubicBezTo>
                <a:cubicBezTo>
                  <a:pt x="5279663" y="4624345"/>
                  <a:pt x="5278337" y="4623682"/>
                  <a:pt x="5277012" y="4623682"/>
                </a:cubicBezTo>
                <a:lnTo>
                  <a:pt x="5303285" y="4636944"/>
                </a:lnTo>
                <a:lnTo>
                  <a:pt x="5290926" y="4628320"/>
                </a:lnTo>
                <a:cubicBezTo>
                  <a:pt x="5278999" y="4619044"/>
                  <a:pt x="5286950" y="4601816"/>
                  <a:pt x="5277011" y="4591214"/>
                </a:cubicBezTo>
                <a:cubicBezTo>
                  <a:pt x="5272373" y="4577962"/>
                  <a:pt x="5276349" y="4574649"/>
                  <a:pt x="5288276" y="4580612"/>
                </a:cubicBezTo>
                <a:cubicBezTo>
                  <a:pt x="5298877" y="4599165"/>
                  <a:pt x="5314117" y="4613743"/>
                  <a:pt x="5328695" y="4628983"/>
                </a:cubicBezTo>
                <a:cubicBezTo>
                  <a:pt x="5331345" y="4633621"/>
                  <a:pt x="5337971" y="4636934"/>
                  <a:pt x="5335321" y="4644886"/>
                </a:cubicBezTo>
                <a:cubicBezTo>
                  <a:pt x="5326707" y="4643560"/>
                  <a:pt x="5324056" y="4630308"/>
                  <a:pt x="5313455" y="4632296"/>
                </a:cubicBezTo>
                <a:lnTo>
                  <a:pt x="5317356" y="4642700"/>
                </a:lnTo>
                <a:lnTo>
                  <a:pt x="5351887" y="4651512"/>
                </a:lnTo>
                <a:cubicBezTo>
                  <a:pt x="5345925" y="4642235"/>
                  <a:pt x="5339960" y="4632959"/>
                  <a:pt x="5332671" y="4625008"/>
                </a:cubicBezTo>
                <a:cubicBezTo>
                  <a:pt x="5332010" y="4624345"/>
                  <a:pt x="5332010" y="4623682"/>
                  <a:pt x="5331346" y="4623682"/>
                </a:cubicBezTo>
                <a:cubicBezTo>
                  <a:pt x="5332671" y="4623020"/>
                  <a:pt x="5334659" y="4622357"/>
                  <a:pt x="5335984" y="4621694"/>
                </a:cubicBezTo>
                <a:cubicBezTo>
                  <a:pt x="5324058" y="4611093"/>
                  <a:pt x="5320082" y="4596515"/>
                  <a:pt x="5310805" y="4583926"/>
                </a:cubicBezTo>
                <a:cubicBezTo>
                  <a:pt x="5314781" y="4579950"/>
                  <a:pt x="5318756" y="4583926"/>
                  <a:pt x="5322732" y="4583263"/>
                </a:cubicBezTo>
                <a:cubicBezTo>
                  <a:pt x="5323395" y="4583263"/>
                  <a:pt x="5324720" y="4582600"/>
                  <a:pt x="5324720" y="4581938"/>
                </a:cubicBezTo>
                <a:cubicBezTo>
                  <a:pt x="5324720" y="4581276"/>
                  <a:pt x="5324058" y="4580613"/>
                  <a:pt x="5324058" y="4579950"/>
                </a:cubicBezTo>
                <a:cubicBezTo>
                  <a:pt x="5323395" y="4578625"/>
                  <a:pt x="5322732" y="4577300"/>
                  <a:pt x="5322069" y="4576637"/>
                </a:cubicBezTo>
                <a:cubicBezTo>
                  <a:pt x="5326045" y="4574649"/>
                  <a:pt x="5329358" y="4573324"/>
                  <a:pt x="5332010" y="4578625"/>
                </a:cubicBezTo>
                <a:cubicBezTo>
                  <a:pt x="5345925" y="4601816"/>
                  <a:pt x="5365802" y="4621032"/>
                  <a:pt x="5373753" y="4647536"/>
                </a:cubicBezTo>
                <a:cubicBezTo>
                  <a:pt x="5374416" y="4649524"/>
                  <a:pt x="5379716" y="4649524"/>
                  <a:pt x="5383692" y="4650849"/>
                </a:cubicBezTo>
                <a:cubicBezTo>
                  <a:pt x="5383692" y="4650849"/>
                  <a:pt x="5384355" y="4650849"/>
                  <a:pt x="5384355" y="4651512"/>
                </a:cubicBezTo>
                <a:cubicBezTo>
                  <a:pt x="5385017" y="4654825"/>
                  <a:pt x="5384355" y="4658800"/>
                  <a:pt x="5384355" y="4662776"/>
                </a:cubicBezTo>
                <a:cubicBezTo>
                  <a:pt x="5392969" y="4666752"/>
                  <a:pt x="5401582" y="4670728"/>
                  <a:pt x="5407546" y="4676691"/>
                </a:cubicBezTo>
                <a:cubicBezTo>
                  <a:pt x="5407546" y="4676691"/>
                  <a:pt x="5406883" y="4676028"/>
                  <a:pt x="5406883" y="4676028"/>
                </a:cubicBezTo>
                <a:cubicBezTo>
                  <a:pt x="5404895" y="4674041"/>
                  <a:pt x="5404895" y="4672053"/>
                  <a:pt x="5406221" y="4670065"/>
                </a:cubicBezTo>
                <a:cubicBezTo>
                  <a:pt x="5429412" y="4660126"/>
                  <a:pt x="5437363" y="4661451"/>
                  <a:pt x="5472482" y="4685305"/>
                </a:cubicBezTo>
                <a:cubicBezTo>
                  <a:pt x="5471156" y="4683317"/>
                  <a:pt x="5471819" y="4681329"/>
                  <a:pt x="5474469" y="4678679"/>
                </a:cubicBezTo>
                <a:cubicBezTo>
                  <a:pt x="5483746" y="4683317"/>
                  <a:pt x="5491697" y="4689281"/>
                  <a:pt x="5502299" y="4692594"/>
                </a:cubicBezTo>
                <a:cubicBezTo>
                  <a:pt x="5542056" y="4705183"/>
                  <a:pt x="5554645" y="4736989"/>
                  <a:pt x="5593077" y="4750903"/>
                </a:cubicBezTo>
                <a:cubicBezTo>
                  <a:pt x="5594402" y="4750903"/>
                  <a:pt x="5596390" y="4751566"/>
                  <a:pt x="5597715" y="4751566"/>
                </a:cubicBezTo>
                <a:cubicBezTo>
                  <a:pt x="5620906" y="4765481"/>
                  <a:pt x="5641447" y="4782046"/>
                  <a:pt x="5661325" y="4797948"/>
                </a:cubicBezTo>
                <a:cubicBezTo>
                  <a:pt x="5660000" y="4793973"/>
                  <a:pt x="5661325" y="4789334"/>
                  <a:pt x="5669939" y="4788009"/>
                </a:cubicBezTo>
                <a:cubicBezTo>
                  <a:pt x="5681203" y="4785359"/>
                  <a:pt x="5693130" y="4788009"/>
                  <a:pt x="5699094" y="4774094"/>
                </a:cubicBezTo>
                <a:cubicBezTo>
                  <a:pt x="5694456" y="4773432"/>
                  <a:pt x="5689817" y="4773432"/>
                  <a:pt x="5685842" y="4772769"/>
                </a:cubicBezTo>
                <a:cubicBezTo>
                  <a:pt x="5690480" y="4756204"/>
                  <a:pt x="5711683" y="4770119"/>
                  <a:pt x="5717647" y="4755542"/>
                </a:cubicBezTo>
                <a:cubicBezTo>
                  <a:pt x="5739513" y="4765481"/>
                  <a:pt x="5713009" y="4772107"/>
                  <a:pt x="5716322" y="4780721"/>
                </a:cubicBezTo>
                <a:cubicBezTo>
                  <a:pt x="5737525" y="4795960"/>
                  <a:pt x="5745477" y="4772769"/>
                  <a:pt x="5763367" y="4764155"/>
                </a:cubicBezTo>
                <a:cubicBezTo>
                  <a:pt x="5749452" y="4779395"/>
                  <a:pt x="5759391" y="4784696"/>
                  <a:pt x="5769330" y="4789334"/>
                </a:cubicBezTo>
                <a:cubicBezTo>
                  <a:pt x="5762042" y="4797286"/>
                  <a:pt x="5751440" y="4794635"/>
                  <a:pt x="5738850" y="4802587"/>
                </a:cubicBezTo>
                <a:cubicBezTo>
                  <a:pt x="5775294" y="4805237"/>
                  <a:pt x="5805111" y="4807887"/>
                  <a:pt x="5835591" y="4809876"/>
                </a:cubicBezTo>
                <a:cubicBezTo>
                  <a:pt x="5814388" y="4821802"/>
                  <a:pt x="5791859" y="4819152"/>
                  <a:pt x="5768668" y="4817164"/>
                </a:cubicBezTo>
                <a:cubicBezTo>
                  <a:pt x="5789871" y="4827103"/>
                  <a:pt x="5797160" y="4848307"/>
                  <a:pt x="5810412" y="4863547"/>
                </a:cubicBezTo>
                <a:cubicBezTo>
                  <a:pt x="5818363" y="4872160"/>
                  <a:pt x="5830953" y="4884750"/>
                  <a:pt x="5825652" y="4901315"/>
                </a:cubicBezTo>
                <a:cubicBezTo>
                  <a:pt x="5819026" y="4905291"/>
                  <a:pt x="5819026" y="4909929"/>
                  <a:pt x="5823664" y="4915230"/>
                </a:cubicBezTo>
                <a:cubicBezTo>
                  <a:pt x="5826977" y="4921194"/>
                  <a:pt x="5821677" y="4922519"/>
                  <a:pt x="5818363" y="4924507"/>
                </a:cubicBezTo>
                <a:cubicBezTo>
                  <a:pt x="5835591" y="4936434"/>
                  <a:pt x="5864083" y="4960287"/>
                  <a:pt x="5897877" y="4936434"/>
                </a:cubicBezTo>
                <a:cubicBezTo>
                  <a:pt x="5905828" y="4930470"/>
                  <a:pt x="5915767" y="4937759"/>
                  <a:pt x="5922393" y="4940409"/>
                </a:cubicBezTo>
                <a:cubicBezTo>
                  <a:pt x="5946910" y="4951011"/>
                  <a:pt x="5937633" y="4964926"/>
                  <a:pt x="5929019" y="4977515"/>
                </a:cubicBezTo>
                <a:cubicBezTo>
                  <a:pt x="5955523" y="4980166"/>
                  <a:pt x="5976727" y="4990105"/>
                  <a:pt x="5992629" y="5003357"/>
                </a:cubicBezTo>
                <a:cubicBezTo>
                  <a:pt x="6003231" y="5011971"/>
                  <a:pt x="5976064" y="5010646"/>
                  <a:pt x="5978715" y="5020585"/>
                </a:cubicBezTo>
                <a:cubicBezTo>
                  <a:pt x="5997268" y="5017272"/>
                  <a:pt x="5999918" y="5027874"/>
                  <a:pt x="6001906" y="5035162"/>
                </a:cubicBezTo>
                <a:cubicBezTo>
                  <a:pt x="6004556" y="5046426"/>
                  <a:pt x="6003894" y="5058354"/>
                  <a:pt x="5981365" y="5059679"/>
                </a:cubicBezTo>
                <a:cubicBezTo>
                  <a:pt x="5985341" y="5066968"/>
                  <a:pt x="5991967" y="5072931"/>
                  <a:pt x="5999256" y="5077569"/>
                </a:cubicBezTo>
                <a:cubicBezTo>
                  <a:pt x="6003231" y="5079557"/>
                  <a:pt x="6007207" y="5081545"/>
                  <a:pt x="6011845" y="5083533"/>
                </a:cubicBezTo>
                <a:cubicBezTo>
                  <a:pt x="6017809" y="5086183"/>
                  <a:pt x="6023110" y="5089496"/>
                  <a:pt x="6027085" y="5093472"/>
                </a:cubicBezTo>
                <a:cubicBezTo>
                  <a:pt x="6032386" y="5096122"/>
                  <a:pt x="6037687" y="5098773"/>
                  <a:pt x="6042325" y="5102086"/>
                </a:cubicBezTo>
                <a:cubicBezTo>
                  <a:pt x="6046963" y="5104736"/>
                  <a:pt x="6064191" y="5107387"/>
                  <a:pt x="6055577" y="5112025"/>
                </a:cubicBezTo>
                <a:cubicBezTo>
                  <a:pt x="6037024" y="5121964"/>
                  <a:pt x="6054252" y="5122626"/>
                  <a:pt x="6061541" y="5123289"/>
                </a:cubicBezTo>
                <a:cubicBezTo>
                  <a:pt x="6078769" y="5125277"/>
                  <a:pt x="6094009" y="5133228"/>
                  <a:pt x="6111899" y="5133891"/>
                </a:cubicBezTo>
                <a:cubicBezTo>
                  <a:pt x="6095334" y="5134554"/>
                  <a:pt x="6080094" y="5142505"/>
                  <a:pt x="6063529" y="5132566"/>
                </a:cubicBezTo>
                <a:cubicBezTo>
                  <a:pt x="6058228" y="5129253"/>
                  <a:pt x="6052264" y="5130578"/>
                  <a:pt x="6048951" y="5133891"/>
                </a:cubicBezTo>
                <a:cubicBezTo>
                  <a:pt x="6044976" y="5138529"/>
                  <a:pt x="6052264" y="5140517"/>
                  <a:pt x="6056240" y="5142505"/>
                </a:cubicBezTo>
                <a:cubicBezTo>
                  <a:pt x="6063529" y="5146481"/>
                  <a:pt x="6072143" y="5148468"/>
                  <a:pt x="6081419" y="5148468"/>
                </a:cubicBezTo>
                <a:cubicBezTo>
                  <a:pt x="6112562" y="5148468"/>
                  <a:pt x="6135753" y="5172985"/>
                  <a:pt x="6169546" y="5167021"/>
                </a:cubicBezTo>
                <a:cubicBezTo>
                  <a:pt x="6170209" y="5167021"/>
                  <a:pt x="6172859" y="5169009"/>
                  <a:pt x="6172859" y="5169672"/>
                </a:cubicBezTo>
                <a:cubicBezTo>
                  <a:pt x="6165570" y="5193526"/>
                  <a:pt x="6196713" y="5177623"/>
                  <a:pt x="6204664" y="5184249"/>
                </a:cubicBezTo>
                <a:cubicBezTo>
                  <a:pt x="6197376" y="5190213"/>
                  <a:pt x="6172196" y="5188887"/>
                  <a:pt x="6186111" y="5202140"/>
                </a:cubicBezTo>
                <a:cubicBezTo>
                  <a:pt x="6192737" y="5208103"/>
                  <a:pt x="6208640" y="5200152"/>
                  <a:pt x="6217254" y="5194851"/>
                </a:cubicBezTo>
                <a:cubicBezTo>
                  <a:pt x="6222555" y="5191538"/>
                  <a:pt x="6239120" y="5192863"/>
                  <a:pt x="6231169" y="5183587"/>
                </a:cubicBezTo>
                <a:cubicBezTo>
                  <a:pt x="6221229" y="5172985"/>
                  <a:pt x="6215266" y="5157082"/>
                  <a:pt x="6180810" y="5164371"/>
                </a:cubicBezTo>
                <a:cubicBezTo>
                  <a:pt x="6200026" y="5151119"/>
                  <a:pt x="6217254" y="5142505"/>
                  <a:pt x="6205990" y="5125277"/>
                </a:cubicBezTo>
                <a:cubicBezTo>
                  <a:pt x="6229181" y="5141180"/>
                  <a:pt x="6274901" y="5145818"/>
                  <a:pt x="6255023" y="5178286"/>
                </a:cubicBezTo>
                <a:cubicBezTo>
                  <a:pt x="6249722" y="5186237"/>
                  <a:pt x="6260323" y="5190876"/>
                  <a:pt x="6269600" y="5189550"/>
                </a:cubicBezTo>
                <a:cubicBezTo>
                  <a:pt x="6308694" y="5185574"/>
                  <a:pt x="6280202" y="5214067"/>
                  <a:pt x="6303393" y="5220030"/>
                </a:cubicBezTo>
                <a:cubicBezTo>
                  <a:pt x="6310019" y="5222018"/>
                  <a:pt x="6282852" y="5216717"/>
                  <a:pt x="6286165" y="5230632"/>
                </a:cubicBezTo>
                <a:cubicBezTo>
                  <a:pt x="6327910" y="5231957"/>
                  <a:pt x="6362365" y="5251173"/>
                  <a:pt x="6400134" y="5262437"/>
                </a:cubicBezTo>
                <a:cubicBezTo>
                  <a:pt x="6418687" y="5267738"/>
                  <a:pt x="6432602" y="5285628"/>
                  <a:pt x="6457781" y="5271051"/>
                </a:cubicBezTo>
                <a:cubicBezTo>
                  <a:pt x="6463082" y="5281653"/>
                  <a:pt x="6450492" y="5294905"/>
                  <a:pt x="6470370" y="5298881"/>
                </a:cubicBezTo>
                <a:cubicBezTo>
                  <a:pt x="6502838" y="5304844"/>
                  <a:pt x="6519403" y="5318096"/>
                  <a:pt x="6528017" y="5339300"/>
                </a:cubicBezTo>
                <a:cubicBezTo>
                  <a:pt x="6530668" y="5346589"/>
                  <a:pt x="6543257" y="5356528"/>
                  <a:pt x="6553196" y="5357853"/>
                </a:cubicBezTo>
                <a:cubicBezTo>
                  <a:pt x="6578376" y="5360503"/>
                  <a:pt x="6592290" y="5374418"/>
                  <a:pt x="6611506" y="5383032"/>
                </a:cubicBezTo>
                <a:cubicBezTo>
                  <a:pt x="6617469" y="5385682"/>
                  <a:pt x="6618132" y="5389658"/>
                  <a:pt x="6626746" y="5385020"/>
                </a:cubicBezTo>
                <a:cubicBezTo>
                  <a:pt x="6639336" y="5378394"/>
                  <a:pt x="6655901" y="5383694"/>
                  <a:pt x="6663852" y="5389658"/>
                </a:cubicBezTo>
                <a:cubicBezTo>
                  <a:pt x="6671803" y="5396284"/>
                  <a:pt x="6667828" y="5404898"/>
                  <a:pt x="6653913" y="5409536"/>
                </a:cubicBezTo>
                <a:cubicBezTo>
                  <a:pt x="6645299" y="5412187"/>
                  <a:pt x="6649937" y="5416825"/>
                  <a:pt x="6653913" y="5422126"/>
                </a:cubicBezTo>
                <a:cubicBezTo>
                  <a:pt x="6661864" y="5432728"/>
                  <a:pt x="6674454" y="5437366"/>
                  <a:pt x="6694995" y="5447968"/>
                </a:cubicBezTo>
                <a:cubicBezTo>
                  <a:pt x="6679092" y="5424776"/>
                  <a:pt x="6661864" y="5407548"/>
                  <a:pt x="6683068" y="5390321"/>
                </a:cubicBezTo>
                <a:cubicBezTo>
                  <a:pt x="6717523" y="5409536"/>
                  <a:pt x="6716861" y="5409536"/>
                  <a:pt x="6700958" y="5427426"/>
                </a:cubicBezTo>
                <a:cubicBezTo>
                  <a:pt x="6692344" y="5437366"/>
                  <a:pt x="6699633" y="5446642"/>
                  <a:pt x="6710897" y="5453268"/>
                </a:cubicBezTo>
                <a:cubicBezTo>
                  <a:pt x="6719511" y="5458569"/>
                  <a:pt x="6728788" y="5463870"/>
                  <a:pt x="6738727" y="5467183"/>
                </a:cubicBezTo>
                <a:cubicBezTo>
                  <a:pt x="6770532" y="5477122"/>
                  <a:pt x="6775833" y="5500976"/>
                  <a:pt x="6797036" y="5516216"/>
                </a:cubicBezTo>
                <a:cubicBezTo>
                  <a:pt x="6808963" y="5524830"/>
                  <a:pt x="6783784" y="5524830"/>
                  <a:pt x="6793061" y="5532781"/>
                </a:cubicBezTo>
                <a:cubicBezTo>
                  <a:pt x="6802337" y="5540733"/>
                  <a:pt x="6800349" y="5542721"/>
                  <a:pt x="6782459" y="5546696"/>
                </a:cubicBezTo>
                <a:cubicBezTo>
                  <a:pt x="6793723" y="5547359"/>
                  <a:pt x="6802337" y="5548021"/>
                  <a:pt x="6810951" y="5548684"/>
                </a:cubicBezTo>
                <a:cubicBezTo>
                  <a:pt x="6810289" y="5536094"/>
                  <a:pt x="6823541" y="5540070"/>
                  <a:pt x="6834143" y="5540070"/>
                </a:cubicBezTo>
                <a:cubicBezTo>
                  <a:pt x="6842094" y="5540070"/>
                  <a:pt x="6854683" y="5545371"/>
                  <a:pt x="6852695" y="5534107"/>
                </a:cubicBezTo>
                <a:cubicBezTo>
                  <a:pt x="6850708" y="5524830"/>
                  <a:pt x="6842094" y="5526155"/>
                  <a:pt x="6832817" y="5530131"/>
                </a:cubicBezTo>
                <a:cubicBezTo>
                  <a:pt x="6823541" y="5534107"/>
                  <a:pt x="6814264" y="5532119"/>
                  <a:pt x="6813602" y="5523505"/>
                </a:cubicBezTo>
                <a:cubicBezTo>
                  <a:pt x="6812276" y="5515554"/>
                  <a:pt x="6820228" y="5512903"/>
                  <a:pt x="6831492" y="5514891"/>
                </a:cubicBezTo>
                <a:cubicBezTo>
                  <a:pt x="6834805" y="5515554"/>
                  <a:pt x="6877875" y="5528806"/>
                  <a:pt x="6881188" y="5530131"/>
                </a:cubicBezTo>
                <a:cubicBezTo>
                  <a:pt x="6889139" y="5534107"/>
                  <a:pt x="6895765" y="5537420"/>
                  <a:pt x="6907692" y="5533444"/>
                </a:cubicBezTo>
                <a:cubicBezTo>
                  <a:pt x="6927570" y="5526155"/>
                  <a:pt x="6944798" y="5530794"/>
                  <a:pt x="6951424" y="5548684"/>
                </a:cubicBezTo>
                <a:cubicBezTo>
                  <a:pt x="6966002" y="5535432"/>
                  <a:pt x="6974616" y="5529468"/>
                  <a:pt x="6987205" y="5550672"/>
                </a:cubicBezTo>
                <a:cubicBezTo>
                  <a:pt x="6987205" y="5551334"/>
                  <a:pt x="6987868" y="5551334"/>
                  <a:pt x="6988530" y="5551997"/>
                </a:cubicBezTo>
                <a:cubicBezTo>
                  <a:pt x="6990518" y="5551997"/>
                  <a:pt x="6991843" y="5551334"/>
                  <a:pt x="6993831" y="5551997"/>
                </a:cubicBezTo>
                <a:cubicBezTo>
                  <a:pt x="7003770" y="5553322"/>
                  <a:pt x="7005095" y="5560611"/>
                  <a:pt x="7005758" y="5567900"/>
                </a:cubicBezTo>
                <a:cubicBezTo>
                  <a:pt x="7008409" y="5569887"/>
                  <a:pt x="7011722" y="5571876"/>
                  <a:pt x="7014372" y="5573863"/>
                </a:cubicBezTo>
                <a:cubicBezTo>
                  <a:pt x="7022323" y="5571876"/>
                  <a:pt x="7029612" y="5570550"/>
                  <a:pt x="7031600" y="5559948"/>
                </a:cubicBezTo>
                <a:cubicBezTo>
                  <a:pt x="7032262" y="5559286"/>
                  <a:pt x="7033588" y="5558623"/>
                  <a:pt x="7034250" y="5557960"/>
                </a:cubicBezTo>
                <a:cubicBezTo>
                  <a:pt x="7033588" y="5564587"/>
                  <a:pt x="7060092" y="5567900"/>
                  <a:pt x="7036901" y="5577839"/>
                </a:cubicBezTo>
                <a:cubicBezTo>
                  <a:pt x="7037563" y="5579164"/>
                  <a:pt x="7038889" y="5580489"/>
                  <a:pt x="7039551" y="5581815"/>
                </a:cubicBezTo>
                <a:cubicBezTo>
                  <a:pt x="7039551" y="5581815"/>
                  <a:pt x="7040214" y="5581815"/>
                  <a:pt x="7040214" y="5581815"/>
                </a:cubicBezTo>
                <a:cubicBezTo>
                  <a:pt x="7054129" y="5575851"/>
                  <a:pt x="7060092" y="5577839"/>
                  <a:pt x="7063405" y="5588441"/>
                </a:cubicBezTo>
                <a:cubicBezTo>
                  <a:pt x="7064730" y="5593079"/>
                  <a:pt x="7062743" y="5597717"/>
                  <a:pt x="7068043" y="5599705"/>
                </a:cubicBezTo>
                <a:cubicBezTo>
                  <a:pt x="7079308" y="5602355"/>
                  <a:pt x="7084609" y="5587115"/>
                  <a:pt x="7092560" y="5588441"/>
                </a:cubicBezTo>
                <a:cubicBezTo>
                  <a:pt x="7090572" y="5571876"/>
                  <a:pt x="7089247" y="5554647"/>
                  <a:pt x="7096536" y="5536094"/>
                </a:cubicBezTo>
                <a:cubicBezTo>
                  <a:pt x="7102499" y="5553322"/>
                  <a:pt x="7109125" y="5566574"/>
                  <a:pt x="7105812" y="5580489"/>
                </a:cubicBezTo>
                <a:cubicBezTo>
                  <a:pt x="7104487" y="5586453"/>
                  <a:pt x="7105149" y="5593079"/>
                  <a:pt x="7104487" y="5599705"/>
                </a:cubicBezTo>
                <a:cubicBezTo>
                  <a:pt x="7109125" y="5605006"/>
                  <a:pt x="7114426" y="5608319"/>
                  <a:pt x="7121715" y="5610969"/>
                </a:cubicBezTo>
                <a:cubicBezTo>
                  <a:pt x="7148219" y="5620246"/>
                  <a:pt x="7178036" y="5626209"/>
                  <a:pt x="7198577" y="5642774"/>
                </a:cubicBezTo>
                <a:cubicBezTo>
                  <a:pt x="7199903" y="5643437"/>
                  <a:pt x="7202553" y="5643437"/>
                  <a:pt x="7204541" y="5644100"/>
                </a:cubicBezTo>
                <a:cubicBezTo>
                  <a:pt x="7229057" y="5644100"/>
                  <a:pt x="7257549" y="5650726"/>
                  <a:pt x="7264176" y="5626209"/>
                </a:cubicBezTo>
                <a:cubicBezTo>
                  <a:pt x="7276765" y="5634160"/>
                  <a:pt x="7255562" y="5658677"/>
                  <a:pt x="7293330" y="5649400"/>
                </a:cubicBezTo>
                <a:cubicBezTo>
                  <a:pt x="7319835" y="5682531"/>
                  <a:pt x="7321160" y="5651389"/>
                  <a:pt x="7331099" y="5642112"/>
                </a:cubicBezTo>
                <a:cubicBezTo>
                  <a:pt x="7337725" y="5649400"/>
                  <a:pt x="7347002" y="5653376"/>
                  <a:pt x="7347002" y="5661990"/>
                </a:cubicBezTo>
                <a:cubicBezTo>
                  <a:pt x="7347002" y="5676568"/>
                  <a:pt x="7361579" y="5687832"/>
                  <a:pt x="7372843" y="5700421"/>
                </a:cubicBezTo>
                <a:cubicBezTo>
                  <a:pt x="7382782" y="5710360"/>
                  <a:pt x="7401998" y="5705060"/>
                  <a:pt x="7401998" y="5705722"/>
                </a:cubicBezTo>
                <a:cubicBezTo>
                  <a:pt x="7413925" y="5731564"/>
                  <a:pt x="7454344" y="5731564"/>
                  <a:pt x="7476873" y="5746804"/>
                </a:cubicBezTo>
                <a:cubicBezTo>
                  <a:pt x="7476873" y="5750117"/>
                  <a:pt x="7476873" y="5753430"/>
                  <a:pt x="7470247" y="5750117"/>
                </a:cubicBezTo>
                <a:cubicBezTo>
                  <a:pt x="7426515" y="5734215"/>
                  <a:pt x="7383445" y="5716987"/>
                  <a:pt x="7333749" y="5713011"/>
                </a:cubicBezTo>
                <a:cubicBezTo>
                  <a:pt x="7327786" y="5712348"/>
                  <a:pt x="7319835" y="5708373"/>
                  <a:pt x="7315859" y="5713674"/>
                </a:cubicBezTo>
                <a:cubicBezTo>
                  <a:pt x="7311221" y="5720300"/>
                  <a:pt x="7322485" y="5718974"/>
                  <a:pt x="7325798" y="5721625"/>
                </a:cubicBezTo>
                <a:cubicBezTo>
                  <a:pt x="7369530" y="5753430"/>
                  <a:pt x="7428503" y="5771983"/>
                  <a:pt x="7476210" y="5800476"/>
                </a:cubicBezTo>
                <a:cubicBezTo>
                  <a:pt x="7502052" y="5815715"/>
                  <a:pt x="7531207" y="5828968"/>
                  <a:pt x="7559699" y="5842220"/>
                </a:cubicBezTo>
                <a:cubicBezTo>
                  <a:pt x="7574939" y="5848846"/>
                  <a:pt x="7596805" y="5843545"/>
                  <a:pt x="7609395" y="5856134"/>
                </a:cubicBezTo>
                <a:cubicBezTo>
                  <a:pt x="7618009" y="5864086"/>
                  <a:pt x="7641863" y="5856797"/>
                  <a:pt x="7645838" y="5873362"/>
                </a:cubicBezTo>
                <a:cubicBezTo>
                  <a:pt x="7647163" y="5878000"/>
                  <a:pt x="7661741" y="5878000"/>
                  <a:pt x="7664391" y="5869387"/>
                </a:cubicBezTo>
                <a:cubicBezTo>
                  <a:pt x="7665716" y="5864748"/>
                  <a:pt x="7666379" y="5858785"/>
                  <a:pt x="7678306" y="5860110"/>
                </a:cubicBezTo>
                <a:cubicBezTo>
                  <a:pt x="7682282" y="5868061"/>
                  <a:pt x="7673005" y="5875350"/>
                  <a:pt x="7675656" y="5881976"/>
                </a:cubicBezTo>
                <a:cubicBezTo>
                  <a:pt x="7678306" y="5889265"/>
                  <a:pt x="7696197" y="5896554"/>
                  <a:pt x="7695534" y="5902517"/>
                </a:cubicBezTo>
                <a:cubicBezTo>
                  <a:pt x="7694209" y="5923721"/>
                  <a:pt x="7718725" y="5926371"/>
                  <a:pt x="7735953" y="5935647"/>
                </a:cubicBezTo>
                <a:cubicBezTo>
                  <a:pt x="7758482" y="5948237"/>
                  <a:pt x="7790287" y="5960826"/>
                  <a:pt x="7791612" y="5981368"/>
                </a:cubicBezTo>
                <a:cubicBezTo>
                  <a:pt x="7792937" y="5999258"/>
                  <a:pt x="7806852" y="6009197"/>
                  <a:pt x="7821430" y="6019799"/>
                </a:cubicBezTo>
                <a:cubicBezTo>
                  <a:pt x="7841308" y="6034376"/>
                  <a:pt x="7864499" y="6047628"/>
                  <a:pt x="7879739" y="6064194"/>
                </a:cubicBezTo>
                <a:cubicBezTo>
                  <a:pt x="7891666" y="6064194"/>
                  <a:pt x="7887690" y="6043653"/>
                  <a:pt x="7912207" y="6058230"/>
                </a:cubicBezTo>
                <a:cubicBezTo>
                  <a:pt x="7928772" y="6067507"/>
                  <a:pt x="7930097" y="6075458"/>
                  <a:pt x="7933410" y="6086060"/>
                </a:cubicBezTo>
                <a:cubicBezTo>
                  <a:pt x="7935398" y="6091360"/>
                  <a:pt x="7929435" y="6103287"/>
                  <a:pt x="7945337" y="6101962"/>
                </a:cubicBezTo>
                <a:cubicBezTo>
                  <a:pt x="7955939" y="6100637"/>
                  <a:pt x="7963890" y="6092686"/>
                  <a:pt x="7961240" y="6107926"/>
                </a:cubicBezTo>
                <a:cubicBezTo>
                  <a:pt x="7960577" y="6113226"/>
                  <a:pt x="7967866" y="6114552"/>
                  <a:pt x="7972504" y="6111239"/>
                </a:cubicBezTo>
                <a:cubicBezTo>
                  <a:pt x="7980456" y="6105938"/>
                  <a:pt x="7986419" y="6105938"/>
                  <a:pt x="7991057" y="6108589"/>
                </a:cubicBezTo>
                <a:cubicBezTo>
                  <a:pt x="7985094" y="6092023"/>
                  <a:pt x="7971179" y="6085397"/>
                  <a:pt x="7955276" y="6079434"/>
                </a:cubicBezTo>
                <a:cubicBezTo>
                  <a:pt x="7946663" y="6076121"/>
                  <a:pt x="7938049" y="6070157"/>
                  <a:pt x="7940699" y="6058893"/>
                </a:cubicBezTo>
                <a:cubicBezTo>
                  <a:pt x="7942687" y="6049616"/>
                  <a:pt x="7946000" y="6038352"/>
                  <a:pt x="7956602" y="6035039"/>
                </a:cubicBezTo>
                <a:cubicBezTo>
                  <a:pt x="7969191" y="6031063"/>
                  <a:pt x="7972504" y="6042990"/>
                  <a:pt x="7978468" y="6052267"/>
                </a:cubicBezTo>
                <a:cubicBezTo>
                  <a:pt x="7985756" y="6044315"/>
                  <a:pt x="7997683" y="6041002"/>
                  <a:pt x="7994370" y="6027087"/>
                </a:cubicBezTo>
                <a:cubicBezTo>
                  <a:pt x="7994370" y="6026425"/>
                  <a:pt x="7995033" y="6026425"/>
                  <a:pt x="7995033" y="6025762"/>
                </a:cubicBezTo>
                <a:cubicBezTo>
                  <a:pt x="7987744" y="6035702"/>
                  <a:pt x="7977805" y="6040340"/>
                  <a:pt x="7966541" y="6031726"/>
                </a:cubicBezTo>
                <a:cubicBezTo>
                  <a:pt x="7953951" y="6022449"/>
                  <a:pt x="7947325" y="6007209"/>
                  <a:pt x="7937386" y="5995282"/>
                </a:cubicBezTo>
                <a:cubicBezTo>
                  <a:pt x="7934736" y="5991969"/>
                  <a:pt x="7940036" y="5987994"/>
                  <a:pt x="7945337" y="5986668"/>
                </a:cubicBezTo>
                <a:cubicBezTo>
                  <a:pt x="7951301" y="5985343"/>
                  <a:pt x="7956602" y="5989319"/>
                  <a:pt x="7963228" y="5987331"/>
                </a:cubicBezTo>
                <a:cubicBezTo>
                  <a:pt x="7955939" y="5975404"/>
                  <a:pt x="7948650" y="5964140"/>
                  <a:pt x="7939374" y="5953538"/>
                </a:cubicBezTo>
                <a:cubicBezTo>
                  <a:pt x="7938711" y="5952876"/>
                  <a:pt x="7938711" y="5952213"/>
                  <a:pt x="7938049" y="5952213"/>
                </a:cubicBezTo>
                <a:cubicBezTo>
                  <a:pt x="7939374" y="5951550"/>
                  <a:pt x="7941362" y="5950887"/>
                  <a:pt x="7942687" y="5950225"/>
                </a:cubicBezTo>
                <a:cubicBezTo>
                  <a:pt x="7930760" y="5939623"/>
                  <a:pt x="7926784" y="5925046"/>
                  <a:pt x="7917508" y="5912456"/>
                </a:cubicBezTo>
                <a:cubicBezTo>
                  <a:pt x="7921483" y="5908481"/>
                  <a:pt x="7925459" y="5912456"/>
                  <a:pt x="7929435" y="5911794"/>
                </a:cubicBezTo>
                <a:cubicBezTo>
                  <a:pt x="7930097" y="5911794"/>
                  <a:pt x="7931423" y="5911131"/>
                  <a:pt x="7931423" y="5910468"/>
                </a:cubicBezTo>
                <a:cubicBezTo>
                  <a:pt x="7931423" y="5909806"/>
                  <a:pt x="7930760" y="5909143"/>
                  <a:pt x="7930760" y="5908481"/>
                </a:cubicBezTo>
                <a:cubicBezTo>
                  <a:pt x="7930097" y="5907155"/>
                  <a:pt x="7929435" y="5905830"/>
                  <a:pt x="7928772" y="5905168"/>
                </a:cubicBezTo>
                <a:cubicBezTo>
                  <a:pt x="7932748" y="5903180"/>
                  <a:pt x="7936061" y="5901855"/>
                  <a:pt x="7938711" y="5907155"/>
                </a:cubicBezTo>
                <a:cubicBezTo>
                  <a:pt x="7952626" y="5930347"/>
                  <a:pt x="7972504" y="5949562"/>
                  <a:pt x="7980456" y="5976067"/>
                </a:cubicBezTo>
                <a:cubicBezTo>
                  <a:pt x="7981118" y="5978055"/>
                  <a:pt x="7987082" y="5978717"/>
                  <a:pt x="7990395" y="5979380"/>
                </a:cubicBezTo>
                <a:cubicBezTo>
                  <a:pt x="7992383" y="5986668"/>
                  <a:pt x="7987082" y="5995945"/>
                  <a:pt x="7995033" y="6001908"/>
                </a:cubicBezTo>
                <a:cubicBezTo>
                  <a:pt x="8003647" y="6009197"/>
                  <a:pt x="8000334" y="6016486"/>
                  <a:pt x="7997021" y="6024437"/>
                </a:cubicBezTo>
                <a:cubicBezTo>
                  <a:pt x="7997021" y="6024437"/>
                  <a:pt x="7997683" y="6024437"/>
                  <a:pt x="7997683" y="6024437"/>
                </a:cubicBezTo>
                <a:cubicBezTo>
                  <a:pt x="7997683" y="6024437"/>
                  <a:pt x="7997683" y="6024437"/>
                  <a:pt x="7997683" y="6025100"/>
                </a:cubicBezTo>
                <a:cubicBezTo>
                  <a:pt x="8000334" y="6031063"/>
                  <a:pt x="8025513" y="6023112"/>
                  <a:pt x="8008285" y="6041665"/>
                </a:cubicBezTo>
                <a:cubicBezTo>
                  <a:pt x="8010273" y="6042990"/>
                  <a:pt x="8011598" y="6044315"/>
                  <a:pt x="8013586" y="6044978"/>
                </a:cubicBezTo>
                <a:cubicBezTo>
                  <a:pt x="8024850" y="6050279"/>
                  <a:pt x="8034789" y="6056242"/>
                  <a:pt x="8036115" y="6071482"/>
                </a:cubicBezTo>
                <a:cubicBezTo>
                  <a:pt x="8036777" y="6081421"/>
                  <a:pt x="8047379" y="6084072"/>
                  <a:pt x="8055993" y="6083409"/>
                </a:cubicBezTo>
                <a:cubicBezTo>
                  <a:pt x="8066595" y="6082747"/>
                  <a:pt x="8056656" y="6076121"/>
                  <a:pt x="8057318" y="6072808"/>
                </a:cubicBezTo>
                <a:cubicBezTo>
                  <a:pt x="8057981" y="6065519"/>
                  <a:pt x="8064607" y="6067507"/>
                  <a:pt x="8067920" y="6067507"/>
                </a:cubicBezTo>
                <a:cubicBezTo>
                  <a:pt x="8085810" y="6067507"/>
                  <a:pt x="8083823" y="6061543"/>
                  <a:pt x="8076534" y="6048954"/>
                </a:cubicBezTo>
                <a:cubicBezTo>
                  <a:pt x="8065270" y="6027750"/>
                  <a:pt x="8046716" y="6009197"/>
                  <a:pt x="8045391" y="5978055"/>
                </a:cubicBezTo>
                <a:cubicBezTo>
                  <a:pt x="8057981" y="5991307"/>
                  <a:pt x="8069245" y="6000583"/>
                  <a:pt x="8072558" y="6014498"/>
                </a:cubicBezTo>
                <a:cubicBezTo>
                  <a:pt x="8074546" y="6024437"/>
                  <a:pt x="8082497" y="6032389"/>
                  <a:pt x="8079847" y="6043653"/>
                </a:cubicBezTo>
                <a:cubicBezTo>
                  <a:pt x="8101713" y="6044315"/>
                  <a:pt x="8089786" y="6059555"/>
                  <a:pt x="8091774" y="6068832"/>
                </a:cubicBezTo>
                <a:cubicBezTo>
                  <a:pt x="8093099" y="6073470"/>
                  <a:pt x="8094424" y="6089373"/>
                  <a:pt x="8105026" y="6073470"/>
                </a:cubicBezTo>
                <a:cubicBezTo>
                  <a:pt x="8107676" y="6069494"/>
                  <a:pt x="8113640" y="6066181"/>
                  <a:pt x="8118278" y="6072145"/>
                </a:cubicBezTo>
                <a:cubicBezTo>
                  <a:pt x="8120929" y="6076121"/>
                  <a:pt x="8122917" y="6083409"/>
                  <a:pt x="8118941" y="6084072"/>
                </a:cubicBezTo>
                <a:cubicBezTo>
                  <a:pt x="8088461" y="6088710"/>
                  <a:pt x="8110990" y="6104613"/>
                  <a:pt x="8111652" y="6115877"/>
                </a:cubicBezTo>
                <a:cubicBezTo>
                  <a:pt x="8110327" y="6116540"/>
                  <a:pt x="8109002" y="6116540"/>
                  <a:pt x="8107676" y="6117202"/>
                </a:cubicBezTo>
                <a:cubicBezTo>
                  <a:pt x="8109664" y="6120515"/>
                  <a:pt x="8109664" y="6125154"/>
                  <a:pt x="8110990" y="6129129"/>
                </a:cubicBezTo>
                <a:cubicBezTo>
                  <a:pt x="8118278" y="6148345"/>
                  <a:pt x="8142795" y="6168886"/>
                  <a:pt x="8156047" y="6170211"/>
                </a:cubicBezTo>
                <a:cubicBezTo>
                  <a:pt x="8167311" y="6171536"/>
                  <a:pt x="8171287" y="6156296"/>
                  <a:pt x="8185202" y="6162922"/>
                </a:cubicBezTo>
                <a:cubicBezTo>
                  <a:pt x="8177250" y="6184789"/>
                  <a:pt x="8152071" y="6198703"/>
                  <a:pt x="8154059" y="6225208"/>
                </a:cubicBezTo>
                <a:cubicBezTo>
                  <a:pt x="8161348" y="6225208"/>
                  <a:pt x="8167311" y="6210630"/>
                  <a:pt x="8175263" y="6221232"/>
                </a:cubicBezTo>
                <a:cubicBezTo>
                  <a:pt x="8183214" y="6231834"/>
                  <a:pt x="8171950" y="6233159"/>
                  <a:pt x="8165986" y="6236472"/>
                </a:cubicBezTo>
                <a:cubicBezTo>
                  <a:pt x="8164661" y="6237134"/>
                  <a:pt x="8163998" y="6240447"/>
                  <a:pt x="8163998" y="6242435"/>
                </a:cubicBezTo>
                <a:cubicBezTo>
                  <a:pt x="8164661" y="6257013"/>
                  <a:pt x="8197129" y="6276228"/>
                  <a:pt x="8211043" y="6270265"/>
                </a:cubicBezTo>
                <a:cubicBezTo>
                  <a:pt x="8235560" y="6259000"/>
                  <a:pt x="8236223" y="6259663"/>
                  <a:pt x="8236885" y="6283517"/>
                </a:cubicBezTo>
                <a:cubicBezTo>
                  <a:pt x="8240861" y="6293456"/>
                  <a:pt x="8269353" y="6260326"/>
                  <a:pt x="8258089" y="6296769"/>
                </a:cubicBezTo>
                <a:cubicBezTo>
                  <a:pt x="8258089" y="6297432"/>
                  <a:pt x="8264052" y="6300745"/>
                  <a:pt x="8267365" y="6300745"/>
                </a:cubicBezTo>
                <a:cubicBezTo>
                  <a:pt x="8279955" y="6298094"/>
                  <a:pt x="8286581" y="6309359"/>
                  <a:pt x="8295857" y="6315322"/>
                </a:cubicBezTo>
                <a:cubicBezTo>
                  <a:pt x="8297845" y="6300745"/>
                  <a:pt x="8292544" y="6292131"/>
                  <a:pt x="8281280" y="6286830"/>
                </a:cubicBezTo>
                <a:cubicBezTo>
                  <a:pt x="8269353" y="6281529"/>
                  <a:pt x="8275316" y="6273578"/>
                  <a:pt x="8279955" y="6268940"/>
                </a:cubicBezTo>
                <a:cubicBezTo>
                  <a:pt x="8288569" y="6261651"/>
                  <a:pt x="8281943" y="6273578"/>
                  <a:pt x="8285918" y="6275566"/>
                </a:cubicBezTo>
                <a:cubicBezTo>
                  <a:pt x="8302483" y="6283517"/>
                  <a:pt x="8314410" y="6300082"/>
                  <a:pt x="8338927" y="6305383"/>
                </a:cubicBezTo>
                <a:cubicBezTo>
                  <a:pt x="8325012" y="6292131"/>
                  <a:pt x="8315073" y="6282855"/>
                  <a:pt x="8304471" y="6272915"/>
                </a:cubicBezTo>
                <a:cubicBezTo>
                  <a:pt x="8313748" y="6274241"/>
                  <a:pt x="8321699" y="6262313"/>
                  <a:pt x="8330313" y="6269602"/>
                </a:cubicBezTo>
                <a:cubicBezTo>
                  <a:pt x="8342240" y="6280867"/>
                  <a:pt x="8358143" y="6286830"/>
                  <a:pt x="8369407" y="6300745"/>
                </a:cubicBezTo>
                <a:cubicBezTo>
                  <a:pt x="8383322" y="6317973"/>
                  <a:pt x="8399887" y="6337189"/>
                  <a:pt x="8427054" y="6327249"/>
                </a:cubicBezTo>
                <a:cubicBezTo>
                  <a:pt x="8408501" y="6316647"/>
                  <a:pt x="8394586" y="6301408"/>
                  <a:pt x="8383322" y="6282855"/>
                </a:cubicBezTo>
                <a:cubicBezTo>
                  <a:pt x="8403863" y="6276891"/>
                  <a:pt x="8415127" y="6290806"/>
                  <a:pt x="8427054" y="6300082"/>
                </a:cubicBezTo>
                <a:cubicBezTo>
                  <a:pt x="8433680" y="6305383"/>
                  <a:pt x="8447595" y="6305383"/>
                  <a:pt x="8446270" y="6319298"/>
                </a:cubicBezTo>
                <a:cubicBezTo>
                  <a:pt x="8459522" y="6300082"/>
                  <a:pt x="8471449" y="6315985"/>
                  <a:pt x="8480063" y="6323274"/>
                </a:cubicBezTo>
                <a:cubicBezTo>
                  <a:pt x="8493977" y="6334538"/>
                  <a:pt x="8501266" y="6323274"/>
                  <a:pt x="8500603" y="6315985"/>
                </a:cubicBezTo>
                <a:cubicBezTo>
                  <a:pt x="8499278" y="6296769"/>
                  <a:pt x="8509217" y="6280867"/>
                  <a:pt x="8513856" y="6263639"/>
                </a:cubicBezTo>
                <a:cubicBezTo>
                  <a:pt x="8515843" y="6255025"/>
                  <a:pt x="8509880" y="6242435"/>
                  <a:pt x="8509217" y="6243098"/>
                </a:cubicBezTo>
                <a:cubicBezTo>
                  <a:pt x="8487351" y="6247736"/>
                  <a:pt x="8499941" y="6226533"/>
                  <a:pt x="8499941" y="6226533"/>
                </a:cubicBezTo>
                <a:cubicBezTo>
                  <a:pt x="8508555" y="6212618"/>
                  <a:pt x="8509880" y="6196715"/>
                  <a:pt x="8513856" y="6181476"/>
                </a:cubicBezTo>
                <a:cubicBezTo>
                  <a:pt x="8515843" y="6175512"/>
                  <a:pt x="8519819" y="6168223"/>
                  <a:pt x="8525783" y="6168223"/>
                </a:cubicBezTo>
                <a:cubicBezTo>
                  <a:pt x="8554275" y="6168886"/>
                  <a:pt x="8574153" y="6146357"/>
                  <a:pt x="8601983" y="6141719"/>
                </a:cubicBezTo>
                <a:cubicBezTo>
                  <a:pt x="8621861" y="6138406"/>
                  <a:pt x="8631800" y="6160272"/>
                  <a:pt x="8650353" y="6155634"/>
                </a:cubicBezTo>
                <a:cubicBezTo>
                  <a:pt x="8650353" y="6155634"/>
                  <a:pt x="8651678" y="6159609"/>
                  <a:pt x="8652341" y="6161597"/>
                </a:cubicBezTo>
                <a:cubicBezTo>
                  <a:pt x="8632463" y="6162922"/>
                  <a:pt x="8647703" y="6177500"/>
                  <a:pt x="8647040" y="6182800"/>
                </a:cubicBezTo>
                <a:cubicBezTo>
                  <a:pt x="8645715" y="6198703"/>
                  <a:pt x="8632463" y="6207980"/>
                  <a:pt x="8629812" y="6221894"/>
                </a:cubicBezTo>
                <a:cubicBezTo>
                  <a:pt x="8623849" y="6255025"/>
                  <a:pt x="8619210" y="6288818"/>
                  <a:pt x="8613247" y="6322611"/>
                </a:cubicBezTo>
                <a:cubicBezTo>
                  <a:pt x="8611922" y="6329237"/>
                  <a:pt x="8612584" y="6336526"/>
                  <a:pt x="8615235" y="6340502"/>
                </a:cubicBezTo>
                <a:cubicBezTo>
                  <a:pt x="8625174" y="6352428"/>
                  <a:pt x="8627824" y="6359717"/>
                  <a:pt x="8609934" y="6365681"/>
                </a:cubicBezTo>
                <a:cubicBezTo>
                  <a:pt x="8604633" y="6367006"/>
                  <a:pt x="8603308" y="6373632"/>
                  <a:pt x="8604633" y="6379595"/>
                </a:cubicBezTo>
                <a:cubicBezTo>
                  <a:pt x="8610596" y="6402787"/>
                  <a:pt x="8607946" y="6411400"/>
                  <a:pt x="8587405" y="6422665"/>
                </a:cubicBezTo>
                <a:cubicBezTo>
                  <a:pt x="8594031" y="6425978"/>
                  <a:pt x="8602645" y="6427303"/>
                  <a:pt x="8605296" y="6431942"/>
                </a:cubicBezTo>
                <a:cubicBezTo>
                  <a:pt x="8615897" y="6449169"/>
                  <a:pt x="8631800" y="6428628"/>
                  <a:pt x="8642402" y="6438568"/>
                </a:cubicBezTo>
                <a:cubicBezTo>
                  <a:pt x="8643727" y="6422002"/>
                  <a:pt x="8653666" y="6427303"/>
                  <a:pt x="8662280" y="6429954"/>
                </a:cubicBezTo>
                <a:cubicBezTo>
                  <a:pt x="8665593" y="6431279"/>
                  <a:pt x="8670894" y="6432604"/>
                  <a:pt x="8669569" y="6437242"/>
                </a:cubicBezTo>
                <a:cubicBezTo>
                  <a:pt x="8666256" y="6445856"/>
                  <a:pt x="8663605" y="6437905"/>
                  <a:pt x="8660292" y="6436580"/>
                </a:cubicBezTo>
                <a:cubicBezTo>
                  <a:pt x="8640414" y="6430616"/>
                  <a:pt x="8661617" y="6456458"/>
                  <a:pt x="8645715" y="6455795"/>
                </a:cubicBezTo>
                <a:cubicBezTo>
                  <a:pt x="8643064" y="6455795"/>
                  <a:pt x="8650353" y="6459771"/>
                  <a:pt x="8653003" y="6461759"/>
                </a:cubicBezTo>
                <a:cubicBezTo>
                  <a:pt x="8659630" y="6453808"/>
                  <a:pt x="8670894" y="6485613"/>
                  <a:pt x="8675532" y="6459771"/>
                </a:cubicBezTo>
                <a:cubicBezTo>
                  <a:pt x="8675532" y="6459108"/>
                  <a:pt x="8680833" y="6458446"/>
                  <a:pt x="8681496" y="6459108"/>
                </a:cubicBezTo>
                <a:cubicBezTo>
                  <a:pt x="8691435" y="6468385"/>
                  <a:pt x="8701374" y="6468385"/>
                  <a:pt x="8713301" y="6461759"/>
                </a:cubicBezTo>
                <a:cubicBezTo>
                  <a:pt x="8719264" y="6458446"/>
                  <a:pt x="8725228" y="6467060"/>
                  <a:pt x="8727878" y="6473023"/>
                </a:cubicBezTo>
                <a:cubicBezTo>
                  <a:pt x="8723903" y="6479649"/>
                  <a:pt x="8713963" y="6475011"/>
                  <a:pt x="8712638" y="6483625"/>
                </a:cubicBezTo>
                <a:cubicBezTo>
                  <a:pt x="8724565" y="6482962"/>
                  <a:pt x="8736492" y="6487600"/>
                  <a:pt x="8747757" y="6476336"/>
                </a:cubicBezTo>
                <a:cubicBezTo>
                  <a:pt x="8749082" y="6502178"/>
                  <a:pt x="8731854" y="6510792"/>
                  <a:pt x="8717939" y="6522719"/>
                </a:cubicBezTo>
                <a:cubicBezTo>
                  <a:pt x="8731854" y="6543260"/>
                  <a:pt x="8748419" y="6526694"/>
                  <a:pt x="8763659" y="6525369"/>
                </a:cubicBezTo>
                <a:cubicBezTo>
                  <a:pt x="8775586" y="6524707"/>
                  <a:pt x="8761671" y="6511455"/>
                  <a:pt x="8768960" y="6506816"/>
                </a:cubicBezTo>
                <a:cubicBezTo>
                  <a:pt x="8774261" y="6513442"/>
                  <a:pt x="8779562" y="6520068"/>
                  <a:pt x="8786850" y="6528682"/>
                </a:cubicBezTo>
                <a:cubicBezTo>
                  <a:pt x="8794139" y="6496877"/>
                  <a:pt x="8800765" y="6520068"/>
                  <a:pt x="8808717" y="6528020"/>
                </a:cubicBezTo>
                <a:cubicBezTo>
                  <a:pt x="8809379" y="6520068"/>
                  <a:pt x="8809379" y="6515430"/>
                  <a:pt x="8809379" y="6510129"/>
                </a:cubicBezTo>
                <a:cubicBezTo>
                  <a:pt x="8819318" y="6509467"/>
                  <a:pt x="8816668" y="6524707"/>
                  <a:pt x="8823957" y="6522056"/>
                </a:cubicBezTo>
                <a:cubicBezTo>
                  <a:pt x="8846485" y="6514105"/>
                  <a:pt x="8841847" y="6530670"/>
                  <a:pt x="8841847" y="6541934"/>
                </a:cubicBezTo>
                <a:cubicBezTo>
                  <a:pt x="8841847" y="6581691"/>
                  <a:pt x="8841847" y="6621447"/>
                  <a:pt x="8841847" y="6661867"/>
                </a:cubicBezTo>
                <a:cubicBezTo>
                  <a:pt x="8841847" y="6671806"/>
                  <a:pt x="8841847" y="6681745"/>
                  <a:pt x="8841847" y="6692347"/>
                </a:cubicBezTo>
                <a:cubicBezTo>
                  <a:pt x="8846485" y="6691684"/>
                  <a:pt x="8850461" y="6690359"/>
                  <a:pt x="8855099" y="6689696"/>
                </a:cubicBezTo>
                <a:cubicBezTo>
                  <a:pt x="8867689" y="6687708"/>
                  <a:pt x="8880278" y="6685058"/>
                  <a:pt x="8885579" y="6700960"/>
                </a:cubicBezTo>
                <a:cubicBezTo>
                  <a:pt x="8877628" y="6724152"/>
                  <a:pt x="8866363" y="6733428"/>
                  <a:pt x="8849798" y="6732103"/>
                </a:cubicBezTo>
                <a:cubicBezTo>
                  <a:pt x="8858412" y="6734754"/>
                  <a:pt x="8867026" y="6737404"/>
                  <a:pt x="8874977" y="6732766"/>
                </a:cubicBezTo>
                <a:cubicBezTo>
                  <a:pt x="8893530" y="6720176"/>
                  <a:pt x="8912746" y="6716200"/>
                  <a:pt x="8933950" y="6720839"/>
                </a:cubicBezTo>
                <a:cubicBezTo>
                  <a:pt x="8934612" y="6720839"/>
                  <a:pt x="8935275" y="6722164"/>
                  <a:pt x="8935937" y="6722164"/>
                </a:cubicBezTo>
                <a:cubicBezTo>
                  <a:pt x="8960454" y="6717526"/>
                  <a:pt x="8983645" y="6723489"/>
                  <a:pt x="9004186" y="6735416"/>
                </a:cubicBezTo>
                <a:cubicBezTo>
                  <a:pt x="9017438" y="6742705"/>
                  <a:pt x="9025390" y="6742705"/>
                  <a:pt x="9036654" y="6734091"/>
                </a:cubicBezTo>
                <a:cubicBezTo>
                  <a:pt x="9055870" y="6718851"/>
                  <a:pt x="9081049" y="6724815"/>
                  <a:pt x="9097614" y="6741380"/>
                </a:cubicBezTo>
                <a:cubicBezTo>
                  <a:pt x="9117492" y="6761258"/>
                  <a:pt x="9102915" y="6781136"/>
                  <a:pt x="9100927" y="6799026"/>
                </a:cubicBezTo>
                <a:cubicBezTo>
                  <a:pt x="9124781" y="6789087"/>
                  <a:pt x="9134720" y="6810954"/>
                  <a:pt x="9149960" y="6820230"/>
                </a:cubicBezTo>
                <a:cubicBezTo>
                  <a:pt x="9146647" y="6832819"/>
                  <a:pt x="9141346" y="6844747"/>
                  <a:pt x="9136045" y="6856674"/>
                </a:cubicBezTo>
                <a:cubicBezTo>
                  <a:pt x="9136045" y="6856674"/>
                  <a:pt x="7952" y="6856011"/>
                  <a:pt x="0" y="6856011"/>
                </a:cubicBezTo>
                <a:cubicBezTo>
                  <a:pt x="0" y="4635609"/>
                  <a:pt x="0" y="36445"/>
                  <a:pt x="0" y="29156"/>
                </a:cubicBezTo>
                <a:cubicBezTo>
                  <a:pt x="0" y="21205"/>
                  <a:pt x="0" y="13916"/>
                  <a:pt x="0" y="5965"/>
                </a:cubicBezTo>
                <a:cubicBezTo>
                  <a:pt x="13915" y="2984"/>
                  <a:pt x="28327" y="1162"/>
                  <a:pt x="41911" y="3812"/>
                </a:cubicBezTo>
                <a:close/>
                <a:moveTo>
                  <a:pt x="99388" y="0"/>
                </a:moveTo>
                <a:cubicBezTo>
                  <a:pt x="106014" y="10602"/>
                  <a:pt x="117279" y="11264"/>
                  <a:pt x="116616" y="26504"/>
                </a:cubicBezTo>
                <a:cubicBezTo>
                  <a:pt x="107340" y="19878"/>
                  <a:pt x="97401" y="16565"/>
                  <a:pt x="99388" y="0"/>
                </a:cubicBezTo>
                <a:close/>
              </a:path>
            </a:pathLst>
          </a:custGeom>
        </p:spPr>
      </p:pic>
      <p:grpSp>
        <p:nvGrpSpPr>
          <p:cNvPr id="17" name="Google Shape;1422;p47"/>
          <p:cNvGrpSpPr/>
          <p:nvPr/>
        </p:nvGrpSpPr>
        <p:grpSpPr>
          <a:xfrm>
            <a:off x="16230600" y="1960526"/>
            <a:ext cx="1116490" cy="1729476"/>
            <a:chOff x="2719750" y="2007521"/>
            <a:chExt cx="1405039" cy="1763597"/>
          </a:xfrm>
        </p:grpSpPr>
        <p:sp>
          <p:nvSpPr>
            <p:cNvPr id="18" name="Google Shape;1423;p47"/>
            <p:cNvSpPr/>
            <p:nvPr/>
          </p:nvSpPr>
          <p:spPr>
            <a:xfrm>
              <a:off x="3199533" y="3478542"/>
              <a:ext cx="467041" cy="82830"/>
            </a:xfrm>
            <a:custGeom>
              <a:avLst/>
              <a:gdLst/>
              <a:ahLst/>
              <a:cxnLst/>
              <a:rect l="l" t="t" r="r" b="b"/>
              <a:pathLst>
                <a:path w="23118" h="4100" extrusionOk="0">
                  <a:moveTo>
                    <a:pt x="1" y="1"/>
                  </a:moveTo>
                  <a:lnTo>
                    <a:pt x="1" y="2102"/>
                  </a:lnTo>
                  <a:cubicBezTo>
                    <a:pt x="1" y="2603"/>
                    <a:pt x="67" y="3103"/>
                    <a:pt x="134" y="3570"/>
                  </a:cubicBezTo>
                  <a:cubicBezTo>
                    <a:pt x="1976" y="3744"/>
                    <a:pt x="6518" y="4100"/>
                    <a:pt x="12429" y="4100"/>
                  </a:cubicBezTo>
                  <a:cubicBezTo>
                    <a:pt x="15619" y="4100"/>
                    <a:pt x="19207" y="3996"/>
                    <a:pt x="22984" y="3704"/>
                  </a:cubicBezTo>
                  <a:cubicBezTo>
                    <a:pt x="23084" y="3203"/>
                    <a:pt x="23117" y="2670"/>
                    <a:pt x="23117" y="2102"/>
                  </a:cubicBezTo>
                  <a:lnTo>
                    <a:pt x="23117" y="101"/>
                  </a:lnTo>
                  <a:cubicBezTo>
                    <a:pt x="19248" y="435"/>
                    <a:pt x="15579" y="535"/>
                    <a:pt x="12310" y="535"/>
                  </a:cubicBezTo>
                  <a:cubicBezTo>
                    <a:pt x="6439" y="535"/>
                    <a:pt x="1902" y="16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424;p47"/>
            <p:cNvSpPr/>
            <p:nvPr/>
          </p:nvSpPr>
          <p:spPr>
            <a:xfrm>
              <a:off x="3199533" y="3372748"/>
              <a:ext cx="467041" cy="84487"/>
            </a:xfrm>
            <a:custGeom>
              <a:avLst/>
              <a:gdLst/>
              <a:ahLst/>
              <a:cxnLst/>
              <a:rect l="l" t="t" r="r" b="b"/>
              <a:pathLst>
                <a:path w="23118" h="4182" extrusionOk="0">
                  <a:moveTo>
                    <a:pt x="1" y="1"/>
                  </a:moveTo>
                  <a:lnTo>
                    <a:pt x="1" y="168"/>
                  </a:lnTo>
                  <a:lnTo>
                    <a:pt x="1" y="3637"/>
                  </a:lnTo>
                  <a:cubicBezTo>
                    <a:pt x="1779" y="3810"/>
                    <a:pt x="6363" y="4181"/>
                    <a:pt x="12377" y="4181"/>
                  </a:cubicBezTo>
                  <a:cubicBezTo>
                    <a:pt x="15614" y="4181"/>
                    <a:pt x="19266" y="4074"/>
                    <a:pt x="23117" y="3770"/>
                  </a:cubicBezTo>
                  <a:lnTo>
                    <a:pt x="23117" y="168"/>
                  </a:lnTo>
                  <a:lnTo>
                    <a:pt x="23117" y="1"/>
                  </a:lnTo>
                  <a:lnTo>
                    <a:pt x="17013" y="68"/>
                  </a:lnTo>
                  <a:lnTo>
                    <a:pt x="11709" y="101"/>
                  </a:lnTo>
                  <a:lnTo>
                    <a:pt x="11676" y="1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425;p47"/>
            <p:cNvSpPr/>
            <p:nvPr/>
          </p:nvSpPr>
          <p:spPr>
            <a:xfrm>
              <a:off x="3223129" y="2933389"/>
              <a:ext cx="417828" cy="409767"/>
            </a:xfrm>
            <a:custGeom>
              <a:avLst/>
              <a:gdLst/>
              <a:ahLst/>
              <a:cxnLst/>
              <a:rect l="l" t="t" r="r" b="b"/>
              <a:pathLst>
                <a:path w="20682" h="20283" extrusionOk="0">
                  <a:moveTo>
                    <a:pt x="6772" y="1"/>
                  </a:moveTo>
                  <a:cubicBezTo>
                    <a:pt x="6505" y="234"/>
                    <a:pt x="6205" y="435"/>
                    <a:pt x="5871" y="501"/>
                  </a:cubicBezTo>
                  <a:cubicBezTo>
                    <a:pt x="5604" y="568"/>
                    <a:pt x="5337" y="601"/>
                    <a:pt x="5071" y="601"/>
                  </a:cubicBezTo>
                  <a:cubicBezTo>
                    <a:pt x="4837" y="601"/>
                    <a:pt x="4637" y="568"/>
                    <a:pt x="4403" y="535"/>
                  </a:cubicBezTo>
                  <a:lnTo>
                    <a:pt x="4403" y="535"/>
                  </a:lnTo>
                  <a:cubicBezTo>
                    <a:pt x="4503" y="768"/>
                    <a:pt x="4604" y="1035"/>
                    <a:pt x="4670" y="1269"/>
                  </a:cubicBezTo>
                  <a:cubicBezTo>
                    <a:pt x="5638" y="4337"/>
                    <a:pt x="5037" y="7039"/>
                    <a:pt x="3303" y="7573"/>
                  </a:cubicBezTo>
                  <a:cubicBezTo>
                    <a:pt x="3102" y="7640"/>
                    <a:pt x="2902" y="7673"/>
                    <a:pt x="2702" y="7673"/>
                  </a:cubicBezTo>
                  <a:cubicBezTo>
                    <a:pt x="2102" y="7673"/>
                    <a:pt x="1501" y="7406"/>
                    <a:pt x="934" y="6939"/>
                  </a:cubicBezTo>
                  <a:lnTo>
                    <a:pt x="934" y="6939"/>
                  </a:lnTo>
                  <a:cubicBezTo>
                    <a:pt x="2135" y="14178"/>
                    <a:pt x="834" y="18381"/>
                    <a:pt x="0" y="20182"/>
                  </a:cubicBezTo>
                  <a:lnTo>
                    <a:pt x="10541" y="20282"/>
                  </a:lnTo>
                  <a:lnTo>
                    <a:pt x="14811" y="20249"/>
                  </a:lnTo>
                  <a:lnTo>
                    <a:pt x="20682" y="20182"/>
                  </a:lnTo>
                  <a:cubicBezTo>
                    <a:pt x="19848" y="18381"/>
                    <a:pt x="18513" y="14144"/>
                    <a:pt x="19781" y="6772"/>
                  </a:cubicBezTo>
                  <a:lnTo>
                    <a:pt x="19781" y="6772"/>
                  </a:lnTo>
                  <a:cubicBezTo>
                    <a:pt x="19147" y="7340"/>
                    <a:pt x="18480" y="7673"/>
                    <a:pt x="17813" y="7673"/>
                  </a:cubicBezTo>
                  <a:cubicBezTo>
                    <a:pt x="17613" y="7673"/>
                    <a:pt x="17446" y="7640"/>
                    <a:pt x="17246" y="7573"/>
                  </a:cubicBezTo>
                  <a:cubicBezTo>
                    <a:pt x="15511" y="7039"/>
                    <a:pt x="14911" y="4337"/>
                    <a:pt x="15845" y="1269"/>
                  </a:cubicBezTo>
                  <a:cubicBezTo>
                    <a:pt x="15912" y="1035"/>
                    <a:pt x="16012" y="768"/>
                    <a:pt x="16112" y="535"/>
                  </a:cubicBezTo>
                  <a:lnTo>
                    <a:pt x="16112" y="535"/>
                  </a:lnTo>
                  <a:cubicBezTo>
                    <a:pt x="15912" y="568"/>
                    <a:pt x="15678" y="601"/>
                    <a:pt x="15478" y="601"/>
                  </a:cubicBezTo>
                  <a:cubicBezTo>
                    <a:pt x="15211" y="601"/>
                    <a:pt x="14944" y="568"/>
                    <a:pt x="14644" y="501"/>
                  </a:cubicBezTo>
                  <a:cubicBezTo>
                    <a:pt x="14344" y="435"/>
                    <a:pt x="14044" y="234"/>
                    <a:pt x="13743" y="1"/>
                  </a:cubicBezTo>
                  <a:cubicBezTo>
                    <a:pt x="13743" y="134"/>
                    <a:pt x="13743" y="301"/>
                    <a:pt x="13743" y="435"/>
                  </a:cubicBezTo>
                  <a:cubicBezTo>
                    <a:pt x="13743" y="3970"/>
                    <a:pt x="12242" y="6672"/>
                    <a:pt x="10274" y="6672"/>
                  </a:cubicBezTo>
                  <a:cubicBezTo>
                    <a:pt x="8273" y="6672"/>
                    <a:pt x="6772" y="3970"/>
                    <a:pt x="6772" y="435"/>
                  </a:cubicBezTo>
                  <a:cubicBezTo>
                    <a:pt x="6772" y="268"/>
                    <a:pt x="6772" y="134"/>
                    <a:pt x="6772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426;p47"/>
            <p:cNvSpPr/>
            <p:nvPr/>
          </p:nvSpPr>
          <p:spPr>
            <a:xfrm>
              <a:off x="3210988" y="3583670"/>
              <a:ext cx="443445" cy="92346"/>
            </a:xfrm>
            <a:custGeom>
              <a:avLst/>
              <a:gdLst/>
              <a:ahLst/>
              <a:cxnLst/>
              <a:rect l="l" t="t" r="r" b="b"/>
              <a:pathLst>
                <a:path w="21950" h="4571" extrusionOk="0">
                  <a:moveTo>
                    <a:pt x="1" y="1"/>
                  </a:moveTo>
                  <a:cubicBezTo>
                    <a:pt x="1002" y="2402"/>
                    <a:pt x="3337" y="3837"/>
                    <a:pt x="7039" y="4337"/>
                  </a:cubicBezTo>
                  <a:cubicBezTo>
                    <a:pt x="7239" y="4370"/>
                    <a:pt x="7439" y="4404"/>
                    <a:pt x="7640" y="4404"/>
                  </a:cubicBezTo>
                  <a:cubicBezTo>
                    <a:pt x="7673" y="4437"/>
                    <a:pt x="7706" y="4437"/>
                    <a:pt x="7773" y="4437"/>
                  </a:cubicBezTo>
                  <a:cubicBezTo>
                    <a:pt x="8007" y="4471"/>
                    <a:pt x="8273" y="4471"/>
                    <a:pt x="8540" y="4504"/>
                  </a:cubicBezTo>
                  <a:lnTo>
                    <a:pt x="8674" y="4504"/>
                  </a:lnTo>
                  <a:cubicBezTo>
                    <a:pt x="8907" y="4504"/>
                    <a:pt x="9141" y="4537"/>
                    <a:pt x="9341" y="4537"/>
                  </a:cubicBezTo>
                  <a:lnTo>
                    <a:pt x="9541" y="4537"/>
                  </a:lnTo>
                  <a:cubicBezTo>
                    <a:pt x="9841" y="4537"/>
                    <a:pt x="10108" y="4571"/>
                    <a:pt x="10375" y="4571"/>
                  </a:cubicBezTo>
                  <a:lnTo>
                    <a:pt x="11609" y="4571"/>
                  </a:lnTo>
                  <a:cubicBezTo>
                    <a:pt x="11843" y="4571"/>
                    <a:pt x="12076" y="4537"/>
                    <a:pt x="12310" y="4537"/>
                  </a:cubicBezTo>
                  <a:lnTo>
                    <a:pt x="13077" y="4537"/>
                  </a:lnTo>
                  <a:cubicBezTo>
                    <a:pt x="13277" y="4504"/>
                    <a:pt x="13477" y="4504"/>
                    <a:pt x="13644" y="4471"/>
                  </a:cubicBezTo>
                  <a:lnTo>
                    <a:pt x="13777" y="4471"/>
                  </a:lnTo>
                  <a:cubicBezTo>
                    <a:pt x="13944" y="4471"/>
                    <a:pt x="14111" y="4437"/>
                    <a:pt x="14278" y="4437"/>
                  </a:cubicBezTo>
                  <a:cubicBezTo>
                    <a:pt x="18314" y="4004"/>
                    <a:pt x="20849" y="2603"/>
                    <a:pt x="21950" y="101"/>
                  </a:cubicBezTo>
                  <a:lnTo>
                    <a:pt x="21950" y="101"/>
                  </a:lnTo>
                  <a:cubicBezTo>
                    <a:pt x="18281" y="401"/>
                    <a:pt x="14845" y="501"/>
                    <a:pt x="11743" y="501"/>
                  </a:cubicBezTo>
                  <a:cubicBezTo>
                    <a:pt x="6405" y="501"/>
                    <a:pt x="2169" y="20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427;p47"/>
            <p:cNvSpPr/>
            <p:nvPr/>
          </p:nvSpPr>
          <p:spPr>
            <a:xfrm>
              <a:off x="3363953" y="3704959"/>
              <a:ext cx="122670" cy="33718"/>
            </a:xfrm>
            <a:custGeom>
              <a:avLst/>
              <a:gdLst/>
              <a:ahLst/>
              <a:cxnLst/>
              <a:rect l="l" t="t" r="r" b="b"/>
              <a:pathLst>
                <a:path w="6072" h="1669" extrusionOk="0">
                  <a:moveTo>
                    <a:pt x="1" y="1"/>
                  </a:moveTo>
                  <a:lnTo>
                    <a:pt x="1" y="1"/>
                  </a:lnTo>
                  <a:cubicBezTo>
                    <a:pt x="68" y="668"/>
                    <a:pt x="501" y="1669"/>
                    <a:pt x="3036" y="1669"/>
                  </a:cubicBezTo>
                  <a:cubicBezTo>
                    <a:pt x="5505" y="1669"/>
                    <a:pt x="5972" y="735"/>
                    <a:pt x="6072" y="68"/>
                  </a:cubicBezTo>
                  <a:cubicBezTo>
                    <a:pt x="6005" y="68"/>
                    <a:pt x="5938" y="68"/>
                    <a:pt x="5872" y="101"/>
                  </a:cubicBezTo>
                  <a:lnTo>
                    <a:pt x="5205" y="101"/>
                  </a:lnTo>
                  <a:cubicBezTo>
                    <a:pt x="5138" y="134"/>
                    <a:pt x="5038" y="134"/>
                    <a:pt x="4971" y="134"/>
                  </a:cubicBezTo>
                  <a:lnTo>
                    <a:pt x="1869" y="134"/>
                  </a:lnTo>
                  <a:cubicBezTo>
                    <a:pt x="1702" y="134"/>
                    <a:pt x="1502" y="101"/>
                    <a:pt x="1335" y="101"/>
                  </a:cubicBezTo>
                  <a:lnTo>
                    <a:pt x="1168" y="101"/>
                  </a:lnTo>
                  <a:cubicBezTo>
                    <a:pt x="968" y="68"/>
                    <a:pt x="801" y="68"/>
                    <a:pt x="601" y="68"/>
                  </a:cubicBezTo>
                  <a:cubicBezTo>
                    <a:pt x="568" y="68"/>
                    <a:pt x="535" y="34"/>
                    <a:pt x="501" y="34"/>
                  </a:cubicBezTo>
                  <a:cubicBezTo>
                    <a:pt x="334" y="34"/>
                    <a:pt x="168" y="3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428;p47"/>
            <p:cNvSpPr/>
            <p:nvPr/>
          </p:nvSpPr>
          <p:spPr>
            <a:xfrm>
              <a:off x="3387548" y="2843776"/>
              <a:ext cx="85598" cy="196793"/>
            </a:xfrm>
            <a:custGeom>
              <a:avLst/>
              <a:gdLst/>
              <a:ahLst/>
              <a:cxnLst/>
              <a:rect l="l" t="t" r="r" b="b"/>
              <a:pathLst>
                <a:path w="4237" h="9741" extrusionOk="0">
                  <a:moveTo>
                    <a:pt x="2135" y="0"/>
                  </a:moveTo>
                  <a:cubicBezTo>
                    <a:pt x="1135" y="0"/>
                    <a:pt x="0" y="2102"/>
                    <a:pt x="0" y="4871"/>
                  </a:cubicBezTo>
                  <a:cubicBezTo>
                    <a:pt x="0" y="7639"/>
                    <a:pt x="1135" y="9741"/>
                    <a:pt x="2135" y="9741"/>
                  </a:cubicBezTo>
                  <a:cubicBezTo>
                    <a:pt x="3136" y="9741"/>
                    <a:pt x="4237" y="7639"/>
                    <a:pt x="4237" y="4871"/>
                  </a:cubicBezTo>
                  <a:cubicBezTo>
                    <a:pt x="4237" y="2102"/>
                    <a:pt x="3136" y="0"/>
                    <a:pt x="2135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429;p47"/>
            <p:cNvSpPr/>
            <p:nvPr/>
          </p:nvSpPr>
          <p:spPr>
            <a:xfrm>
              <a:off x="2847787" y="2039864"/>
              <a:ext cx="1171260" cy="1292556"/>
            </a:xfrm>
            <a:custGeom>
              <a:avLst/>
              <a:gdLst/>
              <a:ahLst/>
              <a:cxnLst/>
              <a:rect l="l" t="t" r="r" b="b"/>
              <a:pathLst>
                <a:path w="57976" h="63980" extrusionOk="0">
                  <a:moveTo>
                    <a:pt x="28988" y="0"/>
                  </a:moveTo>
                  <a:cubicBezTo>
                    <a:pt x="24151" y="0"/>
                    <a:pt x="0" y="1401"/>
                    <a:pt x="0" y="29121"/>
                  </a:cubicBezTo>
                  <a:cubicBezTo>
                    <a:pt x="0" y="42798"/>
                    <a:pt x="5471" y="47801"/>
                    <a:pt x="10308" y="52238"/>
                  </a:cubicBezTo>
                  <a:cubicBezTo>
                    <a:pt x="13710" y="55340"/>
                    <a:pt x="16912" y="58309"/>
                    <a:pt x="17413" y="63746"/>
                  </a:cubicBezTo>
                  <a:cubicBezTo>
                    <a:pt x="18213" y="61878"/>
                    <a:pt x="19648" y="57041"/>
                    <a:pt x="17613" y="48468"/>
                  </a:cubicBezTo>
                  <a:cubicBezTo>
                    <a:pt x="17446" y="48135"/>
                    <a:pt x="17313" y="47768"/>
                    <a:pt x="17179" y="47368"/>
                  </a:cubicBezTo>
                  <a:cubicBezTo>
                    <a:pt x="16245" y="44299"/>
                    <a:pt x="16846" y="41597"/>
                    <a:pt x="18580" y="41063"/>
                  </a:cubicBezTo>
                  <a:cubicBezTo>
                    <a:pt x="18780" y="41030"/>
                    <a:pt x="18981" y="40996"/>
                    <a:pt x="19181" y="40996"/>
                  </a:cubicBezTo>
                  <a:cubicBezTo>
                    <a:pt x="19948" y="40996"/>
                    <a:pt x="20782" y="41430"/>
                    <a:pt x="21482" y="42231"/>
                  </a:cubicBezTo>
                  <a:lnTo>
                    <a:pt x="21516" y="42197"/>
                  </a:lnTo>
                  <a:cubicBezTo>
                    <a:pt x="21545" y="42257"/>
                    <a:pt x="22401" y="43488"/>
                    <a:pt x="23677" y="43488"/>
                  </a:cubicBezTo>
                  <a:cubicBezTo>
                    <a:pt x="23829" y="43488"/>
                    <a:pt x="23987" y="43471"/>
                    <a:pt x="24151" y="43431"/>
                  </a:cubicBezTo>
                  <a:cubicBezTo>
                    <a:pt x="24751" y="43298"/>
                    <a:pt x="25685" y="41797"/>
                    <a:pt x="26219" y="40463"/>
                  </a:cubicBezTo>
                  <a:lnTo>
                    <a:pt x="26219" y="40496"/>
                  </a:lnTo>
                  <a:cubicBezTo>
                    <a:pt x="26853" y="39228"/>
                    <a:pt x="27787" y="38428"/>
                    <a:pt x="28854" y="38428"/>
                  </a:cubicBezTo>
                  <a:cubicBezTo>
                    <a:pt x="30122" y="38428"/>
                    <a:pt x="31189" y="39529"/>
                    <a:pt x="31790" y="41230"/>
                  </a:cubicBezTo>
                  <a:cubicBezTo>
                    <a:pt x="32290" y="42231"/>
                    <a:pt x="33024" y="43298"/>
                    <a:pt x="33524" y="43431"/>
                  </a:cubicBezTo>
                  <a:cubicBezTo>
                    <a:pt x="33707" y="43477"/>
                    <a:pt x="33882" y="43497"/>
                    <a:pt x="34049" y="43497"/>
                  </a:cubicBezTo>
                  <a:cubicBezTo>
                    <a:pt x="34856" y="43497"/>
                    <a:pt x="35472" y="43024"/>
                    <a:pt x="35859" y="42664"/>
                  </a:cubicBezTo>
                  <a:cubicBezTo>
                    <a:pt x="36660" y="41597"/>
                    <a:pt x="37594" y="40996"/>
                    <a:pt x="38528" y="40996"/>
                  </a:cubicBezTo>
                  <a:cubicBezTo>
                    <a:pt x="38728" y="40996"/>
                    <a:pt x="38928" y="41030"/>
                    <a:pt x="39095" y="41063"/>
                  </a:cubicBezTo>
                  <a:cubicBezTo>
                    <a:pt x="40829" y="41597"/>
                    <a:pt x="41430" y="44299"/>
                    <a:pt x="40496" y="47368"/>
                  </a:cubicBezTo>
                  <a:cubicBezTo>
                    <a:pt x="40429" y="47568"/>
                    <a:pt x="40362" y="47768"/>
                    <a:pt x="40296" y="47968"/>
                  </a:cubicBezTo>
                  <a:lnTo>
                    <a:pt x="40362" y="48001"/>
                  </a:lnTo>
                  <a:cubicBezTo>
                    <a:pt x="38027" y="57341"/>
                    <a:pt x="39729" y="62312"/>
                    <a:pt x="40529" y="63979"/>
                  </a:cubicBezTo>
                  <a:cubicBezTo>
                    <a:pt x="40963" y="58409"/>
                    <a:pt x="44232" y="55407"/>
                    <a:pt x="47668" y="52238"/>
                  </a:cubicBezTo>
                  <a:cubicBezTo>
                    <a:pt x="52504" y="47801"/>
                    <a:pt x="57975" y="42798"/>
                    <a:pt x="57975" y="29121"/>
                  </a:cubicBezTo>
                  <a:cubicBezTo>
                    <a:pt x="57975" y="1401"/>
                    <a:pt x="33824" y="0"/>
                    <a:pt x="2898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430;p47"/>
            <p:cNvSpPr/>
            <p:nvPr/>
          </p:nvSpPr>
          <p:spPr>
            <a:xfrm>
              <a:off x="3555341" y="2895653"/>
              <a:ext cx="98406" cy="164974"/>
            </a:xfrm>
            <a:custGeom>
              <a:avLst/>
              <a:gdLst/>
              <a:ahLst/>
              <a:cxnLst/>
              <a:rect l="l" t="t" r="r" b="b"/>
              <a:pathLst>
                <a:path w="4871" h="8166" extrusionOk="0">
                  <a:moveTo>
                    <a:pt x="3503" y="1"/>
                  </a:moveTo>
                  <a:cubicBezTo>
                    <a:pt x="2669" y="1"/>
                    <a:pt x="1401" y="1369"/>
                    <a:pt x="701" y="3570"/>
                  </a:cubicBezTo>
                  <a:cubicBezTo>
                    <a:pt x="0" y="5872"/>
                    <a:pt x="401" y="7873"/>
                    <a:pt x="1201" y="8140"/>
                  </a:cubicBezTo>
                  <a:cubicBezTo>
                    <a:pt x="1259" y="8157"/>
                    <a:pt x="1321" y="8165"/>
                    <a:pt x="1385" y="8165"/>
                  </a:cubicBezTo>
                  <a:cubicBezTo>
                    <a:pt x="2206" y="8165"/>
                    <a:pt x="3489" y="6801"/>
                    <a:pt x="4170" y="4604"/>
                  </a:cubicBezTo>
                  <a:cubicBezTo>
                    <a:pt x="4870" y="2303"/>
                    <a:pt x="4504" y="268"/>
                    <a:pt x="3670" y="34"/>
                  </a:cubicBezTo>
                  <a:cubicBezTo>
                    <a:pt x="3636" y="1"/>
                    <a:pt x="3570" y="1"/>
                    <a:pt x="350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431;p47"/>
            <p:cNvSpPr/>
            <p:nvPr/>
          </p:nvSpPr>
          <p:spPr>
            <a:xfrm>
              <a:off x="3206947" y="2895653"/>
              <a:ext cx="99093" cy="164953"/>
            </a:xfrm>
            <a:custGeom>
              <a:avLst/>
              <a:gdLst/>
              <a:ahLst/>
              <a:cxnLst/>
              <a:rect l="l" t="t" r="r" b="b"/>
              <a:pathLst>
                <a:path w="4905" h="8165" extrusionOk="0">
                  <a:moveTo>
                    <a:pt x="1402" y="1"/>
                  </a:moveTo>
                  <a:cubicBezTo>
                    <a:pt x="1335" y="1"/>
                    <a:pt x="1268" y="1"/>
                    <a:pt x="1202" y="34"/>
                  </a:cubicBezTo>
                  <a:cubicBezTo>
                    <a:pt x="401" y="268"/>
                    <a:pt x="1" y="2303"/>
                    <a:pt x="735" y="4604"/>
                  </a:cubicBezTo>
                  <a:cubicBezTo>
                    <a:pt x="801" y="4871"/>
                    <a:pt x="901" y="5105"/>
                    <a:pt x="968" y="5338"/>
                  </a:cubicBezTo>
                  <a:lnTo>
                    <a:pt x="1001" y="5305"/>
                  </a:lnTo>
                  <a:cubicBezTo>
                    <a:pt x="1001" y="5371"/>
                    <a:pt x="1001" y="5438"/>
                    <a:pt x="1035" y="5472"/>
                  </a:cubicBezTo>
                  <a:cubicBezTo>
                    <a:pt x="1739" y="7155"/>
                    <a:pt x="2808" y="8165"/>
                    <a:pt x="3521" y="8165"/>
                  </a:cubicBezTo>
                  <a:cubicBezTo>
                    <a:pt x="3585" y="8165"/>
                    <a:pt x="3646" y="8157"/>
                    <a:pt x="3703" y="8140"/>
                  </a:cubicBezTo>
                  <a:cubicBezTo>
                    <a:pt x="4504" y="7873"/>
                    <a:pt x="4904" y="5872"/>
                    <a:pt x="4170" y="3570"/>
                  </a:cubicBezTo>
                  <a:cubicBezTo>
                    <a:pt x="3503" y="1369"/>
                    <a:pt x="2202" y="1"/>
                    <a:pt x="1402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432;p47"/>
            <p:cNvSpPr/>
            <p:nvPr/>
          </p:nvSpPr>
          <p:spPr>
            <a:xfrm>
              <a:off x="3387548" y="2843776"/>
              <a:ext cx="85598" cy="196793"/>
            </a:xfrm>
            <a:custGeom>
              <a:avLst/>
              <a:gdLst/>
              <a:ahLst/>
              <a:cxnLst/>
              <a:rect l="l" t="t" r="r" b="b"/>
              <a:pathLst>
                <a:path w="4237" h="9741" extrusionOk="0">
                  <a:moveTo>
                    <a:pt x="2135" y="0"/>
                  </a:moveTo>
                  <a:cubicBezTo>
                    <a:pt x="1135" y="0"/>
                    <a:pt x="0" y="2102"/>
                    <a:pt x="0" y="4871"/>
                  </a:cubicBezTo>
                  <a:cubicBezTo>
                    <a:pt x="0" y="7639"/>
                    <a:pt x="1135" y="9741"/>
                    <a:pt x="2135" y="9741"/>
                  </a:cubicBezTo>
                  <a:cubicBezTo>
                    <a:pt x="3136" y="9741"/>
                    <a:pt x="4237" y="7639"/>
                    <a:pt x="4237" y="4871"/>
                  </a:cubicBezTo>
                  <a:cubicBezTo>
                    <a:pt x="4237" y="2102"/>
                    <a:pt x="3136" y="0"/>
                    <a:pt x="2135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433;p47"/>
            <p:cNvSpPr/>
            <p:nvPr/>
          </p:nvSpPr>
          <p:spPr>
            <a:xfrm>
              <a:off x="3555341" y="2895653"/>
              <a:ext cx="98406" cy="164974"/>
            </a:xfrm>
            <a:custGeom>
              <a:avLst/>
              <a:gdLst/>
              <a:ahLst/>
              <a:cxnLst/>
              <a:rect l="l" t="t" r="r" b="b"/>
              <a:pathLst>
                <a:path w="4871" h="8166" extrusionOk="0">
                  <a:moveTo>
                    <a:pt x="3503" y="1"/>
                  </a:moveTo>
                  <a:cubicBezTo>
                    <a:pt x="2669" y="1"/>
                    <a:pt x="1401" y="1369"/>
                    <a:pt x="701" y="3570"/>
                  </a:cubicBezTo>
                  <a:cubicBezTo>
                    <a:pt x="0" y="5872"/>
                    <a:pt x="401" y="7873"/>
                    <a:pt x="1201" y="8140"/>
                  </a:cubicBezTo>
                  <a:cubicBezTo>
                    <a:pt x="1259" y="8157"/>
                    <a:pt x="1321" y="8165"/>
                    <a:pt x="1385" y="8165"/>
                  </a:cubicBezTo>
                  <a:cubicBezTo>
                    <a:pt x="2206" y="8165"/>
                    <a:pt x="3489" y="6801"/>
                    <a:pt x="4170" y="4604"/>
                  </a:cubicBezTo>
                  <a:cubicBezTo>
                    <a:pt x="4870" y="2303"/>
                    <a:pt x="4504" y="268"/>
                    <a:pt x="3670" y="34"/>
                  </a:cubicBezTo>
                  <a:cubicBezTo>
                    <a:pt x="3636" y="1"/>
                    <a:pt x="3570" y="1"/>
                    <a:pt x="350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434;p47"/>
            <p:cNvSpPr/>
            <p:nvPr/>
          </p:nvSpPr>
          <p:spPr>
            <a:xfrm>
              <a:off x="3206947" y="2895653"/>
              <a:ext cx="99093" cy="164953"/>
            </a:xfrm>
            <a:custGeom>
              <a:avLst/>
              <a:gdLst/>
              <a:ahLst/>
              <a:cxnLst/>
              <a:rect l="l" t="t" r="r" b="b"/>
              <a:pathLst>
                <a:path w="4905" h="8165" extrusionOk="0">
                  <a:moveTo>
                    <a:pt x="1402" y="1"/>
                  </a:moveTo>
                  <a:cubicBezTo>
                    <a:pt x="1335" y="1"/>
                    <a:pt x="1268" y="1"/>
                    <a:pt x="1202" y="34"/>
                  </a:cubicBezTo>
                  <a:cubicBezTo>
                    <a:pt x="401" y="268"/>
                    <a:pt x="1" y="2303"/>
                    <a:pt x="735" y="4604"/>
                  </a:cubicBezTo>
                  <a:cubicBezTo>
                    <a:pt x="801" y="4871"/>
                    <a:pt x="901" y="5105"/>
                    <a:pt x="968" y="5338"/>
                  </a:cubicBezTo>
                  <a:lnTo>
                    <a:pt x="1001" y="5305"/>
                  </a:lnTo>
                  <a:cubicBezTo>
                    <a:pt x="1001" y="5371"/>
                    <a:pt x="1001" y="5438"/>
                    <a:pt x="1035" y="5472"/>
                  </a:cubicBezTo>
                  <a:cubicBezTo>
                    <a:pt x="1739" y="7155"/>
                    <a:pt x="2808" y="8165"/>
                    <a:pt x="3521" y="8165"/>
                  </a:cubicBezTo>
                  <a:cubicBezTo>
                    <a:pt x="3585" y="8165"/>
                    <a:pt x="3646" y="8157"/>
                    <a:pt x="3703" y="8140"/>
                  </a:cubicBezTo>
                  <a:cubicBezTo>
                    <a:pt x="4504" y="7873"/>
                    <a:pt x="4904" y="5872"/>
                    <a:pt x="4170" y="3570"/>
                  </a:cubicBezTo>
                  <a:cubicBezTo>
                    <a:pt x="3503" y="1369"/>
                    <a:pt x="2202" y="1"/>
                    <a:pt x="1402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435;p47"/>
            <p:cNvSpPr/>
            <p:nvPr/>
          </p:nvSpPr>
          <p:spPr>
            <a:xfrm>
              <a:off x="2847787" y="2039864"/>
              <a:ext cx="843737" cy="621186"/>
            </a:xfrm>
            <a:custGeom>
              <a:avLst/>
              <a:gdLst/>
              <a:ahLst/>
              <a:cxnLst/>
              <a:rect l="l" t="t" r="r" b="b"/>
              <a:pathLst>
                <a:path w="41764" h="30748" extrusionOk="0">
                  <a:moveTo>
                    <a:pt x="28988" y="0"/>
                  </a:moveTo>
                  <a:cubicBezTo>
                    <a:pt x="24151" y="0"/>
                    <a:pt x="0" y="1401"/>
                    <a:pt x="0" y="29121"/>
                  </a:cubicBezTo>
                  <a:cubicBezTo>
                    <a:pt x="0" y="29655"/>
                    <a:pt x="0" y="30189"/>
                    <a:pt x="34" y="30689"/>
                  </a:cubicBezTo>
                  <a:cubicBezTo>
                    <a:pt x="658" y="30728"/>
                    <a:pt x="1292" y="30748"/>
                    <a:pt x="1934" y="30748"/>
                  </a:cubicBezTo>
                  <a:cubicBezTo>
                    <a:pt x="8908" y="30748"/>
                    <a:pt x="16859" y="28424"/>
                    <a:pt x="24251" y="23751"/>
                  </a:cubicBezTo>
                  <a:cubicBezTo>
                    <a:pt x="33291" y="18047"/>
                    <a:pt x="39495" y="10108"/>
                    <a:pt x="41763" y="2469"/>
                  </a:cubicBezTo>
                  <a:cubicBezTo>
                    <a:pt x="36260" y="234"/>
                    <a:pt x="30989" y="0"/>
                    <a:pt x="289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436;p47"/>
            <p:cNvSpPr/>
            <p:nvPr/>
          </p:nvSpPr>
          <p:spPr>
            <a:xfrm>
              <a:off x="3223129" y="3015609"/>
              <a:ext cx="417828" cy="327543"/>
            </a:xfrm>
            <a:custGeom>
              <a:avLst/>
              <a:gdLst/>
              <a:ahLst/>
              <a:cxnLst/>
              <a:rect l="l" t="t" r="r" b="b"/>
              <a:pathLst>
                <a:path w="20682" h="16213" extrusionOk="0">
                  <a:moveTo>
                    <a:pt x="15411" y="1"/>
                  </a:moveTo>
                  <a:cubicBezTo>
                    <a:pt x="14310" y="601"/>
                    <a:pt x="13210" y="1168"/>
                    <a:pt x="12109" y="1702"/>
                  </a:cubicBezTo>
                  <a:cubicBezTo>
                    <a:pt x="11575" y="2269"/>
                    <a:pt x="10941" y="2602"/>
                    <a:pt x="10274" y="2602"/>
                  </a:cubicBezTo>
                  <a:lnTo>
                    <a:pt x="10174" y="2602"/>
                  </a:lnTo>
                  <a:cubicBezTo>
                    <a:pt x="7205" y="3870"/>
                    <a:pt x="4237" y="4904"/>
                    <a:pt x="1268" y="5671"/>
                  </a:cubicBezTo>
                  <a:cubicBezTo>
                    <a:pt x="1768" y="11209"/>
                    <a:pt x="701" y="14578"/>
                    <a:pt x="0" y="16112"/>
                  </a:cubicBezTo>
                  <a:lnTo>
                    <a:pt x="10541" y="16212"/>
                  </a:lnTo>
                  <a:lnTo>
                    <a:pt x="14811" y="16179"/>
                  </a:lnTo>
                  <a:lnTo>
                    <a:pt x="20682" y="16112"/>
                  </a:lnTo>
                  <a:cubicBezTo>
                    <a:pt x="19848" y="14311"/>
                    <a:pt x="18513" y="10074"/>
                    <a:pt x="19781" y="2702"/>
                  </a:cubicBezTo>
                  <a:lnTo>
                    <a:pt x="19781" y="2702"/>
                  </a:lnTo>
                  <a:cubicBezTo>
                    <a:pt x="19147" y="3270"/>
                    <a:pt x="18480" y="3603"/>
                    <a:pt x="17813" y="3603"/>
                  </a:cubicBezTo>
                  <a:cubicBezTo>
                    <a:pt x="17613" y="3603"/>
                    <a:pt x="17446" y="3570"/>
                    <a:pt x="17246" y="3503"/>
                  </a:cubicBezTo>
                  <a:cubicBezTo>
                    <a:pt x="16078" y="3136"/>
                    <a:pt x="15411" y="1802"/>
                    <a:pt x="15411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437;p47"/>
            <p:cNvSpPr/>
            <p:nvPr/>
          </p:nvSpPr>
          <p:spPr>
            <a:xfrm>
              <a:off x="3118001" y="3136231"/>
              <a:ext cx="113235" cy="191398"/>
            </a:xfrm>
            <a:custGeom>
              <a:avLst/>
              <a:gdLst/>
              <a:ahLst/>
              <a:cxnLst/>
              <a:rect l="l" t="t" r="r" b="b"/>
              <a:pathLst>
                <a:path w="5605" h="9474" extrusionOk="0">
                  <a:moveTo>
                    <a:pt x="5171" y="1"/>
                  </a:moveTo>
                  <a:lnTo>
                    <a:pt x="5171" y="1"/>
                  </a:lnTo>
                  <a:cubicBezTo>
                    <a:pt x="3436" y="401"/>
                    <a:pt x="1702" y="734"/>
                    <a:pt x="1" y="935"/>
                  </a:cubicBezTo>
                  <a:cubicBezTo>
                    <a:pt x="2069" y="3169"/>
                    <a:pt x="3703" y="5738"/>
                    <a:pt x="4037" y="9474"/>
                  </a:cubicBezTo>
                  <a:cubicBezTo>
                    <a:pt x="4637" y="8106"/>
                    <a:pt x="5605" y="5037"/>
                    <a:pt x="5171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438;p47"/>
            <p:cNvSpPr/>
            <p:nvPr/>
          </p:nvSpPr>
          <p:spPr>
            <a:xfrm>
              <a:off x="3615985" y="2543241"/>
              <a:ext cx="402333" cy="789817"/>
            </a:xfrm>
            <a:custGeom>
              <a:avLst/>
              <a:gdLst/>
              <a:ahLst/>
              <a:cxnLst/>
              <a:rect l="l" t="t" r="r" b="b"/>
              <a:pathLst>
                <a:path w="19915" h="39095" extrusionOk="0">
                  <a:moveTo>
                    <a:pt x="19715" y="0"/>
                  </a:moveTo>
                  <a:cubicBezTo>
                    <a:pt x="16179" y="6838"/>
                    <a:pt x="10408" y="13510"/>
                    <a:pt x="2869" y="18980"/>
                  </a:cubicBezTo>
                  <a:cubicBezTo>
                    <a:pt x="2969" y="20014"/>
                    <a:pt x="2869" y="21215"/>
                    <a:pt x="2469" y="22450"/>
                  </a:cubicBezTo>
                  <a:cubicBezTo>
                    <a:pt x="2402" y="22683"/>
                    <a:pt x="2335" y="22883"/>
                    <a:pt x="2269" y="23083"/>
                  </a:cubicBezTo>
                  <a:lnTo>
                    <a:pt x="2335" y="23083"/>
                  </a:lnTo>
                  <a:cubicBezTo>
                    <a:pt x="0" y="32423"/>
                    <a:pt x="1702" y="37427"/>
                    <a:pt x="2502" y="39095"/>
                  </a:cubicBezTo>
                  <a:cubicBezTo>
                    <a:pt x="2903" y="33491"/>
                    <a:pt x="6172" y="30489"/>
                    <a:pt x="9641" y="27320"/>
                  </a:cubicBezTo>
                  <a:cubicBezTo>
                    <a:pt x="14444" y="22883"/>
                    <a:pt x="19915" y="17880"/>
                    <a:pt x="19915" y="4203"/>
                  </a:cubicBezTo>
                  <a:cubicBezTo>
                    <a:pt x="19915" y="2735"/>
                    <a:pt x="19848" y="1334"/>
                    <a:pt x="19715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439;p47"/>
            <p:cNvSpPr/>
            <p:nvPr/>
          </p:nvSpPr>
          <p:spPr>
            <a:xfrm>
              <a:off x="3559381" y="2948217"/>
              <a:ext cx="87618" cy="112407"/>
            </a:xfrm>
            <a:custGeom>
              <a:avLst/>
              <a:gdLst/>
              <a:ahLst/>
              <a:cxnLst/>
              <a:rect l="l" t="t" r="r" b="b"/>
              <a:pathLst>
                <a:path w="4337" h="5564" extrusionOk="0">
                  <a:moveTo>
                    <a:pt x="4337" y="1"/>
                  </a:moveTo>
                  <a:cubicBezTo>
                    <a:pt x="3403" y="701"/>
                    <a:pt x="2002" y="1635"/>
                    <a:pt x="167" y="2603"/>
                  </a:cubicBezTo>
                  <a:cubicBezTo>
                    <a:pt x="0" y="4170"/>
                    <a:pt x="401" y="5338"/>
                    <a:pt x="1001" y="5538"/>
                  </a:cubicBezTo>
                  <a:cubicBezTo>
                    <a:pt x="1059" y="5555"/>
                    <a:pt x="1121" y="5563"/>
                    <a:pt x="1185" y="5563"/>
                  </a:cubicBezTo>
                  <a:cubicBezTo>
                    <a:pt x="2006" y="5563"/>
                    <a:pt x="3289" y="4199"/>
                    <a:pt x="3970" y="2002"/>
                  </a:cubicBezTo>
                  <a:cubicBezTo>
                    <a:pt x="4203" y="1302"/>
                    <a:pt x="4304" y="635"/>
                    <a:pt x="433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440;p47"/>
            <p:cNvSpPr/>
            <p:nvPr/>
          </p:nvSpPr>
          <p:spPr>
            <a:xfrm>
              <a:off x="2825545" y="2039864"/>
              <a:ext cx="865980" cy="1287829"/>
            </a:xfrm>
            <a:custGeom>
              <a:avLst/>
              <a:gdLst/>
              <a:ahLst/>
              <a:cxnLst/>
              <a:rect l="l" t="t" r="r" b="b"/>
              <a:pathLst>
                <a:path w="42865" h="63746" extrusionOk="0">
                  <a:moveTo>
                    <a:pt x="30089" y="0"/>
                  </a:moveTo>
                  <a:cubicBezTo>
                    <a:pt x="25252" y="0"/>
                    <a:pt x="1101" y="1401"/>
                    <a:pt x="1101" y="29121"/>
                  </a:cubicBezTo>
                  <a:cubicBezTo>
                    <a:pt x="1101" y="42798"/>
                    <a:pt x="6572" y="47801"/>
                    <a:pt x="11409" y="52238"/>
                  </a:cubicBezTo>
                  <a:cubicBezTo>
                    <a:pt x="14811" y="55340"/>
                    <a:pt x="18013" y="58309"/>
                    <a:pt x="18514" y="63746"/>
                  </a:cubicBezTo>
                  <a:cubicBezTo>
                    <a:pt x="18514" y="63746"/>
                    <a:pt x="21849" y="60143"/>
                    <a:pt x="9474" y="48335"/>
                  </a:cubicBezTo>
                  <a:cubicBezTo>
                    <a:pt x="1" y="39262"/>
                    <a:pt x="1402" y="23817"/>
                    <a:pt x="5605" y="15678"/>
                  </a:cubicBezTo>
                  <a:cubicBezTo>
                    <a:pt x="9941" y="7296"/>
                    <a:pt x="19414" y="1135"/>
                    <a:pt x="32194" y="1135"/>
                  </a:cubicBezTo>
                  <a:cubicBezTo>
                    <a:pt x="35536" y="1135"/>
                    <a:pt x="39103" y="1556"/>
                    <a:pt x="42864" y="2469"/>
                  </a:cubicBezTo>
                  <a:cubicBezTo>
                    <a:pt x="37361" y="234"/>
                    <a:pt x="32090" y="0"/>
                    <a:pt x="300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441;p47"/>
            <p:cNvSpPr/>
            <p:nvPr/>
          </p:nvSpPr>
          <p:spPr>
            <a:xfrm>
              <a:off x="2921239" y="2201535"/>
              <a:ext cx="220389" cy="228005"/>
            </a:xfrm>
            <a:custGeom>
              <a:avLst/>
              <a:gdLst/>
              <a:ahLst/>
              <a:cxnLst/>
              <a:rect l="l" t="t" r="r" b="b"/>
              <a:pathLst>
                <a:path w="10909" h="11286" extrusionOk="0">
                  <a:moveTo>
                    <a:pt x="7812" y="1"/>
                  </a:moveTo>
                  <a:cubicBezTo>
                    <a:pt x="6167" y="1"/>
                    <a:pt x="4052" y="1310"/>
                    <a:pt x="2469" y="3472"/>
                  </a:cubicBezTo>
                  <a:cubicBezTo>
                    <a:pt x="367" y="6341"/>
                    <a:pt x="0" y="9643"/>
                    <a:pt x="1668" y="10844"/>
                  </a:cubicBezTo>
                  <a:cubicBezTo>
                    <a:pt x="2075" y="11143"/>
                    <a:pt x="2569" y="11285"/>
                    <a:pt x="3114" y="11285"/>
                  </a:cubicBezTo>
                  <a:cubicBezTo>
                    <a:pt x="4757" y="11285"/>
                    <a:pt x="6862" y="9996"/>
                    <a:pt x="8440" y="7842"/>
                  </a:cubicBezTo>
                  <a:cubicBezTo>
                    <a:pt x="10541" y="4973"/>
                    <a:pt x="10908" y="1671"/>
                    <a:pt x="9240" y="437"/>
                  </a:cubicBezTo>
                  <a:cubicBezTo>
                    <a:pt x="8837" y="141"/>
                    <a:pt x="8350" y="1"/>
                    <a:pt x="78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442;p47"/>
            <p:cNvSpPr/>
            <p:nvPr/>
          </p:nvSpPr>
          <p:spPr>
            <a:xfrm>
              <a:off x="3339711" y="3351193"/>
              <a:ext cx="345038" cy="341362"/>
            </a:xfrm>
            <a:custGeom>
              <a:avLst/>
              <a:gdLst/>
              <a:ahLst/>
              <a:cxnLst/>
              <a:rect l="l" t="t" r="r" b="b"/>
              <a:pathLst>
                <a:path w="17079" h="16897" extrusionOk="0">
                  <a:moveTo>
                    <a:pt x="17079" y="0"/>
                  </a:moveTo>
                  <a:lnTo>
                    <a:pt x="9273" y="534"/>
                  </a:lnTo>
                  <a:cubicBezTo>
                    <a:pt x="9273" y="534"/>
                    <a:pt x="9006" y="15745"/>
                    <a:pt x="0" y="16812"/>
                  </a:cubicBezTo>
                  <a:cubicBezTo>
                    <a:pt x="0" y="16812"/>
                    <a:pt x="1521" y="16897"/>
                    <a:pt x="3524" y="16897"/>
                  </a:cubicBezTo>
                  <a:cubicBezTo>
                    <a:pt x="6394" y="16897"/>
                    <a:pt x="10254" y="16723"/>
                    <a:pt x="12042" y="15878"/>
                  </a:cubicBezTo>
                  <a:cubicBezTo>
                    <a:pt x="15077" y="14411"/>
                    <a:pt x="16812" y="11776"/>
                    <a:pt x="16945" y="9641"/>
                  </a:cubicBezTo>
                  <a:cubicBezTo>
                    <a:pt x="17079" y="7539"/>
                    <a:pt x="17079" y="1"/>
                    <a:pt x="17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443;p47"/>
            <p:cNvSpPr/>
            <p:nvPr/>
          </p:nvSpPr>
          <p:spPr>
            <a:xfrm>
              <a:off x="3124061" y="2762910"/>
              <a:ext cx="598438" cy="358534"/>
            </a:xfrm>
            <a:custGeom>
              <a:avLst/>
              <a:gdLst/>
              <a:ahLst/>
              <a:cxnLst/>
              <a:rect l="l" t="t" r="r" b="b"/>
              <a:pathLst>
                <a:path w="29622" h="17747" extrusionOk="0">
                  <a:moveTo>
                    <a:pt x="14811" y="1"/>
                  </a:moveTo>
                  <a:cubicBezTo>
                    <a:pt x="6639" y="1"/>
                    <a:pt x="1" y="1101"/>
                    <a:pt x="1" y="7006"/>
                  </a:cubicBezTo>
                  <a:cubicBezTo>
                    <a:pt x="1" y="12943"/>
                    <a:pt x="6639" y="17747"/>
                    <a:pt x="14811" y="17747"/>
                  </a:cubicBezTo>
                  <a:cubicBezTo>
                    <a:pt x="22984" y="17747"/>
                    <a:pt x="29622" y="12943"/>
                    <a:pt x="29622" y="7006"/>
                  </a:cubicBezTo>
                  <a:cubicBezTo>
                    <a:pt x="29622" y="1101"/>
                    <a:pt x="22984" y="1"/>
                    <a:pt x="14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444;p47"/>
            <p:cNvSpPr/>
            <p:nvPr/>
          </p:nvSpPr>
          <p:spPr>
            <a:xfrm>
              <a:off x="3719760" y="2752749"/>
              <a:ext cx="148953" cy="134710"/>
            </a:xfrm>
            <a:custGeom>
              <a:avLst/>
              <a:gdLst/>
              <a:ahLst/>
              <a:cxnLst/>
              <a:rect l="l" t="t" r="r" b="b"/>
              <a:pathLst>
                <a:path w="7373" h="6668" extrusionOk="0">
                  <a:moveTo>
                    <a:pt x="2419" y="1"/>
                  </a:moveTo>
                  <a:cubicBezTo>
                    <a:pt x="1881" y="1"/>
                    <a:pt x="1398" y="164"/>
                    <a:pt x="1035" y="504"/>
                  </a:cubicBezTo>
                  <a:cubicBezTo>
                    <a:pt x="0" y="1471"/>
                    <a:pt x="334" y="3506"/>
                    <a:pt x="1802" y="5074"/>
                  </a:cubicBezTo>
                  <a:cubicBezTo>
                    <a:pt x="2762" y="6099"/>
                    <a:pt x="3965" y="6668"/>
                    <a:pt x="4971" y="6668"/>
                  </a:cubicBezTo>
                  <a:cubicBezTo>
                    <a:pt x="5503" y="6668"/>
                    <a:pt x="5981" y="6509"/>
                    <a:pt x="6338" y="6174"/>
                  </a:cubicBezTo>
                  <a:cubicBezTo>
                    <a:pt x="7372" y="5207"/>
                    <a:pt x="7005" y="3139"/>
                    <a:pt x="5538" y="1571"/>
                  </a:cubicBezTo>
                  <a:cubicBezTo>
                    <a:pt x="4586" y="554"/>
                    <a:pt x="3410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445;p47"/>
            <p:cNvSpPr/>
            <p:nvPr/>
          </p:nvSpPr>
          <p:spPr>
            <a:xfrm>
              <a:off x="2921239" y="2473324"/>
              <a:ext cx="128064" cy="116245"/>
            </a:xfrm>
            <a:custGeom>
              <a:avLst/>
              <a:gdLst/>
              <a:ahLst/>
              <a:cxnLst/>
              <a:rect l="l" t="t" r="r" b="b"/>
              <a:pathLst>
                <a:path w="6339" h="5754" extrusionOk="0">
                  <a:moveTo>
                    <a:pt x="4256" y="0"/>
                  </a:moveTo>
                  <a:cubicBezTo>
                    <a:pt x="3391" y="0"/>
                    <a:pt x="2363" y="487"/>
                    <a:pt x="1535" y="1360"/>
                  </a:cubicBezTo>
                  <a:cubicBezTo>
                    <a:pt x="300" y="2727"/>
                    <a:pt x="0" y="4495"/>
                    <a:pt x="868" y="5329"/>
                  </a:cubicBezTo>
                  <a:cubicBezTo>
                    <a:pt x="1178" y="5617"/>
                    <a:pt x="1587" y="5753"/>
                    <a:pt x="2042" y="5753"/>
                  </a:cubicBezTo>
                  <a:cubicBezTo>
                    <a:pt x="2908" y="5753"/>
                    <a:pt x="3939" y="5258"/>
                    <a:pt x="4770" y="4362"/>
                  </a:cubicBezTo>
                  <a:cubicBezTo>
                    <a:pt x="6038" y="3028"/>
                    <a:pt x="6338" y="1260"/>
                    <a:pt x="5437" y="426"/>
                  </a:cubicBezTo>
                  <a:cubicBezTo>
                    <a:pt x="5126" y="137"/>
                    <a:pt x="4714" y="0"/>
                    <a:pt x="42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446;p47"/>
            <p:cNvSpPr/>
            <p:nvPr/>
          </p:nvSpPr>
          <p:spPr>
            <a:xfrm>
              <a:off x="3171918" y="3359274"/>
              <a:ext cx="192752" cy="262855"/>
            </a:xfrm>
            <a:custGeom>
              <a:avLst/>
              <a:gdLst/>
              <a:ahLst/>
              <a:cxnLst/>
              <a:rect l="l" t="t" r="r" b="b"/>
              <a:pathLst>
                <a:path w="9541" h="13011" extrusionOk="0">
                  <a:moveTo>
                    <a:pt x="367" y="1"/>
                  </a:moveTo>
                  <a:cubicBezTo>
                    <a:pt x="367" y="1"/>
                    <a:pt x="0" y="3103"/>
                    <a:pt x="367" y="8073"/>
                  </a:cubicBezTo>
                  <a:cubicBezTo>
                    <a:pt x="734" y="13010"/>
                    <a:pt x="2035" y="13010"/>
                    <a:pt x="2035" y="13010"/>
                  </a:cubicBezTo>
                  <a:cubicBezTo>
                    <a:pt x="8640" y="11676"/>
                    <a:pt x="9540" y="201"/>
                    <a:pt x="9540" y="201"/>
                  </a:cubicBezTo>
                  <a:lnTo>
                    <a:pt x="3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447;p47"/>
            <p:cNvSpPr/>
            <p:nvPr/>
          </p:nvSpPr>
          <p:spPr>
            <a:xfrm>
              <a:off x="3179332" y="3359274"/>
              <a:ext cx="417161" cy="330735"/>
            </a:xfrm>
            <a:custGeom>
              <a:avLst/>
              <a:gdLst/>
              <a:ahLst/>
              <a:cxnLst/>
              <a:rect l="l" t="t" r="r" b="b"/>
              <a:pathLst>
                <a:path w="20649" h="16371" extrusionOk="0">
                  <a:moveTo>
                    <a:pt x="0" y="1"/>
                  </a:moveTo>
                  <a:cubicBezTo>
                    <a:pt x="0" y="1"/>
                    <a:pt x="267" y="4871"/>
                    <a:pt x="267" y="7539"/>
                  </a:cubicBezTo>
                  <a:cubicBezTo>
                    <a:pt x="267" y="10175"/>
                    <a:pt x="1568" y="12410"/>
                    <a:pt x="1568" y="12410"/>
                  </a:cubicBezTo>
                  <a:cubicBezTo>
                    <a:pt x="3685" y="15480"/>
                    <a:pt x="7394" y="16370"/>
                    <a:pt x="10982" y="16370"/>
                  </a:cubicBezTo>
                  <a:cubicBezTo>
                    <a:pt x="15929" y="16370"/>
                    <a:pt x="20648" y="14678"/>
                    <a:pt x="20648" y="14678"/>
                  </a:cubicBezTo>
                  <a:lnTo>
                    <a:pt x="20648" y="14678"/>
                  </a:lnTo>
                  <a:cubicBezTo>
                    <a:pt x="18270" y="15150"/>
                    <a:pt x="16065" y="15361"/>
                    <a:pt x="14066" y="15361"/>
                  </a:cubicBezTo>
                  <a:cubicBezTo>
                    <a:pt x="9282" y="15361"/>
                    <a:pt x="5679" y="14151"/>
                    <a:pt x="3703" y="12410"/>
                  </a:cubicBezTo>
                  <a:cubicBezTo>
                    <a:pt x="1601" y="10575"/>
                    <a:pt x="1968" y="268"/>
                    <a:pt x="1968" y="2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448;p47"/>
            <p:cNvSpPr/>
            <p:nvPr/>
          </p:nvSpPr>
          <p:spPr>
            <a:xfrm>
              <a:off x="2815444" y="2007521"/>
              <a:ext cx="1235262" cy="1763597"/>
            </a:xfrm>
            <a:custGeom>
              <a:avLst/>
              <a:gdLst/>
              <a:ahLst/>
              <a:cxnLst/>
              <a:rect l="l" t="t" r="r" b="b"/>
              <a:pathLst>
                <a:path w="61144" h="87296" extrusionOk="0">
                  <a:moveTo>
                    <a:pt x="30455" y="41396"/>
                  </a:moveTo>
                  <a:cubicBezTo>
                    <a:pt x="31456" y="41396"/>
                    <a:pt x="32557" y="43498"/>
                    <a:pt x="32557" y="46267"/>
                  </a:cubicBezTo>
                  <a:cubicBezTo>
                    <a:pt x="32557" y="49035"/>
                    <a:pt x="31456" y="51137"/>
                    <a:pt x="30455" y="51137"/>
                  </a:cubicBezTo>
                  <a:cubicBezTo>
                    <a:pt x="29455" y="51137"/>
                    <a:pt x="28320" y="49035"/>
                    <a:pt x="28320" y="46267"/>
                  </a:cubicBezTo>
                  <a:cubicBezTo>
                    <a:pt x="28320" y="43498"/>
                    <a:pt x="29455" y="41396"/>
                    <a:pt x="30455" y="41396"/>
                  </a:cubicBezTo>
                  <a:close/>
                  <a:moveTo>
                    <a:pt x="20782" y="43965"/>
                  </a:moveTo>
                  <a:cubicBezTo>
                    <a:pt x="21582" y="43965"/>
                    <a:pt x="22883" y="45333"/>
                    <a:pt x="23550" y="47501"/>
                  </a:cubicBezTo>
                  <a:cubicBezTo>
                    <a:pt x="24284" y="49836"/>
                    <a:pt x="23884" y="51837"/>
                    <a:pt x="23083" y="52104"/>
                  </a:cubicBezTo>
                  <a:cubicBezTo>
                    <a:pt x="23026" y="52121"/>
                    <a:pt x="22965" y="52129"/>
                    <a:pt x="22901" y="52129"/>
                  </a:cubicBezTo>
                  <a:cubicBezTo>
                    <a:pt x="22188" y="52129"/>
                    <a:pt x="21119" y="51119"/>
                    <a:pt x="20415" y="49436"/>
                  </a:cubicBezTo>
                  <a:cubicBezTo>
                    <a:pt x="20381" y="49369"/>
                    <a:pt x="20381" y="49335"/>
                    <a:pt x="20381" y="49269"/>
                  </a:cubicBezTo>
                  <a:lnTo>
                    <a:pt x="20348" y="49269"/>
                  </a:lnTo>
                  <a:cubicBezTo>
                    <a:pt x="20248" y="49069"/>
                    <a:pt x="20181" y="48835"/>
                    <a:pt x="20115" y="48568"/>
                  </a:cubicBezTo>
                  <a:cubicBezTo>
                    <a:pt x="19381" y="46267"/>
                    <a:pt x="19781" y="44232"/>
                    <a:pt x="20582" y="43998"/>
                  </a:cubicBezTo>
                  <a:cubicBezTo>
                    <a:pt x="20648" y="43965"/>
                    <a:pt x="20715" y="43965"/>
                    <a:pt x="20782" y="43965"/>
                  </a:cubicBezTo>
                  <a:close/>
                  <a:moveTo>
                    <a:pt x="40129" y="43965"/>
                  </a:moveTo>
                  <a:cubicBezTo>
                    <a:pt x="40196" y="43965"/>
                    <a:pt x="40262" y="43965"/>
                    <a:pt x="40296" y="43998"/>
                  </a:cubicBezTo>
                  <a:cubicBezTo>
                    <a:pt x="41130" y="44232"/>
                    <a:pt x="41496" y="46267"/>
                    <a:pt x="40796" y="48568"/>
                  </a:cubicBezTo>
                  <a:cubicBezTo>
                    <a:pt x="40115" y="50765"/>
                    <a:pt x="38832" y="52129"/>
                    <a:pt x="38011" y="52129"/>
                  </a:cubicBezTo>
                  <a:cubicBezTo>
                    <a:pt x="37947" y="52129"/>
                    <a:pt x="37885" y="52121"/>
                    <a:pt x="37827" y="52104"/>
                  </a:cubicBezTo>
                  <a:cubicBezTo>
                    <a:pt x="37027" y="51837"/>
                    <a:pt x="36626" y="49836"/>
                    <a:pt x="37327" y="47501"/>
                  </a:cubicBezTo>
                  <a:cubicBezTo>
                    <a:pt x="37994" y="45333"/>
                    <a:pt x="39295" y="43965"/>
                    <a:pt x="40129" y="43965"/>
                  </a:cubicBezTo>
                  <a:close/>
                  <a:moveTo>
                    <a:pt x="30589" y="1601"/>
                  </a:moveTo>
                  <a:cubicBezTo>
                    <a:pt x="35425" y="1601"/>
                    <a:pt x="59543" y="3002"/>
                    <a:pt x="59543" y="30722"/>
                  </a:cubicBezTo>
                  <a:cubicBezTo>
                    <a:pt x="59576" y="44399"/>
                    <a:pt x="54105" y="49402"/>
                    <a:pt x="49269" y="53839"/>
                  </a:cubicBezTo>
                  <a:cubicBezTo>
                    <a:pt x="45833" y="57008"/>
                    <a:pt x="42531" y="60010"/>
                    <a:pt x="42130" y="65580"/>
                  </a:cubicBezTo>
                  <a:cubicBezTo>
                    <a:pt x="41330" y="63913"/>
                    <a:pt x="39628" y="58942"/>
                    <a:pt x="41963" y="49602"/>
                  </a:cubicBezTo>
                  <a:lnTo>
                    <a:pt x="41897" y="49569"/>
                  </a:lnTo>
                  <a:cubicBezTo>
                    <a:pt x="41963" y="49369"/>
                    <a:pt x="42030" y="49169"/>
                    <a:pt x="42097" y="48969"/>
                  </a:cubicBezTo>
                  <a:cubicBezTo>
                    <a:pt x="43031" y="45933"/>
                    <a:pt x="42430" y="43198"/>
                    <a:pt x="40696" y="42664"/>
                  </a:cubicBezTo>
                  <a:cubicBezTo>
                    <a:pt x="40529" y="42631"/>
                    <a:pt x="40329" y="42597"/>
                    <a:pt x="40129" y="42597"/>
                  </a:cubicBezTo>
                  <a:cubicBezTo>
                    <a:pt x="39195" y="42597"/>
                    <a:pt x="38261" y="43231"/>
                    <a:pt x="37460" y="44265"/>
                  </a:cubicBezTo>
                  <a:cubicBezTo>
                    <a:pt x="37073" y="44625"/>
                    <a:pt x="36457" y="45098"/>
                    <a:pt x="35650" y="45098"/>
                  </a:cubicBezTo>
                  <a:cubicBezTo>
                    <a:pt x="35483" y="45098"/>
                    <a:pt x="35308" y="45078"/>
                    <a:pt x="35125" y="45032"/>
                  </a:cubicBezTo>
                  <a:cubicBezTo>
                    <a:pt x="34625" y="44899"/>
                    <a:pt x="33891" y="43832"/>
                    <a:pt x="33391" y="42831"/>
                  </a:cubicBezTo>
                  <a:cubicBezTo>
                    <a:pt x="32790" y="41130"/>
                    <a:pt x="31723" y="40029"/>
                    <a:pt x="30455" y="40029"/>
                  </a:cubicBezTo>
                  <a:cubicBezTo>
                    <a:pt x="29388" y="40029"/>
                    <a:pt x="28454" y="40829"/>
                    <a:pt x="27820" y="42097"/>
                  </a:cubicBezTo>
                  <a:cubicBezTo>
                    <a:pt x="27286" y="43398"/>
                    <a:pt x="26352" y="44899"/>
                    <a:pt x="25752" y="45032"/>
                  </a:cubicBezTo>
                  <a:cubicBezTo>
                    <a:pt x="25588" y="45072"/>
                    <a:pt x="25430" y="45089"/>
                    <a:pt x="25278" y="45089"/>
                  </a:cubicBezTo>
                  <a:cubicBezTo>
                    <a:pt x="24002" y="45089"/>
                    <a:pt x="23146" y="43858"/>
                    <a:pt x="23117" y="43798"/>
                  </a:cubicBezTo>
                  <a:lnTo>
                    <a:pt x="23083" y="43832"/>
                  </a:lnTo>
                  <a:cubicBezTo>
                    <a:pt x="22383" y="43031"/>
                    <a:pt x="21549" y="42597"/>
                    <a:pt x="20782" y="42597"/>
                  </a:cubicBezTo>
                  <a:cubicBezTo>
                    <a:pt x="20582" y="42597"/>
                    <a:pt x="20381" y="42631"/>
                    <a:pt x="20181" y="42664"/>
                  </a:cubicBezTo>
                  <a:cubicBezTo>
                    <a:pt x="18447" y="43198"/>
                    <a:pt x="17846" y="45900"/>
                    <a:pt x="18780" y="48969"/>
                  </a:cubicBezTo>
                  <a:cubicBezTo>
                    <a:pt x="18914" y="49369"/>
                    <a:pt x="19047" y="49736"/>
                    <a:pt x="19214" y="50103"/>
                  </a:cubicBezTo>
                  <a:cubicBezTo>
                    <a:pt x="21249" y="58676"/>
                    <a:pt x="19814" y="63512"/>
                    <a:pt x="19014" y="65347"/>
                  </a:cubicBezTo>
                  <a:cubicBezTo>
                    <a:pt x="18513" y="59910"/>
                    <a:pt x="15311" y="56941"/>
                    <a:pt x="11909" y="53839"/>
                  </a:cubicBezTo>
                  <a:cubicBezTo>
                    <a:pt x="7072" y="49402"/>
                    <a:pt x="1601" y="44399"/>
                    <a:pt x="1601" y="30722"/>
                  </a:cubicBezTo>
                  <a:cubicBezTo>
                    <a:pt x="1601" y="3002"/>
                    <a:pt x="25752" y="1601"/>
                    <a:pt x="30589" y="1601"/>
                  </a:cubicBezTo>
                  <a:close/>
                  <a:moveTo>
                    <a:pt x="33924" y="45833"/>
                  </a:moveTo>
                  <a:cubicBezTo>
                    <a:pt x="34225" y="46066"/>
                    <a:pt x="34525" y="46267"/>
                    <a:pt x="34825" y="46333"/>
                  </a:cubicBezTo>
                  <a:cubicBezTo>
                    <a:pt x="35125" y="46400"/>
                    <a:pt x="35392" y="46433"/>
                    <a:pt x="35659" y="46433"/>
                  </a:cubicBezTo>
                  <a:cubicBezTo>
                    <a:pt x="35859" y="46433"/>
                    <a:pt x="36093" y="46400"/>
                    <a:pt x="36293" y="46367"/>
                  </a:cubicBezTo>
                  <a:lnTo>
                    <a:pt x="36293" y="46367"/>
                  </a:lnTo>
                  <a:cubicBezTo>
                    <a:pt x="36193" y="46600"/>
                    <a:pt x="36093" y="46867"/>
                    <a:pt x="36026" y="47101"/>
                  </a:cubicBezTo>
                  <a:cubicBezTo>
                    <a:pt x="35092" y="50169"/>
                    <a:pt x="35692" y="52871"/>
                    <a:pt x="37427" y="53405"/>
                  </a:cubicBezTo>
                  <a:cubicBezTo>
                    <a:pt x="37594" y="53472"/>
                    <a:pt x="37794" y="53505"/>
                    <a:pt x="37994" y="53505"/>
                  </a:cubicBezTo>
                  <a:cubicBezTo>
                    <a:pt x="38661" y="53505"/>
                    <a:pt x="39328" y="53172"/>
                    <a:pt x="39962" y="52604"/>
                  </a:cubicBezTo>
                  <a:lnTo>
                    <a:pt x="39962" y="52604"/>
                  </a:lnTo>
                  <a:cubicBezTo>
                    <a:pt x="38694" y="59976"/>
                    <a:pt x="40029" y="64213"/>
                    <a:pt x="40863" y="66014"/>
                  </a:cubicBezTo>
                  <a:lnTo>
                    <a:pt x="34992" y="66081"/>
                  </a:lnTo>
                  <a:lnTo>
                    <a:pt x="30722" y="66114"/>
                  </a:lnTo>
                  <a:lnTo>
                    <a:pt x="20181" y="66014"/>
                  </a:lnTo>
                  <a:cubicBezTo>
                    <a:pt x="21015" y="64213"/>
                    <a:pt x="22316" y="60010"/>
                    <a:pt x="21115" y="52771"/>
                  </a:cubicBezTo>
                  <a:lnTo>
                    <a:pt x="21115" y="52771"/>
                  </a:lnTo>
                  <a:cubicBezTo>
                    <a:pt x="21682" y="53238"/>
                    <a:pt x="22283" y="53505"/>
                    <a:pt x="22883" y="53505"/>
                  </a:cubicBezTo>
                  <a:cubicBezTo>
                    <a:pt x="23083" y="53505"/>
                    <a:pt x="23283" y="53472"/>
                    <a:pt x="23484" y="53405"/>
                  </a:cubicBezTo>
                  <a:cubicBezTo>
                    <a:pt x="25218" y="52871"/>
                    <a:pt x="25819" y="50169"/>
                    <a:pt x="24851" y="47101"/>
                  </a:cubicBezTo>
                  <a:cubicBezTo>
                    <a:pt x="24785" y="46867"/>
                    <a:pt x="24684" y="46600"/>
                    <a:pt x="24584" y="46367"/>
                  </a:cubicBezTo>
                  <a:lnTo>
                    <a:pt x="24584" y="46367"/>
                  </a:lnTo>
                  <a:cubicBezTo>
                    <a:pt x="24818" y="46400"/>
                    <a:pt x="25018" y="46433"/>
                    <a:pt x="25252" y="46433"/>
                  </a:cubicBezTo>
                  <a:cubicBezTo>
                    <a:pt x="25518" y="46433"/>
                    <a:pt x="25785" y="46400"/>
                    <a:pt x="26052" y="46333"/>
                  </a:cubicBezTo>
                  <a:cubicBezTo>
                    <a:pt x="26386" y="46267"/>
                    <a:pt x="26686" y="46066"/>
                    <a:pt x="26953" y="45833"/>
                  </a:cubicBezTo>
                  <a:cubicBezTo>
                    <a:pt x="26953" y="45966"/>
                    <a:pt x="26953" y="46133"/>
                    <a:pt x="26953" y="46267"/>
                  </a:cubicBezTo>
                  <a:cubicBezTo>
                    <a:pt x="26953" y="49802"/>
                    <a:pt x="28454" y="52504"/>
                    <a:pt x="30455" y="52504"/>
                  </a:cubicBezTo>
                  <a:cubicBezTo>
                    <a:pt x="32423" y="52504"/>
                    <a:pt x="33924" y="49802"/>
                    <a:pt x="33924" y="46267"/>
                  </a:cubicBezTo>
                  <a:cubicBezTo>
                    <a:pt x="33924" y="46133"/>
                    <a:pt x="33924" y="45966"/>
                    <a:pt x="33924" y="45833"/>
                  </a:cubicBezTo>
                  <a:close/>
                  <a:moveTo>
                    <a:pt x="42130" y="67582"/>
                  </a:moveTo>
                  <a:lnTo>
                    <a:pt x="42130" y="67749"/>
                  </a:lnTo>
                  <a:lnTo>
                    <a:pt x="42130" y="71351"/>
                  </a:lnTo>
                  <a:cubicBezTo>
                    <a:pt x="38279" y="71655"/>
                    <a:pt x="34627" y="71762"/>
                    <a:pt x="31390" y="71762"/>
                  </a:cubicBezTo>
                  <a:cubicBezTo>
                    <a:pt x="25376" y="71762"/>
                    <a:pt x="20792" y="71391"/>
                    <a:pt x="19014" y="71218"/>
                  </a:cubicBezTo>
                  <a:lnTo>
                    <a:pt x="19014" y="67749"/>
                  </a:lnTo>
                  <a:lnTo>
                    <a:pt x="19014" y="67582"/>
                  </a:lnTo>
                  <a:lnTo>
                    <a:pt x="30689" y="67682"/>
                  </a:lnTo>
                  <a:lnTo>
                    <a:pt x="30722" y="67682"/>
                  </a:lnTo>
                  <a:lnTo>
                    <a:pt x="36026" y="67649"/>
                  </a:lnTo>
                  <a:lnTo>
                    <a:pt x="42130" y="67582"/>
                  </a:lnTo>
                  <a:close/>
                  <a:moveTo>
                    <a:pt x="19014" y="72819"/>
                  </a:moveTo>
                  <a:cubicBezTo>
                    <a:pt x="20915" y="72986"/>
                    <a:pt x="25452" y="73353"/>
                    <a:pt x="31323" y="73353"/>
                  </a:cubicBezTo>
                  <a:cubicBezTo>
                    <a:pt x="34592" y="73353"/>
                    <a:pt x="38261" y="73253"/>
                    <a:pt x="42130" y="72919"/>
                  </a:cubicBezTo>
                  <a:lnTo>
                    <a:pt x="42130" y="74920"/>
                  </a:lnTo>
                  <a:cubicBezTo>
                    <a:pt x="42130" y="75488"/>
                    <a:pt x="42097" y="76021"/>
                    <a:pt x="41997" y="76522"/>
                  </a:cubicBezTo>
                  <a:cubicBezTo>
                    <a:pt x="38208" y="76814"/>
                    <a:pt x="34616" y="76918"/>
                    <a:pt x="31427" y="76918"/>
                  </a:cubicBezTo>
                  <a:cubicBezTo>
                    <a:pt x="25517" y="76918"/>
                    <a:pt x="20989" y="76562"/>
                    <a:pt x="19147" y="76388"/>
                  </a:cubicBezTo>
                  <a:cubicBezTo>
                    <a:pt x="19047" y="75921"/>
                    <a:pt x="19014" y="75421"/>
                    <a:pt x="19014" y="74920"/>
                  </a:cubicBezTo>
                  <a:lnTo>
                    <a:pt x="19014" y="72819"/>
                  </a:lnTo>
                  <a:close/>
                  <a:moveTo>
                    <a:pt x="19581" y="78023"/>
                  </a:moveTo>
                  <a:lnTo>
                    <a:pt x="19581" y="78023"/>
                  </a:lnTo>
                  <a:cubicBezTo>
                    <a:pt x="21749" y="78223"/>
                    <a:pt x="25985" y="78523"/>
                    <a:pt x="31323" y="78523"/>
                  </a:cubicBezTo>
                  <a:cubicBezTo>
                    <a:pt x="34425" y="78523"/>
                    <a:pt x="37894" y="78423"/>
                    <a:pt x="41530" y="78156"/>
                  </a:cubicBezTo>
                  <a:lnTo>
                    <a:pt x="41530" y="78156"/>
                  </a:lnTo>
                  <a:cubicBezTo>
                    <a:pt x="40429" y="80625"/>
                    <a:pt x="37894" y="82026"/>
                    <a:pt x="33858" y="82459"/>
                  </a:cubicBezTo>
                  <a:cubicBezTo>
                    <a:pt x="33691" y="82459"/>
                    <a:pt x="33524" y="82493"/>
                    <a:pt x="33357" y="82493"/>
                  </a:cubicBezTo>
                  <a:cubicBezTo>
                    <a:pt x="33324" y="82493"/>
                    <a:pt x="33291" y="82493"/>
                    <a:pt x="33257" y="82526"/>
                  </a:cubicBezTo>
                  <a:cubicBezTo>
                    <a:pt x="33057" y="82526"/>
                    <a:pt x="32857" y="82526"/>
                    <a:pt x="32657" y="82559"/>
                  </a:cubicBezTo>
                  <a:lnTo>
                    <a:pt x="31890" y="82559"/>
                  </a:lnTo>
                  <a:cubicBezTo>
                    <a:pt x="31656" y="82593"/>
                    <a:pt x="31423" y="82593"/>
                    <a:pt x="31189" y="82593"/>
                  </a:cubicBezTo>
                  <a:lnTo>
                    <a:pt x="29988" y="82593"/>
                  </a:lnTo>
                  <a:cubicBezTo>
                    <a:pt x="29688" y="82593"/>
                    <a:pt x="29421" y="82593"/>
                    <a:pt x="29121" y="82559"/>
                  </a:cubicBezTo>
                  <a:lnTo>
                    <a:pt x="28921" y="82559"/>
                  </a:lnTo>
                  <a:cubicBezTo>
                    <a:pt x="28721" y="82559"/>
                    <a:pt x="28487" y="82559"/>
                    <a:pt x="28254" y="82526"/>
                  </a:cubicBezTo>
                  <a:lnTo>
                    <a:pt x="28120" y="82526"/>
                  </a:lnTo>
                  <a:cubicBezTo>
                    <a:pt x="27853" y="82493"/>
                    <a:pt x="27587" y="82493"/>
                    <a:pt x="27353" y="82459"/>
                  </a:cubicBezTo>
                  <a:lnTo>
                    <a:pt x="27220" y="82459"/>
                  </a:lnTo>
                  <a:cubicBezTo>
                    <a:pt x="27019" y="82426"/>
                    <a:pt x="26819" y="82392"/>
                    <a:pt x="26653" y="82359"/>
                  </a:cubicBezTo>
                  <a:cubicBezTo>
                    <a:pt x="22917" y="81859"/>
                    <a:pt x="20582" y="80424"/>
                    <a:pt x="19581" y="78023"/>
                  </a:cubicBezTo>
                  <a:close/>
                  <a:moveTo>
                    <a:pt x="27153" y="84027"/>
                  </a:moveTo>
                  <a:cubicBezTo>
                    <a:pt x="27320" y="84060"/>
                    <a:pt x="27486" y="84060"/>
                    <a:pt x="27653" y="84094"/>
                  </a:cubicBezTo>
                  <a:lnTo>
                    <a:pt x="27753" y="84094"/>
                  </a:lnTo>
                  <a:cubicBezTo>
                    <a:pt x="27953" y="84094"/>
                    <a:pt x="28120" y="84127"/>
                    <a:pt x="28320" y="84127"/>
                  </a:cubicBezTo>
                  <a:lnTo>
                    <a:pt x="28487" y="84127"/>
                  </a:lnTo>
                  <a:cubicBezTo>
                    <a:pt x="28654" y="84127"/>
                    <a:pt x="28821" y="84160"/>
                    <a:pt x="29021" y="84160"/>
                  </a:cubicBezTo>
                  <a:lnTo>
                    <a:pt x="32357" y="84160"/>
                  </a:lnTo>
                  <a:cubicBezTo>
                    <a:pt x="32590" y="84127"/>
                    <a:pt x="32824" y="84127"/>
                    <a:pt x="33024" y="84127"/>
                  </a:cubicBezTo>
                  <a:cubicBezTo>
                    <a:pt x="33090" y="84094"/>
                    <a:pt x="33157" y="84094"/>
                    <a:pt x="33191" y="84094"/>
                  </a:cubicBezTo>
                  <a:cubicBezTo>
                    <a:pt x="33124" y="84761"/>
                    <a:pt x="32657" y="85695"/>
                    <a:pt x="30188" y="85695"/>
                  </a:cubicBezTo>
                  <a:cubicBezTo>
                    <a:pt x="27620" y="85695"/>
                    <a:pt x="27220" y="84694"/>
                    <a:pt x="27153" y="84027"/>
                  </a:cubicBezTo>
                  <a:close/>
                  <a:moveTo>
                    <a:pt x="30589" y="0"/>
                  </a:moveTo>
                  <a:cubicBezTo>
                    <a:pt x="27320" y="0"/>
                    <a:pt x="18914" y="534"/>
                    <a:pt x="11675" y="5471"/>
                  </a:cubicBezTo>
                  <a:cubicBezTo>
                    <a:pt x="3936" y="10775"/>
                    <a:pt x="0" y="19247"/>
                    <a:pt x="0" y="30722"/>
                  </a:cubicBezTo>
                  <a:cubicBezTo>
                    <a:pt x="0" y="45099"/>
                    <a:pt x="6004" y="50570"/>
                    <a:pt x="10808" y="55006"/>
                  </a:cubicBezTo>
                  <a:cubicBezTo>
                    <a:pt x="14377" y="58275"/>
                    <a:pt x="17479" y="61077"/>
                    <a:pt x="17479" y="66748"/>
                  </a:cubicBezTo>
                  <a:cubicBezTo>
                    <a:pt x="17446" y="67115"/>
                    <a:pt x="17446" y="67448"/>
                    <a:pt x="17446" y="67749"/>
                  </a:cubicBezTo>
                  <a:lnTo>
                    <a:pt x="17446" y="74920"/>
                  </a:lnTo>
                  <a:cubicBezTo>
                    <a:pt x="17446" y="79857"/>
                    <a:pt x="20181" y="82826"/>
                    <a:pt x="25552" y="83793"/>
                  </a:cubicBezTo>
                  <a:cubicBezTo>
                    <a:pt x="25585" y="85161"/>
                    <a:pt x="26252" y="87296"/>
                    <a:pt x="30188" y="87296"/>
                  </a:cubicBezTo>
                  <a:cubicBezTo>
                    <a:pt x="33991" y="87296"/>
                    <a:pt x="34725" y="85295"/>
                    <a:pt x="34825" y="83927"/>
                  </a:cubicBezTo>
                  <a:cubicBezTo>
                    <a:pt x="40729" y="83126"/>
                    <a:pt x="43731" y="80091"/>
                    <a:pt x="43731" y="74920"/>
                  </a:cubicBezTo>
                  <a:lnTo>
                    <a:pt x="43731" y="67749"/>
                  </a:lnTo>
                  <a:cubicBezTo>
                    <a:pt x="43731" y="67448"/>
                    <a:pt x="43698" y="67115"/>
                    <a:pt x="43698" y="66748"/>
                  </a:cubicBezTo>
                  <a:cubicBezTo>
                    <a:pt x="43698" y="61077"/>
                    <a:pt x="46767" y="58275"/>
                    <a:pt x="50336" y="55006"/>
                  </a:cubicBezTo>
                  <a:cubicBezTo>
                    <a:pt x="55140" y="50570"/>
                    <a:pt x="61144" y="45099"/>
                    <a:pt x="61144" y="30722"/>
                  </a:cubicBezTo>
                  <a:cubicBezTo>
                    <a:pt x="61144" y="19247"/>
                    <a:pt x="57208" y="10775"/>
                    <a:pt x="49469" y="5471"/>
                  </a:cubicBezTo>
                  <a:cubicBezTo>
                    <a:pt x="42230" y="534"/>
                    <a:pt x="33858" y="0"/>
                    <a:pt x="3058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449;p47"/>
            <p:cNvSpPr/>
            <p:nvPr/>
          </p:nvSpPr>
          <p:spPr>
            <a:xfrm>
              <a:off x="3824201" y="3386909"/>
              <a:ext cx="84265" cy="134124"/>
            </a:xfrm>
            <a:custGeom>
              <a:avLst/>
              <a:gdLst/>
              <a:ahLst/>
              <a:cxnLst/>
              <a:rect l="l" t="t" r="r" b="b"/>
              <a:pathLst>
                <a:path w="4171" h="6639" extrusionOk="0">
                  <a:moveTo>
                    <a:pt x="1" y="0"/>
                  </a:moveTo>
                  <a:lnTo>
                    <a:pt x="1835" y="6638"/>
                  </a:lnTo>
                  <a:lnTo>
                    <a:pt x="4170" y="54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450;p47"/>
            <p:cNvSpPr/>
            <p:nvPr/>
          </p:nvSpPr>
          <p:spPr>
            <a:xfrm>
              <a:off x="3998055" y="3293236"/>
              <a:ext cx="89659" cy="86952"/>
            </a:xfrm>
            <a:custGeom>
              <a:avLst/>
              <a:gdLst/>
              <a:ahLst/>
              <a:cxnLst/>
              <a:rect l="l" t="t" r="r" b="b"/>
              <a:pathLst>
                <a:path w="4438" h="4304" extrusionOk="0">
                  <a:moveTo>
                    <a:pt x="1" y="1"/>
                  </a:moveTo>
                  <a:lnTo>
                    <a:pt x="3070" y="4304"/>
                  </a:lnTo>
                  <a:lnTo>
                    <a:pt x="4437" y="28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451;p47"/>
            <p:cNvSpPr/>
            <p:nvPr/>
          </p:nvSpPr>
          <p:spPr>
            <a:xfrm>
              <a:off x="2936067" y="3386909"/>
              <a:ext cx="84244" cy="134124"/>
            </a:xfrm>
            <a:custGeom>
              <a:avLst/>
              <a:gdLst/>
              <a:ahLst/>
              <a:cxnLst/>
              <a:rect l="l" t="t" r="r" b="b"/>
              <a:pathLst>
                <a:path w="4170" h="6639" extrusionOk="0">
                  <a:moveTo>
                    <a:pt x="4170" y="0"/>
                  </a:moveTo>
                  <a:lnTo>
                    <a:pt x="0" y="5438"/>
                  </a:lnTo>
                  <a:lnTo>
                    <a:pt x="2302" y="6638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452;p47"/>
            <p:cNvSpPr/>
            <p:nvPr/>
          </p:nvSpPr>
          <p:spPr>
            <a:xfrm>
              <a:off x="2756820" y="3293236"/>
              <a:ext cx="89638" cy="86952"/>
            </a:xfrm>
            <a:custGeom>
              <a:avLst/>
              <a:gdLst/>
              <a:ahLst/>
              <a:cxnLst/>
              <a:rect l="l" t="t" r="r" b="b"/>
              <a:pathLst>
                <a:path w="4437" h="4304" extrusionOk="0">
                  <a:moveTo>
                    <a:pt x="4437" y="1"/>
                  </a:moveTo>
                  <a:lnTo>
                    <a:pt x="0" y="2836"/>
                  </a:lnTo>
                  <a:lnTo>
                    <a:pt x="1368" y="4304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453;p47"/>
            <p:cNvSpPr/>
            <p:nvPr/>
          </p:nvSpPr>
          <p:spPr>
            <a:xfrm>
              <a:off x="2915178" y="3376809"/>
              <a:ext cx="104467" cy="157034"/>
            </a:xfrm>
            <a:custGeom>
              <a:avLst/>
              <a:gdLst/>
              <a:ahLst/>
              <a:cxnLst/>
              <a:rect l="l" t="t" r="r" b="b"/>
              <a:pathLst>
                <a:path w="5171" h="7773" extrusionOk="0">
                  <a:moveTo>
                    <a:pt x="5170" y="0"/>
                  </a:moveTo>
                  <a:lnTo>
                    <a:pt x="0" y="5904"/>
                  </a:lnTo>
                  <a:lnTo>
                    <a:pt x="3169" y="7772"/>
                  </a:lnTo>
                  <a:lnTo>
                    <a:pt x="3869" y="7605"/>
                  </a:lnTo>
                  <a:lnTo>
                    <a:pt x="3936" y="6571"/>
                  </a:lnTo>
                  <a:cubicBezTo>
                    <a:pt x="3736" y="6505"/>
                    <a:pt x="2368" y="5838"/>
                    <a:pt x="2368" y="5838"/>
                  </a:cubicBezTo>
                  <a:lnTo>
                    <a:pt x="51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454;p47"/>
            <p:cNvSpPr/>
            <p:nvPr/>
          </p:nvSpPr>
          <p:spPr>
            <a:xfrm>
              <a:off x="2898997" y="3304690"/>
              <a:ext cx="169842" cy="251562"/>
            </a:xfrm>
            <a:custGeom>
              <a:avLst/>
              <a:gdLst/>
              <a:ahLst/>
              <a:cxnLst/>
              <a:rect l="l" t="t" r="r" b="b"/>
              <a:pathLst>
                <a:path w="8407" h="12452" extrusionOk="0">
                  <a:moveTo>
                    <a:pt x="6005" y="4070"/>
                  </a:moveTo>
                  <a:lnTo>
                    <a:pt x="4137" y="10708"/>
                  </a:lnTo>
                  <a:lnTo>
                    <a:pt x="1835" y="9508"/>
                  </a:lnTo>
                  <a:lnTo>
                    <a:pt x="6005" y="4070"/>
                  </a:lnTo>
                  <a:close/>
                  <a:moveTo>
                    <a:pt x="7639" y="1"/>
                  </a:moveTo>
                  <a:cubicBezTo>
                    <a:pt x="7439" y="1"/>
                    <a:pt x="7206" y="101"/>
                    <a:pt x="7072" y="268"/>
                  </a:cubicBezTo>
                  <a:lnTo>
                    <a:pt x="167" y="9307"/>
                  </a:lnTo>
                  <a:cubicBezTo>
                    <a:pt x="67" y="9474"/>
                    <a:pt x="0" y="9708"/>
                    <a:pt x="67" y="9908"/>
                  </a:cubicBezTo>
                  <a:cubicBezTo>
                    <a:pt x="101" y="10108"/>
                    <a:pt x="234" y="10275"/>
                    <a:pt x="434" y="10375"/>
                  </a:cubicBezTo>
                  <a:lnTo>
                    <a:pt x="4270" y="12376"/>
                  </a:lnTo>
                  <a:cubicBezTo>
                    <a:pt x="4370" y="12426"/>
                    <a:pt x="4470" y="12451"/>
                    <a:pt x="4570" y="12451"/>
                  </a:cubicBezTo>
                  <a:cubicBezTo>
                    <a:pt x="4670" y="12451"/>
                    <a:pt x="4771" y="12426"/>
                    <a:pt x="4871" y="12376"/>
                  </a:cubicBezTo>
                  <a:cubicBezTo>
                    <a:pt x="5071" y="12310"/>
                    <a:pt x="5238" y="12143"/>
                    <a:pt x="5271" y="11943"/>
                  </a:cubicBezTo>
                  <a:lnTo>
                    <a:pt x="8340" y="901"/>
                  </a:lnTo>
                  <a:cubicBezTo>
                    <a:pt x="8406" y="568"/>
                    <a:pt x="8273" y="234"/>
                    <a:pt x="7973" y="68"/>
                  </a:cubicBezTo>
                  <a:cubicBezTo>
                    <a:pt x="7873" y="34"/>
                    <a:pt x="7739" y="1"/>
                    <a:pt x="7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455;p47"/>
            <p:cNvSpPr/>
            <p:nvPr/>
          </p:nvSpPr>
          <p:spPr>
            <a:xfrm>
              <a:off x="3822868" y="3380849"/>
              <a:ext cx="101093" cy="159721"/>
            </a:xfrm>
            <a:custGeom>
              <a:avLst/>
              <a:gdLst/>
              <a:ahLst/>
              <a:cxnLst/>
              <a:rect l="l" t="t" r="r" b="b"/>
              <a:pathLst>
                <a:path w="5004" h="7906" extrusionOk="0">
                  <a:moveTo>
                    <a:pt x="0" y="0"/>
                  </a:moveTo>
                  <a:lnTo>
                    <a:pt x="1501" y="7906"/>
                  </a:lnTo>
                  <a:lnTo>
                    <a:pt x="5004" y="6305"/>
                  </a:lnTo>
                  <a:lnTo>
                    <a:pt x="4537" y="4737"/>
                  </a:lnTo>
                  <a:lnTo>
                    <a:pt x="2869" y="5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456;p47"/>
            <p:cNvSpPr/>
            <p:nvPr/>
          </p:nvSpPr>
          <p:spPr>
            <a:xfrm>
              <a:off x="3776364" y="3304690"/>
              <a:ext cx="169176" cy="251562"/>
            </a:xfrm>
            <a:custGeom>
              <a:avLst/>
              <a:gdLst/>
              <a:ahLst/>
              <a:cxnLst/>
              <a:rect l="l" t="t" r="r" b="b"/>
              <a:pathLst>
                <a:path w="8374" h="12452" extrusionOk="0">
                  <a:moveTo>
                    <a:pt x="2369" y="4070"/>
                  </a:moveTo>
                  <a:lnTo>
                    <a:pt x="6538" y="9508"/>
                  </a:lnTo>
                  <a:lnTo>
                    <a:pt x="4203" y="10708"/>
                  </a:lnTo>
                  <a:lnTo>
                    <a:pt x="2369" y="4070"/>
                  </a:lnTo>
                  <a:close/>
                  <a:moveTo>
                    <a:pt x="701" y="1"/>
                  </a:moveTo>
                  <a:cubicBezTo>
                    <a:pt x="334" y="1"/>
                    <a:pt x="0" y="334"/>
                    <a:pt x="0" y="701"/>
                  </a:cubicBezTo>
                  <a:cubicBezTo>
                    <a:pt x="0" y="801"/>
                    <a:pt x="34" y="901"/>
                    <a:pt x="67" y="1002"/>
                  </a:cubicBezTo>
                  <a:lnTo>
                    <a:pt x="3069" y="11943"/>
                  </a:lnTo>
                  <a:cubicBezTo>
                    <a:pt x="3136" y="12143"/>
                    <a:pt x="3303" y="12310"/>
                    <a:pt x="3470" y="12376"/>
                  </a:cubicBezTo>
                  <a:cubicBezTo>
                    <a:pt x="3570" y="12426"/>
                    <a:pt x="3678" y="12451"/>
                    <a:pt x="3786" y="12451"/>
                  </a:cubicBezTo>
                  <a:cubicBezTo>
                    <a:pt x="3895" y="12451"/>
                    <a:pt x="4003" y="12426"/>
                    <a:pt x="4103" y="12376"/>
                  </a:cubicBezTo>
                  <a:lnTo>
                    <a:pt x="7939" y="10375"/>
                  </a:lnTo>
                  <a:cubicBezTo>
                    <a:pt x="8140" y="10275"/>
                    <a:pt x="8273" y="10108"/>
                    <a:pt x="8306" y="9908"/>
                  </a:cubicBezTo>
                  <a:cubicBezTo>
                    <a:pt x="8373" y="9708"/>
                    <a:pt x="8306" y="9474"/>
                    <a:pt x="8173" y="9307"/>
                  </a:cubicBezTo>
                  <a:lnTo>
                    <a:pt x="1268" y="268"/>
                  </a:lnTo>
                  <a:cubicBezTo>
                    <a:pt x="1135" y="101"/>
                    <a:pt x="934" y="1"/>
                    <a:pt x="734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457;p47"/>
            <p:cNvSpPr/>
            <p:nvPr/>
          </p:nvSpPr>
          <p:spPr>
            <a:xfrm>
              <a:off x="3994701" y="3287842"/>
              <a:ext cx="107154" cy="105154"/>
            </a:xfrm>
            <a:custGeom>
              <a:avLst/>
              <a:gdLst/>
              <a:ahLst/>
              <a:cxnLst/>
              <a:rect l="l" t="t" r="r" b="b"/>
              <a:pathLst>
                <a:path w="5304" h="5205" extrusionOk="0">
                  <a:moveTo>
                    <a:pt x="0" y="1"/>
                  </a:moveTo>
                  <a:lnTo>
                    <a:pt x="3036" y="5205"/>
                  </a:lnTo>
                  <a:lnTo>
                    <a:pt x="5304" y="3103"/>
                  </a:lnTo>
                  <a:lnTo>
                    <a:pt x="4203" y="2469"/>
                  </a:lnTo>
                  <a:lnTo>
                    <a:pt x="3303" y="33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458;p47"/>
            <p:cNvSpPr/>
            <p:nvPr/>
          </p:nvSpPr>
          <p:spPr>
            <a:xfrm>
              <a:off x="3928663" y="3227197"/>
              <a:ext cx="196126" cy="190065"/>
            </a:xfrm>
            <a:custGeom>
              <a:avLst/>
              <a:gdLst/>
              <a:ahLst/>
              <a:cxnLst/>
              <a:rect l="l" t="t" r="r" b="b"/>
              <a:pathLst>
                <a:path w="9708" h="9408" extrusionOk="0">
                  <a:moveTo>
                    <a:pt x="3436" y="3270"/>
                  </a:moveTo>
                  <a:lnTo>
                    <a:pt x="7872" y="6105"/>
                  </a:lnTo>
                  <a:lnTo>
                    <a:pt x="6505" y="7573"/>
                  </a:lnTo>
                  <a:lnTo>
                    <a:pt x="3436" y="3270"/>
                  </a:lnTo>
                  <a:close/>
                  <a:moveTo>
                    <a:pt x="701" y="1"/>
                  </a:moveTo>
                  <a:cubicBezTo>
                    <a:pt x="334" y="1"/>
                    <a:pt x="0" y="301"/>
                    <a:pt x="0" y="701"/>
                  </a:cubicBezTo>
                  <a:cubicBezTo>
                    <a:pt x="0" y="868"/>
                    <a:pt x="67" y="1035"/>
                    <a:pt x="200" y="1168"/>
                  </a:cubicBezTo>
                  <a:lnTo>
                    <a:pt x="5871" y="9107"/>
                  </a:lnTo>
                  <a:cubicBezTo>
                    <a:pt x="6004" y="9274"/>
                    <a:pt x="6205" y="9374"/>
                    <a:pt x="6405" y="9407"/>
                  </a:cubicBezTo>
                  <a:cubicBezTo>
                    <a:pt x="6605" y="9407"/>
                    <a:pt x="6838" y="9341"/>
                    <a:pt x="6972" y="9174"/>
                  </a:cubicBezTo>
                  <a:lnTo>
                    <a:pt x="9507" y="6439"/>
                  </a:lnTo>
                  <a:cubicBezTo>
                    <a:pt x="9640" y="6272"/>
                    <a:pt x="9707" y="6072"/>
                    <a:pt x="9674" y="5872"/>
                  </a:cubicBezTo>
                  <a:cubicBezTo>
                    <a:pt x="9640" y="5638"/>
                    <a:pt x="9540" y="5471"/>
                    <a:pt x="9340" y="5338"/>
                  </a:cubicBezTo>
                  <a:lnTo>
                    <a:pt x="1101" y="101"/>
                  </a:lnTo>
                  <a:cubicBezTo>
                    <a:pt x="1001" y="34"/>
                    <a:pt x="867" y="1"/>
                    <a:pt x="734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459;p47"/>
            <p:cNvSpPr/>
            <p:nvPr/>
          </p:nvSpPr>
          <p:spPr>
            <a:xfrm>
              <a:off x="2733891" y="3283802"/>
              <a:ext cx="124710" cy="116609"/>
            </a:xfrm>
            <a:custGeom>
              <a:avLst/>
              <a:gdLst/>
              <a:ahLst/>
              <a:cxnLst/>
              <a:rect l="l" t="t" r="r" b="b"/>
              <a:pathLst>
                <a:path w="6173" h="5772" extrusionOk="0">
                  <a:moveTo>
                    <a:pt x="6172" y="1"/>
                  </a:moveTo>
                  <a:lnTo>
                    <a:pt x="1" y="2803"/>
                  </a:lnTo>
                  <a:lnTo>
                    <a:pt x="2670" y="5772"/>
                  </a:lnTo>
                  <a:lnTo>
                    <a:pt x="3337" y="4671"/>
                  </a:lnTo>
                  <a:cubicBezTo>
                    <a:pt x="3203" y="4504"/>
                    <a:pt x="2269" y="3370"/>
                    <a:pt x="2269" y="3370"/>
                  </a:cubicBezTo>
                  <a:lnTo>
                    <a:pt x="6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460;p47"/>
            <p:cNvSpPr/>
            <p:nvPr/>
          </p:nvSpPr>
          <p:spPr>
            <a:xfrm>
              <a:off x="2719750" y="3227197"/>
              <a:ext cx="196793" cy="190065"/>
            </a:xfrm>
            <a:custGeom>
              <a:avLst/>
              <a:gdLst/>
              <a:ahLst/>
              <a:cxnLst/>
              <a:rect l="l" t="t" r="r" b="b"/>
              <a:pathLst>
                <a:path w="9741" h="9408" extrusionOk="0">
                  <a:moveTo>
                    <a:pt x="6272" y="3270"/>
                  </a:moveTo>
                  <a:lnTo>
                    <a:pt x="3203" y="7573"/>
                  </a:lnTo>
                  <a:lnTo>
                    <a:pt x="1835" y="6105"/>
                  </a:lnTo>
                  <a:lnTo>
                    <a:pt x="6272" y="3270"/>
                  </a:lnTo>
                  <a:close/>
                  <a:moveTo>
                    <a:pt x="8974" y="1"/>
                  </a:moveTo>
                  <a:cubicBezTo>
                    <a:pt x="8840" y="1"/>
                    <a:pt x="8707" y="34"/>
                    <a:pt x="8607" y="101"/>
                  </a:cubicBezTo>
                  <a:lnTo>
                    <a:pt x="367" y="5338"/>
                  </a:lnTo>
                  <a:cubicBezTo>
                    <a:pt x="167" y="5471"/>
                    <a:pt x="67" y="5638"/>
                    <a:pt x="34" y="5872"/>
                  </a:cubicBezTo>
                  <a:cubicBezTo>
                    <a:pt x="0" y="6072"/>
                    <a:pt x="67" y="6272"/>
                    <a:pt x="201" y="6439"/>
                  </a:cubicBezTo>
                  <a:lnTo>
                    <a:pt x="2736" y="9174"/>
                  </a:lnTo>
                  <a:cubicBezTo>
                    <a:pt x="2869" y="9341"/>
                    <a:pt x="3103" y="9407"/>
                    <a:pt x="3303" y="9407"/>
                  </a:cubicBezTo>
                  <a:cubicBezTo>
                    <a:pt x="3503" y="9407"/>
                    <a:pt x="3703" y="9274"/>
                    <a:pt x="3837" y="9107"/>
                  </a:cubicBezTo>
                  <a:lnTo>
                    <a:pt x="9574" y="1102"/>
                  </a:lnTo>
                  <a:cubicBezTo>
                    <a:pt x="9741" y="835"/>
                    <a:pt x="9741" y="468"/>
                    <a:pt x="9507" y="201"/>
                  </a:cubicBezTo>
                  <a:cubicBezTo>
                    <a:pt x="9374" y="67"/>
                    <a:pt x="9174" y="1"/>
                    <a:pt x="8974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" name="الشكل المطلوب">
            <a:extLst>
              <a:ext uri="{FF2B5EF4-FFF2-40B4-BE49-F238E27FC236}">
                <a16:creationId xmlns="" xmlns:a16="http://schemas.microsoft.com/office/drawing/2014/main" id="{21C9D892-0547-488E-A78F-30B6C16234DD}"/>
              </a:ext>
            </a:extLst>
          </p:cNvPr>
          <p:cNvSpPr/>
          <p:nvPr/>
        </p:nvSpPr>
        <p:spPr>
          <a:xfrm>
            <a:off x="8226893" y="3646343"/>
            <a:ext cx="1834215" cy="1857471"/>
          </a:xfrm>
          <a:prstGeom prst="cub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en-US" dirty="0"/>
              <a:t> </a:t>
            </a:r>
            <a:endParaRPr lang="ar-SA" dirty="0"/>
          </a:p>
        </p:txBody>
      </p:sp>
      <p:sp>
        <p:nvSpPr>
          <p:cNvPr id="8" name="صحيح">
            <a:extLst>
              <a:ext uri="{FF2B5EF4-FFF2-40B4-BE49-F238E27FC236}">
                <a16:creationId xmlns="" xmlns:a16="http://schemas.microsoft.com/office/drawing/2014/main" id="{8E49564C-1A26-44B4-8461-C41E55272443}"/>
              </a:ext>
            </a:extLst>
          </p:cNvPr>
          <p:cNvSpPr>
            <a:spLocks noChangeAspect="1"/>
          </p:cNvSpPr>
          <p:nvPr/>
        </p:nvSpPr>
        <p:spPr>
          <a:xfrm>
            <a:off x="13832505" y="8009198"/>
            <a:ext cx="1834215" cy="1857471"/>
          </a:xfrm>
          <a:prstGeom prst="flowChartProcess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JO" dirty="0"/>
              <a:t> </a:t>
            </a:r>
            <a:endParaRPr lang="ar-SA" dirty="0"/>
          </a:p>
        </p:txBody>
      </p:sp>
      <p:sp>
        <p:nvSpPr>
          <p:cNvPr id="9" name="خطأ 1">
            <a:extLst>
              <a:ext uri="{FF2B5EF4-FFF2-40B4-BE49-F238E27FC236}">
                <a16:creationId xmlns="" xmlns:a16="http://schemas.microsoft.com/office/drawing/2014/main" id="{7D1FAF80-08A9-4665-88DF-341D7ECB5BE9}"/>
              </a:ext>
            </a:extLst>
          </p:cNvPr>
          <p:cNvSpPr>
            <a:spLocks noChangeAspect="1"/>
          </p:cNvSpPr>
          <p:nvPr/>
        </p:nvSpPr>
        <p:spPr>
          <a:xfrm>
            <a:off x="8215265" y="8009198"/>
            <a:ext cx="1857471" cy="1857471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en-US"/>
              <a:t> </a:t>
            </a:r>
            <a:endParaRPr lang="ar-SA" dirty="0"/>
          </a:p>
        </p:txBody>
      </p:sp>
      <p:sp>
        <p:nvSpPr>
          <p:cNvPr id="10" name="خطأ 2">
            <a:extLst>
              <a:ext uri="{FF2B5EF4-FFF2-40B4-BE49-F238E27FC236}">
                <a16:creationId xmlns="" xmlns:a16="http://schemas.microsoft.com/office/drawing/2014/main" id="{0AD625E5-F31F-4CC2-B73D-C3ED55E84335}"/>
              </a:ext>
            </a:extLst>
          </p:cNvPr>
          <p:cNvSpPr>
            <a:spLocks noChangeAspect="1"/>
          </p:cNvSpPr>
          <p:nvPr/>
        </p:nvSpPr>
        <p:spPr>
          <a:xfrm>
            <a:off x="3552729" y="8009198"/>
            <a:ext cx="1857471" cy="1857471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en-US"/>
              <a:t> </a:t>
            </a:r>
            <a:endParaRPr lang="ar-SA" dirty="0"/>
          </a:p>
        </p:txBody>
      </p:sp>
      <p:sp>
        <p:nvSpPr>
          <p:cNvPr id="13" name="رسالة أحسنت">
            <a:extLst>
              <a:ext uri="{FF2B5EF4-FFF2-40B4-BE49-F238E27FC236}">
                <a16:creationId xmlns="" xmlns:a16="http://schemas.microsoft.com/office/drawing/2014/main" id="{D204E2CE-3F91-46D4-85C9-0499B21F73F5}"/>
              </a:ext>
            </a:extLst>
          </p:cNvPr>
          <p:cNvSpPr/>
          <p:nvPr/>
        </p:nvSpPr>
        <p:spPr>
          <a:xfrm>
            <a:off x="6643634" y="3265967"/>
            <a:ext cx="1423035" cy="899133"/>
          </a:xfrm>
          <a:prstGeom prst="cloudCallout">
            <a:avLst>
              <a:gd name="adj1" fmla="val 38371"/>
              <a:gd name="adj2" fmla="val 7037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JO" sz="2100" b="1" dirty="0">
                <a:solidFill>
                  <a:sysClr val="windowText" lastClr="000000"/>
                </a:solidFill>
              </a:rPr>
              <a:t>أحسنت.</a:t>
            </a:r>
            <a:endParaRPr lang="ar-SA" sz="2100" b="1" dirty="0">
              <a:solidFill>
                <a:sysClr val="windowText" lastClr="000000"/>
              </a:solidFill>
            </a:endParaRPr>
          </a:p>
        </p:txBody>
      </p:sp>
      <p:pic>
        <p:nvPicPr>
          <p:cNvPr id="19" name="عيون وفم">
            <a:extLst>
              <a:ext uri="{FF2B5EF4-FFF2-40B4-BE49-F238E27FC236}">
                <a16:creationId xmlns="" xmlns:a16="http://schemas.microsoft.com/office/drawing/2014/main" id="{81A45FED-BDFD-473E-B86F-8085021DD1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307397"/>
            <a:ext cx="821073" cy="912303"/>
          </a:xfrm>
          <a:prstGeom prst="rect">
            <a:avLst/>
          </a:prstGeom>
        </p:spPr>
      </p:pic>
      <p:sp>
        <p:nvSpPr>
          <p:cNvPr id="4" name="AutoShape 34" descr="Forest - YCS"/>
          <p:cNvSpPr>
            <a:spLocks noChangeAspect="1" noChangeArrowheads="1"/>
          </p:cNvSpPr>
          <p:nvPr/>
        </p:nvSpPr>
        <p:spPr bwMode="auto">
          <a:xfrm>
            <a:off x="-92869" y="-204788"/>
            <a:ext cx="45720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57" name="Picture 18" descr="Sliding vs. Rolling: Moment of Inertia Demo - GIF on Imgu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74973"/>
            <a:ext cx="4953000" cy="329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alling Boxes GIFs - Get the best GIF on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737" y="3715533"/>
            <a:ext cx="1480201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44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Transition.wav"/>
          </p:stSnd>
        </p:sndAc>
      </p:transition>
    </mc:Choice>
    <mc:Fallback xmlns="">
      <p:transition spd="med">
        <p:fade/>
        <p:sndAc>
          <p:stSnd>
            <p:snd r:embed="rId11" name="Transi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tone_bright_sparkle_award_star_001_43980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 Notification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 Notification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022E-16 L -0.30651 -0.42454 " pathEditMode="relative" rAng="0" ptsTypes="AA">
                                      <p:cBhvr>
                                        <p:cTn id="34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-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 Xylophone Ascend Fast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21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Ding and Small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041494" y="275200"/>
            <a:ext cx="2387506" cy="372500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1100" dirty="0" smtClean="0">
                <a:solidFill>
                  <a:srgbClr val="CC3399"/>
                </a:solidFill>
                <a:latin typeface="Sakkal Majalla" panose="02000000000000000000" pitchFamily="2" charset="-78"/>
                <a:cs typeface="PT Bold Heading" pitchFamily="2" charset="-78"/>
              </a:rPr>
              <a:t>أضغط للتحفيز نجوم او ابتسامة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685801" y="1040525"/>
            <a:ext cx="16981955" cy="85987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3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40" tIns="102870" rIns="205740" bIns="10287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400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53164" y="318762"/>
            <a:ext cx="5282699" cy="2619077"/>
          </a:xfrm>
          <a:prstGeom prst="rect">
            <a:avLst/>
          </a:prstGeom>
        </p:spPr>
      </p:pic>
      <p:sp>
        <p:nvSpPr>
          <p:cNvPr id="36" name="السؤال">
            <a:extLst>
              <a:ext uri="{FF2B5EF4-FFF2-40B4-BE49-F238E27FC236}">
                <a16:creationId xmlns:a16="http://schemas.microsoft.com/office/drawing/2014/main" xmlns="" id="{893BF66B-CD48-4AFC-A586-4599C57B7E5C}"/>
              </a:ext>
            </a:extLst>
          </p:cNvPr>
          <p:cNvSpPr/>
          <p:nvPr/>
        </p:nvSpPr>
        <p:spPr>
          <a:xfrm>
            <a:off x="5715000" y="1038263"/>
            <a:ext cx="8001000" cy="8697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صل الكلمة بالصورة المناسبة</a:t>
            </a:r>
            <a:endParaRPr lang="ar-SA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" name="رمادي">
            <a:hlinkClick r:id="rId8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9" y="334400"/>
            <a:ext cx="1669747" cy="1293900"/>
          </a:xfrm>
          <a:prstGeom prst="rect">
            <a:avLst/>
          </a:prstGeom>
        </p:spPr>
      </p:pic>
      <p:pic>
        <p:nvPicPr>
          <p:cNvPr id="48" name="رمادي">
            <a:hlinkClick r:id="rId10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408" y="510214"/>
            <a:ext cx="1666677" cy="942271"/>
          </a:xfrm>
          <a:prstGeom prst="rect">
            <a:avLst/>
          </a:prstGeom>
        </p:spPr>
      </p:pic>
      <p:sp>
        <p:nvSpPr>
          <p:cNvPr id="68" name="TextBox 4"/>
          <p:cNvSpPr txBox="1"/>
          <p:nvPr/>
        </p:nvSpPr>
        <p:spPr>
          <a:xfrm>
            <a:off x="12573000" y="5129357"/>
            <a:ext cx="4528159" cy="1246495"/>
          </a:xfrm>
          <a:prstGeom prst="rect">
            <a:avLst/>
          </a:prstGeom>
          <a:noFill/>
          <a:ln w="38100">
            <a:solidFill>
              <a:srgbClr val="FFBB33"/>
            </a:solidFill>
          </a:ln>
        </p:spPr>
        <p:txBody>
          <a:bodyPr wrap="square" lIns="137160" tIns="68580" rIns="137160" bIns="68580" rtlCol="1">
            <a:spAutoFit/>
          </a:bodyPr>
          <a:lstStyle/>
          <a:p>
            <a:pPr algn="ctr" defTabSz="685800">
              <a:defRPr/>
            </a:pPr>
            <a:r>
              <a:rPr lang="ar-SA" sz="7200" b="1" dirty="0" smtClean="0">
                <a:solidFill>
                  <a:srgbClr val="455D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ينزلق ويتراص</a:t>
            </a:r>
            <a:endParaRPr lang="ar-AE" sz="7200" b="1" dirty="0">
              <a:solidFill>
                <a:srgbClr val="455D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9" name="TextBox 5"/>
          <p:cNvSpPr txBox="1"/>
          <p:nvPr/>
        </p:nvSpPr>
        <p:spPr>
          <a:xfrm>
            <a:off x="12622482" y="7209187"/>
            <a:ext cx="4479728" cy="1246495"/>
          </a:xfrm>
          <a:prstGeom prst="rect">
            <a:avLst/>
          </a:prstGeom>
          <a:noFill/>
          <a:ln w="38100">
            <a:solidFill>
              <a:srgbClr val="FF598F"/>
            </a:solidFill>
          </a:ln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7200" b="1" dirty="0" smtClean="0">
                <a:solidFill>
                  <a:srgbClr val="455D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يتراص ويتدحرج</a:t>
            </a:r>
            <a:endParaRPr lang="ar-AE" sz="7200" b="1" dirty="0">
              <a:solidFill>
                <a:srgbClr val="455D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0" name="TextBox 7"/>
          <p:cNvSpPr txBox="1"/>
          <p:nvPr/>
        </p:nvSpPr>
        <p:spPr>
          <a:xfrm>
            <a:off x="12573234" y="3242615"/>
            <a:ext cx="4528976" cy="1246495"/>
          </a:xfrm>
          <a:prstGeom prst="rect">
            <a:avLst/>
          </a:prstGeom>
          <a:noFill/>
          <a:ln w="38100">
            <a:solidFill>
              <a:srgbClr val="4BD97B"/>
            </a:solidFill>
          </a:ln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7200" b="1" dirty="0" smtClean="0">
                <a:solidFill>
                  <a:srgbClr val="455D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يتدحرج</a:t>
            </a:r>
            <a:endParaRPr lang="ar-AE" sz="7200" b="1" dirty="0">
              <a:solidFill>
                <a:srgbClr val="455D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1" name="Picture 2" descr="Buy Social Signals | Real Signals from Real People | Only $10">
            <a:extLst>
              <a:ext uri="{FF2B5EF4-FFF2-40B4-BE49-F238E27FC236}">
                <a16:creationId xmlns="" xmlns:a16="http://schemas.microsoft.com/office/drawing/2014/main" id="{3225E4F0-1D5C-47E0-99E0-ECE5E279F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38100"/>
            <a:ext cx="2062057" cy="219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6"/>
          <p:cNvSpPr txBox="1"/>
          <p:nvPr/>
        </p:nvSpPr>
        <p:spPr>
          <a:xfrm>
            <a:off x="2533916" y="2563325"/>
            <a:ext cx="3629546" cy="1246495"/>
          </a:xfrm>
          <a:prstGeom prst="rect">
            <a:avLst/>
          </a:prstGeom>
          <a:noFill/>
          <a:ln w="38100">
            <a:solidFill>
              <a:srgbClr val="2FD1FF"/>
            </a:solidFill>
          </a:ln>
        </p:spPr>
        <p:txBody>
          <a:bodyPr wrap="square" lIns="137160" tIns="68580" rIns="137160" bIns="68580" rtlCol="1">
            <a:spAutoFit/>
          </a:bodyPr>
          <a:lstStyle/>
          <a:p>
            <a:pPr algn="ctr" defTabSz="685800">
              <a:defRPr/>
            </a:pPr>
            <a:endParaRPr lang="ar-AE" sz="7200" b="1" dirty="0">
              <a:solidFill>
                <a:srgbClr val="455D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3" name="TextBox 6"/>
          <p:cNvSpPr txBox="1"/>
          <p:nvPr/>
        </p:nvSpPr>
        <p:spPr>
          <a:xfrm>
            <a:off x="2590800" y="4914900"/>
            <a:ext cx="3629546" cy="1246495"/>
          </a:xfrm>
          <a:prstGeom prst="rect">
            <a:avLst/>
          </a:prstGeom>
          <a:noFill/>
          <a:ln w="38100">
            <a:solidFill>
              <a:srgbClr val="2FD1FF"/>
            </a:solidFill>
          </a:ln>
        </p:spPr>
        <p:txBody>
          <a:bodyPr wrap="square" lIns="137160" tIns="68580" rIns="137160" bIns="68580" rtlCol="1">
            <a:spAutoFit/>
          </a:bodyPr>
          <a:lstStyle/>
          <a:p>
            <a:pPr algn="ctr" defTabSz="685800">
              <a:defRPr/>
            </a:pPr>
            <a:endParaRPr lang="ar-AE" sz="7200" b="1" dirty="0">
              <a:solidFill>
                <a:srgbClr val="455D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5" name="TextBox 6"/>
          <p:cNvSpPr txBox="1"/>
          <p:nvPr/>
        </p:nvSpPr>
        <p:spPr>
          <a:xfrm>
            <a:off x="2590800" y="7466737"/>
            <a:ext cx="3629546" cy="1246495"/>
          </a:xfrm>
          <a:prstGeom prst="rect">
            <a:avLst/>
          </a:prstGeom>
          <a:noFill/>
          <a:ln w="38100">
            <a:solidFill>
              <a:srgbClr val="2FD1FF"/>
            </a:solidFill>
          </a:ln>
        </p:spPr>
        <p:txBody>
          <a:bodyPr wrap="square" lIns="137160" tIns="68580" rIns="137160" bIns="68580" rtlCol="1">
            <a:spAutoFit/>
          </a:bodyPr>
          <a:lstStyle/>
          <a:p>
            <a:pPr algn="ctr" defTabSz="685800">
              <a:defRPr/>
            </a:pPr>
            <a:endParaRPr lang="ar-AE" sz="7200" b="1" dirty="0">
              <a:solidFill>
                <a:srgbClr val="455D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0475" y="1922527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0475" y="4366913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0" y="691875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844BC319-8BB2-44A8-BAD7-22E85312A3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93" y="2300096"/>
            <a:ext cx="1205323" cy="143681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1F8D23EC-0347-4C15-9E71-CE85FF82F6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93" y="6975242"/>
            <a:ext cx="1422813" cy="134505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90BC0067-A933-4235-A1CE-B96010DD18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03" y="4633613"/>
            <a:ext cx="1436809" cy="1414527"/>
          </a:xfrm>
          <a:prstGeom prst="rect">
            <a:avLst/>
          </a:prstGeom>
        </p:spPr>
      </p:pic>
      <p:pic>
        <p:nvPicPr>
          <p:cNvPr id="23" name="صورة 10">
            <a:extLst>
              <a:ext uri="{FF2B5EF4-FFF2-40B4-BE49-F238E27FC236}">
                <a16:creationId xmlns:a16="http://schemas.microsoft.com/office/drawing/2014/main" xmlns="" id="{82A26A22-EB0A-C3AC-B5B5-E92D23644F3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437281"/>
            <a:ext cx="2001619" cy="20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صورة 12">
            <a:extLst>
              <a:ext uri="{FF2B5EF4-FFF2-40B4-BE49-F238E27FC236}">
                <a16:creationId xmlns:a16="http://schemas.microsoft.com/office/drawing/2014/main" xmlns="" id="{57B20F95-0F27-AA88-711C-AA3CA4DEBD7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59" y="1790700"/>
            <a:ext cx="2714941" cy="2714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xmlns="" id="{2592B818-8D51-43E4-A833-D16E34B1E6F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47143" l="0" r="14463"/>
                    </a14:imgEffect>
                  </a14:imgLayer>
                </a14:imgProps>
              </a:ext>
            </a:extLst>
          </a:blip>
          <a:srcRect l="1492" t="6114" r="90222" b="55430"/>
          <a:stretch/>
        </p:blipFill>
        <p:spPr>
          <a:xfrm>
            <a:off x="3545523" y="6743700"/>
            <a:ext cx="1940877" cy="258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55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9.00123E-7 L -0.25087 0.156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43" y="78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62515E-6 L -0.2592 -0.2557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0" y="-127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40444E-6 L -0.25677 0.023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9" y="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8" grpId="0" animBg="1"/>
      <p:bldP spid="69" grpId="0" animBg="1"/>
      <p:bldP spid="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324788" y="1266860"/>
            <a:ext cx="17557862" cy="8446077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40" tIns="102870" rIns="205740" bIns="10287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400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62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344400" y="1363981"/>
            <a:ext cx="5282699" cy="1950719"/>
          </a:xfrm>
          <a:prstGeom prst="rect">
            <a:avLst/>
          </a:prstGeom>
        </p:spPr>
      </p:pic>
      <p:pic>
        <p:nvPicPr>
          <p:cNvPr id="63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216621" y="-66377"/>
            <a:ext cx="4726979" cy="2619077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="" xmlns:a16="http://schemas.microsoft.com/office/drawing/2014/main" id="{144BBF20-594D-49BB-997B-EDE740344789}"/>
              </a:ext>
            </a:extLst>
          </p:cNvPr>
          <p:cNvGrpSpPr/>
          <p:nvPr/>
        </p:nvGrpSpPr>
        <p:grpSpPr>
          <a:xfrm>
            <a:off x="14817998" y="377190"/>
            <a:ext cx="2403516" cy="827976"/>
            <a:chOff x="5031746" y="1847771"/>
            <a:chExt cx="1602344" cy="735979"/>
          </a:xfrm>
        </p:grpSpPr>
        <p:grpSp>
          <p:nvGrpSpPr>
            <p:cNvPr id="3" name="مجموعة 2">
              <a:extLst>
                <a:ext uri="{FF2B5EF4-FFF2-40B4-BE49-F238E27FC236}">
                  <a16:creationId xmlns="" xmlns:a16="http://schemas.microsoft.com/office/drawing/2014/main" id="{5E7E84A9-A852-42C4-AFEE-178BAA60825A}"/>
                </a:ext>
              </a:extLst>
            </p:cNvPr>
            <p:cNvGrpSpPr/>
            <p:nvPr/>
          </p:nvGrpSpPr>
          <p:grpSpPr>
            <a:xfrm>
              <a:off x="5031746" y="1937946"/>
              <a:ext cx="1602344" cy="645804"/>
              <a:chOff x="1295635" y="1268760"/>
              <a:chExt cx="2288500" cy="936104"/>
            </a:xfrm>
            <a:solidFill>
              <a:schemeClr val="bg1"/>
            </a:soli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perspectiveAbove"/>
              <a:lightRig rig="threePt" dir="t"/>
            </a:scene3d>
          </p:grpSpPr>
          <p:sp>
            <p:nvSpPr>
              <p:cNvPr id="5" name="مستطيل مستدير الزوايا 54">
                <a:extLst>
                  <a:ext uri="{FF2B5EF4-FFF2-40B4-BE49-F238E27FC236}">
                    <a16:creationId xmlns="" xmlns:a16="http://schemas.microsoft.com/office/drawing/2014/main" id="{71DF0043-5F08-4E48-B4EC-47A943C13136}"/>
                  </a:ext>
                </a:extLst>
              </p:cNvPr>
              <p:cNvSpPr/>
              <p:nvPr/>
            </p:nvSpPr>
            <p:spPr>
              <a:xfrm>
                <a:off x="1295635" y="1929361"/>
                <a:ext cx="2288500" cy="27550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sz="2400"/>
              </a:p>
            </p:txBody>
          </p:sp>
          <p:sp>
            <p:nvSpPr>
              <p:cNvPr id="6" name="شكل بيضاوي 5">
                <a:extLst>
                  <a:ext uri="{FF2B5EF4-FFF2-40B4-BE49-F238E27FC236}">
                    <a16:creationId xmlns="" xmlns:a16="http://schemas.microsoft.com/office/drawing/2014/main" id="{BAE29FB1-19F4-4D98-AE7D-ACF1F713C8EC}"/>
                  </a:ext>
                </a:extLst>
              </p:cNvPr>
              <p:cNvSpPr/>
              <p:nvPr/>
            </p:nvSpPr>
            <p:spPr>
              <a:xfrm>
                <a:off x="1582303" y="1374504"/>
                <a:ext cx="328527" cy="30603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sz="2400"/>
              </a:p>
            </p:txBody>
          </p:sp>
          <p:sp>
            <p:nvSpPr>
              <p:cNvPr id="7" name="شكل بيضاوي 6">
                <a:extLst>
                  <a:ext uri="{FF2B5EF4-FFF2-40B4-BE49-F238E27FC236}">
                    <a16:creationId xmlns="" xmlns:a16="http://schemas.microsoft.com/office/drawing/2014/main" id="{3AFD6C66-B127-4ED9-A63B-AF947EB8C538}"/>
                  </a:ext>
                </a:extLst>
              </p:cNvPr>
              <p:cNvSpPr/>
              <p:nvPr/>
            </p:nvSpPr>
            <p:spPr>
              <a:xfrm>
                <a:off x="1835696" y="1268760"/>
                <a:ext cx="720080" cy="92445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sz="2400"/>
              </a:p>
            </p:txBody>
          </p:sp>
          <p:sp>
            <p:nvSpPr>
              <p:cNvPr id="8" name="شكل بيضاوي 7">
                <a:extLst>
                  <a:ext uri="{FF2B5EF4-FFF2-40B4-BE49-F238E27FC236}">
                    <a16:creationId xmlns="" xmlns:a16="http://schemas.microsoft.com/office/drawing/2014/main" id="{52413955-D775-469D-88FB-0D0FD01D7F33}"/>
                  </a:ext>
                </a:extLst>
              </p:cNvPr>
              <p:cNvSpPr/>
              <p:nvPr/>
            </p:nvSpPr>
            <p:spPr>
              <a:xfrm>
                <a:off x="2897979" y="1680538"/>
                <a:ext cx="593901" cy="49764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sz="2400"/>
              </a:p>
            </p:txBody>
          </p:sp>
          <p:sp>
            <p:nvSpPr>
              <p:cNvPr id="9" name="شكل بيضاوي 8">
                <a:extLst>
                  <a:ext uri="{FF2B5EF4-FFF2-40B4-BE49-F238E27FC236}">
                    <a16:creationId xmlns="" xmlns:a16="http://schemas.microsoft.com/office/drawing/2014/main" id="{56C94543-F9E9-42FB-8C3C-602552905EDF}"/>
                  </a:ext>
                </a:extLst>
              </p:cNvPr>
              <p:cNvSpPr/>
              <p:nvPr/>
            </p:nvSpPr>
            <p:spPr>
              <a:xfrm>
                <a:off x="2483768" y="1374505"/>
                <a:ext cx="662580" cy="80367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sz="2400"/>
              </a:p>
            </p:txBody>
          </p:sp>
          <p:sp>
            <p:nvSpPr>
              <p:cNvPr id="10" name="شكل بيضاوي 9">
                <a:extLst>
                  <a:ext uri="{FF2B5EF4-FFF2-40B4-BE49-F238E27FC236}">
                    <a16:creationId xmlns="" xmlns:a16="http://schemas.microsoft.com/office/drawing/2014/main" id="{F26179CB-4F4A-45BC-A7C0-055925F7EB3D}"/>
                  </a:ext>
                </a:extLst>
              </p:cNvPr>
              <p:cNvSpPr/>
              <p:nvPr/>
            </p:nvSpPr>
            <p:spPr>
              <a:xfrm>
                <a:off x="1376140" y="1556792"/>
                <a:ext cx="534690" cy="545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sz="2400"/>
              </a:p>
            </p:txBody>
          </p:sp>
        </p:grpSp>
        <p:sp>
          <p:nvSpPr>
            <p:cNvPr id="4" name="شكل بيضاوي 3">
              <a:extLst>
                <a:ext uri="{FF2B5EF4-FFF2-40B4-BE49-F238E27FC236}">
                  <a16:creationId xmlns="" xmlns:a16="http://schemas.microsoft.com/office/drawing/2014/main" id="{14F1C124-ACA5-4B3E-B1FB-18133C226DCC}"/>
                </a:ext>
              </a:extLst>
            </p:cNvPr>
            <p:cNvSpPr/>
            <p:nvPr/>
          </p:nvSpPr>
          <p:spPr>
            <a:xfrm>
              <a:off x="5689549" y="1847771"/>
              <a:ext cx="472268" cy="5373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IQ" sz="2400"/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="" xmlns:a16="http://schemas.microsoft.com/office/drawing/2014/main" id="{845F2DFD-0C2E-48FA-B3CC-F9A1D9AF5A7E}"/>
              </a:ext>
            </a:extLst>
          </p:cNvPr>
          <p:cNvGrpSpPr/>
          <p:nvPr/>
        </p:nvGrpSpPr>
        <p:grpSpPr>
          <a:xfrm>
            <a:off x="18288003" y="2079432"/>
            <a:ext cx="13784758" cy="8902668"/>
            <a:chOff x="571500" y="764704"/>
            <a:chExt cx="8572500" cy="7250734"/>
          </a:xfrm>
        </p:grpSpPr>
        <p:pic>
          <p:nvPicPr>
            <p:cNvPr id="21" name="صورة 20">
              <a:extLst>
                <a:ext uri="{FF2B5EF4-FFF2-40B4-BE49-F238E27FC236}">
                  <a16:creationId xmlns="" xmlns:a16="http://schemas.microsoft.com/office/drawing/2014/main" id="{D99CBD5E-3E71-425B-A0C5-0B4940F72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" y="764704"/>
              <a:ext cx="8572500" cy="7250734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="" xmlns:a16="http://schemas.microsoft.com/office/drawing/2014/main" id="{0874F835-FB1F-4DFB-AE52-E29E7155185F}"/>
                </a:ext>
              </a:extLst>
            </p:cNvPr>
            <p:cNvSpPr txBox="1"/>
            <p:nvPr/>
          </p:nvSpPr>
          <p:spPr>
            <a:xfrm rot="214279">
              <a:off x="3040151" y="3466407"/>
              <a:ext cx="5134521" cy="82720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6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khbar MT" pitchFamily="2" charset="-78"/>
                </a:rPr>
                <a:t>عنوان درسنا اليوم</a:t>
              </a:r>
              <a:endParaRPr lang="ar-IQ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endParaRP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="" xmlns:a16="http://schemas.microsoft.com/office/drawing/2014/main" id="{B2E62E74-EF11-48B1-9833-B73CF4E1B052}"/>
              </a:ext>
            </a:extLst>
          </p:cNvPr>
          <p:cNvGrpSpPr/>
          <p:nvPr/>
        </p:nvGrpSpPr>
        <p:grpSpPr>
          <a:xfrm>
            <a:off x="820386" y="666777"/>
            <a:ext cx="2280668" cy="822026"/>
            <a:chOff x="1274801" y="1330765"/>
            <a:chExt cx="1832017" cy="880423"/>
          </a:xfrm>
        </p:grpSpPr>
        <p:grpSp>
          <p:nvGrpSpPr>
            <p:cNvPr id="32" name="مجموعة 31">
              <a:extLst>
                <a:ext uri="{FF2B5EF4-FFF2-40B4-BE49-F238E27FC236}">
                  <a16:creationId xmlns="" xmlns:a16="http://schemas.microsoft.com/office/drawing/2014/main" id="{9F908667-B7B2-4B84-AB61-D042CD6AC0A2}"/>
                </a:ext>
              </a:extLst>
            </p:cNvPr>
            <p:cNvGrpSpPr/>
            <p:nvPr/>
          </p:nvGrpSpPr>
          <p:grpSpPr>
            <a:xfrm>
              <a:off x="1274801" y="1461807"/>
              <a:ext cx="1832017" cy="749381"/>
              <a:chOff x="1295635" y="1268760"/>
              <a:chExt cx="2288500" cy="936104"/>
            </a:xfrm>
            <a:solidFill>
              <a:schemeClr val="bg1"/>
            </a:soli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perspectiveAbove"/>
              <a:lightRig rig="threePt" dir="t"/>
            </a:scene3d>
          </p:grpSpPr>
          <p:sp>
            <p:nvSpPr>
              <p:cNvPr id="34" name="مستطيل مستدير الزوايا 63">
                <a:extLst>
                  <a:ext uri="{FF2B5EF4-FFF2-40B4-BE49-F238E27FC236}">
                    <a16:creationId xmlns="" xmlns:a16="http://schemas.microsoft.com/office/drawing/2014/main" id="{D73ADB6C-0168-45CE-9838-C08152AF891B}"/>
                  </a:ext>
                </a:extLst>
              </p:cNvPr>
              <p:cNvSpPr/>
              <p:nvPr/>
            </p:nvSpPr>
            <p:spPr>
              <a:xfrm>
                <a:off x="1295635" y="1929361"/>
                <a:ext cx="2288500" cy="27550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sz="2400"/>
              </a:p>
            </p:txBody>
          </p:sp>
          <p:sp>
            <p:nvSpPr>
              <p:cNvPr id="35" name="شكل بيضاوي 34">
                <a:extLst>
                  <a:ext uri="{FF2B5EF4-FFF2-40B4-BE49-F238E27FC236}">
                    <a16:creationId xmlns="" xmlns:a16="http://schemas.microsoft.com/office/drawing/2014/main" id="{FB710560-F15F-47A7-ACBB-174AB35D134F}"/>
                  </a:ext>
                </a:extLst>
              </p:cNvPr>
              <p:cNvSpPr/>
              <p:nvPr/>
            </p:nvSpPr>
            <p:spPr>
              <a:xfrm>
                <a:off x="1582303" y="1374504"/>
                <a:ext cx="328527" cy="30603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sz="2400"/>
              </a:p>
            </p:txBody>
          </p:sp>
          <p:sp>
            <p:nvSpPr>
              <p:cNvPr id="36" name="شكل بيضاوي 35">
                <a:extLst>
                  <a:ext uri="{FF2B5EF4-FFF2-40B4-BE49-F238E27FC236}">
                    <a16:creationId xmlns="" xmlns:a16="http://schemas.microsoft.com/office/drawing/2014/main" id="{45C87709-8829-4B95-A34B-E1A2007CB727}"/>
                  </a:ext>
                </a:extLst>
              </p:cNvPr>
              <p:cNvSpPr/>
              <p:nvPr/>
            </p:nvSpPr>
            <p:spPr>
              <a:xfrm>
                <a:off x="1835696" y="1268760"/>
                <a:ext cx="720080" cy="92445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sz="2400"/>
              </a:p>
            </p:txBody>
          </p:sp>
          <p:sp>
            <p:nvSpPr>
              <p:cNvPr id="37" name="شكل بيضاوي 36">
                <a:extLst>
                  <a:ext uri="{FF2B5EF4-FFF2-40B4-BE49-F238E27FC236}">
                    <a16:creationId xmlns="" xmlns:a16="http://schemas.microsoft.com/office/drawing/2014/main" id="{BFE4B2FF-4282-4B8A-82AF-1F6B96775326}"/>
                  </a:ext>
                </a:extLst>
              </p:cNvPr>
              <p:cNvSpPr/>
              <p:nvPr/>
            </p:nvSpPr>
            <p:spPr>
              <a:xfrm>
                <a:off x="2897979" y="1680538"/>
                <a:ext cx="593901" cy="49764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sz="2400"/>
              </a:p>
            </p:txBody>
          </p:sp>
          <p:sp>
            <p:nvSpPr>
              <p:cNvPr id="38" name="شكل بيضاوي 37">
                <a:extLst>
                  <a:ext uri="{FF2B5EF4-FFF2-40B4-BE49-F238E27FC236}">
                    <a16:creationId xmlns="" xmlns:a16="http://schemas.microsoft.com/office/drawing/2014/main" id="{2B251541-7D6D-44B7-B0D7-8A75E8EFA6BE}"/>
                  </a:ext>
                </a:extLst>
              </p:cNvPr>
              <p:cNvSpPr/>
              <p:nvPr/>
            </p:nvSpPr>
            <p:spPr>
              <a:xfrm>
                <a:off x="2483768" y="1374505"/>
                <a:ext cx="662580" cy="80367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sz="2400"/>
              </a:p>
            </p:txBody>
          </p:sp>
          <p:sp>
            <p:nvSpPr>
              <p:cNvPr id="39" name="شكل بيضاوي 38">
                <a:extLst>
                  <a:ext uri="{FF2B5EF4-FFF2-40B4-BE49-F238E27FC236}">
                    <a16:creationId xmlns="" xmlns:a16="http://schemas.microsoft.com/office/drawing/2014/main" id="{6389D3A6-D1AF-4B59-B37B-74572993ACE8}"/>
                  </a:ext>
                </a:extLst>
              </p:cNvPr>
              <p:cNvSpPr/>
              <p:nvPr/>
            </p:nvSpPr>
            <p:spPr>
              <a:xfrm>
                <a:off x="1376140" y="1556792"/>
                <a:ext cx="534690" cy="545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sz="2400"/>
              </a:p>
            </p:txBody>
          </p:sp>
        </p:grpSp>
        <p:sp>
          <p:nvSpPr>
            <p:cNvPr id="33" name="شكل بيضاوي 32">
              <a:extLst>
                <a:ext uri="{FF2B5EF4-FFF2-40B4-BE49-F238E27FC236}">
                  <a16:creationId xmlns="" xmlns:a16="http://schemas.microsoft.com/office/drawing/2014/main" id="{9AB51958-91BF-4326-85CD-91379366A5AE}"/>
                </a:ext>
              </a:extLst>
            </p:cNvPr>
            <p:cNvSpPr/>
            <p:nvPr/>
          </p:nvSpPr>
          <p:spPr>
            <a:xfrm>
              <a:off x="2018879" y="1330765"/>
              <a:ext cx="472268" cy="5373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IQ" sz="2400"/>
            </a:p>
          </p:txBody>
        </p:sp>
      </p:grpSp>
      <p:sp>
        <p:nvSpPr>
          <p:cNvPr id="40" name="وسيلة شرح على شكل سحابة 69">
            <a:extLst>
              <a:ext uri="{FF2B5EF4-FFF2-40B4-BE49-F238E27FC236}">
                <a16:creationId xmlns="" xmlns:a16="http://schemas.microsoft.com/office/drawing/2014/main" id="{02FDAE2A-A4A9-4DD4-BD43-1E7B9E596298}"/>
              </a:ext>
            </a:extLst>
          </p:cNvPr>
          <p:cNvSpPr/>
          <p:nvPr/>
        </p:nvSpPr>
        <p:spPr>
          <a:xfrm>
            <a:off x="5164517" y="2296391"/>
            <a:ext cx="2346186" cy="901338"/>
          </a:xfrm>
          <a:prstGeom prst="cloudCallout">
            <a:avLst>
              <a:gd name="adj1" fmla="val -8361"/>
              <a:gd name="adj2" fmla="val 25861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1" anchor="ctr"/>
          <a:lstStyle/>
          <a:p>
            <a:pPr algn="ctr"/>
            <a:endParaRPr lang="ar-IQ" sz="2400"/>
          </a:p>
        </p:txBody>
      </p:sp>
      <p:grpSp>
        <p:nvGrpSpPr>
          <p:cNvPr id="41" name="مجموعة 40">
            <a:extLst>
              <a:ext uri="{FF2B5EF4-FFF2-40B4-BE49-F238E27FC236}">
                <a16:creationId xmlns="" xmlns:a16="http://schemas.microsoft.com/office/drawing/2014/main" id="{A8A415FF-6E57-4FA9-9D5F-940485A5F7D9}"/>
              </a:ext>
            </a:extLst>
          </p:cNvPr>
          <p:cNvGrpSpPr/>
          <p:nvPr/>
        </p:nvGrpSpPr>
        <p:grpSpPr>
          <a:xfrm>
            <a:off x="1899296" y="5541920"/>
            <a:ext cx="2403516" cy="827976"/>
            <a:chOff x="5031746" y="1847771"/>
            <a:chExt cx="1602344" cy="735979"/>
          </a:xfrm>
        </p:grpSpPr>
        <p:grpSp>
          <p:nvGrpSpPr>
            <p:cNvPr id="42" name="مجموعة 41">
              <a:extLst>
                <a:ext uri="{FF2B5EF4-FFF2-40B4-BE49-F238E27FC236}">
                  <a16:creationId xmlns="" xmlns:a16="http://schemas.microsoft.com/office/drawing/2014/main" id="{76BBDB10-30B7-434D-900A-80CE58E2BBE7}"/>
                </a:ext>
              </a:extLst>
            </p:cNvPr>
            <p:cNvGrpSpPr/>
            <p:nvPr/>
          </p:nvGrpSpPr>
          <p:grpSpPr>
            <a:xfrm>
              <a:off x="5031746" y="1937946"/>
              <a:ext cx="1602344" cy="645804"/>
              <a:chOff x="1295635" y="1268760"/>
              <a:chExt cx="2288500" cy="936104"/>
            </a:xfrm>
            <a:solidFill>
              <a:schemeClr val="bg1"/>
            </a:soli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perspectiveAbove"/>
              <a:lightRig rig="threePt" dir="t"/>
            </a:scene3d>
          </p:grpSpPr>
          <p:sp>
            <p:nvSpPr>
              <p:cNvPr id="44" name="مستطيل مستدير الزوايا 73">
                <a:extLst>
                  <a:ext uri="{FF2B5EF4-FFF2-40B4-BE49-F238E27FC236}">
                    <a16:creationId xmlns="" xmlns:a16="http://schemas.microsoft.com/office/drawing/2014/main" id="{AAE0FF8F-F81B-4DF7-ADF2-1ED6360DD4EC}"/>
                  </a:ext>
                </a:extLst>
              </p:cNvPr>
              <p:cNvSpPr/>
              <p:nvPr/>
            </p:nvSpPr>
            <p:spPr>
              <a:xfrm>
                <a:off x="1295635" y="1929361"/>
                <a:ext cx="2288500" cy="27550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sz="2400"/>
              </a:p>
            </p:txBody>
          </p:sp>
          <p:sp>
            <p:nvSpPr>
              <p:cNvPr id="45" name="شكل بيضاوي 44">
                <a:extLst>
                  <a:ext uri="{FF2B5EF4-FFF2-40B4-BE49-F238E27FC236}">
                    <a16:creationId xmlns="" xmlns:a16="http://schemas.microsoft.com/office/drawing/2014/main" id="{2FB1FADC-0976-4500-BDE6-BBC4C1724599}"/>
                  </a:ext>
                </a:extLst>
              </p:cNvPr>
              <p:cNvSpPr/>
              <p:nvPr/>
            </p:nvSpPr>
            <p:spPr>
              <a:xfrm>
                <a:off x="1582303" y="1374504"/>
                <a:ext cx="328527" cy="30603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sz="2400"/>
              </a:p>
            </p:txBody>
          </p:sp>
          <p:sp>
            <p:nvSpPr>
              <p:cNvPr id="46" name="شكل بيضاوي 45">
                <a:extLst>
                  <a:ext uri="{FF2B5EF4-FFF2-40B4-BE49-F238E27FC236}">
                    <a16:creationId xmlns="" xmlns:a16="http://schemas.microsoft.com/office/drawing/2014/main" id="{5C58E2BE-5836-4D98-8829-A282510F13AF}"/>
                  </a:ext>
                </a:extLst>
              </p:cNvPr>
              <p:cNvSpPr/>
              <p:nvPr/>
            </p:nvSpPr>
            <p:spPr>
              <a:xfrm>
                <a:off x="1835696" y="1268760"/>
                <a:ext cx="720080" cy="92445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sz="2400"/>
              </a:p>
            </p:txBody>
          </p:sp>
          <p:sp>
            <p:nvSpPr>
              <p:cNvPr id="47" name="شكل بيضاوي 46">
                <a:extLst>
                  <a:ext uri="{FF2B5EF4-FFF2-40B4-BE49-F238E27FC236}">
                    <a16:creationId xmlns="" xmlns:a16="http://schemas.microsoft.com/office/drawing/2014/main" id="{A832BDAC-7313-471D-924B-7A36EF4B72FB}"/>
                  </a:ext>
                </a:extLst>
              </p:cNvPr>
              <p:cNvSpPr/>
              <p:nvPr/>
            </p:nvSpPr>
            <p:spPr>
              <a:xfrm>
                <a:off x="2897979" y="1680538"/>
                <a:ext cx="593901" cy="49764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sz="2400"/>
              </a:p>
            </p:txBody>
          </p:sp>
          <p:sp>
            <p:nvSpPr>
              <p:cNvPr id="48" name="شكل بيضاوي 47">
                <a:extLst>
                  <a:ext uri="{FF2B5EF4-FFF2-40B4-BE49-F238E27FC236}">
                    <a16:creationId xmlns="" xmlns:a16="http://schemas.microsoft.com/office/drawing/2014/main" id="{9FD0C608-3B0D-43C4-B743-FBAC616FF3F2}"/>
                  </a:ext>
                </a:extLst>
              </p:cNvPr>
              <p:cNvSpPr/>
              <p:nvPr/>
            </p:nvSpPr>
            <p:spPr>
              <a:xfrm>
                <a:off x="2483768" y="1374505"/>
                <a:ext cx="662580" cy="80367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sz="2400"/>
              </a:p>
            </p:txBody>
          </p:sp>
          <p:sp>
            <p:nvSpPr>
              <p:cNvPr id="49" name="شكل بيضاوي 48">
                <a:extLst>
                  <a:ext uri="{FF2B5EF4-FFF2-40B4-BE49-F238E27FC236}">
                    <a16:creationId xmlns="" xmlns:a16="http://schemas.microsoft.com/office/drawing/2014/main" id="{FE4885BF-E76F-4927-9BF7-1126130E5631}"/>
                  </a:ext>
                </a:extLst>
              </p:cNvPr>
              <p:cNvSpPr/>
              <p:nvPr/>
            </p:nvSpPr>
            <p:spPr>
              <a:xfrm>
                <a:off x="1376140" y="1556792"/>
                <a:ext cx="534690" cy="545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sz="2400"/>
              </a:p>
            </p:txBody>
          </p:sp>
        </p:grpSp>
        <p:sp>
          <p:nvSpPr>
            <p:cNvPr id="43" name="شكل بيضاوي 42">
              <a:extLst>
                <a:ext uri="{FF2B5EF4-FFF2-40B4-BE49-F238E27FC236}">
                  <a16:creationId xmlns="" xmlns:a16="http://schemas.microsoft.com/office/drawing/2014/main" id="{C8006238-05BC-4C06-B1ED-EB12FFF904FF}"/>
                </a:ext>
              </a:extLst>
            </p:cNvPr>
            <p:cNvSpPr/>
            <p:nvPr/>
          </p:nvSpPr>
          <p:spPr>
            <a:xfrm>
              <a:off x="5689549" y="1847771"/>
              <a:ext cx="472268" cy="5373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IQ" sz="2400"/>
            </a:p>
          </p:txBody>
        </p:sp>
      </p:grpSp>
      <p:sp>
        <p:nvSpPr>
          <p:cNvPr id="50" name="وسيلة شرح على شكل سحابة 49">
            <a:extLst>
              <a:ext uri="{FF2B5EF4-FFF2-40B4-BE49-F238E27FC236}">
                <a16:creationId xmlns="" xmlns:a16="http://schemas.microsoft.com/office/drawing/2014/main" id="{CA8374A9-D0F7-4F1B-9403-4505B549B46F}"/>
              </a:ext>
            </a:extLst>
          </p:cNvPr>
          <p:cNvSpPr/>
          <p:nvPr/>
        </p:nvSpPr>
        <p:spPr>
          <a:xfrm>
            <a:off x="10906694" y="6778273"/>
            <a:ext cx="1717408" cy="740250"/>
          </a:xfrm>
          <a:prstGeom prst="cloudCallout">
            <a:avLst>
              <a:gd name="adj1" fmla="val -8361"/>
              <a:gd name="adj2" fmla="val 25861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1" anchor="ctr"/>
          <a:lstStyle/>
          <a:p>
            <a:pPr algn="ctr"/>
            <a:endParaRPr lang="ar-IQ" sz="2400"/>
          </a:p>
        </p:txBody>
      </p:sp>
      <p:pic>
        <p:nvPicPr>
          <p:cNvPr id="51" name="Picture 2" descr="سبتمبر18: عصف ذهني | مدونة حنان"/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0" y="1568322"/>
            <a:ext cx="3649304" cy="273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1"/>
          <p:cNvSpPr txBox="1"/>
          <p:nvPr/>
        </p:nvSpPr>
        <p:spPr>
          <a:xfrm>
            <a:off x="2209800" y="1349835"/>
            <a:ext cx="12716042" cy="3488865"/>
          </a:xfrm>
          <a:prstGeom prst="rect">
            <a:avLst/>
          </a:prstGeom>
          <a:noFill/>
        </p:spPr>
        <p:txBody>
          <a:bodyPr wrap="square" lIns="163284" tIns="81642" rIns="163284" bIns="81642" rtlCol="1">
            <a:spAutoFit/>
          </a:bodyPr>
          <a:lstStyle/>
          <a:p>
            <a:pPr algn="ctr"/>
            <a:r>
              <a:rPr lang="ar-AE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 الآن لنعيد ترتيب الكمات من خلال لعبة </a:t>
            </a:r>
            <a:endParaRPr lang="ar-SA" sz="72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AE" sz="7200" b="1" dirty="0" smtClean="0">
                <a:solidFill>
                  <a:srgbClr val="D46DA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«الترتيب </a:t>
            </a:r>
            <a:r>
              <a:rPr lang="ar-AE" sz="7200" b="1" dirty="0">
                <a:solidFill>
                  <a:srgbClr val="D46DAD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الصحيح» </a:t>
            </a:r>
            <a:r>
              <a:rPr lang="ar-SA" sz="7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باختيار اللون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ar-AE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3" name="Picture 6" descr="18 قاعدة للعصف الذهني تساعدك على استلهام أفكار مبدعة أكثر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DBEFEE"/>
              </a:clrFrom>
              <a:clrTo>
                <a:srgbClr val="DBEF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6" y="5826324"/>
            <a:ext cx="3430114" cy="32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Freeform 5"/>
          <p:cNvSpPr>
            <a:spLocks/>
          </p:cNvSpPr>
          <p:nvPr/>
        </p:nvSpPr>
        <p:spPr bwMode="auto">
          <a:xfrm>
            <a:off x="15577265" y="6156073"/>
            <a:ext cx="1941273" cy="2310729"/>
          </a:xfrm>
          <a:custGeom>
            <a:avLst/>
            <a:gdLst>
              <a:gd name="T0" fmla="*/ 1956 w 2151"/>
              <a:gd name="T1" fmla="*/ 861 h 2586"/>
              <a:gd name="T2" fmla="*/ 2010 w 2151"/>
              <a:gd name="T3" fmla="*/ 884 h 2586"/>
              <a:gd name="T4" fmla="*/ 2054 w 2151"/>
              <a:gd name="T5" fmla="*/ 931 h 2586"/>
              <a:gd name="T6" fmla="*/ 2075 w 2151"/>
              <a:gd name="T7" fmla="*/ 965 h 2586"/>
              <a:gd name="T8" fmla="*/ 2104 w 2151"/>
              <a:gd name="T9" fmla="*/ 988 h 2586"/>
              <a:gd name="T10" fmla="*/ 2132 w 2151"/>
              <a:gd name="T11" fmla="*/ 983 h 2586"/>
              <a:gd name="T12" fmla="*/ 2148 w 2151"/>
              <a:gd name="T13" fmla="*/ 955 h 2586"/>
              <a:gd name="T14" fmla="*/ 0 w 2151"/>
              <a:gd name="T15" fmla="*/ 0 h 2586"/>
              <a:gd name="T16" fmla="*/ 933 w 2151"/>
              <a:gd name="T17" fmla="*/ 2156 h 2586"/>
              <a:gd name="T18" fmla="*/ 965 w 2151"/>
              <a:gd name="T19" fmla="*/ 2161 h 2586"/>
              <a:gd name="T20" fmla="*/ 988 w 2151"/>
              <a:gd name="T21" fmla="*/ 2182 h 2586"/>
              <a:gd name="T22" fmla="*/ 985 w 2151"/>
              <a:gd name="T23" fmla="*/ 2210 h 2586"/>
              <a:gd name="T24" fmla="*/ 957 w 2151"/>
              <a:gd name="T25" fmla="*/ 2239 h 2586"/>
              <a:gd name="T26" fmla="*/ 918 w 2151"/>
              <a:gd name="T27" fmla="*/ 2264 h 2586"/>
              <a:gd name="T28" fmla="*/ 879 w 2151"/>
              <a:gd name="T29" fmla="*/ 2309 h 2586"/>
              <a:gd name="T30" fmla="*/ 859 w 2151"/>
              <a:gd name="T31" fmla="*/ 2368 h 2586"/>
              <a:gd name="T32" fmla="*/ 863 w 2151"/>
              <a:gd name="T33" fmla="*/ 2426 h 2586"/>
              <a:gd name="T34" fmla="*/ 900 w 2151"/>
              <a:gd name="T35" fmla="*/ 2498 h 2586"/>
              <a:gd name="T36" fmla="*/ 968 w 2151"/>
              <a:gd name="T37" fmla="*/ 2552 h 2586"/>
              <a:gd name="T38" fmla="*/ 1058 w 2151"/>
              <a:gd name="T39" fmla="*/ 2582 h 2586"/>
              <a:gd name="T40" fmla="*/ 1133 w 2151"/>
              <a:gd name="T41" fmla="*/ 2584 h 2586"/>
              <a:gd name="T42" fmla="*/ 1227 w 2151"/>
              <a:gd name="T43" fmla="*/ 2561 h 2586"/>
              <a:gd name="T44" fmla="*/ 1300 w 2151"/>
              <a:gd name="T45" fmla="*/ 2513 h 2586"/>
              <a:gd name="T46" fmla="*/ 1346 w 2151"/>
              <a:gd name="T47" fmla="*/ 2444 h 2586"/>
              <a:gd name="T48" fmla="*/ 1357 w 2151"/>
              <a:gd name="T49" fmla="*/ 2386 h 2586"/>
              <a:gd name="T50" fmla="*/ 1344 w 2151"/>
              <a:gd name="T51" fmla="*/ 2322 h 2586"/>
              <a:gd name="T52" fmla="*/ 1313 w 2151"/>
              <a:gd name="T53" fmla="*/ 2278 h 2586"/>
              <a:gd name="T54" fmla="*/ 1269 w 2151"/>
              <a:gd name="T55" fmla="*/ 2244 h 2586"/>
              <a:gd name="T56" fmla="*/ 1235 w 2151"/>
              <a:gd name="T57" fmla="*/ 2218 h 2586"/>
              <a:gd name="T58" fmla="*/ 1225 w 2151"/>
              <a:gd name="T59" fmla="*/ 2189 h 2586"/>
              <a:gd name="T60" fmla="*/ 1242 w 2151"/>
              <a:gd name="T61" fmla="*/ 2166 h 2586"/>
              <a:gd name="T62" fmla="*/ 1282 w 2151"/>
              <a:gd name="T63" fmla="*/ 2156 h 2586"/>
              <a:gd name="T64" fmla="*/ 2151 w 2151"/>
              <a:gd name="T65" fmla="*/ 1281 h 2586"/>
              <a:gd name="T66" fmla="*/ 2146 w 2151"/>
              <a:gd name="T67" fmla="*/ 1248 h 2586"/>
              <a:gd name="T68" fmla="*/ 2125 w 2151"/>
              <a:gd name="T69" fmla="*/ 1225 h 2586"/>
              <a:gd name="T70" fmla="*/ 2097 w 2151"/>
              <a:gd name="T71" fmla="*/ 1229 h 2586"/>
              <a:gd name="T72" fmla="*/ 2068 w 2151"/>
              <a:gd name="T73" fmla="*/ 1258 h 2586"/>
              <a:gd name="T74" fmla="*/ 2044 w 2151"/>
              <a:gd name="T75" fmla="*/ 1295 h 2586"/>
              <a:gd name="T76" fmla="*/ 1998 w 2151"/>
              <a:gd name="T77" fmla="*/ 1336 h 2586"/>
              <a:gd name="T78" fmla="*/ 1940 w 2151"/>
              <a:gd name="T79" fmla="*/ 1356 h 2586"/>
              <a:gd name="T80" fmla="*/ 1881 w 2151"/>
              <a:gd name="T81" fmla="*/ 1351 h 2586"/>
              <a:gd name="T82" fmla="*/ 1809 w 2151"/>
              <a:gd name="T83" fmla="*/ 1313 h 2586"/>
              <a:gd name="T84" fmla="*/ 1756 w 2151"/>
              <a:gd name="T85" fmla="*/ 1247 h 2586"/>
              <a:gd name="T86" fmla="*/ 1725 w 2151"/>
              <a:gd name="T87" fmla="*/ 1157 h 2586"/>
              <a:gd name="T88" fmla="*/ 1722 w 2151"/>
              <a:gd name="T89" fmla="*/ 1081 h 2586"/>
              <a:gd name="T90" fmla="*/ 1746 w 2151"/>
              <a:gd name="T91" fmla="*/ 988 h 2586"/>
              <a:gd name="T92" fmla="*/ 1795 w 2151"/>
              <a:gd name="T93" fmla="*/ 913 h 2586"/>
              <a:gd name="T94" fmla="*/ 1862 w 2151"/>
              <a:gd name="T95" fmla="*/ 868 h 2586"/>
              <a:gd name="T96" fmla="*/ 1922 w 2151"/>
              <a:gd name="T97" fmla="*/ 856 h 2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51" h="2586">
                <a:moveTo>
                  <a:pt x="1922" y="856"/>
                </a:moveTo>
                <a:lnTo>
                  <a:pt x="1922" y="856"/>
                </a:lnTo>
                <a:lnTo>
                  <a:pt x="1940" y="858"/>
                </a:lnTo>
                <a:lnTo>
                  <a:pt x="1956" y="861"/>
                </a:lnTo>
                <a:lnTo>
                  <a:pt x="1971" y="864"/>
                </a:lnTo>
                <a:lnTo>
                  <a:pt x="1985" y="871"/>
                </a:lnTo>
                <a:lnTo>
                  <a:pt x="1998" y="877"/>
                </a:lnTo>
                <a:lnTo>
                  <a:pt x="2010" y="884"/>
                </a:lnTo>
                <a:lnTo>
                  <a:pt x="2019" y="892"/>
                </a:lnTo>
                <a:lnTo>
                  <a:pt x="2029" y="900"/>
                </a:lnTo>
                <a:lnTo>
                  <a:pt x="2044" y="916"/>
                </a:lnTo>
                <a:lnTo>
                  <a:pt x="2054" y="931"/>
                </a:lnTo>
                <a:lnTo>
                  <a:pt x="2062" y="944"/>
                </a:lnTo>
                <a:lnTo>
                  <a:pt x="2062" y="944"/>
                </a:lnTo>
                <a:lnTo>
                  <a:pt x="2068" y="955"/>
                </a:lnTo>
                <a:lnTo>
                  <a:pt x="2075" y="965"/>
                </a:lnTo>
                <a:lnTo>
                  <a:pt x="2083" y="973"/>
                </a:lnTo>
                <a:lnTo>
                  <a:pt x="2089" y="980"/>
                </a:lnTo>
                <a:lnTo>
                  <a:pt x="2097" y="985"/>
                </a:lnTo>
                <a:lnTo>
                  <a:pt x="2104" y="988"/>
                </a:lnTo>
                <a:lnTo>
                  <a:pt x="2112" y="988"/>
                </a:lnTo>
                <a:lnTo>
                  <a:pt x="2119" y="988"/>
                </a:lnTo>
                <a:lnTo>
                  <a:pt x="2125" y="986"/>
                </a:lnTo>
                <a:lnTo>
                  <a:pt x="2132" y="983"/>
                </a:lnTo>
                <a:lnTo>
                  <a:pt x="2136" y="978"/>
                </a:lnTo>
                <a:lnTo>
                  <a:pt x="2141" y="972"/>
                </a:lnTo>
                <a:lnTo>
                  <a:pt x="2146" y="965"/>
                </a:lnTo>
                <a:lnTo>
                  <a:pt x="2148" y="955"/>
                </a:lnTo>
                <a:lnTo>
                  <a:pt x="2151" y="944"/>
                </a:lnTo>
                <a:lnTo>
                  <a:pt x="2151" y="931"/>
                </a:lnTo>
                <a:lnTo>
                  <a:pt x="2151" y="0"/>
                </a:lnTo>
                <a:lnTo>
                  <a:pt x="0" y="0"/>
                </a:lnTo>
                <a:lnTo>
                  <a:pt x="0" y="2155"/>
                </a:lnTo>
                <a:lnTo>
                  <a:pt x="495" y="2155"/>
                </a:lnTo>
                <a:lnTo>
                  <a:pt x="495" y="2156"/>
                </a:lnTo>
                <a:lnTo>
                  <a:pt x="933" y="2156"/>
                </a:lnTo>
                <a:lnTo>
                  <a:pt x="933" y="2156"/>
                </a:lnTo>
                <a:lnTo>
                  <a:pt x="946" y="2156"/>
                </a:lnTo>
                <a:lnTo>
                  <a:pt x="955" y="2158"/>
                </a:lnTo>
                <a:lnTo>
                  <a:pt x="965" y="2161"/>
                </a:lnTo>
                <a:lnTo>
                  <a:pt x="973" y="2166"/>
                </a:lnTo>
                <a:lnTo>
                  <a:pt x="980" y="2171"/>
                </a:lnTo>
                <a:lnTo>
                  <a:pt x="985" y="2176"/>
                </a:lnTo>
                <a:lnTo>
                  <a:pt x="988" y="2182"/>
                </a:lnTo>
                <a:lnTo>
                  <a:pt x="989" y="2189"/>
                </a:lnTo>
                <a:lnTo>
                  <a:pt x="989" y="2195"/>
                </a:lnTo>
                <a:lnTo>
                  <a:pt x="988" y="2203"/>
                </a:lnTo>
                <a:lnTo>
                  <a:pt x="985" y="2210"/>
                </a:lnTo>
                <a:lnTo>
                  <a:pt x="980" y="2218"/>
                </a:lnTo>
                <a:lnTo>
                  <a:pt x="975" y="2225"/>
                </a:lnTo>
                <a:lnTo>
                  <a:pt x="967" y="2233"/>
                </a:lnTo>
                <a:lnTo>
                  <a:pt x="957" y="2239"/>
                </a:lnTo>
                <a:lnTo>
                  <a:pt x="946" y="2244"/>
                </a:lnTo>
                <a:lnTo>
                  <a:pt x="946" y="2244"/>
                </a:lnTo>
                <a:lnTo>
                  <a:pt x="931" y="2252"/>
                </a:lnTo>
                <a:lnTo>
                  <a:pt x="918" y="2264"/>
                </a:lnTo>
                <a:lnTo>
                  <a:pt x="902" y="2278"/>
                </a:lnTo>
                <a:lnTo>
                  <a:pt x="893" y="2288"/>
                </a:lnTo>
                <a:lnTo>
                  <a:pt x="885" y="2298"/>
                </a:lnTo>
                <a:lnTo>
                  <a:pt x="879" y="2309"/>
                </a:lnTo>
                <a:lnTo>
                  <a:pt x="871" y="2322"/>
                </a:lnTo>
                <a:lnTo>
                  <a:pt x="866" y="2335"/>
                </a:lnTo>
                <a:lnTo>
                  <a:pt x="861" y="2351"/>
                </a:lnTo>
                <a:lnTo>
                  <a:pt x="859" y="2368"/>
                </a:lnTo>
                <a:lnTo>
                  <a:pt x="858" y="2386"/>
                </a:lnTo>
                <a:lnTo>
                  <a:pt x="858" y="2386"/>
                </a:lnTo>
                <a:lnTo>
                  <a:pt x="859" y="2405"/>
                </a:lnTo>
                <a:lnTo>
                  <a:pt x="863" y="2426"/>
                </a:lnTo>
                <a:lnTo>
                  <a:pt x="869" y="2444"/>
                </a:lnTo>
                <a:lnTo>
                  <a:pt x="877" y="2464"/>
                </a:lnTo>
                <a:lnTo>
                  <a:pt x="889" y="2482"/>
                </a:lnTo>
                <a:lnTo>
                  <a:pt x="900" y="2498"/>
                </a:lnTo>
                <a:lnTo>
                  <a:pt x="915" y="2513"/>
                </a:lnTo>
                <a:lnTo>
                  <a:pt x="931" y="2527"/>
                </a:lnTo>
                <a:lnTo>
                  <a:pt x="949" y="2540"/>
                </a:lnTo>
                <a:lnTo>
                  <a:pt x="968" y="2552"/>
                </a:lnTo>
                <a:lnTo>
                  <a:pt x="988" y="2561"/>
                </a:lnTo>
                <a:lnTo>
                  <a:pt x="1011" y="2569"/>
                </a:lnTo>
                <a:lnTo>
                  <a:pt x="1033" y="2578"/>
                </a:lnTo>
                <a:lnTo>
                  <a:pt x="1058" y="2582"/>
                </a:lnTo>
                <a:lnTo>
                  <a:pt x="1082" y="2584"/>
                </a:lnTo>
                <a:lnTo>
                  <a:pt x="1108" y="2586"/>
                </a:lnTo>
                <a:lnTo>
                  <a:pt x="1108" y="2586"/>
                </a:lnTo>
                <a:lnTo>
                  <a:pt x="1133" y="2584"/>
                </a:lnTo>
                <a:lnTo>
                  <a:pt x="1157" y="2582"/>
                </a:lnTo>
                <a:lnTo>
                  <a:pt x="1181" y="2578"/>
                </a:lnTo>
                <a:lnTo>
                  <a:pt x="1204" y="2569"/>
                </a:lnTo>
                <a:lnTo>
                  <a:pt x="1227" y="2561"/>
                </a:lnTo>
                <a:lnTo>
                  <a:pt x="1247" y="2552"/>
                </a:lnTo>
                <a:lnTo>
                  <a:pt x="1266" y="2540"/>
                </a:lnTo>
                <a:lnTo>
                  <a:pt x="1284" y="2527"/>
                </a:lnTo>
                <a:lnTo>
                  <a:pt x="1300" y="2513"/>
                </a:lnTo>
                <a:lnTo>
                  <a:pt x="1315" y="2498"/>
                </a:lnTo>
                <a:lnTo>
                  <a:pt x="1326" y="2482"/>
                </a:lnTo>
                <a:lnTo>
                  <a:pt x="1338" y="2464"/>
                </a:lnTo>
                <a:lnTo>
                  <a:pt x="1346" y="2444"/>
                </a:lnTo>
                <a:lnTo>
                  <a:pt x="1352" y="2426"/>
                </a:lnTo>
                <a:lnTo>
                  <a:pt x="1356" y="2405"/>
                </a:lnTo>
                <a:lnTo>
                  <a:pt x="1357" y="2386"/>
                </a:lnTo>
                <a:lnTo>
                  <a:pt x="1357" y="2386"/>
                </a:lnTo>
                <a:lnTo>
                  <a:pt x="1356" y="2368"/>
                </a:lnTo>
                <a:lnTo>
                  <a:pt x="1354" y="2351"/>
                </a:lnTo>
                <a:lnTo>
                  <a:pt x="1349" y="2335"/>
                </a:lnTo>
                <a:lnTo>
                  <a:pt x="1344" y="2322"/>
                </a:lnTo>
                <a:lnTo>
                  <a:pt x="1338" y="2309"/>
                </a:lnTo>
                <a:lnTo>
                  <a:pt x="1329" y="2298"/>
                </a:lnTo>
                <a:lnTo>
                  <a:pt x="1321" y="2288"/>
                </a:lnTo>
                <a:lnTo>
                  <a:pt x="1313" y="2278"/>
                </a:lnTo>
                <a:lnTo>
                  <a:pt x="1297" y="2264"/>
                </a:lnTo>
                <a:lnTo>
                  <a:pt x="1284" y="2252"/>
                </a:lnTo>
                <a:lnTo>
                  <a:pt x="1269" y="2244"/>
                </a:lnTo>
                <a:lnTo>
                  <a:pt x="1269" y="2244"/>
                </a:lnTo>
                <a:lnTo>
                  <a:pt x="1258" y="2239"/>
                </a:lnTo>
                <a:lnTo>
                  <a:pt x="1248" y="2233"/>
                </a:lnTo>
                <a:lnTo>
                  <a:pt x="1240" y="2225"/>
                </a:lnTo>
                <a:lnTo>
                  <a:pt x="1235" y="2218"/>
                </a:lnTo>
                <a:lnTo>
                  <a:pt x="1230" y="2210"/>
                </a:lnTo>
                <a:lnTo>
                  <a:pt x="1227" y="2203"/>
                </a:lnTo>
                <a:lnTo>
                  <a:pt x="1225" y="2195"/>
                </a:lnTo>
                <a:lnTo>
                  <a:pt x="1225" y="2189"/>
                </a:lnTo>
                <a:lnTo>
                  <a:pt x="1227" y="2182"/>
                </a:lnTo>
                <a:lnTo>
                  <a:pt x="1230" y="2176"/>
                </a:lnTo>
                <a:lnTo>
                  <a:pt x="1235" y="2171"/>
                </a:lnTo>
                <a:lnTo>
                  <a:pt x="1242" y="2166"/>
                </a:lnTo>
                <a:lnTo>
                  <a:pt x="1250" y="2161"/>
                </a:lnTo>
                <a:lnTo>
                  <a:pt x="1260" y="2158"/>
                </a:lnTo>
                <a:lnTo>
                  <a:pt x="1269" y="2156"/>
                </a:lnTo>
                <a:lnTo>
                  <a:pt x="1282" y="2156"/>
                </a:lnTo>
                <a:lnTo>
                  <a:pt x="1556" y="2156"/>
                </a:lnTo>
                <a:lnTo>
                  <a:pt x="1556" y="2155"/>
                </a:lnTo>
                <a:lnTo>
                  <a:pt x="2151" y="2155"/>
                </a:lnTo>
                <a:lnTo>
                  <a:pt x="2151" y="1281"/>
                </a:lnTo>
                <a:lnTo>
                  <a:pt x="2151" y="1281"/>
                </a:lnTo>
                <a:lnTo>
                  <a:pt x="2151" y="1269"/>
                </a:lnTo>
                <a:lnTo>
                  <a:pt x="2148" y="1258"/>
                </a:lnTo>
                <a:lnTo>
                  <a:pt x="2146" y="1248"/>
                </a:lnTo>
                <a:lnTo>
                  <a:pt x="2141" y="1240"/>
                </a:lnTo>
                <a:lnTo>
                  <a:pt x="2136" y="1234"/>
                </a:lnTo>
                <a:lnTo>
                  <a:pt x="2132" y="1229"/>
                </a:lnTo>
                <a:lnTo>
                  <a:pt x="2125" y="1225"/>
                </a:lnTo>
                <a:lnTo>
                  <a:pt x="2119" y="1224"/>
                </a:lnTo>
                <a:lnTo>
                  <a:pt x="2112" y="1224"/>
                </a:lnTo>
                <a:lnTo>
                  <a:pt x="2104" y="1225"/>
                </a:lnTo>
                <a:lnTo>
                  <a:pt x="2097" y="1229"/>
                </a:lnTo>
                <a:lnTo>
                  <a:pt x="2089" y="1234"/>
                </a:lnTo>
                <a:lnTo>
                  <a:pt x="2083" y="1240"/>
                </a:lnTo>
                <a:lnTo>
                  <a:pt x="2075" y="1248"/>
                </a:lnTo>
                <a:lnTo>
                  <a:pt x="2068" y="1258"/>
                </a:lnTo>
                <a:lnTo>
                  <a:pt x="2062" y="1268"/>
                </a:lnTo>
                <a:lnTo>
                  <a:pt x="2062" y="1268"/>
                </a:lnTo>
                <a:lnTo>
                  <a:pt x="2054" y="1282"/>
                </a:lnTo>
                <a:lnTo>
                  <a:pt x="2044" y="1295"/>
                </a:lnTo>
                <a:lnTo>
                  <a:pt x="2029" y="1312"/>
                </a:lnTo>
                <a:lnTo>
                  <a:pt x="2019" y="1320"/>
                </a:lnTo>
                <a:lnTo>
                  <a:pt x="2010" y="1328"/>
                </a:lnTo>
                <a:lnTo>
                  <a:pt x="1998" y="1336"/>
                </a:lnTo>
                <a:lnTo>
                  <a:pt x="1985" y="1343"/>
                </a:lnTo>
                <a:lnTo>
                  <a:pt x="1971" y="1348"/>
                </a:lnTo>
                <a:lnTo>
                  <a:pt x="1956" y="1352"/>
                </a:lnTo>
                <a:lnTo>
                  <a:pt x="1940" y="1356"/>
                </a:lnTo>
                <a:lnTo>
                  <a:pt x="1922" y="1356"/>
                </a:lnTo>
                <a:lnTo>
                  <a:pt x="1922" y="1356"/>
                </a:lnTo>
                <a:lnTo>
                  <a:pt x="1901" y="1354"/>
                </a:lnTo>
                <a:lnTo>
                  <a:pt x="1881" y="1351"/>
                </a:lnTo>
                <a:lnTo>
                  <a:pt x="1862" y="1344"/>
                </a:lnTo>
                <a:lnTo>
                  <a:pt x="1844" y="1336"/>
                </a:lnTo>
                <a:lnTo>
                  <a:pt x="1826" y="1326"/>
                </a:lnTo>
                <a:lnTo>
                  <a:pt x="1809" y="1313"/>
                </a:lnTo>
                <a:lnTo>
                  <a:pt x="1795" y="1299"/>
                </a:lnTo>
                <a:lnTo>
                  <a:pt x="1780" y="1282"/>
                </a:lnTo>
                <a:lnTo>
                  <a:pt x="1767" y="1265"/>
                </a:lnTo>
                <a:lnTo>
                  <a:pt x="1756" y="1247"/>
                </a:lnTo>
                <a:lnTo>
                  <a:pt x="1746" y="1225"/>
                </a:lnTo>
                <a:lnTo>
                  <a:pt x="1736" y="1203"/>
                </a:lnTo>
                <a:lnTo>
                  <a:pt x="1730" y="1180"/>
                </a:lnTo>
                <a:lnTo>
                  <a:pt x="1725" y="1157"/>
                </a:lnTo>
                <a:lnTo>
                  <a:pt x="1722" y="1131"/>
                </a:lnTo>
                <a:lnTo>
                  <a:pt x="1722" y="1107"/>
                </a:lnTo>
                <a:lnTo>
                  <a:pt x="1722" y="1107"/>
                </a:lnTo>
                <a:lnTo>
                  <a:pt x="1722" y="1081"/>
                </a:lnTo>
                <a:lnTo>
                  <a:pt x="1725" y="1056"/>
                </a:lnTo>
                <a:lnTo>
                  <a:pt x="1730" y="1032"/>
                </a:lnTo>
                <a:lnTo>
                  <a:pt x="1736" y="1009"/>
                </a:lnTo>
                <a:lnTo>
                  <a:pt x="1746" y="988"/>
                </a:lnTo>
                <a:lnTo>
                  <a:pt x="1756" y="967"/>
                </a:lnTo>
                <a:lnTo>
                  <a:pt x="1767" y="947"/>
                </a:lnTo>
                <a:lnTo>
                  <a:pt x="1780" y="929"/>
                </a:lnTo>
                <a:lnTo>
                  <a:pt x="1795" y="913"/>
                </a:lnTo>
                <a:lnTo>
                  <a:pt x="1809" y="898"/>
                </a:lnTo>
                <a:lnTo>
                  <a:pt x="1826" y="887"/>
                </a:lnTo>
                <a:lnTo>
                  <a:pt x="1844" y="876"/>
                </a:lnTo>
                <a:lnTo>
                  <a:pt x="1862" y="868"/>
                </a:lnTo>
                <a:lnTo>
                  <a:pt x="1881" y="861"/>
                </a:lnTo>
                <a:lnTo>
                  <a:pt x="1901" y="858"/>
                </a:lnTo>
                <a:lnTo>
                  <a:pt x="1922" y="856"/>
                </a:lnTo>
                <a:lnTo>
                  <a:pt x="1922" y="856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tIns="45720" rIns="91440" bIns="540000" anchor="ctr"/>
          <a:lstStyle/>
          <a:p>
            <a:pPr algn="ctr" eaLnBrk="1" hangingPunct="1">
              <a:defRPr/>
            </a:pPr>
            <a:r>
              <a:rPr lang="ar-SA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يتدحرج</a:t>
            </a:r>
            <a:endParaRPr lang="en-GB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7" name="Freeform 6"/>
          <p:cNvSpPr>
            <a:spLocks/>
          </p:cNvSpPr>
          <p:nvPr/>
        </p:nvSpPr>
        <p:spPr bwMode="auto">
          <a:xfrm>
            <a:off x="13602948" y="6146471"/>
            <a:ext cx="2335210" cy="1920924"/>
          </a:xfrm>
          <a:custGeom>
            <a:avLst/>
            <a:gdLst>
              <a:gd name="T0" fmla="*/ 861 w 2587"/>
              <a:gd name="T1" fmla="*/ 195 h 2151"/>
              <a:gd name="T2" fmla="*/ 885 w 2587"/>
              <a:gd name="T3" fmla="*/ 143 h 2151"/>
              <a:gd name="T4" fmla="*/ 931 w 2587"/>
              <a:gd name="T5" fmla="*/ 97 h 2151"/>
              <a:gd name="T6" fmla="*/ 965 w 2587"/>
              <a:gd name="T7" fmla="*/ 76 h 2151"/>
              <a:gd name="T8" fmla="*/ 988 w 2587"/>
              <a:gd name="T9" fmla="*/ 47 h 2151"/>
              <a:gd name="T10" fmla="*/ 985 w 2587"/>
              <a:gd name="T11" fmla="*/ 21 h 2151"/>
              <a:gd name="T12" fmla="*/ 955 w 2587"/>
              <a:gd name="T13" fmla="*/ 3 h 2151"/>
              <a:gd name="T14" fmla="*/ 0 w 2587"/>
              <a:gd name="T15" fmla="*/ 2151 h 2151"/>
              <a:gd name="T16" fmla="*/ 2156 w 2587"/>
              <a:gd name="T17" fmla="*/ 1220 h 2151"/>
              <a:gd name="T18" fmla="*/ 2163 w 2587"/>
              <a:gd name="T19" fmla="*/ 1186 h 2151"/>
              <a:gd name="T20" fmla="*/ 2182 w 2587"/>
              <a:gd name="T21" fmla="*/ 1163 h 2151"/>
              <a:gd name="T22" fmla="*/ 2211 w 2587"/>
              <a:gd name="T23" fmla="*/ 1166 h 2151"/>
              <a:gd name="T24" fmla="*/ 2239 w 2587"/>
              <a:gd name="T25" fmla="*/ 1196 h 2151"/>
              <a:gd name="T26" fmla="*/ 2263 w 2587"/>
              <a:gd name="T27" fmla="*/ 1235 h 2151"/>
              <a:gd name="T28" fmla="*/ 2309 w 2587"/>
              <a:gd name="T29" fmla="*/ 1274 h 2151"/>
              <a:gd name="T30" fmla="*/ 2368 w 2587"/>
              <a:gd name="T31" fmla="*/ 1293 h 2151"/>
              <a:gd name="T32" fmla="*/ 2426 w 2587"/>
              <a:gd name="T33" fmla="*/ 1288 h 2151"/>
              <a:gd name="T34" fmla="*/ 2498 w 2587"/>
              <a:gd name="T35" fmla="*/ 1251 h 2151"/>
              <a:gd name="T36" fmla="*/ 2553 w 2587"/>
              <a:gd name="T37" fmla="*/ 1184 h 2151"/>
              <a:gd name="T38" fmla="*/ 2582 w 2587"/>
              <a:gd name="T39" fmla="*/ 1095 h 2151"/>
              <a:gd name="T40" fmla="*/ 2586 w 2587"/>
              <a:gd name="T41" fmla="*/ 1018 h 2151"/>
              <a:gd name="T42" fmla="*/ 2563 w 2587"/>
              <a:gd name="T43" fmla="*/ 926 h 2151"/>
              <a:gd name="T44" fmla="*/ 2514 w 2587"/>
              <a:gd name="T45" fmla="*/ 852 h 2151"/>
              <a:gd name="T46" fmla="*/ 2446 w 2587"/>
              <a:gd name="T47" fmla="*/ 805 h 2151"/>
              <a:gd name="T48" fmla="*/ 2385 w 2587"/>
              <a:gd name="T49" fmla="*/ 794 h 2151"/>
              <a:gd name="T50" fmla="*/ 2322 w 2587"/>
              <a:gd name="T51" fmla="*/ 808 h 2151"/>
              <a:gd name="T52" fmla="*/ 2278 w 2587"/>
              <a:gd name="T53" fmla="*/ 838 h 2151"/>
              <a:gd name="T54" fmla="*/ 2245 w 2587"/>
              <a:gd name="T55" fmla="*/ 882 h 2151"/>
              <a:gd name="T56" fmla="*/ 2218 w 2587"/>
              <a:gd name="T57" fmla="*/ 917 h 2151"/>
              <a:gd name="T58" fmla="*/ 2189 w 2587"/>
              <a:gd name="T59" fmla="*/ 927 h 2151"/>
              <a:gd name="T60" fmla="*/ 2166 w 2587"/>
              <a:gd name="T61" fmla="*/ 911 h 2151"/>
              <a:gd name="T62" fmla="*/ 2156 w 2587"/>
              <a:gd name="T63" fmla="*/ 869 h 2151"/>
              <a:gd name="T64" fmla="*/ 1282 w 2587"/>
              <a:gd name="T65" fmla="*/ 0 h 2151"/>
              <a:gd name="T66" fmla="*/ 1248 w 2587"/>
              <a:gd name="T67" fmla="*/ 6 h 2151"/>
              <a:gd name="T68" fmla="*/ 1227 w 2587"/>
              <a:gd name="T69" fmla="*/ 27 h 2151"/>
              <a:gd name="T70" fmla="*/ 1229 w 2587"/>
              <a:gd name="T71" fmla="*/ 55 h 2151"/>
              <a:gd name="T72" fmla="*/ 1258 w 2587"/>
              <a:gd name="T73" fmla="*/ 83 h 2151"/>
              <a:gd name="T74" fmla="*/ 1297 w 2587"/>
              <a:gd name="T75" fmla="*/ 107 h 2151"/>
              <a:gd name="T76" fmla="*/ 1336 w 2587"/>
              <a:gd name="T77" fmla="*/ 154 h 2151"/>
              <a:gd name="T78" fmla="*/ 1356 w 2587"/>
              <a:gd name="T79" fmla="*/ 213 h 2151"/>
              <a:gd name="T80" fmla="*/ 1352 w 2587"/>
              <a:gd name="T81" fmla="*/ 270 h 2151"/>
              <a:gd name="T82" fmla="*/ 1313 w 2587"/>
              <a:gd name="T83" fmla="*/ 341 h 2151"/>
              <a:gd name="T84" fmla="*/ 1247 w 2587"/>
              <a:gd name="T85" fmla="*/ 397 h 2151"/>
              <a:gd name="T86" fmla="*/ 1157 w 2587"/>
              <a:gd name="T87" fmla="*/ 426 h 2151"/>
              <a:gd name="T88" fmla="*/ 1082 w 2587"/>
              <a:gd name="T89" fmla="*/ 429 h 2151"/>
              <a:gd name="T90" fmla="*/ 988 w 2587"/>
              <a:gd name="T91" fmla="*/ 406 h 2151"/>
              <a:gd name="T92" fmla="*/ 915 w 2587"/>
              <a:gd name="T93" fmla="*/ 358 h 2151"/>
              <a:gd name="T94" fmla="*/ 869 w 2587"/>
              <a:gd name="T95" fmla="*/ 289 h 2151"/>
              <a:gd name="T96" fmla="*/ 858 w 2587"/>
              <a:gd name="T97" fmla="*/ 231 h 2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587" h="2151">
                <a:moveTo>
                  <a:pt x="858" y="231"/>
                </a:moveTo>
                <a:lnTo>
                  <a:pt x="858" y="231"/>
                </a:lnTo>
                <a:lnTo>
                  <a:pt x="858" y="213"/>
                </a:lnTo>
                <a:lnTo>
                  <a:pt x="861" y="195"/>
                </a:lnTo>
                <a:lnTo>
                  <a:pt x="866" y="180"/>
                </a:lnTo>
                <a:lnTo>
                  <a:pt x="871" y="166"/>
                </a:lnTo>
                <a:lnTo>
                  <a:pt x="877" y="154"/>
                </a:lnTo>
                <a:lnTo>
                  <a:pt x="885" y="143"/>
                </a:lnTo>
                <a:lnTo>
                  <a:pt x="893" y="131"/>
                </a:lnTo>
                <a:lnTo>
                  <a:pt x="902" y="123"/>
                </a:lnTo>
                <a:lnTo>
                  <a:pt x="918" y="107"/>
                </a:lnTo>
                <a:lnTo>
                  <a:pt x="931" y="97"/>
                </a:lnTo>
                <a:lnTo>
                  <a:pt x="946" y="89"/>
                </a:lnTo>
                <a:lnTo>
                  <a:pt x="946" y="89"/>
                </a:lnTo>
                <a:lnTo>
                  <a:pt x="955" y="83"/>
                </a:lnTo>
                <a:lnTo>
                  <a:pt x="965" y="76"/>
                </a:lnTo>
                <a:lnTo>
                  <a:pt x="973" y="70"/>
                </a:lnTo>
                <a:lnTo>
                  <a:pt x="980" y="62"/>
                </a:lnTo>
                <a:lnTo>
                  <a:pt x="985" y="55"/>
                </a:lnTo>
                <a:lnTo>
                  <a:pt x="988" y="47"/>
                </a:lnTo>
                <a:lnTo>
                  <a:pt x="989" y="40"/>
                </a:lnTo>
                <a:lnTo>
                  <a:pt x="989" y="34"/>
                </a:lnTo>
                <a:lnTo>
                  <a:pt x="988" y="27"/>
                </a:lnTo>
                <a:lnTo>
                  <a:pt x="985" y="21"/>
                </a:lnTo>
                <a:lnTo>
                  <a:pt x="980" y="14"/>
                </a:lnTo>
                <a:lnTo>
                  <a:pt x="973" y="9"/>
                </a:lnTo>
                <a:lnTo>
                  <a:pt x="965" y="6"/>
                </a:lnTo>
                <a:lnTo>
                  <a:pt x="955" y="3"/>
                </a:lnTo>
                <a:lnTo>
                  <a:pt x="944" y="1"/>
                </a:lnTo>
                <a:lnTo>
                  <a:pt x="933" y="0"/>
                </a:lnTo>
                <a:lnTo>
                  <a:pt x="0" y="0"/>
                </a:lnTo>
                <a:lnTo>
                  <a:pt x="0" y="2151"/>
                </a:lnTo>
                <a:lnTo>
                  <a:pt x="2154" y="2151"/>
                </a:lnTo>
                <a:lnTo>
                  <a:pt x="2154" y="1656"/>
                </a:lnTo>
                <a:lnTo>
                  <a:pt x="2156" y="1656"/>
                </a:lnTo>
                <a:lnTo>
                  <a:pt x="2156" y="1220"/>
                </a:lnTo>
                <a:lnTo>
                  <a:pt x="2156" y="1220"/>
                </a:lnTo>
                <a:lnTo>
                  <a:pt x="2158" y="1207"/>
                </a:lnTo>
                <a:lnTo>
                  <a:pt x="2159" y="1196"/>
                </a:lnTo>
                <a:lnTo>
                  <a:pt x="2163" y="1186"/>
                </a:lnTo>
                <a:lnTo>
                  <a:pt x="2166" y="1178"/>
                </a:lnTo>
                <a:lnTo>
                  <a:pt x="2171" y="1171"/>
                </a:lnTo>
                <a:lnTo>
                  <a:pt x="2177" y="1166"/>
                </a:lnTo>
                <a:lnTo>
                  <a:pt x="2182" y="1163"/>
                </a:lnTo>
                <a:lnTo>
                  <a:pt x="2189" y="1161"/>
                </a:lnTo>
                <a:lnTo>
                  <a:pt x="2197" y="1161"/>
                </a:lnTo>
                <a:lnTo>
                  <a:pt x="2203" y="1163"/>
                </a:lnTo>
                <a:lnTo>
                  <a:pt x="2211" y="1166"/>
                </a:lnTo>
                <a:lnTo>
                  <a:pt x="2218" y="1171"/>
                </a:lnTo>
                <a:lnTo>
                  <a:pt x="2226" y="1178"/>
                </a:lnTo>
                <a:lnTo>
                  <a:pt x="2232" y="1186"/>
                </a:lnTo>
                <a:lnTo>
                  <a:pt x="2239" y="1196"/>
                </a:lnTo>
                <a:lnTo>
                  <a:pt x="2245" y="1207"/>
                </a:lnTo>
                <a:lnTo>
                  <a:pt x="2245" y="1207"/>
                </a:lnTo>
                <a:lnTo>
                  <a:pt x="2254" y="1220"/>
                </a:lnTo>
                <a:lnTo>
                  <a:pt x="2263" y="1235"/>
                </a:lnTo>
                <a:lnTo>
                  <a:pt x="2278" y="1251"/>
                </a:lnTo>
                <a:lnTo>
                  <a:pt x="2288" y="1259"/>
                </a:lnTo>
                <a:lnTo>
                  <a:pt x="2298" y="1266"/>
                </a:lnTo>
                <a:lnTo>
                  <a:pt x="2309" y="1274"/>
                </a:lnTo>
                <a:lnTo>
                  <a:pt x="2322" y="1280"/>
                </a:lnTo>
                <a:lnTo>
                  <a:pt x="2337" y="1285"/>
                </a:lnTo>
                <a:lnTo>
                  <a:pt x="2351" y="1290"/>
                </a:lnTo>
                <a:lnTo>
                  <a:pt x="2368" y="1293"/>
                </a:lnTo>
                <a:lnTo>
                  <a:pt x="2385" y="1293"/>
                </a:lnTo>
                <a:lnTo>
                  <a:pt x="2385" y="1293"/>
                </a:lnTo>
                <a:lnTo>
                  <a:pt x="2407" y="1293"/>
                </a:lnTo>
                <a:lnTo>
                  <a:pt x="2426" y="1288"/>
                </a:lnTo>
                <a:lnTo>
                  <a:pt x="2446" y="1283"/>
                </a:lnTo>
                <a:lnTo>
                  <a:pt x="2463" y="1274"/>
                </a:lnTo>
                <a:lnTo>
                  <a:pt x="2481" y="1264"/>
                </a:lnTo>
                <a:lnTo>
                  <a:pt x="2498" y="1251"/>
                </a:lnTo>
                <a:lnTo>
                  <a:pt x="2514" y="1236"/>
                </a:lnTo>
                <a:lnTo>
                  <a:pt x="2527" y="1220"/>
                </a:lnTo>
                <a:lnTo>
                  <a:pt x="2540" y="1204"/>
                </a:lnTo>
                <a:lnTo>
                  <a:pt x="2553" y="1184"/>
                </a:lnTo>
                <a:lnTo>
                  <a:pt x="2563" y="1163"/>
                </a:lnTo>
                <a:lnTo>
                  <a:pt x="2571" y="1142"/>
                </a:lnTo>
                <a:lnTo>
                  <a:pt x="2577" y="1119"/>
                </a:lnTo>
                <a:lnTo>
                  <a:pt x="2582" y="1095"/>
                </a:lnTo>
                <a:lnTo>
                  <a:pt x="2586" y="1070"/>
                </a:lnTo>
                <a:lnTo>
                  <a:pt x="2587" y="1044"/>
                </a:lnTo>
                <a:lnTo>
                  <a:pt x="2587" y="1044"/>
                </a:lnTo>
                <a:lnTo>
                  <a:pt x="2586" y="1018"/>
                </a:lnTo>
                <a:lnTo>
                  <a:pt x="2582" y="994"/>
                </a:lnTo>
                <a:lnTo>
                  <a:pt x="2577" y="969"/>
                </a:lnTo>
                <a:lnTo>
                  <a:pt x="2571" y="947"/>
                </a:lnTo>
                <a:lnTo>
                  <a:pt x="2563" y="926"/>
                </a:lnTo>
                <a:lnTo>
                  <a:pt x="2553" y="904"/>
                </a:lnTo>
                <a:lnTo>
                  <a:pt x="2540" y="885"/>
                </a:lnTo>
                <a:lnTo>
                  <a:pt x="2527" y="867"/>
                </a:lnTo>
                <a:lnTo>
                  <a:pt x="2514" y="852"/>
                </a:lnTo>
                <a:lnTo>
                  <a:pt x="2498" y="838"/>
                </a:lnTo>
                <a:lnTo>
                  <a:pt x="2481" y="825"/>
                </a:lnTo>
                <a:lnTo>
                  <a:pt x="2463" y="815"/>
                </a:lnTo>
                <a:lnTo>
                  <a:pt x="2446" y="805"/>
                </a:lnTo>
                <a:lnTo>
                  <a:pt x="2426" y="800"/>
                </a:lnTo>
                <a:lnTo>
                  <a:pt x="2407" y="795"/>
                </a:lnTo>
                <a:lnTo>
                  <a:pt x="2385" y="794"/>
                </a:lnTo>
                <a:lnTo>
                  <a:pt x="2385" y="794"/>
                </a:lnTo>
                <a:lnTo>
                  <a:pt x="2368" y="795"/>
                </a:lnTo>
                <a:lnTo>
                  <a:pt x="2351" y="799"/>
                </a:lnTo>
                <a:lnTo>
                  <a:pt x="2337" y="802"/>
                </a:lnTo>
                <a:lnTo>
                  <a:pt x="2322" y="808"/>
                </a:lnTo>
                <a:lnTo>
                  <a:pt x="2309" y="815"/>
                </a:lnTo>
                <a:lnTo>
                  <a:pt x="2298" y="821"/>
                </a:lnTo>
                <a:lnTo>
                  <a:pt x="2288" y="830"/>
                </a:lnTo>
                <a:lnTo>
                  <a:pt x="2278" y="838"/>
                </a:lnTo>
                <a:lnTo>
                  <a:pt x="2263" y="854"/>
                </a:lnTo>
                <a:lnTo>
                  <a:pt x="2254" y="869"/>
                </a:lnTo>
                <a:lnTo>
                  <a:pt x="2245" y="882"/>
                </a:lnTo>
                <a:lnTo>
                  <a:pt x="2245" y="882"/>
                </a:lnTo>
                <a:lnTo>
                  <a:pt x="2239" y="893"/>
                </a:lnTo>
                <a:lnTo>
                  <a:pt x="2232" y="903"/>
                </a:lnTo>
                <a:lnTo>
                  <a:pt x="2226" y="911"/>
                </a:lnTo>
                <a:lnTo>
                  <a:pt x="2218" y="917"/>
                </a:lnTo>
                <a:lnTo>
                  <a:pt x="2211" y="922"/>
                </a:lnTo>
                <a:lnTo>
                  <a:pt x="2203" y="926"/>
                </a:lnTo>
                <a:lnTo>
                  <a:pt x="2197" y="927"/>
                </a:lnTo>
                <a:lnTo>
                  <a:pt x="2189" y="927"/>
                </a:lnTo>
                <a:lnTo>
                  <a:pt x="2182" y="926"/>
                </a:lnTo>
                <a:lnTo>
                  <a:pt x="2177" y="922"/>
                </a:lnTo>
                <a:lnTo>
                  <a:pt x="2171" y="917"/>
                </a:lnTo>
                <a:lnTo>
                  <a:pt x="2166" y="911"/>
                </a:lnTo>
                <a:lnTo>
                  <a:pt x="2163" y="903"/>
                </a:lnTo>
                <a:lnTo>
                  <a:pt x="2159" y="893"/>
                </a:lnTo>
                <a:lnTo>
                  <a:pt x="2158" y="882"/>
                </a:lnTo>
                <a:lnTo>
                  <a:pt x="2156" y="869"/>
                </a:lnTo>
                <a:lnTo>
                  <a:pt x="2156" y="595"/>
                </a:lnTo>
                <a:lnTo>
                  <a:pt x="2154" y="595"/>
                </a:lnTo>
                <a:lnTo>
                  <a:pt x="2154" y="0"/>
                </a:lnTo>
                <a:lnTo>
                  <a:pt x="1282" y="0"/>
                </a:lnTo>
                <a:lnTo>
                  <a:pt x="1282" y="0"/>
                </a:lnTo>
                <a:lnTo>
                  <a:pt x="1269" y="1"/>
                </a:lnTo>
                <a:lnTo>
                  <a:pt x="1258" y="3"/>
                </a:lnTo>
                <a:lnTo>
                  <a:pt x="1248" y="6"/>
                </a:lnTo>
                <a:lnTo>
                  <a:pt x="1242" y="9"/>
                </a:lnTo>
                <a:lnTo>
                  <a:pt x="1235" y="14"/>
                </a:lnTo>
                <a:lnTo>
                  <a:pt x="1230" y="21"/>
                </a:lnTo>
                <a:lnTo>
                  <a:pt x="1227" y="27"/>
                </a:lnTo>
                <a:lnTo>
                  <a:pt x="1225" y="34"/>
                </a:lnTo>
                <a:lnTo>
                  <a:pt x="1225" y="40"/>
                </a:lnTo>
                <a:lnTo>
                  <a:pt x="1225" y="47"/>
                </a:lnTo>
                <a:lnTo>
                  <a:pt x="1229" y="55"/>
                </a:lnTo>
                <a:lnTo>
                  <a:pt x="1234" y="62"/>
                </a:lnTo>
                <a:lnTo>
                  <a:pt x="1240" y="70"/>
                </a:lnTo>
                <a:lnTo>
                  <a:pt x="1248" y="76"/>
                </a:lnTo>
                <a:lnTo>
                  <a:pt x="1258" y="83"/>
                </a:lnTo>
                <a:lnTo>
                  <a:pt x="1269" y="89"/>
                </a:lnTo>
                <a:lnTo>
                  <a:pt x="1269" y="89"/>
                </a:lnTo>
                <a:lnTo>
                  <a:pt x="1282" y="97"/>
                </a:lnTo>
                <a:lnTo>
                  <a:pt x="1297" y="107"/>
                </a:lnTo>
                <a:lnTo>
                  <a:pt x="1313" y="123"/>
                </a:lnTo>
                <a:lnTo>
                  <a:pt x="1321" y="131"/>
                </a:lnTo>
                <a:lnTo>
                  <a:pt x="1329" y="143"/>
                </a:lnTo>
                <a:lnTo>
                  <a:pt x="1336" y="154"/>
                </a:lnTo>
                <a:lnTo>
                  <a:pt x="1343" y="166"/>
                </a:lnTo>
                <a:lnTo>
                  <a:pt x="1349" y="180"/>
                </a:lnTo>
                <a:lnTo>
                  <a:pt x="1352" y="195"/>
                </a:lnTo>
                <a:lnTo>
                  <a:pt x="1356" y="213"/>
                </a:lnTo>
                <a:lnTo>
                  <a:pt x="1357" y="231"/>
                </a:lnTo>
                <a:lnTo>
                  <a:pt x="1357" y="231"/>
                </a:lnTo>
                <a:lnTo>
                  <a:pt x="1356" y="250"/>
                </a:lnTo>
                <a:lnTo>
                  <a:pt x="1352" y="270"/>
                </a:lnTo>
                <a:lnTo>
                  <a:pt x="1346" y="289"/>
                </a:lnTo>
                <a:lnTo>
                  <a:pt x="1338" y="307"/>
                </a:lnTo>
                <a:lnTo>
                  <a:pt x="1326" y="325"/>
                </a:lnTo>
                <a:lnTo>
                  <a:pt x="1313" y="341"/>
                </a:lnTo>
                <a:lnTo>
                  <a:pt x="1300" y="358"/>
                </a:lnTo>
                <a:lnTo>
                  <a:pt x="1284" y="372"/>
                </a:lnTo>
                <a:lnTo>
                  <a:pt x="1266" y="385"/>
                </a:lnTo>
                <a:lnTo>
                  <a:pt x="1247" y="397"/>
                </a:lnTo>
                <a:lnTo>
                  <a:pt x="1225" y="406"/>
                </a:lnTo>
                <a:lnTo>
                  <a:pt x="1204" y="415"/>
                </a:lnTo>
                <a:lnTo>
                  <a:pt x="1181" y="421"/>
                </a:lnTo>
                <a:lnTo>
                  <a:pt x="1157" y="426"/>
                </a:lnTo>
                <a:lnTo>
                  <a:pt x="1133" y="429"/>
                </a:lnTo>
                <a:lnTo>
                  <a:pt x="1107" y="431"/>
                </a:lnTo>
                <a:lnTo>
                  <a:pt x="1107" y="431"/>
                </a:lnTo>
                <a:lnTo>
                  <a:pt x="1082" y="429"/>
                </a:lnTo>
                <a:lnTo>
                  <a:pt x="1056" y="426"/>
                </a:lnTo>
                <a:lnTo>
                  <a:pt x="1033" y="421"/>
                </a:lnTo>
                <a:lnTo>
                  <a:pt x="1011" y="415"/>
                </a:lnTo>
                <a:lnTo>
                  <a:pt x="988" y="406"/>
                </a:lnTo>
                <a:lnTo>
                  <a:pt x="967" y="397"/>
                </a:lnTo>
                <a:lnTo>
                  <a:pt x="949" y="385"/>
                </a:lnTo>
                <a:lnTo>
                  <a:pt x="931" y="372"/>
                </a:lnTo>
                <a:lnTo>
                  <a:pt x="915" y="358"/>
                </a:lnTo>
                <a:lnTo>
                  <a:pt x="900" y="341"/>
                </a:lnTo>
                <a:lnTo>
                  <a:pt x="887" y="325"/>
                </a:lnTo>
                <a:lnTo>
                  <a:pt x="877" y="307"/>
                </a:lnTo>
                <a:lnTo>
                  <a:pt x="869" y="289"/>
                </a:lnTo>
                <a:lnTo>
                  <a:pt x="863" y="270"/>
                </a:lnTo>
                <a:lnTo>
                  <a:pt x="859" y="250"/>
                </a:lnTo>
                <a:lnTo>
                  <a:pt x="858" y="231"/>
                </a:lnTo>
                <a:lnTo>
                  <a:pt x="858" y="231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40" tIns="45720" rIns="468000" bIns="45720" anchor="ctr" anchorCtr="1"/>
          <a:lstStyle/>
          <a:p>
            <a:pPr eaLnBrk="1" hangingPunct="1">
              <a:defRPr/>
            </a:pPr>
            <a:r>
              <a:rPr lang="ar-SA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ينزلق</a:t>
            </a:r>
            <a:endParaRPr lang="en-GB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8" name="Freeform 7"/>
          <p:cNvSpPr>
            <a:spLocks/>
          </p:cNvSpPr>
          <p:nvPr/>
        </p:nvSpPr>
        <p:spPr bwMode="auto">
          <a:xfrm>
            <a:off x="15183330" y="4222062"/>
            <a:ext cx="2335208" cy="1920924"/>
          </a:xfrm>
          <a:custGeom>
            <a:avLst/>
            <a:gdLst>
              <a:gd name="T0" fmla="*/ 1726 w 2587"/>
              <a:gd name="T1" fmla="*/ 1956 h 2150"/>
              <a:gd name="T2" fmla="*/ 1702 w 2587"/>
              <a:gd name="T3" fmla="*/ 2008 h 2150"/>
              <a:gd name="T4" fmla="*/ 1656 w 2587"/>
              <a:gd name="T5" fmla="*/ 2054 h 2150"/>
              <a:gd name="T6" fmla="*/ 1620 w 2587"/>
              <a:gd name="T7" fmla="*/ 2075 h 2150"/>
              <a:gd name="T8" fmla="*/ 1599 w 2587"/>
              <a:gd name="T9" fmla="*/ 2104 h 2150"/>
              <a:gd name="T10" fmla="*/ 1602 w 2587"/>
              <a:gd name="T11" fmla="*/ 2130 h 2150"/>
              <a:gd name="T12" fmla="*/ 1632 w 2587"/>
              <a:gd name="T13" fmla="*/ 2148 h 2150"/>
              <a:gd name="T14" fmla="*/ 2587 w 2587"/>
              <a:gd name="T15" fmla="*/ 0 h 2150"/>
              <a:gd name="T16" fmla="*/ 429 w 2587"/>
              <a:gd name="T17" fmla="*/ 931 h 2150"/>
              <a:gd name="T18" fmla="*/ 424 w 2587"/>
              <a:gd name="T19" fmla="*/ 965 h 2150"/>
              <a:gd name="T20" fmla="*/ 403 w 2587"/>
              <a:gd name="T21" fmla="*/ 988 h 2150"/>
              <a:gd name="T22" fmla="*/ 376 w 2587"/>
              <a:gd name="T23" fmla="*/ 985 h 2150"/>
              <a:gd name="T24" fmla="*/ 348 w 2587"/>
              <a:gd name="T25" fmla="*/ 955 h 2150"/>
              <a:gd name="T26" fmla="*/ 324 w 2587"/>
              <a:gd name="T27" fmla="*/ 916 h 2150"/>
              <a:gd name="T28" fmla="*/ 276 w 2587"/>
              <a:gd name="T29" fmla="*/ 877 h 2150"/>
              <a:gd name="T30" fmla="*/ 218 w 2587"/>
              <a:gd name="T31" fmla="*/ 858 h 2150"/>
              <a:gd name="T32" fmla="*/ 161 w 2587"/>
              <a:gd name="T33" fmla="*/ 863 h 2150"/>
              <a:gd name="T34" fmla="*/ 89 w 2587"/>
              <a:gd name="T35" fmla="*/ 900 h 2150"/>
              <a:gd name="T36" fmla="*/ 34 w 2587"/>
              <a:gd name="T37" fmla="*/ 967 h 2150"/>
              <a:gd name="T38" fmla="*/ 5 w 2587"/>
              <a:gd name="T39" fmla="*/ 1056 h 2150"/>
              <a:gd name="T40" fmla="*/ 1 w 2587"/>
              <a:gd name="T41" fmla="*/ 1133 h 2150"/>
              <a:gd name="T42" fmla="*/ 24 w 2587"/>
              <a:gd name="T43" fmla="*/ 1225 h 2150"/>
              <a:gd name="T44" fmla="*/ 73 w 2587"/>
              <a:gd name="T45" fmla="*/ 1299 h 2150"/>
              <a:gd name="T46" fmla="*/ 141 w 2587"/>
              <a:gd name="T47" fmla="*/ 1346 h 2150"/>
              <a:gd name="T48" fmla="*/ 200 w 2587"/>
              <a:gd name="T49" fmla="*/ 1356 h 2150"/>
              <a:gd name="T50" fmla="*/ 263 w 2587"/>
              <a:gd name="T51" fmla="*/ 1343 h 2150"/>
              <a:gd name="T52" fmla="*/ 307 w 2587"/>
              <a:gd name="T53" fmla="*/ 1313 h 2150"/>
              <a:gd name="T54" fmla="*/ 342 w 2587"/>
              <a:gd name="T55" fmla="*/ 1269 h 2150"/>
              <a:gd name="T56" fmla="*/ 369 w 2587"/>
              <a:gd name="T57" fmla="*/ 1234 h 2150"/>
              <a:gd name="T58" fmla="*/ 397 w 2587"/>
              <a:gd name="T59" fmla="*/ 1224 h 2150"/>
              <a:gd name="T60" fmla="*/ 421 w 2587"/>
              <a:gd name="T61" fmla="*/ 1240 h 2150"/>
              <a:gd name="T62" fmla="*/ 429 w 2587"/>
              <a:gd name="T63" fmla="*/ 1282 h 2150"/>
              <a:gd name="T64" fmla="*/ 1305 w 2587"/>
              <a:gd name="T65" fmla="*/ 2150 h 2150"/>
              <a:gd name="T66" fmla="*/ 1337 w 2587"/>
              <a:gd name="T67" fmla="*/ 2145 h 2150"/>
              <a:gd name="T68" fmla="*/ 1360 w 2587"/>
              <a:gd name="T69" fmla="*/ 2124 h 2150"/>
              <a:gd name="T70" fmla="*/ 1357 w 2587"/>
              <a:gd name="T71" fmla="*/ 2096 h 2150"/>
              <a:gd name="T72" fmla="*/ 1329 w 2587"/>
              <a:gd name="T73" fmla="*/ 2068 h 2150"/>
              <a:gd name="T74" fmla="*/ 1290 w 2587"/>
              <a:gd name="T75" fmla="*/ 2044 h 2150"/>
              <a:gd name="T76" fmla="*/ 1251 w 2587"/>
              <a:gd name="T77" fmla="*/ 1997 h 2150"/>
              <a:gd name="T78" fmla="*/ 1231 w 2587"/>
              <a:gd name="T79" fmla="*/ 1938 h 2150"/>
              <a:gd name="T80" fmla="*/ 1235 w 2587"/>
              <a:gd name="T81" fmla="*/ 1881 h 2150"/>
              <a:gd name="T82" fmla="*/ 1272 w 2587"/>
              <a:gd name="T83" fmla="*/ 1810 h 2150"/>
              <a:gd name="T84" fmla="*/ 1340 w 2587"/>
              <a:gd name="T85" fmla="*/ 1754 h 2150"/>
              <a:gd name="T86" fmla="*/ 1430 w 2587"/>
              <a:gd name="T87" fmla="*/ 1725 h 2150"/>
              <a:gd name="T88" fmla="*/ 1505 w 2587"/>
              <a:gd name="T89" fmla="*/ 1722 h 2150"/>
              <a:gd name="T90" fmla="*/ 1599 w 2587"/>
              <a:gd name="T91" fmla="*/ 1745 h 2150"/>
              <a:gd name="T92" fmla="*/ 1672 w 2587"/>
              <a:gd name="T93" fmla="*/ 1793 h 2150"/>
              <a:gd name="T94" fmla="*/ 1718 w 2587"/>
              <a:gd name="T95" fmla="*/ 1862 h 2150"/>
              <a:gd name="T96" fmla="*/ 1729 w 2587"/>
              <a:gd name="T97" fmla="*/ 1920 h 2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587" h="2150">
                <a:moveTo>
                  <a:pt x="1729" y="1920"/>
                </a:moveTo>
                <a:lnTo>
                  <a:pt x="1729" y="1920"/>
                </a:lnTo>
                <a:lnTo>
                  <a:pt x="1728" y="1938"/>
                </a:lnTo>
                <a:lnTo>
                  <a:pt x="1726" y="1956"/>
                </a:lnTo>
                <a:lnTo>
                  <a:pt x="1721" y="1971"/>
                </a:lnTo>
                <a:lnTo>
                  <a:pt x="1716" y="1984"/>
                </a:lnTo>
                <a:lnTo>
                  <a:pt x="1710" y="1997"/>
                </a:lnTo>
                <a:lnTo>
                  <a:pt x="1702" y="2008"/>
                </a:lnTo>
                <a:lnTo>
                  <a:pt x="1694" y="2020"/>
                </a:lnTo>
                <a:lnTo>
                  <a:pt x="1685" y="2028"/>
                </a:lnTo>
                <a:lnTo>
                  <a:pt x="1669" y="2044"/>
                </a:lnTo>
                <a:lnTo>
                  <a:pt x="1656" y="2054"/>
                </a:lnTo>
                <a:lnTo>
                  <a:pt x="1641" y="2062"/>
                </a:lnTo>
                <a:lnTo>
                  <a:pt x="1641" y="2062"/>
                </a:lnTo>
                <a:lnTo>
                  <a:pt x="1630" y="2068"/>
                </a:lnTo>
                <a:lnTo>
                  <a:pt x="1620" y="2075"/>
                </a:lnTo>
                <a:lnTo>
                  <a:pt x="1614" y="2081"/>
                </a:lnTo>
                <a:lnTo>
                  <a:pt x="1607" y="2089"/>
                </a:lnTo>
                <a:lnTo>
                  <a:pt x="1602" y="2096"/>
                </a:lnTo>
                <a:lnTo>
                  <a:pt x="1599" y="2104"/>
                </a:lnTo>
                <a:lnTo>
                  <a:pt x="1598" y="2111"/>
                </a:lnTo>
                <a:lnTo>
                  <a:pt x="1598" y="2117"/>
                </a:lnTo>
                <a:lnTo>
                  <a:pt x="1599" y="2124"/>
                </a:lnTo>
                <a:lnTo>
                  <a:pt x="1602" y="2130"/>
                </a:lnTo>
                <a:lnTo>
                  <a:pt x="1607" y="2137"/>
                </a:lnTo>
                <a:lnTo>
                  <a:pt x="1614" y="2142"/>
                </a:lnTo>
                <a:lnTo>
                  <a:pt x="1622" y="2145"/>
                </a:lnTo>
                <a:lnTo>
                  <a:pt x="1632" y="2148"/>
                </a:lnTo>
                <a:lnTo>
                  <a:pt x="1641" y="2150"/>
                </a:lnTo>
                <a:lnTo>
                  <a:pt x="1654" y="2150"/>
                </a:lnTo>
                <a:lnTo>
                  <a:pt x="2587" y="2150"/>
                </a:lnTo>
                <a:lnTo>
                  <a:pt x="2587" y="0"/>
                </a:lnTo>
                <a:lnTo>
                  <a:pt x="433" y="0"/>
                </a:lnTo>
                <a:lnTo>
                  <a:pt x="433" y="495"/>
                </a:lnTo>
                <a:lnTo>
                  <a:pt x="429" y="495"/>
                </a:lnTo>
                <a:lnTo>
                  <a:pt x="429" y="931"/>
                </a:lnTo>
                <a:lnTo>
                  <a:pt x="429" y="931"/>
                </a:lnTo>
                <a:lnTo>
                  <a:pt x="429" y="944"/>
                </a:lnTo>
                <a:lnTo>
                  <a:pt x="428" y="955"/>
                </a:lnTo>
                <a:lnTo>
                  <a:pt x="424" y="965"/>
                </a:lnTo>
                <a:lnTo>
                  <a:pt x="421" y="973"/>
                </a:lnTo>
                <a:lnTo>
                  <a:pt x="416" y="980"/>
                </a:lnTo>
                <a:lnTo>
                  <a:pt x="410" y="985"/>
                </a:lnTo>
                <a:lnTo>
                  <a:pt x="403" y="988"/>
                </a:lnTo>
                <a:lnTo>
                  <a:pt x="397" y="990"/>
                </a:lnTo>
                <a:lnTo>
                  <a:pt x="390" y="990"/>
                </a:lnTo>
                <a:lnTo>
                  <a:pt x="384" y="988"/>
                </a:lnTo>
                <a:lnTo>
                  <a:pt x="376" y="985"/>
                </a:lnTo>
                <a:lnTo>
                  <a:pt x="369" y="980"/>
                </a:lnTo>
                <a:lnTo>
                  <a:pt x="361" y="973"/>
                </a:lnTo>
                <a:lnTo>
                  <a:pt x="355" y="965"/>
                </a:lnTo>
                <a:lnTo>
                  <a:pt x="348" y="955"/>
                </a:lnTo>
                <a:lnTo>
                  <a:pt x="342" y="944"/>
                </a:lnTo>
                <a:lnTo>
                  <a:pt x="342" y="944"/>
                </a:lnTo>
                <a:lnTo>
                  <a:pt x="333" y="931"/>
                </a:lnTo>
                <a:lnTo>
                  <a:pt x="324" y="916"/>
                </a:lnTo>
                <a:lnTo>
                  <a:pt x="307" y="900"/>
                </a:lnTo>
                <a:lnTo>
                  <a:pt x="299" y="892"/>
                </a:lnTo>
                <a:lnTo>
                  <a:pt x="288" y="885"/>
                </a:lnTo>
                <a:lnTo>
                  <a:pt x="276" y="877"/>
                </a:lnTo>
                <a:lnTo>
                  <a:pt x="263" y="871"/>
                </a:lnTo>
                <a:lnTo>
                  <a:pt x="250" y="866"/>
                </a:lnTo>
                <a:lnTo>
                  <a:pt x="236" y="861"/>
                </a:lnTo>
                <a:lnTo>
                  <a:pt x="218" y="858"/>
                </a:lnTo>
                <a:lnTo>
                  <a:pt x="200" y="858"/>
                </a:lnTo>
                <a:lnTo>
                  <a:pt x="200" y="858"/>
                </a:lnTo>
                <a:lnTo>
                  <a:pt x="180" y="858"/>
                </a:lnTo>
                <a:lnTo>
                  <a:pt x="161" y="863"/>
                </a:lnTo>
                <a:lnTo>
                  <a:pt x="141" y="868"/>
                </a:lnTo>
                <a:lnTo>
                  <a:pt x="122" y="877"/>
                </a:lnTo>
                <a:lnTo>
                  <a:pt x="106" y="887"/>
                </a:lnTo>
                <a:lnTo>
                  <a:pt x="89" y="900"/>
                </a:lnTo>
                <a:lnTo>
                  <a:pt x="73" y="915"/>
                </a:lnTo>
                <a:lnTo>
                  <a:pt x="58" y="931"/>
                </a:lnTo>
                <a:lnTo>
                  <a:pt x="45" y="947"/>
                </a:lnTo>
                <a:lnTo>
                  <a:pt x="34" y="967"/>
                </a:lnTo>
                <a:lnTo>
                  <a:pt x="24" y="988"/>
                </a:lnTo>
                <a:lnTo>
                  <a:pt x="16" y="1009"/>
                </a:lnTo>
                <a:lnTo>
                  <a:pt x="10" y="1032"/>
                </a:lnTo>
                <a:lnTo>
                  <a:pt x="5" y="1056"/>
                </a:lnTo>
                <a:lnTo>
                  <a:pt x="1" y="1081"/>
                </a:lnTo>
                <a:lnTo>
                  <a:pt x="0" y="1107"/>
                </a:lnTo>
                <a:lnTo>
                  <a:pt x="0" y="1107"/>
                </a:lnTo>
                <a:lnTo>
                  <a:pt x="1" y="1133"/>
                </a:lnTo>
                <a:lnTo>
                  <a:pt x="5" y="1157"/>
                </a:lnTo>
                <a:lnTo>
                  <a:pt x="10" y="1182"/>
                </a:lnTo>
                <a:lnTo>
                  <a:pt x="16" y="1204"/>
                </a:lnTo>
                <a:lnTo>
                  <a:pt x="24" y="1225"/>
                </a:lnTo>
                <a:lnTo>
                  <a:pt x="34" y="1247"/>
                </a:lnTo>
                <a:lnTo>
                  <a:pt x="45" y="1266"/>
                </a:lnTo>
                <a:lnTo>
                  <a:pt x="58" y="1284"/>
                </a:lnTo>
                <a:lnTo>
                  <a:pt x="73" y="1299"/>
                </a:lnTo>
                <a:lnTo>
                  <a:pt x="89" y="1313"/>
                </a:lnTo>
                <a:lnTo>
                  <a:pt x="106" y="1326"/>
                </a:lnTo>
                <a:lnTo>
                  <a:pt x="122" y="1336"/>
                </a:lnTo>
                <a:lnTo>
                  <a:pt x="141" y="1346"/>
                </a:lnTo>
                <a:lnTo>
                  <a:pt x="161" y="1351"/>
                </a:lnTo>
                <a:lnTo>
                  <a:pt x="180" y="1356"/>
                </a:lnTo>
                <a:lnTo>
                  <a:pt x="200" y="1356"/>
                </a:lnTo>
                <a:lnTo>
                  <a:pt x="200" y="1356"/>
                </a:lnTo>
                <a:lnTo>
                  <a:pt x="218" y="1356"/>
                </a:lnTo>
                <a:lnTo>
                  <a:pt x="236" y="1352"/>
                </a:lnTo>
                <a:lnTo>
                  <a:pt x="250" y="1349"/>
                </a:lnTo>
                <a:lnTo>
                  <a:pt x="263" y="1343"/>
                </a:lnTo>
                <a:lnTo>
                  <a:pt x="276" y="1336"/>
                </a:lnTo>
                <a:lnTo>
                  <a:pt x="288" y="1328"/>
                </a:lnTo>
                <a:lnTo>
                  <a:pt x="299" y="1321"/>
                </a:lnTo>
                <a:lnTo>
                  <a:pt x="307" y="1313"/>
                </a:lnTo>
                <a:lnTo>
                  <a:pt x="324" y="1297"/>
                </a:lnTo>
                <a:lnTo>
                  <a:pt x="333" y="1282"/>
                </a:lnTo>
                <a:lnTo>
                  <a:pt x="342" y="1269"/>
                </a:lnTo>
                <a:lnTo>
                  <a:pt x="342" y="1269"/>
                </a:lnTo>
                <a:lnTo>
                  <a:pt x="348" y="1258"/>
                </a:lnTo>
                <a:lnTo>
                  <a:pt x="355" y="1248"/>
                </a:lnTo>
                <a:lnTo>
                  <a:pt x="361" y="1240"/>
                </a:lnTo>
                <a:lnTo>
                  <a:pt x="369" y="1234"/>
                </a:lnTo>
                <a:lnTo>
                  <a:pt x="376" y="1229"/>
                </a:lnTo>
                <a:lnTo>
                  <a:pt x="384" y="1225"/>
                </a:lnTo>
                <a:lnTo>
                  <a:pt x="390" y="1224"/>
                </a:lnTo>
                <a:lnTo>
                  <a:pt x="397" y="1224"/>
                </a:lnTo>
                <a:lnTo>
                  <a:pt x="403" y="1225"/>
                </a:lnTo>
                <a:lnTo>
                  <a:pt x="410" y="1229"/>
                </a:lnTo>
                <a:lnTo>
                  <a:pt x="416" y="1234"/>
                </a:lnTo>
                <a:lnTo>
                  <a:pt x="421" y="1240"/>
                </a:lnTo>
                <a:lnTo>
                  <a:pt x="424" y="1248"/>
                </a:lnTo>
                <a:lnTo>
                  <a:pt x="428" y="1258"/>
                </a:lnTo>
                <a:lnTo>
                  <a:pt x="429" y="1269"/>
                </a:lnTo>
                <a:lnTo>
                  <a:pt x="429" y="1282"/>
                </a:lnTo>
                <a:lnTo>
                  <a:pt x="429" y="1556"/>
                </a:lnTo>
                <a:lnTo>
                  <a:pt x="433" y="1556"/>
                </a:lnTo>
                <a:lnTo>
                  <a:pt x="433" y="2150"/>
                </a:lnTo>
                <a:lnTo>
                  <a:pt x="1305" y="2150"/>
                </a:lnTo>
                <a:lnTo>
                  <a:pt x="1305" y="2150"/>
                </a:lnTo>
                <a:lnTo>
                  <a:pt x="1318" y="2150"/>
                </a:lnTo>
                <a:lnTo>
                  <a:pt x="1327" y="2148"/>
                </a:lnTo>
                <a:lnTo>
                  <a:pt x="1337" y="2145"/>
                </a:lnTo>
                <a:lnTo>
                  <a:pt x="1345" y="2142"/>
                </a:lnTo>
                <a:lnTo>
                  <a:pt x="1352" y="2137"/>
                </a:lnTo>
                <a:lnTo>
                  <a:pt x="1357" y="2130"/>
                </a:lnTo>
                <a:lnTo>
                  <a:pt x="1360" y="2124"/>
                </a:lnTo>
                <a:lnTo>
                  <a:pt x="1362" y="2117"/>
                </a:lnTo>
                <a:lnTo>
                  <a:pt x="1362" y="2111"/>
                </a:lnTo>
                <a:lnTo>
                  <a:pt x="1360" y="2104"/>
                </a:lnTo>
                <a:lnTo>
                  <a:pt x="1357" y="2096"/>
                </a:lnTo>
                <a:lnTo>
                  <a:pt x="1352" y="2089"/>
                </a:lnTo>
                <a:lnTo>
                  <a:pt x="1347" y="2081"/>
                </a:lnTo>
                <a:lnTo>
                  <a:pt x="1339" y="2075"/>
                </a:lnTo>
                <a:lnTo>
                  <a:pt x="1329" y="2068"/>
                </a:lnTo>
                <a:lnTo>
                  <a:pt x="1318" y="2062"/>
                </a:lnTo>
                <a:lnTo>
                  <a:pt x="1318" y="2062"/>
                </a:lnTo>
                <a:lnTo>
                  <a:pt x="1303" y="2054"/>
                </a:lnTo>
                <a:lnTo>
                  <a:pt x="1290" y="2044"/>
                </a:lnTo>
                <a:lnTo>
                  <a:pt x="1274" y="2028"/>
                </a:lnTo>
                <a:lnTo>
                  <a:pt x="1266" y="2020"/>
                </a:lnTo>
                <a:lnTo>
                  <a:pt x="1258" y="2008"/>
                </a:lnTo>
                <a:lnTo>
                  <a:pt x="1251" y="1997"/>
                </a:lnTo>
                <a:lnTo>
                  <a:pt x="1243" y="1984"/>
                </a:lnTo>
                <a:lnTo>
                  <a:pt x="1238" y="1971"/>
                </a:lnTo>
                <a:lnTo>
                  <a:pt x="1233" y="1956"/>
                </a:lnTo>
                <a:lnTo>
                  <a:pt x="1231" y="1938"/>
                </a:lnTo>
                <a:lnTo>
                  <a:pt x="1230" y="1920"/>
                </a:lnTo>
                <a:lnTo>
                  <a:pt x="1230" y="1920"/>
                </a:lnTo>
                <a:lnTo>
                  <a:pt x="1231" y="1901"/>
                </a:lnTo>
                <a:lnTo>
                  <a:pt x="1235" y="1881"/>
                </a:lnTo>
                <a:lnTo>
                  <a:pt x="1241" y="1862"/>
                </a:lnTo>
                <a:lnTo>
                  <a:pt x="1249" y="1842"/>
                </a:lnTo>
                <a:lnTo>
                  <a:pt x="1261" y="1826"/>
                </a:lnTo>
                <a:lnTo>
                  <a:pt x="1272" y="1810"/>
                </a:lnTo>
                <a:lnTo>
                  <a:pt x="1287" y="1793"/>
                </a:lnTo>
                <a:lnTo>
                  <a:pt x="1303" y="1779"/>
                </a:lnTo>
                <a:lnTo>
                  <a:pt x="1321" y="1766"/>
                </a:lnTo>
                <a:lnTo>
                  <a:pt x="1340" y="1754"/>
                </a:lnTo>
                <a:lnTo>
                  <a:pt x="1360" y="1745"/>
                </a:lnTo>
                <a:lnTo>
                  <a:pt x="1383" y="1736"/>
                </a:lnTo>
                <a:lnTo>
                  <a:pt x="1406" y="1730"/>
                </a:lnTo>
                <a:lnTo>
                  <a:pt x="1430" y="1725"/>
                </a:lnTo>
                <a:lnTo>
                  <a:pt x="1454" y="1722"/>
                </a:lnTo>
                <a:lnTo>
                  <a:pt x="1480" y="1720"/>
                </a:lnTo>
                <a:lnTo>
                  <a:pt x="1480" y="1720"/>
                </a:lnTo>
                <a:lnTo>
                  <a:pt x="1505" y="1722"/>
                </a:lnTo>
                <a:lnTo>
                  <a:pt x="1529" y="1725"/>
                </a:lnTo>
                <a:lnTo>
                  <a:pt x="1554" y="1730"/>
                </a:lnTo>
                <a:lnTo>
                  <a:pt x="1576" y="1736"/>
                </a:lnTo>
                <a:lnTo>
                  <a:pt x="1599" y="1745"/>
                </a:lnTo>
                <a:lnTo>
                  <a:pt x="1619" y="1754"/>
                </a:lnTo>
                <a:lnTo>
                  <a:pt x="1638" y="1766"/>
                </a:lnTo>
                <a:lnTo>
                  <a:pt x="1656" y="1779"/>
                </a:lnTo>
                <a:lnTo>
                  <a:pt x="1672" y="1793"/>
                </a:lnTo>
                <a:lnTo>
                  <a:pt x="1687" y="1810"/>
                </a:lnTo>
                <a:lnTo>
                  <a:pt x="1698" y="1826"/>
                </a:lnTo>
                <a:lnTo>
                  <a:pt x="1710" y="1842"/>
                </a:lnTo>
                <a:lnTo>
                  <a:pt x="1718" y="1862"/>
                </a:lnTo>
                <a:lnTo>
                  <a:pt x="1724" y="1881"/>
                </a:lnTo>
                <a:lnTo>
                  <a:pt x="1728" y="1901"/>
                </a:lnTo>
                <a:lnTo>
                  <a:pt x="1729" y="1920"/>
                </a:lnTo>
                <a:lnTo>
                  <a:pt x="1729" y="192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468000" tIns="45720" rIns="91440" bIns="45720" anchor="ctr"/>
          <a:lstStyle/>
          <a:p>
            <a:pPr algn="ctr" eaLnBrk="1" hangingPunct="1">
              <a:defRPr/>
            </a:pPr>
            <a:r>
              <a:rPr lang="ar-SA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تصنيف</a:t>
            </a:r>
          </a:p>
          <a:p>
            <a:pPr algn="ctr" eaLnBrk="1" hangingPunct="1">
              <a:defRPr/>
            </a:pPr>
            <a:r>
              <a:rPr lang="ar-SA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المجسمات</a:t>
            </a:r>
            <a:endParaRPr lang="en-GB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9" name="Freeform 8"/>
          <p:cNvSpPr>
            <a:spLocks/>
          </p:cNvSpPr>
          <p:nvPr/>
        </p:nvSpPr>
        <p:spPr bwMode="auto">
          <a:xfrm>
            <a:off x="13609649" y="3887762"/>
            <a:ext cx="1942509" cy="2309509"/>
          </a:xfrm>
          <a:custGeom>
            <a:avLst/>
            <a:gdLst>
              <a:gd name="T0" fmla="*/ 195 w 2151"/>
              <a:gd name="T1" fmla="*/ 1725 h 2586"/>
              <a:gd name="T2" fmla="*/ 141 w 2151"/>
              <a:gd name="T3" fmla="*/ 1702 h 2586"/>
              <a:gd name="T4" fmla="*/ 96 w 2151"/>
              <a:gd name="T5" fmla="*/ 1655 h 2586"/>
              <a:gd name="T6" fmla="*/ 76 w 2151"/>
              <a:gd name="T7" fmla="*/ 1621 h 2586"/>
              <a:gd name="T8" fmla="*/ 47 w 2151"/>
              <a:gd name="T9" fmla="*/ 1598 h 2586"/>
              <a:gd name="T10" fmla="*/ 19 w 2151"/>
              <a:gd name="T11" fmla="*/ 1603 h 2586"/>
              <a:gd name="T12" fmla="*/ 2 w 2151"/>
              <a:gd name="T13" fmla="*/ 1631 h 2586"/>
              <a:gd name="T14" fmla="*/ 2151 w 2151"/>
              <a:gd name="T15" fmla="*/ 2586 h 2586"/>
              <a:gd name="T16" fmla="*/ 1218 w 2151"/>
              <a:gd name="T17" fmla="*/ 430 h 2586"/>
              <a:gd name="T18" fmla="*/ 1184 w 2151"/>
              <a:gd name="T19" fmla="*/ 425 h 2586"/>
              <a:gd name="T20" fmla="*/ 1163 w 2151"/>
              <a:gd name="T21" fmla="*/ 404 h 2586"/>
              <a:gd name="T22" fmla="*/ 1165 w 2151"/>
              <a:gd name="T23" fmla="*/ 376 h 2586"/>
              <a:gd name="T24" fmla="*/ 1194 w 2151"/>
              <a:gd name="T25" fmla="*/ 347 h 2586"/>
              <a:gd name="T26" fmla="*/ 1233 w 2151"/>
              <a:gd name="T27" fmla="*/ 322 h 2586"/>
              <a:gd name="T28" fmla="*/ 1272 w 2151"/>
              <a:gd name="T29" fmla="*/ 277 h 2586"/>
              <a:gd name="T30" fmla="*/ 1292 w 2151"/>
              <a:gd name="T31" fmla="*/ 218 h 2586"/>
              <a:gd name="T32" fmla="*/ 1288 w 2151"/>
              <a:gd name="T33" fmla="*/ 160 h 2586"/>
              <a:gd name="T34" fmla="*/ 1251 w 2151"/>
              <a:gd name="T35" fmla="*/ 88 h 2586"/>
              <a:gd name="T36" fmla="*/ 1183 w 2151"/>
              <a:gd name="T37" fmla="*/ 34 h 2586"/>
              <a:gd name="T38" fmla="*/ 1093 w 2151"/>
              <a:gd name="T39" fmla="*/ 4 h 2586"/>
              <a:gd name="T40" fmla="*/ 1018 w 2151"/>
              <a:gd name="T41" fmla="*/ 2 h 2586"/>
              <a:gd name="T42" fmla="*/ 924 w 2151"/>
              <a:gd name="T43" fmla="*/ 25 h 2586"/>
              <a:gd name="T44" fmla="*/ 851 w 2151"/>
              <a:gd name="T45" fmla="*/ 73 h 2586"/>
              <a:gd name="T46" fmla="*/ 805 w 2151"/>
              <a:gd name="T47" fmla="*/ 142 h 2586"/>
              <a:gd name="T48" fmla="*/ 794 w 2151"/>
              <a:gd name="T49" fmla="*/ 200 h 2586"/>
              <a:gd name="T50" fmla="*/ 807 w 2151"/>
              <a:gd name="T51" fmla="*/ 264 h 2586"/>
              <a:gd name="T52" fmla="*/ 838 w 2151"/>
              <a:gd name="T53" fmla="*/ 308 h 2586"/>
              <a:gd name="T54" fmla="*/ 882 w 2151"/>
              <a:gd name="T55" fmla="*/ 342 h 2586"/>
              <a:gd name="T56" fmla="*/ 916 w 2151"/>
              <a:gd name="T57" fmla="*/ 368 h 2586"/>
              <a:gd name="T58" fmla="*/ 926 w 2151"/>
              <a:gd name="T59" fmla="*/ 397 h 2586"/>
              <a:gd name="T60" fmla="*/ 909 w 2151"/>
              <a:gd name="T61" fmla="*/ 420 h 2586"/>
              <a:gd name="T62" fmla="*/ 869 w 2151"/>
              <a:gd name="T63" fmla="*/ 430 h 2586"/>
              <a:gd name="T64" fmla="*/ 0 w 2151"/>
              <a:gd name="T65" fmla="*/ 1305 h 2586"/>
              <a:gd name="T66" fmla="*/ 5 w 2151"/>
              <a:gd name="T67" fmla="*/ 1338 h 2586"/>
              <a:gd name="T68" fmla="*/ 26 w 2151"/>
              <a:gd name="T69" fmla="*/ 1361 h 2586"/>
              <a:gd name="T70" fmla="*/ 54 w 2151"/>
              <a:gd name="T71" fmla="*/ 1357 h 2586"/>
              <a:gd name="T72" fmla="*/ 83 w 2151"/>
              <a:gd name="T73" fmla="*/ 1328 h 2586"/>
              <a:gd name="T74" fmla="*/ 107 w 2151"/>
              <a:gd name="T75" fmla="*/ 1291 h 2586"/>
              <a:gd name="T76" fmla="*/ 153 w 2151"/>
              <a:gd name="T77" fmla="*/ 1250 h 2586"/>
              <a:gd name="T78" fmla="*/ 211 w 2151"/>
              <a:gd name="T79" fmla="*/ 1230 h 2586"/>
              <a:gd name="T80" fmla="*/ 270 w 2151"/>
              <a:gd name="T81" fmla="*/ 1235 h 2586"/>
              <a:gd name="T82" fmla="*/ 342 w 2151"/>
              <a:gd name="T83" fmla="*/ 1273 h 2586"/>
              <a:gd name="T84" fmla="*/ 395 w 2151"/>
              <a:gd name="T85" fmla="*/ 1339 h 2586"/>
              <a:gd name="T86" fmla="*/ 426 w 2151"/>
              <a:gd name="T87" fmla="*/ 1429 h 2586"/>
              <a:gd name="T88" fmla="*/ 428 w 2151"/>
              <a:gd name="T89" fmla="*/ 1505 h 2586"/>
              <a:gd name="T90" fmla="*/ 405 w 2151"/>
              <a:gd name="T91" fmla="*/ 1598 h 2586"/>
              <a:gd name="T92" fmla="*/ 356 w 2151"/>
              <a:gd name="T93" fmla="*/ 1673 h 2586"/>
              <a:gd name="T94" fmla="*/ 288 w 2151"/>
              <a:gd name="T95" fmla="*/ 1718 h 2586"/>
              <a:gd name="T96" fmla="*/ 229 w 2151"/>
              <a:gd name="T97" fmla="*/ 1730 h 2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51" h="2586">
                <a:moveTo>
                  <a:pt x="229" y="1730"/>
                </a:moveTo>
                <a:lnTo>
                  <a:pt x="229" y="1730"/>
                </a:lnTo>
                <a:lnTo>
                  <a:pt x="211" y="1728"/>
                </a:lnTo>
                <a:lnTo>
                  <a:pt x="195" y="1725"/>
                </a:lnTo>
                <a:lnTo>
                  <a:pt x="179" y="1722"/>
                </a:lnTo>
                <a:lnTo>
                  <a:pt x="166" y="1715"/>
                </a:lnTo>
                <a:lnTo>
                  <a:pt x="153" y="1709"/>
                </a:lnTo>
                <a:lnTo>
                  <a:pt x="141" y="1702"/>
                </a:lnTo>
                <a:lnTo>
                  <a:pt x="132" y="1694"/>
                </a:lnTo>
                <a:lnTo>
                  <a:pt x="122" y="1686"/>
                </a:lnTo>
                <a:lnTo>
                  <a:pt x="107" y="1670"/>
                </a:lnTo>
                <a:lnTo>
                  <a:pt x="96" y="1655"/>
                </a:lnTo>
                <a:lnTo>
                  <a:pt x="88" y="1642"/>
                </a:lnTo>
                <a:lnTo>
                  <a:pt x="88" y="1642"/>
                </a:lnTo>
                <a:lnTo>
                  <a:pt x="83" y="1631"/>
                </a:lnTo>
                <a:lnTo>
                  <a:pt x="76" y="1621"/>
                </a:lnTo>
                <a:lnTo>
                  <a:pt x="68" y="1613"/>
                </a:lnTo>
                <a:lnTo>
                  <a:pt x="62" y="1606"/>
                </a:lnTo>
                <a:lnTo>
                  <a:pt x="54" y="1601"/>
                </a:lnTo>
                <a:lnTo>
                  <a:pt x="47" y="1598"/>
                </a:lnTo>
                <a:lnTo>
                  <a:pt x="39" y="1598"/>
                </a:lnTo>
                <a:lnTo>
                  <a:pt x="32" y="1598"/>
                </a:lnTo>
                <a:lnTo>
                  <a:pt x="26" y="1600"/>
                </a:lnTo>
                <a:lnTo>
                  <a:pt x="19" y="1603"/>
                </a:lnTo>
                <a:lnTo>
                  <a:pt x="15" y="1608"/>
                </a:lnTo>
                <a:lnTo>
                  <a:pt x="10" y="1614"/>
                </a:lnTo>
                <a:lnTo>
                  <a:pt x="5" y="1621"/>
                </a:lnTo>
                <a:lnTo>
                  <a:pt x="2" y="1631"/>
                </a:lnTo>
                <a:lnTo>
                  <a:pt x="0" y="1642"/>
                </a:lnTo>
                <a:lnTo>
                  <a:pt x="0" y="1655"/>
                </a:lnTo>
                <a:lnTo>
                  <a:pt x="0" y="2586"/>
                </a:lnTo>
                <a:lnTo>
                  <a:pt x="2151" y="2586"/>
                </a:lnTo>
                <a:lnTo>
                  <a:pt x="2151" y="431"/>
                </a:lnTo>
                <a:lnTo>
                  <a:pt x="1656" y="431"/>
                </a:lnTo>
                <a:lnTo>
                  <a:pt x="1656" y="430"/>
                </a:lnTo>
                <a:lnTo>
                  <a:pt x="1218" y="430"/>
                </a:lnTo>
                <a:lnTo>
                  <a:pt x="1218" y="430"/>
                </a:lnTo>
                <a:lnTo>
                  <a:pt x="1205" y="430"/>
                </a:lnTo>
                <a:lnTo>
                  <a:pt x="1194" y="428"/>
                </a:lnTo>
                <a:lnTo>
                  <a:pt x="1184" y="425"/>
                </a:lnTo>
                <a:lnTo>
                  <a:pt x="1178" y="420"/>
                </a:lnTo>
                <a:lnTo>
                  <a:pt x="1171" y="415"/>
                </a:lnTo>
                <a:lnTo>
                  <a:pt x="1166" y="410"/>
                </a:lnTo>
                <a:lnTo>
                  <a:pt x="1163" y="404"/>
                </a:lnTo>
                <a:lnTo>
                  <a:pt x="1162" y="397"/>
                </a:lnTo>
                <a:lnTo>
                  <a:pt x="1162" y="391"/>
                </a:lnTo>
                <a:lnTo>
                  <a:pt x="1162" y="383"/>
                </a:lnTo>
                <a:lnTo>
                  <a:pt x="1165" y="376"/>
                </a:lnTo>
                <a:lnTo>
                  <a:pt x="1170" y="368"/>
                </a:lnTo>
                <a:lnTo>
                  <a:pt x="1176" y="361"/>
                </a:lnTo>
                <a:lnTo>
                  <a:pt x="1184" y="353"/>
                </a:lnTo>
                <a:lnTo>
                  <a:pt x="1194" y="347"/>
                </a:lnTo>
                <a:lnTo>
                  <a:pt x="1205" y="342"/>
                </a:lnTo>
                <a:lnTo>
                  <a:pt x="1205" y="342"/>
                </a:lnTo>
                <a:lnTo>
                  <a:pt x="1218" y="334"/>
                </a:lnTo>
                <a:lnTo>
                  <a:pt x="1233" y="322"/>
                </a:lnTo>
                <a:lnTo>
                  <a:pt x="1249" y="308"/>
                </a:lnTo>
                <a:lnTo>
                  <a:pt x="1258" y="298"/>
                </a:lnTo>
                <a:lnTo>
                  <a:pt x="1266" y="288"/>
                </a:lnTo>
                <a:lnTo>
                  <a:pt x="1272" y="277"/>
                </a:lnTo>
                <a:lnTo>
                  <a:pt x="1279" y="264"/>
                </a:lnTo>
                <a:lnTo>
                  <a:pt x="1285" y="251"/>
                </a:lnTo>
                <a:lnTo>
                  <a:pt x="1288" y="235"/>
                </a:lnTo>
                <a:lnTo>
                  <a:pt x="1292" y="218"/>
                </a:lnTo>
                <a:lnTo>
                  <a:pt x="1293" y="200"/>
                </a:lnTo>
                <a:lnTo>
                  <a:pt x="1293" y="200"/>
                </a:lnTo>
                <a:lnTo>
                  <a:pt x="1292" y="181"/>
                </a:lnTo>
                <a:lnTo>
                  <a:pt x="1288" y="160"/>
                </a:lnTo>
                <a:lnTo>
                  <a:pt x="1282" y="142"/>
                </a:lnTo>
                <a:lnTo>
                  <a:pt x="1274" y="122"/>
                </a:lnTo>
                <a:lnTo>
                  <a:pt x="1262" y="104"/>
                </a:lnTo>
                <a:lnTo>
                  <a:pt x="1251" y="88"/>
                </a:lnTo>
                <a:lnTo>
                  <a:pt x="1236" y="73"/>
                </a:lnTo>
                <a:lnTo>
                  <a:pt x="1220" y="59"/>
                </a:lnTo>
                <a:lnTo>
                  <a:pt x="1202" y="46"/>
                </a:lnTo>
                <a:lnTo>
                  <a:pt x="1183" y="34"/>
                </a:lnTo>
                <a:lnTo>
                  <a:pt x="1162" y="25"/>
                </a:lnTo>
                <a:lnTo>
                  <a:pt x="1140" y="17"/>
                </a:lnTo>
                <a:lnTo>
                  <a:pt x="1118" y="8"/>
                </a:lnTo>
                <a:lnTo>
                  <a:pt x="1093" y="4"/>
                </a:lnTo>
                <a:lnTo>
                  <a:pt x="1069" y="2"/>
                </a:lnTo>
                <a:lnTo>
                  <a:pt x="1043" y="0"/>
                </a:lnTo>
                <a:lnTo>
                  <a:pt x="1043" y="0"/>
                </a:lnTo>
                <a:lnTo>
                  <a:pt x="1018" y="2"/>
                </a:lnTo>
                <a:lnTo>
                  <a:pt x="992" y="4"/>
                </a:lnTo>
                <a:lnTo>
                  <a:pt x="970" y="8"/>
                </a:lnTo>
                <a:lnTo>
                  <a:pt x="947" y="17"/>
                </a:lnTo>
                <a:lnTo>
                  <a:pt x="924" y="25"/>
                </a:lnTo>
                <a:lnTo>
                  <a:pt x="903" y="34"/>
                </a:lnTo>
                <a:lnTo>
                  <a:pt x="885" y="46"/>
                </a:lnTo>
                <a:lnTo>
                  <a:pt x="867" y="59"/>
                </a:lnTo>
                <a:lnTo>
                  <a:pt x="851" y="73"/>
                </a:lnTo>
                <a:lnTo>
                  <a:pt x="836" y="88"/>
                </a:lnTo>
                <a:lnTo>
                  <a:pt x="823" y="104"/>
                </a:lnTo>
                <a:lnTo>
                  <a:pt x="813" y="122"/>
                </a:lnTo>
                <a:lnTo>
                  <a:pt x="805" y="142"/>
                </a:lnTo>
                <a:lnTo>
                  <a:pt x="799" y="160"/>
                </a:lnTo>
                <a:lnTo>
                  <a:pt x="795" y="181"/>
                </a:lnTo>
                <a:lnTo>
                  <a:pt x="794" y="200"/>
                </a:lnTo>
                <a:lnTo>
                  <a:pt x="794" y="200"/>
                </a:lnTo>
                <a:lnTo>
                  <a:pt x="794" y="218"/>
                </a:lnTo>
                <a:lnTo>
                  <a:pt x="797" y="235"/>
                </a:lnTo>
                <a:lnTo>
                  <a:pt x="802" y="251"/>
                </a:lnTo>
                <a:lnTo>
                  <a:pt x="807" y="264"/>
                </a:lnTo>
                <a:lnTo>
                  <a:pt x="813" y="277"/>
                </a:lnTo>
                <a:lnTo>
                  <a:pt x="822" y="288"/>
                </a:lnTo>
                <a:lnTo>
                  <a:pt x="830" y="298"/>
                </a:lnTo>
                <a:lnTo>
                  <a:pt x="838" y="308"/>
                </a:lnTo>
                <a:lnTo>
                  <a:pt x="854" y="322"/>
                </a:lnTo>
                <a:lnTo>
                  <a:pt x="867" y="334"/>
                </a:lnTo>
                <a:lnTo>
                  <a:pt x="882" y="342"/>
                </a:lnTo>
                <a:lnTo>
                  <a:pt x="882" y="342"/>
                </a:lnTo>
                <a:lnTo>
                  <a:pt x="891" y="347"/>
                </a:lnTo>
                <a:lnTo>
                  <a:pt x="901" y="353"/>
                </a:lnTo>
                <a:lnTo>
                  <a:pt x="909" y="361"/>
                </a:lnTo>
                <a:lnTo>
                  <a:pt x="916" y="368"/>
                </a:lnTo>
                <a:lnTo>
                  <a:pt x="921" y="376"/>
                </a:lnTo>
                <a:lnTo>
                  <a:pt x="924" y="383"/>
                </a:lnTo>
                <a:lnTo>
                  <a:pt x="926" y="391"/>
                </a:lnTo>
                <a:lnTo>
                  <a:pt x="926" y="397"/>
                </a:lnTo>
                <a:lnTo>
                  <a:pt x="924" y="404"/>
                </a:lnTo>
                <a:lnTo>
                  <a:pt x="921" y="410"/>
                </a:lnTo>
                <a:lnTo>
                  <a:pt x="916" y="415"/>
                </a:lnTo>
                <a:lnTo>
                  <a:pt x="909" y="420"/>
                </a:lnTo>
                <a:lnTo>
                  <a:pt x="901" y="425"/>
                </a:lnTo>
                <a:lnTo>
                  <a:pt x="891" y="428"/>
                </a:lnTo>
                <a:lnTo>
                  <a:pt x="880" y="430"/>
                </a:lnTo>
                <a:lnTo>
                  <a:pt x="869" y="430"/>
                </a:lnTo>
                <a:lnTo>
                  <a:pt x="595" y="430"/>
                </a:lnTo>
                <a:lnTo>
                  <a:pt x="595" y="431"/>
                </a:lnTo>
                <a:lnTo>
                  <a:pt x="0" y="431"/>
                </a:lnTo>
                <a:lnTo>
                  <a:pt x="0" y="1305"/>
                </a:lnTo>
                <a:lnTo>
                  <a:pt x="0" y="1305"/>
                </a:lnTo>
                <a:lnTo>
                  <a:pt x="0" y="1317"/>
                </a:lnTo>
                <a:lnTo>
                  <a:pt x="2" y="1328"/>
                </a:lnTo>
                <a:lnTo>
                  <a:pt x="5" y="1338"/>
                </a:lnTo>
                <a:lnTo>
                  <a:pt x="10" y="1346"/>
                </a:lnTo>
                <a:lnTo>
                  <a:pt x="15" y="1352"/>
                </a:lnTo>
                <a:lnTo>
                  <a:pt x="19" y="1357"/>
                </a:lnTo>
                <a:lnTo>
                  <a:pt x="26" y="1361"/>
                </a:lnTo>
                <a:lnTo>
                  <a:pt x="32" y="1362"/>
                </a:lnTo>
                <a:lnTo>
                  <a:pt x="39" y="1362"/>
                </a:lnTo>
                <a:lnTo>
                  <a:pt x="47" y="1361"/>
                </a:lnTo>
                <a:lnTo>
                  <a:pt x="54" y="1357"/>
                </a:lnTo>
                <a:lnTo>
                  <a:pt x="62" y="1352"/>
                </a:lnTo>
                <a:lnTo>
                  <a:pt x="68" y="1346"/>
                </a:lnTo>
                <a:lnTo>
                  <a:pt x="76" y="1338"/>
                </a:lnTo>
                <a:lnTo>
                  <a:pt x="83" y="1328"/>
                </a:lnTo>
                <a:lnTo>
                  <a:pt x="88" y="1318"/>
                </a:lnTo>
                <a:lnTo>
                  <a:pt x="88" y="1318"/>
                </a:lnTo>
                <a:lnTo>
                  <a:pt x="96" y="1304"/>
                </a:lnTo>
                <a:lnTo>
                  <a:pt x="107" y="1291"/>
                </a:lnTo>
                <a:lnTo>
                  <a:pt x="122" y="1274"/>
                </a:lnTo>
                <a:lnTo>
                  <a:pt x="132" y="1266"/>
                </a:lnTo>
                <a:lnTo>
                  <a:pt x="141" y="1258"/>
                </a:lnTo>
                <a:lnTo>
                  <a:pt x="153" y="1250"/>
                </a:lnTo>
                <a:lnTo>
                  <a:pt x="166" y="1243"/>
                </a:lnTo>
                <a:lnTo>
                  <a:pt x="179" y="1238"/>
                </a:lnTo>
                <a:lnTo>
                  <a:pt x="195" y="1234"/>
                </a:lnTo>
                <a:lnTo>
                  <a:pt x="211" y="1230"/>
                </a:lnTo>
                <a:lnTo>
                  <a:pt x="229" y="1230"/>
                </a:lnTo>
                <a:lnTo>
                  <a:pt x="229" y="1230"/>
                </a:lnTo>
                <a:lnTo>
                  <a:pt x="249" y="1232"/>
                </a:lnTo>
                <a:lnTo>
                  <a:pt x="270" y="1235"/>
                </a:lnTo>
                <a:lnTo>
                  <a:pt x="288" y="1242"/>
                </a:lnTo>
                <a:lnTo>
                  <a:pt x="307" y="1250"/>
                </a:lnTo>
                <a:lnTo>
                  <a:pt x="325" y="1260"/>
                </a:lnTo>
                <a:lnTo>
                  <a:pt x="342" y="1273"/>
                </a:lnTo>
                <a:lnTo>
                  <a:pt x="356" y="1287"/>
                </a:lnTo>
                <a:lnTo>
                  <a:pt x="371" y="1304"/>
                </a:lnTo>
                <a:lnTo>
                  <a:pt x="384" y="1321"/>
                </a:lnTo>
                <a:lnTo>
                  <a:pt x="395" y="1339"/>
                </a:lnTo>
                <a:lnTo>
                  <a:pt x="405" y="1361"/>
                </a:lnTo>
                <a:lnTo>
                  <a:pt x="413" y="1383"/>
                </a:lnTo>
                <a:lnTo>
                  <a:pt x="421" y="1406"/>
                </a:lnTo>
                <a:lnTo>
                  <a:pt x="426" y="1429"/>
                </a:lnTo>
                <a:lnTo>
                  <a:pt x="428" y="1455"/>
                </a:lnTo>
                <a:lnTo>
                  <a:pt x="429" y="1479"/>
                </a:lnTo>
                <a:lnTo>
                  <a:pt x="429" y="1479"/>
                </a:lnTo>
                <a:lnTo>
                  <a:pt x="428" y="1505"/>
                </a:lnTo>
                <a:lnTo>
                  <a:pt x="426" y="1530"/>
                </a:lnTo>
                <a:lnTo>
                  <a:pt x="421" y="1554"/>
                </a:lnTo>
                <a:lnTo>
                  <a:pt x="413" y="1577"/>
                </a:lnTo>
                <a:lnTo>
                  <a:pt x="405" y="1598"/>
                </a:lnTo>
                <a:lnTo>
                  <a:pt x="395" y="1619"/>
                </a:lnTo>
                <a:lnTo>
                  <a:pt x="384" y="1639"/>
                </a:lnTo>
                <a:lnTo>
                  <a:pt x="371" y="1657"/>
                </a:lnTo>
                <a:lnTo>
                  <a:pt x="356" y="1673"/>
                </a:lnTo>
                <a:lnTo>
                  <a:pt x="342" y="1686"/>
                </a:lnTo>
                <a:lnTo>
                  <a:pt x="325" y="1699"/>
                </a:lnTo>
                <a:lnTo>
                  <a:pt x="307" y="1710"/>
                </a:lnTo>
                <a:lnTo>
                  <a:pt x="288" y="1718"/>
                </a:lnTo>
                <a:lnTo>
                  <a:pt x="270" y="1725"/>
                </a:lnTo>
                <a:lnTo>
                  <a:pt x="249" y="1728"/>
                </a:lnTo>
                <a:lnTo>
                  <a:pt x="229" y="1730"/>
                </a:lnTo>
                <a:lnTo>
                  <a:pt x="229" y="173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40" tIns="468000" rIns="91440" bIns="45720" anchor="ctr" anchorCtr="1"/>
          <a:lstStyle/>
          <a:p>
            <a:pPr eaLnBrk="1" hangingPunct="1">
              <a:defRPr/>
            </a:pPr>
            <a:r>
              <a:rPr lang="ar-SA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يتراص</a:t>
            </a:r>
            <a:endParaRPr lang="en-GB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54" name="رمادي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1193578" cy="1193578"/>
          </a:xfrm>
          <a:prstGeom prst="rect">
            <a:avLst/>
          </a:prstGeom>
        </p:spPr>
      </p:pic>
      <p:pic>
        <p:nvPicPr>
          <p:cNvPr id="55" name="رمادي">
            <a:hlinkClick r:id="rId14" action="ppaction://hlinksldjump"/>
            <a:extLst>
              <a:ext uri="{FF2B5EF4-FFF2-40B4-BE49-F238E27FC236}">
                <a16:creationId xmlns:a16="http://schemas.microsoft.com/office/drawing/2014/main" xmlns="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51" y="807371"/>
            <a:ext cx="895755" cy="872688"/>
          </a:xfrm>
          <a:prstGeom prst="rect">
            <a:avLst/>
          </a:prstGeom>
        </p:spPr>
      </p:pic>
      <p:sp>
        <p:nvSpPr>
          <p:cNvPr id="61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736694" y="334400"/>
            <a:ext cx="2387506" cy="372500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1100" dirty="0" smtClean="0">
                <a:solidFill>
                  <a:srgbClr val="CC3399"/>
                </a:solidFill>
                <a:latin typeface="Sakkal Majalla" panose="02000000000000000000" pitchFamily="2" charset="-78"/>
                <a:cs typeface="PT Bold Heading" pitchFamily="2" charset="-78"/>
              </a:rPr>
              <a:t>أضغط للتحفيز نجوم او ابتسامة</a:t>
            </a:r>
          </a:p>
        </p:txBody>
      </p:sp>
    </p:spTree>
    <p:extLst>
      <p:ext uri="{BB962C8B-B14F-4D97-AF65-F5344CB8AC3E}">
        <p14:creationId xmlns:p14="http://schemas.microsoft.com/office/powerpoint/2010/main" val="14016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22 -0.38403 C -0.13472 -0.43704 -0.15382 -0.41597 -0.18559 -0.40972 C -0.2592 -0.36759 -0.32882 -0.36551 -0.40729 -0.35926 C -0.43941 -0.34097 -0.40538 -0.35857 -0.46458 -0.34283 C -0.48576 -0.33704 -0.51771 -0.32014 -0.53698 -0.30949 C -0.57691 -0.2875 -0.6158 -0.2588 -0.65729 -0.24445 C -0.68941 -0.21621 -0.72517 -0.20718 -0.75799 -0.18634 C -0.81024 -0.15371 -0.87049 -0.11158 -0.92604 -0.11158 " pathEditMode="relative" rAng="0" ptsTypes="AAAAAAAA">
                                      <p:cBhvr>
                                        <p:cTn id="6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91" y="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25524E-6 L -0.33568 0.107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53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-1.88656E-6 L -0.44644 -0.084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26" y="-42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8.87793E-7 L -0.22648 0.2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145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1566E-6 L -0.33681 0.097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0" y="48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5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67121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u="sng" spc="-84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12 – 2 </a:t>
              </a:r>
              <a:r>
                <a:rPr lang="ar-SA" sz="4400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</a:t>
              </a:r>
              <a:r>
                <a:rPr lang="ar-SA" sz="44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تصنيف المجسمات</a:t>
              </a:r>
              <a:endParaRPr lang="ar-SA" sz="44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="" xmlns:a16="http://schemas.microsoft.com/office/drawing/2014/main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3" name="- تصنيف المجسمات يتدحرج يتراص ينزلق  رياضيات الصف الأو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99757" y="3300789"/>
            <a:ext cx="11656344" cy="655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8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4929189" y="3676650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1" tIns="68543" rIns="137121" bIns="68543" anchor="t" anchorCtr="0">
            <a:noAutofit/>
          </a:bodyPr>
          <a:lstStyle/>
          <a:p>
            <a:endParaRPr sz="2300"/>
          </a:p>
        </p:txBody>
      </p:sp>
      <p:sp>
        <p:nvSpPr>
          <p:cNvPr id="86" name="Google Shape;86;p13"/>
          <p:cNvSpPr/>
          <p:nvPr/>
        </p:nvSpPr>
        <p:spPr>
          <a:xfrm>
            <a:off x="5503990" y="4090004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70" r="8892" b="21025"/>
          <a:stretch>
            <a:fillRect/>
          </a:stretch>
        </p:blipFill>
        <p:spPr>
          <a:xfrm>
            <a:off x="12804038" y="4313786"/>
            <a:ext cx="4073702" cy="1620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82;p29" descr="Google Shape;182;p29">
            <a:extLst>
              <a:ext uri="{FF2B5EF4-FFF2-40B4-BE49-F238E27FC236}">
                <a16:creationId xmlns="" xmlns:a16="http://schemas.microsoft.com/office/drawing/2014/main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34" r="8892" b="18300"/>
          <a:stretch>
            <a:fillRect/>
          </a:stretch>
        </p:blipFill>
        <p:spPr>
          <a:xfrm>
            <a:off x="12804038" y="3417563"/>
            <a:ext cx="4073702" cy="1692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1228154" y="1894518"/>
            <a:ext cx="2600595" cy="2600595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52247"/>
            <a:ext cx="2193972" cy="2193972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67" y="5274717"/>
            <a:ext cx="3027258" cy="3027258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="" xmlns:a16="http://schemas.microsoft.com/office/drawing/2014/main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0104625">
            <a:off x="4437005" y="3490698"/>
            <a:ext cx="1355609" cy="558152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793" y="6575100"/>
            <a:ext cx="1621884" cy="15516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="" xmlns:a16="http://schemas.microsoft.com/office/drawing/2014/main" id="{0D814740-2A31-4E3A-B77B-25FF74077357}"/>
              </a:ext>
            </a:extLst>
          </p:cNvPr>
          <p:cNvSpPr/>
          <p:nvPr/>
        </p:nvSpPr>
        <p:spPr>
          <a:xfrm rot="21016105">
            <a:off x="1924378" y="7030117"/>
            <a:ext cx="2780135" cy="395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91428" tIns="68573" rIns="91428" bIns="68573"/>
          <a:lstStyle/>
          <a:p>
            <a:pPr rtl="0">
              <a:defRPr>
                <a:solidFill>
                  <a:srgbClr val="000000"/>
                </a:solidFill>
              </a:defRPr>
            </a:pPr>
            <a:endParaRPr sz="3600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7112586" y="5273786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1071689" y="2805777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-294013" y="8089811"/>
            <a:ext cx="2377622" cy="2402951"/>
          </a:xfrm>
          <a:prstGeom prst="rect">
            <a:avLst/>
          </a:prstGeom>
        </p:spPr>
      </p:pic>
      <p:sp>
        <p:nvSpPr>
          <p:cNvPr id="56" name="Rectangle 1">
            <a:extLst>
              <a:ext uri="{FF2B5EF4-FFF2-40B4-BE49-F238E27FC236}">
                <a16:creationId xmlns="" xmlns:a16="http://schemas.microsoft.com/office/drawing/2014/main" id="{393E2D00-3651-4910-9BA4-866B9E5F69A9}"/>
              </a:ext>
            </a:extLst>
          </p:cNvPr>
          <p:cNvSpPr/>
          <p:nvPr/>
        </p:nvSpPr>
        <p:spPr>
          <a:xfrm>
            <a:off x="13961047" y="3571875"/>
            <a:ext cx="1812356" cy="1107996"/>
          </a:xfrm>
          <a:prstGeom prst="rect">
            <a:avLst/>
          </a:prstGeom>
          <a:noFill/>
        </p:spPr>
        <p:txBody>
          <a:bodyPr wrap="none" lIns="121905" tIns="60953" rIns="121905" bIns="60953">
            <a:spAutoFit/>
          </a:bodyPr>
          <a:lstStyle/>
          <a:p>
            <a:pPr algn="ctr"/>
            <a:r>
              <a:rPr lang="ar-SA" sz="32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3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="" xmlns:a16="http://schemas.microsoft.com/office/drawing/2014/main" id="{589B359A-BB65-4B80-A53C-DE694F3CD31D}"/>
              </a:ext>
            </a:extLst>
          </p:cNvPr>
          <p:cNvSpPr/>
          <p:nvPr/>
        </p:nvSpPr>
        <p:spPr>
          <a:xfrm>
            <a:off x="13378497" y="4667304"/>
            <a:ext cx="2924809" cy="677094"/>
          </a:xfrm>
          <a:prstGeom prst="rect">
            <a:avLst/>
          </a:prstGeom>
          <a:noFill/>
        </p:spPr>
        <p:txBody>
          <a:bodyPr wrap="none" lIns="121905" tIns="60953" rIns="121905" bIns="60953">
            <a:spAutoFit/>
          </a:bodyPr>
          <a:lstStyle/>
          <a:p>
            <a:pPr algn="ctr"/>
            <a:r>
              <a:rPr lang="ar-SA" sz="36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118الى 119</a:t>
            </a:r>
            <a:endParaRPr lang="en-US" sz="36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8219738" y="7942"/>
            <a:ext cx="304800" cy="30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71" y="1927851"/>
            <a:ext cx="2392046" cy="12192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092" y="1729909"/>
            <a:ext cx="1532969" cy="1490915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11287076" y="8124765"/>
            <a:ext cx="1537908" cy="1398585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12827918" y="5461076"/>
            <a:ext cx="4073702" cy="1620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12827918" y="6402788"/>
            <a:ext cx="4073702" cy="1620554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3407335" y="6789832"/>
            <a:ext cx="2999600" cy="636053"/>
          </a:xfrm>
          <a:prstGeom prst="rect">
            <a:avLst/>
          </a:prstGeom>
          <a:noFill/>
        </p:spPr>
        <p:txBody>
          <a:bodyPr wrap="square" lIns="81263" tIns="40631" rIns="81263" bIns="40631">
            <a:spAutoFit/>
          </a:bodyPr>
          <a:lstStyle/>
          <a:p>
            <a:pPr algn="ctr"/>
            <a:r>
              <a:rPr lang="ar-SA" sz="36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19-10-1443هـ</a:t>
            </a:r>
            <a:endParaRPr lang="en-US" sz="36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3961047" y="5806957"/>
            <a:ext cx="2047790" cy="713006"/>
          </a:xfrm>
          <a:prstGeom prst="rect">
            <a:avLst/>
          </a:prstGeom>
          <a:noFill/>
        </p:spPr>
        <p:txBody>
          <a:bodyPr wrap="square" lIns="81263" tIns="40631" rIns="81263" bIns="40631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288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805414" y="983558"/>
            <a:ext cx="16988756" cy="8839200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en-US" dirty="0"/>
          </a:p>
        </p:txBody>
      </p:sp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320" y="1324637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1515;p49"/>
          <p:cNvGrpSpPr/>
          <p:nvPr/>
        </p:nvGrpSpPr>
        <p:grpSpPr>
          <a:xfrm>
            <a:off x="822300" y="2444420"/>
            <a:ext cx="6683400" cy="7004136"/>
            <a:chOff x="658800" y="1221775"/>
            <a:chExt cx="3744006" cy="3559653"/>
          </a:xfrm>
        </p:grpSpPr>
        <p:sp>
          <p:nvSpPr>
            <p:cNvPr id="75" name="Google Shape;1516;p49"/>
            <p:cNvSpPr/>
            <p:nvPr/>
          </p:nvSpPr>
          <p:spPr>
            <a:xfrm>
              <a:off x="1354014" y="1373512"/>
              <a:ext cx="2360644" cy="801875"/>
            </a:xfrm>
            <a:custGeom>
              <a:avLst/>
              <a:gdLst/>
              <a:ahLst/>
              <a:cxnLst/>
              <a:rect l="l" t="t" r="r" b="b"/>
              <a:pathLst>
                <a:path w="103175" h="35047" extrusionOk="0">
                  <a:moveTo>
                    <a:pt x="56871" y="0"/>
                  </a:moveTo>
                  <a:cubicBezTo>
                    <a:pt x="33458" y="0"/>
                    <a:pt x="7305" y="13520"/>
                    <a:pt x="1" y="35046"/>
                  </a:cubicBezTo>
                  <a:cubicBezTo>
                    <a:pt x="13877" y="34749"/>
                    <a:pt x="27769" y="34703"/>
                    <a:pt x="41656" y="34703"/>
                  </a:cubicBezTo>
                  <a:cubicBezTo>
                    <a:pt x="48065" y="34703"/>
                    <a:pt x="54473" y="34713"/>
                    <a:pt x="60878" y="34713"/>
                  </a:cubicBezTo>
                  <a:lnTo>
                    <a:pt x="94435" y="34679"/>
                  </a:lnTo>
                  <a:cubicBezTo>
                    <a:pt x="97337" y="34679"/>
                    <a:pt x="100239" y="34646"/>
                    <a:pt x="103174" y="34613"/>
                  </a:cubicBezTo>
                  <a:cubicBezTo>
                    <a:pt x="98805" y="21036"/>
                    <a:pt x="89264" y="8994"/>
                    <a:pt x="75888" y="3490"/>
                  </a:cubicBezTo>
                  <a:cubicBezTo>
                    <a:pt x="70119" y="1120"/>
                    <a:pt x="63609" y="0"/>
                    <a:pt x="56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517;p49"/>
            <p:cNvSpPr/>
            <p:nvPr/>
          </p:nvSpPr>
          <p:spPr>
            <a:xfrm>
              <a:off x="1354014" y="1524322"/>
              <a:ext cx="638077" cy="651050"/>
            </a:xfrm>
            <a:custGeom>
              <a:avLst/>
              <a:gdLst/>
              <a:ahLst/>
              <a:cxnLst/>
              <a:rect l="l" t="t" r="r" b="b"/>
              <a:pathLst>
                <a:path w="27888" h="28455" extrusionOk="0">
                  <a:moveTo>
                    <a:pt x="27887" y="0"/>
                  </a:moveTo>
                  <a:cubicBezTo>
                    <a:pt x="15011" y="6005"/>
                    <a:pt x="4270" y="15845"/>
                    <a:pt x="1" y="28454"/>
                  </a:cubicBezTo>
                  <a:cubicBezTo>
                    <a:pt x="7673" y="28287"/>
                    <a:pt x="15312" y="28221"/>
                    <a:pt x="22984" y="28154"/>
                  </a:cubicBezTo>
                  <a:cubicBezTo>
                    <a:pt x="23051" y="23818"/>
                    <a:pt x="23351" y="19481"/>
                    <a:pt x="23818" y="15178"/>
                  </a:cubicBezTo>
                  <a:cubicBezTo>
                    <a:pt x="24418" y="10108"/>
                    <a:pt x="25319" y="5004"/>
                    <a:pt x="27620" y="467"/>
                  </a:cubicBezTo>
                  <a:cubicBezTo>
                    <a:pt x="27721" y="301"/>
                    <a:pt x="27787" y="134"/>
                    <a:pt x="27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518;p49"/>
            <p:cNvSpPr/>
            <p:nvPr/>
          </p:nvSpPr>
          <p:spPr>
            <a:xfrm>
              <a:off x="1291443" y="2265337"/>
              <a:ext cx="2504124" cy="960136"/>
            </a:xfrm>
            <a:custGeom>
              <a:avLst/>
              <a:gdLst/>
              <a:ahLst/>
              <a:cxnLst/>
              <a:rect l="l" t="t" r="r" b="b"/>
              <a:pathLst>
                <a:path w="109446" h="41964" extrusionOk="0">
                  <a:moveTo>
                    <a:pt x="1535" y="0"/>
                  </a:moveTo>
                  <a:cubicBezTo>
                    <a:pt x="868" y="2569"/>
                    <a:pt x="501" y="5271"/>
                    <a:pt x="401" y="8073"/>
                  </a:cubicBezTo>
                  <a:cubicBezTo>
                    <a:pt x="0" y="20281"/>
                    <a:pt x="3970" y="31723"/>
                    <a:pt x="10174" y="41964"/>
                  </a:cubicBezTo>
                  <a:cubicBezTo>
                    <a:pt x="27120" y="41864"/>
                    <a:pt x="44065" y="41797"/>
                    <a:pt x="60977" y="41764"/>
                  </a:cubicBezTo>
                  <a:cubicBezTo>
                    <a:pt x="73853" y="41730"/>
                    <a:pt x="86729" y="41530"/>
                    <a:pt x="99605" y="41530"/>
                  </a:cubicBezTo>
                  <a:cubicBezTo>
                    <a:pt x="99838" y="41196"/>
                    <a:pt x="100039" y="40896"/>
                    <a:pt x="100239" y="40563"/>
                  </a:cubicBezTo>
                  <a:cubicBezTo>
                    <a:pt x="106777" y="30155"/>
                    <a:pt x="109445" y="17913"/>
                    <a:pt x="107644" y="5738"/>
                  </a:cubicBezTo>
                  <a:cubicBezTo>
                    <a:pt x="107377" y="3970"/>
                    <a:pt x="107010" y="2202"/>
                    <a:pt x="106577" y="467"/>
                  </a:cubicBezTo>
                  <a:cubicBezTo>
                    <a:pt x="103041" y="434"/>
                    <a:pt x="99505" y="367"/>
                    <a:pt x="96002" y="367"/>
                  </a:cubicBezTo>
                  <a:lnTo>
                    <a:pt x="62378" y="367"/>
                  </a:lnTo>
                  <a:cubicBezTo>
                    <a:pt x="59216" y="362"/>
                    <a:pt x="56055" y="361"/>
                    <a:pt x="52893" y="361"/>
                  </a:cubicBezTo>
                  <a:cubicBezTo>
                    <a:pt x="50399" y="361"/>
                    <a:pt x="47904" y="362"/>
                    <a:pt x="45410" y="362"/>
                  </a:cubicBezTo>
                  <a:cubicBezTo>
                    <a:pt x="30785" y="362"/>
                    <a:pt x="16160" y="337"/>
                    <a:pt x="1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519;p49"/>
            <p:cNvSpPr/>
            <p:nvPr/>
          </p:nvSpPr>
          <p:spPr>
            <a:xfrm>
              <a:off x="1291443" y="2265337"/>
              <a:ext cx="769340" cy="960136"/>
            </a:xfrm>
            <a:custGeom>
              <a:avLst/>
              <a:gdLst/>
              <a:ahLst/>
              <a:cxnLst/>
              <a:rect l="l" t="t" r="r" b="b"/>
              <a:pathLst>
                <a:path w="33625" h="41964" extrusionOk="0">
                  <a:moveTo>
                    <a:pt x="1535" y="0"/>
                  </a:moveTo>
                  <a:cubicBezTo>
                    <a:pt x="868" y="2569"/>
                    <a:pt x="501" y="5271"/>
                    <a:pt x="401" y="8073"/>
                  </a:cubicBezTo>
                  <a:cubicBezTo>
                    <a:pt x="0" y="20281"/>
                    <a:pt x="3970" y="31723"/>
                    <a:pt x="10174" y="41964"/>
                  </a:cubicBezTo>
                  <a:cubicBezTo>
                    <a:pt x="17980" y="41930"/>
                    <a:pt x="25819" y="41864"/>
                    <a:pt x="33624" y="41830"/>
                  </a:cubicBezTo>
                  <a:cubicBezTo>
                    <a:pt x="30789" y="35459"/>
                    <a:pt x="28954" y="28521"/>
                    <a:pt x="27720" y="21649"/>
                  </a:cubicBezTo>
                  <a:cubicBezTo>
                    <a:pt x="26486" y="14611"/>
                    <a:pt x="25819" y="7472"/>
                    <a:pt x="25719" y="301"/>
                  </a:cubicBezTo>
                  <a:cubicBezTo>
                    <a:pt x="17646" y="267"/>
                    <a:pt x="9607" y="167"/>
                    <a:pt x="15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20;p49"/>
            <p:cNvSpPr/>
            <p:nvPr/>
          </p:nvSpPr>
          <p:spPr>
            <a:xfrm>
              <a:off x="1572269" y="3316941"/>
              <a:ext cx="1948507" cy="763254"/>
            </a:xfrm>
            <a:custGeom>
              <a:avLst/>
              <a:gdLst/>
              <a:ahLst/>
              <a:cxnLst/>
              <a:rect l="l" t="t" r="r" b="b"/>
              <a:pathLst>
                <a:path w="85162" h="33359" extrusionOk="0">
                  <a:moveTo>
                    <a:pt x="1" y="1"/>
                  </a:moveTo>
                  <a:lnTo>
                    <a:pt x="1" y="1"/>
                  </a:lnTo>
                  <a:cubicBezTo>
                    <a:pt x="2469" y="3770"/>
                    <a:pt x="5238" y="7372"/>
                    <a:pt x="8173" y="10775"/>
                  </a:cubicBezTo>
                  <a:cubicBezTo>
                    <a:pt x="11276" y="14378"/>
                    <a:pt x="14811" y="17446"/>
                    <a:pt x="17513" y="21383"/>
                  </a:cubicBezTo>
                  <a:cubicBezTo>
                    <a:pt x="18848" y="23317"/>
                    <a:pt x="20249" y="25085"/>
                    <a:pt x="21850" y="26620"/>
                  </a:cubicBezTo>
                  <a:cubicBezTo>
                    <a:pt x="24819" y="29488"/>
                    <a:pt x="28321" y="31556"/>
                    <a:pt x="32758" y="32524"/>
                  </a:cubicBezTo>
                  <a:cubicBezTo>
                    <a:pt x="35317" y="33074"/>
                    <a:pt x="37975" y="33358"/>
                    <a:pt x="40642" y="33358"/>
                  </a:cubicBezTo>
                  <a:cubicBezTo>
                    <a:pt x="45415" y="33358"/>
                    <a:pt x="50217" y="32448"/>
                    <a:pt x="54540" y="30522"/>
                  </a:cubicBezTo>
                  <a:cubicBezTo>
                    <a:pt x="57842" y="29055"/>
                    <a:pt x="60077" y="26386"/>
                    <a:pt x="62679" y="24018"/>
                  </a:cubicBezTo>
                  <a:cubicBezTo>
                    <a:pt x="63179" y="23517"/>
                    <a:pt x="63713" y="23084"/>
                    <a:pt x="64247" y="22650"/>
                  </a:cubicBezTo>
                  <a:cubicBezTo>
                    <a:pt x="70751" y="14978"/>
                    <a:pt x="78957" y="8407"/>
                    <a:pt x="85162" y="434"/>
                  </a:cubicBezTo>
                  <a:cubicBezTo>
                    <a:pt x="73120" y="367"/>
                    <a:pt x="61111" y="234"/>
                    <a:pt x="49103" y="201"/>
                  </a:cubicBezTo>
                  <a:cubicBezTo>
                    <a:pt x="32724" y="167"/>
                    <a:pt x="16346" y="10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21;p49"/>
            <p:cNvSpPr/>
            <p:nvPr/>
          </p:nvSpPr>
          <p:spPr>
            <a:xfrm>
              <a:off x="1571514" y="3316941"/>
              <a:ext cx="1448601" cy="763574"/>
            </a:xfrm>
            <a:custGeom>
              <a:avLst/>
              <a:gdLst/>
              <a:ahLst/>
              <a:cxnLst/>
              <a:rect l="l" t="t" r="r" b="b"/>
              <a:pathLst>
                <a:path w="63313" h="33373" extrusionOk="0">
                  <a:moveTo>
                    <a:pt x="1" y="1"/>
                  </a:moveTo>
                  <a:lnTo>
                    <a:pt x="1" y="1"/>
                  </a:lnTo>
                  <a:cubicBezTo>
                    <a:pt x="2502" y="3803"/>
                    <a:pt x="5271" y="7406"/>
                    <a:pt x="8206" y="10775"/>
                  </a:cubicBezTo>
                  <a:cubicBezTo>
                    <a:pt x="11275" y="14378"/>
                    <a:pt x="14844" y="17446"/>
                    <a:pt x="17546" y="21383"/>
                  </a:cubicBezTo>
                  <a:cubicBezTo>
                    <a:pt x="18881" y="23317"/>
                    <a:pt x="20282" y="25085"/>
                    <a:pt x="21883" y="26620"/>
                  </a:cubicBezTo>
                  <a:cubicBezTo>
                    <a:pt x="24852" y="29488"/>
                    <a:pt x="28354" y="31556"/>
                    <a:pt x="32757" y="32524"/>
                  </a:cubicBezTo>
                  <a:cubicBezTo>
                    <a:pt x="35326" y="33085"/>
                    <a:pt x="37989" y="33373"/>
                    <a:pt x="40658" y="33373"/>
                  </a:cubicBezTo>
                  <a:cubicBezTo>
                    <a:pt x="45442" y="33373"/>
                    <a:pt x="50248" y="32449"/>
                    <a:pt x="54573" y="30522"/>
                  </a:cubicBezTo>
                  <a:cubicBezTo>
                    <a:pt x="57875" y="29055"/>
                    <a:pt x="60110" y="26386"/>
                    <a:pt x="62712" y="24018"/>
                  </a:cubicBezTo>
                  <a:cubicBezTo>
                    <a:pt x="62912" y="23818"/>
                    <a:pt x="63112" y="23651"/>
                    <a:pt x="63312" y="23484"/>
                  </a:cubicBezTo>
                  <a:lnTo>
                    <a:pt x="62145" y="23484"/>
                  </a:lnTo>
                  <a:cubicBezTo>
                    <a:pt x="51737" y="23217"/>
                    <a:pt x="41297" y="19615"/>
                    <a:pt x="33424" y="12743"/>
                  </a:cubicBezTo>
                  <a:cubicBezTo>
                    <a:pt x="29355" y="9174"/>
                    <a:pt x="26086" y="4871"/>
                    <a:pt x="23517" y="134"/>
                  </a:cubicBezTo>
                  <a:cubicBezTo>
                    <a:pt x="15678" y="101"/>
                    <a:pt x="7839" y="67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2;p49"/>
            <p:cNvSpPr/>
            <p:nvPr/>
          </p:nvSpPr>
          <p:spPr>
            <a:xfrm>
              <a:off x="2088166" y="4045738"/>
              <a:ext cx="767052" cy="292406"/>
            </a:xfrm>
            <a:custGeom>
              <a:avLst/>
              <a:gdLst/>
              <a:ahLst/>
              <a:cxnLst/>
              <a:rect l="l" t="t" r="r" b="b"/>
              <a:pathLst>
                <a:path w="33525" h="12780" extrusionOk="0">
                  <a:moveTo>
                    <a:pt x="2035" y="1"/>
                  </a:moveTo>
                  <a:lnTo>
                    <a:pt x="2035" y="1"/>
                  </a:lnTo>
                  <a:cubicBezTo>
                    <a:pt x="0" y="7306"/>
                    <a:pt x="5237" y="12543"/>
                    <a:pt x="19381" y="12777"/>
                  </a:cubicBezTo>
                  <a:cubicBezTo>
                    <a:pt x="19504" y="12778"/>
                    <a:pt x="19626" y="12779"/>
                    <a:pt x="19748" y="12779"/>
                  </a:cubicBezTo>
                  <a:cubicBezTo>
                    <a:pt x="33524" y="12779"/>
                    <a:pt x="33510" y="1602"/>
                    <a:pt x="31923" y="1602"/>
                  </a:cubicBezTo>
                  <a:cubicBezTo>
                    <a:pt x="30388" y="1602"/>
                    <a:pt x="24035" y="4118"/>
                    <a:pt x="17279" y="4118"/>
                  </a:cubicBezTo>
                  <a:cubicBezTo>
                    <a:pt x="16991" y="4118"/>
                    <a:pt x="16702" y="4113"/>
                    <a:pt x="16412" y="4104"/>
                  </a:cubicBezTo>
                  <a:cubicBezTo>
                    <a:pt x="9341" y="3870"/>
                    <a:pt x="2036" y="1"/>
                    <a:pt x="2035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3;p49"/>
            <p:cNvSpPr/>
            <p:nvPr/>
          </p:nvSpPr>
          <p:spPr>
            <a:xfrm>
              <a:off x="2128614" y="4293002"/>
              <a:ext cx="693767" cy="251108"/>
            </a:xfrm>
            <a:custGeom>
              <a:avLst/>
              <a:gdLst/>
              <a:ahLst/>
              <a:cxnLst/>
              <a:rect l="l" t="t" r="r" b="b"/>
              <a:pathLst>
                <a:path w="30322" h="10975" extrusionOk="0">
                  <a:moveTo>
                    <a:pt x="2035" y="0"/>
                  </a:moveTo>
                  <a:cubicBezTo>
                    <a:pt x="0" y="3670"/>
                    <a:pt x="4303" y="10975"/>
                    <a:pt x="15044" y="10975"/>
                  </a:cubicBezTo>
                  <a:cubicBezTo>
                    <a:pt x="30321" y="10975"/>
                    <a:pt x="28054" y="1836"/>
                    <a:pt x="28054" y="1835"/>
                  </a:cubicBezTo>
                  <a:lnTo>
                    <a:pt x="28054" y="1835"/>
                  </a:lnTo>
                  <a:cubicBezTo>
                    <a:pt x="24620" y="3552"/>
                    <a:pt x="21083" y="4171"/>
                    <a:pt x="17766" y="4171"/>
                  </a:cubicBezTo>
                  <a:cubicBezTo>
                    <a:pt x="9161" y="4171"/>
                    <a:pt x="2036" y="1"/>
                    <a:pt x="2035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4;p49"/>
            <p:cNvSpPr/>
            <p:nvPr/>
          </p:nvSpPr>
          <p:spPr>
            <a:xfrm>
              <a:off x="2350050" y="4571540"/>
              <a:ext cx="205966" cy="112249"/>
            </a:xfrm>
            <a:custGeom>
              <a:avLst/>
              <a:gdLst/>
              <a:ahLst/>
              <a:cxnLst/>
              <a:rect l="l" t="t" r="r" b="b"/>
              <a:pathLst>
                <a:path w="9002" h="4906" extrusionOk="0">
                  <a:moveTo>
                    <a:pt x="462" y="1"/>
                  </a:moveTo>
                  <a:lnTo>
                    <a:pt x="462" y="1"/>
                  </a:lnTo>
                  <a:cubicBezTo>
                    <a:pt x="0" y="562"/>
                    <a:pt x="452" y="4906"/>
                    <a:pt x="4429" y="4906"/>
                  </a:cubicBezTo>
                  <a:cubicBezTo>
                    <a:pt x="4474" y="4906"/>
                    <a:pt x="4519" y="4905"/>
                    <a:pt x="4565" y="4904"/>
                  </a:cubicBezTo>
                  <a:cubicBezTo>
                    <a:pt x="8668" y="4771"/>
                    <a:pt x="9001" y="435"/>
                    <a:pt x="9001" y="434"/>
                  </a:cubicBezTo>
                  <a:lnTo>
                    <a:pt x="9001" y="434"/>
                  </a:lnTo>
                  <a:cubicBezTo>
                    <a:pt x="8042" y="779"/>
                    <a:pt x="6974" y="904"/>
                    <a:pt x="5927" y="904"/>
                  </a:cubicBezTo>
                  <a:cubicBezTo>
                    <a:pt x="3118" y="904"/>
                    <a:pt x="462" y="1"/>
                    <a:pt x="4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5;p49"/>
            <p:cNvSpPr/>
            <p:nvPr/>
          </p:nvSpPr>
          <p:spPr>
            <a:xfrm>
              <a:off x="2088166" y="4045738"/>
              <a:ext cx="722024" cy="292406"/>
            </a:xfrm>
            <a:custGeom>
              <a:avLst/>
              <a:gdLst/>
              <a:ahLst/>
              <a:cxnLst/>
              <a:rect l="l" t="t" r="r" b="b"/>
              <a:pathLst>
                <a:path w="31557" h="12780" extrusionOk="0">
                  <a:moveTo>
                    <a:pt x="2035" y="1"/>
                  </a:moveTo>
                  <a:lnTo>
                    <a:pt x="2035" y="1"/>
                  </a:lnTo>
                  <a:cubicBezTo>
                    <a:pt x="0" y="7306"/>
                    <a:pt x="5237" y="12543"/>
                    <a:pt x="19381" y="12777"/>
                  </a:cubicBezTo>
                  <a:cubicBezTo>
                    <a:pt x="19505" y="12778"/>
                    <a:pt x="19627" y="12779"/>
                    <a:pt x="19749" y="12779"/>
                  </a:cubicBezTo>
                  <a:cubicBezTo>
                    <a:pt x="26543" y="12779"/>
                    <a:pt x="29983" y="10058"/>
                    <a:pt x="31556" y="7273"/>
                  </a:cubicBezTo>
                  <a:lnTo>
                    <a:pt x="31556" y="7273"/>
                  </a:lnTo>
                  <a:cubicBezTo>
                    <a:pt x="29088" y="8207"/>
                    <a:pt x="26586" y="8974"/>
                    <a:pt x="24017" y="9407"/>
                  </a:cubicBezTo>
                  <a:cubicBezTo>
                    <a:pt x="22905" y="9579"/>
                    <a:pt x="21771" y="9675"/>
                    <a:pt x="20639" y="9675"/>
                  </a:cubicBezTo>
                  <a:cubicBezTo>
                    <a:pt x="18040" y="9675"/>
                    <a:pt x="15454" y="9172"/>
                    <a:pt x="13176" y="7940"/>
                  </a:cubicBezTo>
                  <a:cubicBezTo>
                    <a:pt x="10975" y="6739"/>
                    <a:pt x="9140" y="4804"/>
                    <a:pt x="8173" y="2536"/>
                  </a:cubicBezTo>
                  <a:cubicBezTo>
                    <a:pt x="4604" y="1368"/>
                    <a:pt x="2035" y="1"/>
                    <a:pt x="20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6;p49"/>
            <p:cNvSpPr/>
            <p:nvPr/>
          </p:nvSpPr>
          <p:spPr>
            <a:xfrm>
              <a:off x="2128614" y="4293757"/>
              <a:ext cx="507547" cy="250353"/>
            </a:xfrm>
            <a:custGeom>
              <a:avLst/>
              <a:gdLst/>
              <a:ahLst/>
              <a:cxnLst/>
              <a:rect l="l" t="t" r="r" b="b"/>
              <a:pathLst>
                <a:path w="22183" h="10942" extrusionOk="0">
                  <a:moveTo>
                    <a:pt x="2035" y="1"/>
                  </a:moveTo>
                  <a:cubicBezTo>
                    <a:pt x="0" y="3637"/>
                    <a:pt x="4303" y="10942"/>
                    <a:pt x="15044" y="10942"/>
                  </a:cubicBezTo>
                  <a:cubicBezTo>
                    <a:pt x="18046" y="10942"/>
                    <a:pt x="20381" y="10575"/>
                    <a:pt x="22183" y="10008"/>
                  </a:cubicBezTo>
                  <a:cubicBezTo>
                    <a:pt x="20715" y="9941"/>
                    <a:pt x="19214" y="9674"/>
                    <a:pt x="17780" y="9207"/>
                  </a:cubicBezTo>
                  <a:cubicBezTo>
                    <a:pt x="14377" y="8107"/>
                    <a:pt x="11375" y="5838"/>
                    <a:pt x="9274" y="2903"/>
                  </a:cubicBezTo>
                  <a:cubicBezTo>
                    <a:pt x="4937" y="1669"/>
                    <a:pt x="2035" y="1"/>
                    <a:pt x="20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0" name="Google Shape;1527;p49"/>
            <p:cNvGrpSpPr/>
            <p:nvPr/>
          </p:nvGrpSpPr>
          <p:grpSpPr>
            <a:xfrm>
              <a:off x="2981045" y="1512906"/>
              <a:ext cx="746380" cy="2199920"/>
              <a:chOff x="2981045" y="1559406"/>
              <a:chExt cx="746380" cy="2199920"/>
            </a:xfrm>
          </p:grpSpPr>
          <p:sp>
            <p:nvSpPr>
              <p:cNvPr id="136" name="Google Shape;1528;p49"/>
              <p:cNvSpPr/>
              <p:nvPr/>
            </p:nvSpPr>
            <p:spPr>
              <a:xfrm>
                <a:off x="3603759" y="2388500"/>
                <a:ext cx="123666" cy="438632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19171" extrusionOk="0">
                    <a:moveTo>
                      <a:pt x="2578" y="1"/>
                    </a:moveTo>
                    <a:cubicBezTo>
                      <a:pt x="2146" y="1"/>
                      <a:pt x="1726" y="242"/>
                      <a:pt x="1635" y="752"/>
                    </a:cubicBezTo>
                    <a:cubicBezTo>
                      <a:pt x="1201" y="3121"/>
                      <a:pt x="1802" y="5823"/>
                      <a:pt x="1635" y="8258"/>
                    </a:cubicBezTo>
                    <a:cubicBezTo>
                      <a:pt x="1435" y="11293"/>
                      <a:pt x="1" y="15062"/>
                      <a:pt x="1168" y="17965"/>
                    </a:cubicBezTo>
                    <a:cubicBezTo>
                      <a:pt x="1429" y="18646"/>
                      <a:pt x="2218" y="19170"/>
                      <a:pt x="2937" y="19170"/>
                    </a:cubicBezTo>
                    <a:cubicBezTo>
                      <a:pt x="3416" y="19170"/>
                      <a:pt x="3864" y="18938"/>
                      <a:pt x="4104" y="18365"/>
                    </a:cubicBezTo>
                    <a:cubicBezTo>
                      <a:pt x="5404" y="15429"/>
                      <a:pt x="5204" y="11427"/>
                      <a:pt x="5238" y="8258"/>
                    </a:cubicBezTo>
                    <a:cubicBezTo>
                      <a:pt x="5271" y="5722"/>
                      <a:pt x="4871" y="2687"/>
                      <a:pt x="3503" y="485"/>
                    </a:cubicBezTo>
                    <a:cubicBezTo>
                      <a:pt x="3306" y="167"/>
                      <a:pt x="2938" y="1"/>
                      <a:pt x="25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1529;p49"/>
              <p:cNvSpPr/>
              <p:nvPr/>
            </p:nvSpPr>
            <p:spPr>
              <a:xfrm>
                <a:off x="3569419" y="2891219"/>
                <a:ext cx="87036" cy="132979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5812" extrusionOk="0">
                    <a:moveTo>
                      <a:pt x="2452" y="1"/>
                    </a:moveTo>
                    <a:cubicBezTo>
                      <a:pt x="2057" y="1"/>
                      <a:pt x="1679" y="229"/>
                      <a:pt x="1535" y="761"/>
                    </a:cubicBezTo>
                    <a:cubicBezTo>
                      <a:pt x="1135" y="2128"/>
                      <a:pt x="1" y="3529"/>
                      <a:pt x="434" y="4964"/>
                    </a:cubicBezTo>
                    <a:cubicBezTo>
                      <a:pt x="546" y="5411"/>
                      <a:pt x="1009" y="5812"/>
                      <a:pt x="1490" y="5812"/>
                    </a:cubicBezTo>
                    <a:cubicBezTo>
                      <a:pt x="1583" y="5812"/>
                      <a:pt x="1677" y="5797"/>
                      <a:pt x="1768" y="5764"/>
                    </a:cubicBezTo>
                    <a:cubicBezTo>
                      <a:pt x="3570" y="4997"/>
                      <a:pt x="3803" y="2762"/>
                      <a:pt x="3603" y="1028"/>
                    </a:cubicBezTo>
                    <a:cubicBezTo>
                      <a:pt x="3527" y="401"/>
                      <a:pt x="2975" y="1"/>
                      <a:pt x="24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" name="Google Shape;1530;p49"/>
              <p:cNvSpPr/>
              <p:nvPr/>
            </p:nvSpPr>
            <p:spPr>
              <a:xfrm>
                <a:off x="2981045" y="1559406"/>
                <a:ext cx="440760" cy="319062"/>
              </a:xfrm>
              <a:custGeom>
                <a:avLst/>
                <a:gdLst/>
                <a:ahLst/>
                <a:cxnLst/>
                <a:rect l="l" t="t" r="r" b="b"/>
                <a:pathLst>
                  <a:path w="19264" h="13945" extrusionOk="0">
                    <a:moveTo>
                      <a:pt x="2440" y="0"/>
                    </a:moveTo>
                    <a:cubicBezTo>
                      <a:pt x="1989" y="0"/>
                      <a:pt x="1532" y="32"/>
                      <a:pt x="1068" y="99"/>
                    </a:cubicBezTo>
                    <a:cubicBezTo>
                      <a:pt x="0" y="266"/>
                      <a:pt x="34" y="2034"/>
                      <a:pt x="1068" y="2234"/>
                    </a:cubicBezTo>
                    <a:cubicBezTo>
                      <a:pt x="4337" y="2834"/>
                      <a:pt x="6938" y="4669"/>
                      <a:pt x="9340" y="6904"/>
                    </a:cubicBezTo>
                    <a:cubicBezTo>
                      <a:pt x="11675" y="9106"/>
                      <a:pt x="13543" y="12074"/>
                      <a:pt x="16345" y="13709"/>
                    </a:cubicBezTo>
                    <a:cubicBezTo>
                      <a:pt x="16615" y="13872"/>
                      <a:pt x="16893" y="13945"/>
                      <a:pt x="17160" y="13945"/>
                    </a:cubicBezTo>
                    <a:cubicBezTo>
                      <a:pt x="18309" y="13945"/>
                      <a:pt x="19263" y="12605"/>
                      <a:pt x="18613" y="11441"/>
                    </a:cubicBezTo>
                    <a:cubicBezTo>
                      <a:pt x="16912" y="8305"/>
                      <a:pt x="13677" y="5636"/>
                      <a:pt x="10908" y="3502"/>
                    </a:cubicBezTo>
                    <a:cubicBezTo>
                      <a:pt x="8399" y="1547"/>
                      <a:pt x="5584" y="0"/>
                      <a:pt x="24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" name="Google Shape;1531;p49"/>
              <p:cNvSpPr/>
              <p:nvPr/>
            </p:nvSpPr>
            <p:spPr>
              <a:xfrm>
                <a:off x="3407924" y="1904405"/>
                <a:ext cx="144739" cy="141192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6171" extrusionOk="0">
                    <a:moveTo>
                      <a:pt x="1483" y="0"/>
                    </a:moveTo>
                    <a:cubicBezTo>
                      <a:pt x="434" y="0"/>
                      <a:pt x="0" y="1365"/>
                      <a:pt x="655" y="2198"/>
                    </a:cubicBezTo>
                    <a:cubicBezTo>
                      <a:pt x="1055" y="2698"/>
                      <a:pt x="1422" y="3232"/>
                      <a:pt x="1722" y="3799"/>
                    </a:cubicBezTo>
                    <a:cubicBezTo>
                      <a:pt x="2223" y="4667"/>
                      <a:pt x="2523" y="5367"/>
                      <a:pt x="3357" y="5934"/>
                    </a:cubicBezTo>
                    <a:cubicBezTo>
                      <a:pt x="3594" y="6098"/>
                      <a:pt x="3846" y="6170"/>
                      <a:pt x="4094" y="6170"/>
                    </a:cubicBezTo>
                    <a:cubicBezTo>
                      <a:pt x="4751" y="6170"/>
                      <a:pt x="5374" y="5664"/>
                      <a:pt x="5592" y="5034"/>
                    </a:cubicBezTo>
                    <a:cubicBezTo>
                      <a:pt x="6326" y="2799"/>
                      <a:pt x="3824" y="630"/>
                      <a:pt x="1889" y="63"/>
                    </a:cubicBezTo>
                    <a:cubicBezTo>
                      <a:pt x="1745" y="20"/>
                      <a:pt x="1610" y="0"/>
                      <a:pt x="14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0" name="Google Shape;1532;p49"/>
              <p:cNvSpPr/>
              <p:nvPr/>
            </p:nvSpPr>
            <p:spPr>
              <a:xfrm>
                <a:off x="3131650" y="3438091"/>
                <a:ext cx="226992" cy="226649"/>
              </a:xfrm>
              <a:custGeom>
                <a:avLst/>
                <a:gdLst/>
                <a:ahLst/>
                <a:cxnLst/>
                <a:rect l="l" t="t" r="r" b="b"/>
                <a:pathLst>
                  <a:path w="9921" h="9906" extrusionOk="0">
                    <a:moveTo>
                      <a:pt x="9043" y="1"/>
                    </a:moveTo>
                    <a:cubicBezTo>
                      <a:pt x="8901" y="1"/>
                      <a:pt x="8758" y="43"/>
                      <a:pt x="8628" y="140"/>
                    </a:cubicBezTo>
                    <a:cubicBezTo>
                      <a:pt x="7227" y="1174"/>
                      <a:pt x="6093" y="2575"/>
                      <a:pt x="4759" y="3743"/>
                    </a:cubicBezTo>
                    <a:cubicBezTo>
                      <a:pt x="3324" y="5043"/>
                      <a:pt x="1323" y="6144"/>
                      <a:pt x="489" y="7946"/>
                    </a:cubicBezTo>
                    <a:cubicBezTo>
                      <a:pt x="0" y="8953"/>
                      <a:pt x="658" y="9905"/>
                      <a:pt x="1669" y="9905"/>
                    </a:cubicBezTo>
                    <a:cubicBezTo>
                      <a:pt x="1762" y="9905"/>
                      <a:pt x="1858" y="9897"/>
                      <a:pt x="1957" y="9880"/>
                    </a:cubicBezTo>
                    <a:cubicBezTo>
                      <a:pt x="4058" y="9513"/>
                      <a:pt x="5726" y="7579"/>
                      <a:pt x="7060" y="6044"/>
                    </a:cubicBezTo>
                    <a:cubicBezTo>
                      <a:pt x="8361" y="4643"/>
                      <a:pt x="9829" y="2842"/>
                      <a:pt x="9896" y="840"/>
                    </a:cubicBezTo>
                    <a:cubicBezTo>
                      <a:pt x="9921" y="411"/>
                      <a:pt x="9487" y="1"/>
                      <a:pt x="90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1" name="Google Shape;1533;p49"/>
              <p:cNvSpPr/>
              <p:nvPr/>
            </p:nvSpPr>
            <p:spPr>
              <a:xfrm>
                <a:off x="3039796" y="3684806"/>
                <a:ext cx="73285" cy="74520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3257" extrusionOk="0">
                    <a:moveTo>
                      <a:pt x="2170" y="1"/>
                    </a:moveTo>
                    <a:cubicBezTo>
                      <a:pt x="2072" y="1"/>
                      <a:pt x="1972" y="12"/>
                      <a:pt x="1869" y="30"/>
                    </a:cubicBezTo>
                    <a:cubicBezTo>
                      <a:pt x="1468" y="64"/>
                      <a:pt x="1168" y="331"/>
                      <a:pt x="868" y="564"/>
                    </a:cubicBezTo>
                    <a:cubicBezTo>
                      <a:pt x="334" y="931"/>
                      <a:pt x="1" y="1565"/>
                      <a:pt x="34" y="2232"/>
                    </a:cubicBezTo>
                    <a:cubicBezTo>
                      <a:pt x="93" y="2847"/>
                      <a:pt x="512" y="3257"/>
                      <a:pt x="1087" y="3257"/>
                    </a:cubicBezTo>
                    <a:cubicBezTo>
                      <a:pt x="1167" y="3257"/>
                      <a:pt x="1250" y="3249"/>
                      <a:pt x="1335" y="3233"/>
                    </a:cubicBezTo>
                    <a:cubicBezTo>
                      <a:pt x="1802" y="3133"/>
                      <a:pt x="2402" y="2766"/>
                      <a:pt x="2636" y="2332"/>
                    </a:cubicBezTo>
                    <a:cubicBezTo>
                      <a:pt x="2836" y="1998"/>
                      <a:pt x="3070" y="1665"/>
                      <a:pt x="3136" y="1298"/>
                    </a:cubicBezTo>
                    <a:cubicBezTo>
                      <a:pt x="3203" y="931"/>
                      <a:pt x="3136" y="564"/>
                      <a:pt x="2869" y="264"/>
                    </a:cubicBezTo>
                    <a:cubicBezTo>
                      <a:pt x="2653" y="72"/>
                      <a:pt x="2420" y="1"/>
                      <a:pt x="2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1" name="Google Shape;1534;p49"/>
            <p:cNvGrpSpPr/>
            <p:nvPr/>
          </p:nvGrpSpPr>
          <p:grpSpPr>
            <a:xfrm>
              <a:off x="690097" y="1376623"/>
              <a:ext cx="3712709" cy="2759246"/>
              <a:chOff x="690097" y="1423123"/>
              <a:chExt cx="3712709" cy="2759246"/>
            </a:xfrm>
          </p:grpSpPr>
          <p:sp>
            <p:nvSpPr>
              <p:cNvPr id="122" name="Google Shape;1535;p49"/>
              <p:cNvSpPr/>
              <p:nvPr/>
            </p:nvSpPr>
            <p:spPr>
              <a:xfrm>
                <a:off x="1628366" y="4025092"/>
                <a:ext cx="225551" cy="157277"/>
              </a:xfrm>
              <a:custGeom>
                <a:avLst/>
                <a:gdLst/>
                <a:ahLst/>
                <a:cxnLst/>
                <a:rect l="l" t="t" r="r" b="b"/>
                <a:pathLst>
                  <a:path w="9858" h="6874" extrusionOk="0">
                    <a:moveTo>
                      <a:pt x="8290" y="0"/>
                    </a:moveTo>
                    <a:cubicBezTo>
                      <a:pt x="6856" y="0"/>
                      <a:pt x="5621" y="968"/>
                      <a:pt x="4487" y="1735"/>
                    </a:cubicBezTo>
                    <a:cubicBezTo>
                      <a:pt x="3120" y="2635"/>
                      <a:pt x="1885" y="3569"/>
                      <a:pt x="751" y="4737"/>
                    </a:cubicBezTo>
                    <a:cubicBezTo>
                      <a:pt x="1" y="5455"/>
                      <a:pt x="495" y="6874"/>
                      <a:pt x="1546" y="6874"/>
                    </a:cubicBezTo>
                    <a:cubicBezTo>
                      <a:pt x="1570" y="6874"/>
                      <a:pt x="1594" y="6873"/>
                      <a:pt x="1618" y="6872"/>
                    </a:cubicBezTo>
                    <a:cubicBezTo>
                      <a:pt x="3720" y="6738"/>
                      <a:pt x="5221" y="5337"/>
                      <a:pt x="6655" y="3970"/>
                    </a:cubicBezTo>
                    <a:cubicBezTo>
                      <a:pt x="7389" y="3303"/>
                      <a:pt x="9858" y="1868"/>
                      <a:pt x="9291" y="667"/>
                    </a:cubicBezTo>
                    <a:cubicBezTo>
                      <a:pt x="9257" y="634"/>
                      <a:pt x="9257" y="601"/>
                      <a:pt x="9224" y="534"/>
                    </a:cubicBezTo>
                    <a:cubicBezTo>
                      <a:pt x="9090" y="200"/>
                      <a:pt x="8623" y="0"/>
                      <a:pt x="82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" name="Google Shape;1536;p49"/>
              <p:cNvSpPr/>
              <p:nvPr/>
            </p:nvSpPr>
            <p:spPr>
              <a:xfrm>
                <a:off x="1160581" y="3470921"/>
                <a:ext cx="201115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6863" extrusionOk="0">
                    <a:moveTo>
                      <a:pt x="7655" y="1"/>
                    </a:moveTo>
                    <a:cubicBezTo>
                      <a:pt x="6426" y="1"/>
                      <a:pt x="5118" y="1296"/>
                      <a:pt x="4153" y="1907"/>
                    </a:cubicBezTo>
                    <a:cubicBezTo>
                      <a:pt x="2852" y="2775"/>
                      <a:pt x="1718" y="3508"/>
                      <a:pt x="784" y="4776"/>
                    </a:cubicBezTo>
                    <a:cubicBezTo>
                      <a:pt x="1" y="5866"/>
                      <a:pt x="1092" y="6862"/>
                      <a:pt x="2133" y="6862"/>
                    </a:cubicBezTo>
                    <a:cubicBezTo>
                      <a:pt x="2335" y="6862"/>
                      <a:pt x="2534" y="6825"/>
                      <a:pt x="2718" y="6744"/>
                    </a:cubicBezTo>
                    <a:cubicBezTo>
                      <a:pt x="4119" y="6110"/>
                      <a:pt x="5220" y="5110"/>
                      <a:pt x="6388" y="4142"/>
                    </a:cubicBezTo>
                    <a:cubicBezTo>
                      <a:pt x="7288" y="3375"/>
                      <a:pt x="8789" y="2274"/>
                      <a:pt x="8723" y="940"/>
                    </a:cubicBezTo>
                    <a:cubicBezTo>
                      <a:pt x="8689" y="406"/>
                      <a:pt x="8322" y="73"/>
                      <a:pt x="7789" y="6"/>
                    </a:cubicBezTo>
                    <a:cubicBezTo>
                      <a:pt x="7744" y="2"/>
                      <a:pt x="7700" y="1"/>
                      <a:pt x="76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" name="Google Shape;1537;p49"/>
              <p:cNvSpPr/>
              <p:nvPr/>
            </p:nvSpPr>
            <p:spPr>
              <a:xfrm>
                <a:off x="946810" y="3641727"/>
                <a:ext cx="131308" cy="87996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3846" extrusionOk="0">
                    <a:moveTo>
                      <a:pt x="4406" y="0"/>
                    </a:moveTo>
                    <a:cubicBezTo>
                      <a:pt x="4307" y="0"/>
                      <a:pt x="4201" y="14"/>
                      <a:pt x="4090" y="45"/>
                    </a:cubicBezTo>
                    <a:cubicBezTo>
                      <a:pt x="2722" y="412"/>
                      <a:pt x="1521" y="1146"/>
                      <a:pt x="621" y="2214"/>
                    </a:cubicBezTo>
                    <a:cubicBezTo>
                      <a:pt x="1" y="2946"/>
                      <a:pt x="547" y="3846"/>
                      <a:pt x="1356" y="3846"/>
                    </a:cubicBezTo>
                    <a:cubicBezTo>
                      <a:pt x="1504" y="3846"/>
                      <a:pt x="1661" y="3815"/>
                      <a:pt x="1822" y="3748"/>
                    </a:cubicBezTo>
                    <a:cubicBezTo>
                      <a:pt x="2889" y="3281"/>
                      <a:pt x="3923" y="2681"/>
                      <a:pt x="4891" y="1980"/>
                    </a:cubicBezTo>
                    <a:cubicBezTo>
                      <a:pt x="5738" y="1375"/>
                      <a:pt x="5377" y="0"/>
                      <a:pt x="44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" name="Google Shape;1538;p49"/>
              <p:cNvSpPr/>
              <p:nvPr/>
            </p:nvSpPr>
            <p:spPr>
              <a:xfrm>
                <a:off x="874768" y="2842031"/>
                <a:ext cx="232758" cy="99757"/>
              </a:xfrm>
              <a:custGeom>
                <a:avLst/>
                <a:gdLst/>
                <a:ahLst/>
                <a:cxnLst/>
                <a:rect l="l" t="t" r="r" b="b"/>
                <a:pathLst>
                  <a:path w="10173" h="4360" extrusionOk="0">
                    <a:moveTo>
                      <a:pt x="8951" y="0"/>
                    </a:moveTo>
                    <a:cubicBezTo>
                      <a:pt x="8914" y="0"/>
                      <a:pt x="8877" y="3"/>
                      <a:pt x="8840" y="9"/>
                    </a:cubicBezTo>
                    <a:cubicBezTo>
                      <a:pt x="7439" y="242"/>
                      <a:pt x="6071" y="742"/>
                      <a:pt x="4704" y="1109"/>
                    </a:cubicBezTo>
                    <a:cubicBezTo>
                      <a:pt x="3403" y="1443"/>
                      <a:pt x="2102" y="1676"/>
                      <a:pt x="868" y="2210"/>
                    </a:cubicBezTo>
                    <a:cubicBezTo>
                      <a:pt x="0" y="2610"/>
                      <a:pt x="234" y="4078"/>
                      <a:pt x="1135" y="4245"/>
                    </a:cubicBezTo>
                    <a:cubicBezTo>
                      <a:pt x="1524" y="4323"/>
                      <a:pt x="1925" y="4359"/>
                      <a:pt x="2334" y="4359"/>
                    </a:cubicBezTo>
                    <a:cubicBezTo>
                      <a:pt x="4905" y="4359"/>
                      <a:pt x="7761" y="2921"/>
                      <a:pt x="9574" y="1310"/>
                    </a:cubicBezTo>
                    <a:cubicBezTo>
                      <a:pt x="10173" y="774"/>
                      <a:pt x="9581" y="0"/>
                      <a:pt x="89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" name="Google Shape;1539;p49"/>
              <p:cNvSpPr/>
              <p:nvPr/>
            </p:nvSpPr>
            <p:spPr>
              <a:xfrm>
                <a:off x="894099" y="2049061"/>
                <a:ext cx="240949" cy="79851"/>
              </a:xfrm>
              <a:custGeom>
                <a:avLst/>
                <a:gdLst/>
                <a:ahLst/>
                <a:cxnLst/>
                <a:rect l="l" t="t" r="r" b="b"/>
                <a:pathLst>
                  <a:path w="10531" h="3490" extrusionOk="0">
                    <a:moveTo>
                      <a:pt x="1610" y="0"/>
                    </a:moveTo>
                    <a:cubicBezTo>
                      <a:pt x="640" y="0"/>
                      <a:pt x="0" y="995"/>
                      <a:pt x="723" y="1813"/>
                    </a:cubicBezTo>
                    <a:cubicBezTo>
                      <a:pt x="1788" y="3020"/>
                      <a:pt x="3656" y="3490"/>
                      <a:pt x="5547" y="3490"/>
                    </a:cubicBezTo>
                    <a:cubicBezTo>
                      <a:pt x="7211" y="3490"/>
                      <a:pt x="8893" y="3126"/>
                      <a:pt x="10063" y="2580"/>
                    </a:cubicBezTo>
                    <a:cubicBezTo>
                      <a:pt x="10497" y="2346"/>
                      <a:pt x="10530" y="1579"/>
                      <a:pt x="10063" y="1346"/>
                    </a:cubicBezTo>
                    <a:cubicBezTo>
                      <a:pt x="8962" y="845"/>
                      <a:pt x="7728" y="879"/>
                      <a:pt x="6561" y="779"/>
                    </a:cubicBezTo>
                    <a:cubicBezTo>
                      <a:pt x="4893" y="679"/>
                      <a:pt x="3392" y="245"/>
                      <a:pt x="1791" y="11"/>
                    </a:cubicBezTo>
                    <a:cubicBezTo>
                      <a:pt x="1729" y="4"/>
                      <a:pt x="1669" y="0"/>
                      <a:pt x="16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" name="Google Shape;1540;p49"/>
              <p:cNvSpPr/>
              <p:nvPr/>
            </p:nvSpPr>
            <p:spPr>
              <a:xfrm>
                <a:off x="690097" y="1982418"/>
                <a:ext cx="140437" cy="59396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2596" extrusionOk="0">
                    <a:moveTo>
                      <a:pt x="2634" y="1"/>
                    </a:moveTo>
                    <a:cubicBezTo>
                      <a:pt x="2055" y="1"/>
                      <a:pt x="1490" y="76"/>
                      <a:pt x="1001" y="223"/>
                    </a:cubicBezTo>
                    <a:cubicBezTo>
                      <a:pt x="33" y="523"/>
                      <a:pt x="0" y="1957"/>
                      <a:pt x="1001" y="2224"/>
                    </a:cubicBezTo>
                    <a:cubicBezTo>
                      <a:pt x="1668" y="2391"/>
                      <a:pt x="2302" y="2457"/>
                      <a:pt x="2969" y="2524"/>
                    </a:cubicBezTo>
                    <a:cubicBezTo>
                      <a:pt x="3361" y="2560"/>
                      <a:pt x="3772" y="2595"/>
                      <a:pt x="4177" y="2595"/>
                    </a:cubicBezTo>
                    <a:cubicBezTo>
                      <a:pt x="4530" y="2595"/>
                      <a:pt x="4878" y="2568"/>
                      <a:pt x="5204" y="2491"/>
                    </a:cubicBezTo>
                    <a:cubicBezTo>
                      <a:pt x="6038" y="2257"/>
                      <a:pt x="6138" y="1123"/>
                      <a:pt x="5437" y="690"/>
                    </a:cubicBezTo>
                    <a:cubicBezTo>
                      <a:pt x="4677" y="225"/>
                      <a:pt x="3635" y="1"/>
                      <a:pt x="26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1541;p49"/>
              <p:cNvSpPr/>
              <p:nvPr/>
            </p:nvSpPr>
            <p:spPr>
              <a:xfrm>
                <a:off x="1348935" y="1423123"/>
                <a:ext cx="171005" cy="126229"/>
              </a:xfrm>
              <a:custGeom>
                <a:avLst/>
                <a:gdLst/>
                <a:ahLst/>
                <a:cxnLst/>
                <a:rect l="l" t="t" r="r" b="b"/>
                <a:pathLst>
                  <a:path w="7474" h="5517" extrusionOk="0">
                    <a:moveTo>
                      <a:pt x="1350" y="0"/>
                    </a:moveTo>
                    <a:cubicBezTo>
                      <a:pt x="517" y="0"/>
                      <a:pt x="0" y="1160"/>
                      <a:pt x="656" y="1786"/>
                    </a:cubicBezTo>
                    <a:cubicBezTo>
                      <a:pt x="2224" y="3288"/>
                      <a:pt x="4326" y="4655"/>
                      <a:pt x="6360" y="5456"/>
                    </a:cubicBezTo>
                    <a:cubicBezTo>
                      <a:pt x="6460" y="5497"/>
                      <a:pt x="6553" y="5516"/>
                      <a:pt x="6639" y="5516"/>
                    </a:cubicBezTo>
                    <a:cubicBezTo>
                      <a:pt x="7240" y="5516"/>
                      <a:pt x="7474" y="4593"/>
                      <a:pt x="7094" y="4155"/>
                    </a:cubicBezTo>
                    <a:cubicBezTo>
                      <a:pt x="5760" y="2387"/>
                      <a:pt x="3759" y="719"/>
                      <a:pt x="1657" y="52"/>
                    </a:cubicBezTo>
                    <a:cubicBezTo>
                      <a:pt x="1551" y="17"/>
                      <a:pt x="1448" y="0"/>
                      <a:pt x="13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1542;p49"/>
              <p:cNvSpPr/>
              <p:nvPr/>
            </p:nvSpPr>
            <p:spPr>
              <a:xfrm>
                <a:off x="3238216" y="4025092"/>
                <a:ext cx="225551" cy="157277"/>
              </a:xfrm>
              <a:custGeom>
                <a:avLst/>
                <a:gdLst/>
                <a:ahLst/>
                <a:cxnLst/>
                <a:rect l="l" t="t" r="r" b="b"/>
                <a:pathLst>
                  <a:path w="9858" h="6874" extrusionOk="0">
                    <a:moveTo>
                      <a:pt x="1602" y="0"/>
                    </a:moveTo>
                    <a:cubicBezTo>
                      <a:pt x="1235" y="0"/>
                      <a:pt x="801" y="200"/>
                      <a:pt x="634" y="534"/>
                    </a:cubicBezTo>
                    <a:cubicBezTo>
                      <a:pt x="634" y="601"/>
                      <a:pt x="601" y="634"/>
                      <a:pt x="601" y="667"/>
                    </a:cubicBezTo>
                    <a:cubicBezTo>
                      <a:pt x="1" y="1868"/>
                      <a:pt x="2469" y="3303"/>
                      <a:pt x="3203" y="3970"/>
                    </a:cubicBezTo>
                    <a:cubicBezTo>
                      <a:pt x="4671" y="5337"/>
                      <a:pt x="6138" y="6738"/>
                      <a:pt x="8240" y="6872"/>
                    </a:cubicBezTo>
                    <a:cubicBezTo>
                      <a:pt x="8265" y="6873"/>
                      <a:pt x="8290" y="6874"/>
                      <a:pt x="8314" y="6874"/>
                    </a:cubicBezTo>
                    <a:cubicBezTo>
                      <a:pt x="9395" y="6874"/>
                      <a:pt x="9858" y="5455"/>
                      <a:pt x="9140" y="4737"/>
                    </a:cubicBezTo>
                    <a:cubicBezTo>
                      <a:pt x="7973" y="3569"/>
                      <a:pt x="6739" y="2635"/>
                      <a:pt x="5404" y="1735"/>
                    </a:cubicBezTo>
                    <a:cubicBezTo>
                      <a:pt x="4270" y="968"/>
                      <a:pt x="3036" y="0"/>
                      <a:pt x="16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1543;p49"/>
              <p:cNvSpPr/>
              <p:nvPr/>
            </p:nvSpPr>
            <p:spPr>
              <a:xfrm>
                <a:off x="3731212" y="3470921"/>
                <a:ext cx="201092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6863" extrusionOk="0">
                    <a:moveTo>
                      <a:pt x="1131" y="1"/>
                    </a:moveTo>
                    <a:cubicBezTo>
                      <a:pt x="1088" y="1"/>
                      <a:pt x="1044" y="2"/>
                      <a:pt x="1001" y="6"/>
                    </a:cubicBezTo>
                    <a:cubicBezTo>
                      <a:pt x="467" y="73"/>
                      <a:pt x="100" y="406"/>
                      <a:pt x="67" y="940"/>
                    </a:cubicBezTo>
                    <a:cubicBezTo>
                      <a:pt x="0" y="2274"/>
                      <a:pt x="1468" y="3375"/>
                      <a:pt x="2402" y="4142"/>
                    </a:cubicBezTo>
                    <a:cubicBezTo>
                      <a:pt x="3536" y="5110"/>
                      <a:pt x="4670" y="6110"/>
                      <a:pt x="6038" y="6744"/>
                    </a:cubicBezTo>
                    <a:cubicBezTo>
                      <a:pt x="6227" y="6825"/>
                      <a:pt x="6431" y="6862"/>
                      <a:pt x="6637" y="6862"/>
                    </a:cubicBezTo>
                    <a:cubicBezTo>
                      <a:pt x="7698" y="6862"/>
                      <a:pt x="8789" y="5866"/>
                      <a:pt x="8006" y="4776"/>
                    </a:cubicBezTo>
                    <a:cubicBezTo>
                      <a:pt x="7072" y="3508"/>
                      <a:pt x="5904" y="2775"/>
                      <a:pt x="4604" y="1907"/>
                    </a:cubicBezTo>
                    <a:cubicBezTo>
                      <a:pt x="3638" y="1296"/>
                      <a:pt x="2331" y="1"/>
                      <a:pt x="11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1544;p49"/>
              <p:cNvSpPr/>
              <p:nvPr/>
            </p:nvSpPr>
            <p:spPr>
              <a:xfrm>
                <a:off x="4014029" y="3641727"/>
                <a:ext cx="131926" cy="87996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3846" extrusionOk="0">
                    <a:moveTo>
                      <a:pt x="1358" y="0"/>
                    </a:moveTo>
                    <a:cubicBezTo>
                      <a:pt x="361" y="0"/>
                      <a:pt x="0" y="1375"/>
                      <a:pt x="848" y="1980"/>
                    </a:cubicBezTo>
                    <a:cubicBezTo>
                      <a:pt x="1815" y="2681"/>
                      <a:pt x="2849" y="3281"/>
                      <a:pt x="3950" y="3748"/>
                    </a:cubicBezTo>
                    <a:cubicBezTo>
                      <a:pt x="4105" y="3815"/>
                      <a:pt x="4259" y="3846"/>
                      <a:pt x="4405" y="3846"/>
                    </a:cubicBezTo>
                    <a:cubicBezTo>
                      <a:pt x="5200" y="3846"/>
                      <a:pt x="5766" y="2946"/>
                      <a:pt x="5117" y="2214"/>
                    </a:cubicBezTo>
                    <a:cubicBezTo>
                      <a:pt x="4217" y="1146"/>
                      <a:pt x="3016" y="412"/>
                      <a:pt x="1682" y="45"/>
                    </a:cubicBezTo>
                    <a:cubicBezTo>
                      <a:pt x="1567" y="14"/>
                      <a:pt x="1459" y="0"/>
                      <a:pt x="1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1545;p49"/>
              <p:cNvSpPr/>
              <p:nvPr/>
            </p:nvSpPr>
            <p:spPr>
              <a:xfrm>
                <a:off x="3985385" y="2842031"/>
                <a:ext cx="232758" cy="99757"/>
              </a:xfrm>
              <a:custGeom>
                <a:avLst/>
                <a:gdLst/>
                <a:ahLst/>
                <a:cxnLst/>
                <a:rect l="l" t="t" r="r" b="b"/>
                <a:pathLst>
                  <a:path w="10173" h="4360" extrusionOk="0">
                    <a:moveTo>
                      <a:pt x="1221" y="0"/>
                    </a:moveTo>
                    <a:cubicBezTo>
                      <a:pt x="592" y="0"/>
                      <a:pt x="0" y="774"/>
                      <a:pt x="599" y="1310"/>
                    </a:cubicBezTo>
                    <a:cubicBezTo>
                      <a:pt x="2412" y="2921"/>
                      <a:pt x="5243" y="4359"/>
                      <a:pt x="7828" y="4359"/>
                    </a:cubicBezTo>
                    <a:cubicBezTo>
                      <a:pt x="8240" y="4359"/>
                      <a:pt x="8644" y="4323"/>
                      <a:pt x="9038" y="4245"/>
                    </a:cubicBezTo>
                    <a:cubicBezTo>
                      <a:pt x="9939" y="4078"/>
                      <a:pt x="10172" y="2610"/>
                      <a:pt x="9305" y="2210"/>
                    </a:cubicBezTo>
                    <a:cubicBezTo>
                      <a:pt x="8037" y="1676"/>
                      <a:pt x="6770" y="1443"/>
                      <a:pt x="5469" y="1109"/>
                    </a:cubicBezTo>
                    <a:cubicBezTo>
                      <a:pt x="4068" y="742"/>
                      <a:pt x="2733" y="242"/>
                      <a:pt x="1332" y="9"/>
                    </a:cubicBezTo>
                    <a:cubicBezTo>
                      <a:pt x="1295" y="3"/>
                      <a:pt x="1258" y="0"/>
                      <a:pt x="12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1546;p49"/>
              <p:cNvSpPr/>
              <p:nvPr/>
            </p:nvSpPr>
            <p:spPr>
              <a:xfrm>
                <a:off x="3957863" y="2049061"/>
                <a:ext cx="240194" cy="79851"/>
              </a:xfrm>
              <a:custGeom>
                <a:avLst/>
                <a:gdLst/>
                <a:ahLst/>
                <a:cxnLst/>
                <a:rect l="l" t="t" r="r" b="b"/>
                <a:pathLst>
                  <a:path w="10498" h="3490" extrusionOk="0">
                    <a:moveTo>
                      <a:pt x="8915" y="0"/>
                    </a:moveTo>
                    <a:cubicBezTo>
                      <a:pt x="8858" y="0"/>
                      <a:pt x="8799" y="4"/>
                      <a:pt x="8740" y="11"/>
                    </a:cubicBezTo>
                    <a:cubicBezTo>
                      <a:pt x="7139" y="245"/>
                      <a:pt x="5604" y="679"/>
                      <a:pt x="3970" y="779"/>
                    </a:cubicBezTo>
                    <a:cubicBezTo>
                      <a:pt x="2769" y="879"/>
                      <a:pt x="1568" y="845"/>
                      <a:pt x="467" y="1346"/>
                    </a:cubicBezTo>
                    <a:cubicBezTo>
                      <a:pt x="0" y="1579"/>
                      <a:pt x="0" y="2346"/>
                      <a:pt x="467" y="2580"/>
                    </a:cubicBezTo>
                    <a:cubicBezTo>
                      <a:pt x="1638" y="3126"/>
                      <a:pt x="3320" y="3490"/>
                      <a:pt x="4980" y="3490"/>
                    </a:cubicBezTo>
                    <a:cubicBezTo>
                      <a:pt x="6867" y="3490"/>
                      <a:pt x="8727" y="3020"/>
                      <a:pt x="9774" y="1813"/>
                    </a:cubicBezTo>
                    <a:cubicBezTo>
                      <a:pt x="10497" y="995"/>
                      <a:pt x="9857" y="0"/>
                      <a:pt x="89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1547;p49"/>
              <p:cNvSpPr/>
              <p:nvPr/>
            </p:nvSpPr>
            <p:spPr>
              <a:xfrm>
                <a:off x="4261590" y="1982418"/>
                <a:ext cx="141215" cy="59396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2596" extrusionOk="0">
                    <a:moveTo>
                      <a:pt x="3529" y="1"/>
                    </a:moveTo>
                    <a:cubicBezTo>
                      <a:pt x="2537" y="1"/>
                      <a:pt x="1495" y="225"/>
                      <a:pt x="734" y="690"/>
                    </a:cubicBezTo>
                    <a:cubicBezTo>
                      <a:pt x="0" y="1123"/>
                      <a:pt x="134" y="2257"/>
                      <a:pt x="968" y="2491"/>
                    </a:cubicBezTo>
                    <a:cubicBezTo>
                      <a:pt x="1294" y="2568"/>
                      <a:pt x="1642" y="2595"/>
                      <a:pt x="1991" y="2595"/>
                    </a:cubicBezTo>
                    <a:cubicBezTo>
                      <a:pt x="2392" y="2595"/>
                      <a:pt x="2795" y="2560"/>
                      <a:pt x="3169" y="2524"/>
                    </a:cubicBezTo>
                    <a:cubicBezTo>
                      <a:pt x="3870" y="2457"/>
                      <a:pt x="4504" y="2391"/>
                      <a:pt x="5137" y="2224"/>
                    </a:cubicBezTo>
                    <a:cubicBezTo>
                      <a:pt x="6172" y="1957"/>
                      <a:pt x="6105" y="523"/>
                      <a:pt x="5137" y="223"/>
                    </a:cubicBezTo>
                    <a:cubicBezTo>
                      <a:pt x="4661" y="76"/>
                      <a:pt x="4103" y="1"/>
                      <a:pt x="35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1548;p49"/>
              <p:cNvSpPr/>
              <p:nvPr/>
            </p:nvSpPr>
            <p:spPr>
              <a:xfrm>
                <a:off x="3572851" y="1423123"/>
                <a:ext cx="171120" cy="126229"/>
              </a:xfrm>
              <a:custGeom>
                <a:avLst/>
                <a:gdLst/>
                <a:ahLst/>
                <a:cxnLst/>
                <a:rect l="l" t="t" r="r" b="b"/>
                <a:pathLst>
                  <a:path w="7479" h="5517" extrusionOk="0">
                    <a:moveTo>
                      <a:pt x="6105" y="0"/>
                    </a:moveTo>
                    <a:cubicBezTo>
                      <a:pt x="6004" y="0"/>
                      <a:pt x="5898" y="17"/>
                      <a:pt x="5788" y="52"/>
                    </a:cubicBezTo>
                    <a:cubicBezTo>
                      <a:pt x="3720" y="719"/>
                      <a:pt x="1719" y="2387"/>
                      <a:pt x="351" y="4155"/>
                    </a:cubicBezTo>
                    <a:cubicBezTo>
                      <a:pt x="1" y="4593"/>
                      <a:pt x="212" y="5516"/>
                      <a:pt x="830" y="5516"/>
                    </a:cubicBezTo>
                    <a:cubicBezTo>
                      <a:pt x="918" y="5516"/>
                      <a:pt x="1014" y="5497"/>
                      <a:pt x="1118" y="5456"/>
                    </a:cubicBezTo>
                    <a:cubicBezTo>
                      <a:pt x="3153" y="4655"/>
                      <a:pt x="5254" y="3288"/>
                      <a:pt x="6822" y="1786"/>
                    </a:cubicBezTo>
                    <a:cubicBezTo>
                      <a:pt x="7478" y="1160"/>
                      <a:pt x="6961" y="0"/>
                      <a:pt x="61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2" name="Google Shape;1549;p49"/>
            <p:cNvSpPr/>
            <p:nvPr/>
          </p:nvSpPr>
          <p:spPr>
            <a:xfrm>
              <a:off x="1695901" y="1305290"/>
              <a:ext cx="27502" cy="21393"/>
            </a:xfrm>
            <a:custGeom>
              <a:avLst/>
              <a:gdLst/>
              <a:ahLst/>
              <a:cxnLst/>
              <a:rect l="l" t="t" r="r" b="b"/>
              <a:pathLst>
                <a:path w="1202" h="935" extrusionOk="0">
                  <a:moveTo>
                    <a:pt x="601" y="1"/>
                  </a:moveTo>
                  <a:cubicBezTo>
                    <a:pt x="1" y="1"/>
                    <a:pt x="1" y="935"/>
                    <a:pt x="601" y="935"/>
                  </a:cubicBezTo>
                  <a:cubicBezTo>
                    <a:pt x="1202" y="935"/>
                    <a:pt x="1202" y="1"/>
                    <a:pt x="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50;p49"/>
            <p:cNvSpPr/>
            <p:nvPr/>
          </p:nvSpPr>
          <p:spPr>
            <a:xfrm>
              <a:off x="841961" y="1225893"/>
              <a:ext cx="3821" cy="1533"/>
            </a:xfrm>
            <a:custGeom>
              <a:avLst/>
              <a:gdLst/>
              <a:ahLst/>
              <a:cxnLst/>
              <a:rect l="l" t="t" r="r" b="b"/>
              <a:pathLst>
                <a:path w="167" h="67" extrusionOk="0">
                  <a:moveTo>
                    <a:pt x="167" y="0"/>
                  </a:moveTo>
                  <a:cubicBezTo>
                    <a:pt x="161" y="0"/>
                    <a:pt x="156" y="1"/>
                    <a:pt x="151" y="3"/>
                  </a:cubicBezTo>
                  <a:lnTo>
                    <a:pt x="151" y="3"/>
                  </a:lnTo>
                  <a:cubicBezTo>
                    <a:pt x="156" y="2"/>
                    <a:pt x="162" y="1"/>
                    <a:pt x="167" y="0"/>
                  </a:cubicBezTo>
                  <a:close/>
                  <a:moveTo>
                    <a:pt x="151" y="3"/>
                  </a:moveTo>
                  <a:cubicBezTo>
                    <a:pt x="0" y="35"/>
                    <a:pt x="2" y="67"/>
                    <a:pt x="67" y="67"/>
                  </a:cubicBezTo>
                  <a:lnTo>
                    <a:pt x="100" y="67"/>
                  </a:lnTo>
                  <a:cubicBezTo>
                    <a:pt x="127" y="40"/>
                    <a:pt x="132" y="12"/>
                    <a:pt x="15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51;p49"/>
            <p:cNvSpPr/>
            <p:nvPr/>
          </p:nvSpPr>
          <p:spPr>
            <a:xfrm>
              <a:off x="829744" y="1221775"/>
              <a:ext cx="51160" cy="49901"/>
            </a:xfrm>
            <a:custGeom>
              <a:avLst/>
              <a:gdLst/>
              <a:ahLst/>
              <a:cxnLst/>
              <a:rect l="l" t="t" r="r" b="b"/>
              <a:pathLst>
                <a:path w="2236" h="2181" extrusionOk="0">
                  <a:moveTo>
                    <a:pt x="1262" y="1"/>
                  </a:moveTo>
                  <a:cubicBezTo>
                    <a:pt x="1064" y="1"/>
                    <a:pt x="863" y="67"/>
                    <a:pt x="701" y="180"/>
                  </a:cubicBezTo>
                  <a:cubicBezTo>
                    <a:pt x="768" y="180"/>
                    <a:pt x="868" y="147"/>
                    <a:pt x="1034" y="147"/>
                  </a:cubicBezTo>
                  <a:cubicBezTo>
                    <a:pt x="901" y="147"/>
                    <a:pt x="801" y="180"/>
                    <a:pt x="701" y="213"/>
                  </a:cubicBezTo>
                  <a:lnTo>
                    <a:pt x="668" y="213"/>
                  </a:lnTo>
                  <a:cubicBezTo>
                    <a:pt x="668" y="213"/>
                    <a:pt x="634" y="213"/>
                    <a:pt x="634" y="247"/>
                  </a:cubicBezTo>
                  <a:lnTo>
                    <a:pt x="601" y="247"/>
                  </a:lnTo>
                  <a:cubicBezTo>
                    <a:pt x="267" y="414"/>
                    <a:pt x="0" y="714"/>
                    <a:pt x="0" y="1147"/>
                  </a:cubicBezTo>
                  <a:cubicBezTo>
                    <a:pt x="0" y="1727"/>
                    <a:pt x="504" y="2180"/>
                    <a:pt x="1051" y="2180"/>
                  </a:cubicBezTo>
                  <a:cubicBezTo>
                    <a:pt x="1134" y="2180"/>
                    <a:pt x="1218" y="2170"/>
                    <a:pt x="1301" y="2148"/>
                  </a:cubicBezTo>
                  <a:cubicBezTo>
                    <a:pt x="1668" y="2015"/>
                    <a:pt x="2002" y="1748"/>
                    <a:pt x="2135" y="1348"/>
                  </a:cubicBezTo>
                  <a:cubicBezTo>
                    <a:pt x="2235" y="914"/>
                    <a:pt x="2069" y="580"/>
                    <a:pt x="1835" y="247"/>
                  </a:cubicBezTo>
                  <a:cubicBezTo>
                    <a:pt x="1680" y="75"/>
                    <a:pt x="1473" y="1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52;p49"/>
            <p:cNvSpPr/>
            <p:nvPr/>
          </p:nvSpPr>
          <p:spPr>
            <a:xfrm>
              <a:off x="1080806" y="1948638"/>
              <a:ext cx="24459" cy="19082"/>
            </a:xfrm>
            <a:custGeom>
              <a:avLst/>
              <a:gdLst/>
              <a:ahLst/>
              <a:cxnLst/>
              <a:rect l="l" t="t" r="r" b="b"/>
              <a:pathLst>
                <a:path w="1069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53;p49"/>
            <p:cNvSpPr/>
            <p:nvPr/>
          </p:nvSpPr>
          <p:spPr>
            <a:xfrm>
              <a:off x="658800" y="2533969"/>
              <a:ext cx="41230" cy="32055"/>
            </a:xfrm>
            <a:custGeom>
              <a:avLst/>
              <a:gdLst/>
              <a:ahLst/>
              <a:cxnLst/>
              <a:rect l="l" t="t" r="r" b="b"/>
              <a:pathLst>
                <a:path w="1802" h="1401" extrusionOk="0">
                  <a:moveTo>
                    <a:pt x="901" y="0"/>
                  </a:moveTo>
                  <a:cubicBezTo>
                    <a:pt x="0" y="0"/>
                    <a:pt x="0" y="1401"/>
                    <a:pt x="901" y="1401"/>
                  </a:cubicBezTo>
                  <a:cubicBezTo>
                    <a:pt x="1802" y="1401"/>
                    <a:pt x="1802" y="0"/>
                    <a:pt x="9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54;p49"/>
            <p:cNvSpPr/>
            <p:nvPr/>
          </p:nvSpPr>
          <p:spPr>
            <a:xfrm>
              <a:off x="1181560" y="3189877"/>
              <a:ext cx="45806" cy="42488"/>
            </a:xfrm>
            <a:custGeom>
              <a:avLst/>
              <a:gdLst/>
              <a:ahLst/>
              <a:cxnLst/>
              <a:rect l="l" t="t" r="r" b="b"/>
              <a:pathLst>
                <a:path w="2002" h="1857" extrusionOk="0">
                  <a:moveTo>
                    <a:pt x="1041" y="1"/>
                  </a:moveTo>
                  <a:cubicBezTo>
                    <a:pt x="813" y="1"/>
                    <a:pt x="582" y="79"/>
                    <a:pt x="400" y="251"/>
                  </a:cubicBezTo>
                  <a:cubicBezTo>
                    <a:pt x="334" y="284"/>
                    <a:pt x="334" y="351"/>
                    <a:pt x="300" y="384"/>
                  </a:cubicBezTo>
                  <a:cubicBezTo>
                    <a:pt x="0" y="718"/>
                    <a:pt x="0" y="1151"/>
                    <a:pt x="300" y="1485"/>
                  </a:cubicBezTo>
                  <a:cubicBezTo>
                    <a:pt x="334" y="1518"/>
                    <a:pt x="334" y="1552"/>
                    <a:pt x="400" y="1585"/>
                  </a:cubicBezTo>
                  <a:cubicBezTo>
                    <a:pt x="587" y="1771"/>
                    <a:pt x="823" y="1857"/>
                    <a:pt x="1057" y="1857"/>
                  </a:cubicBezTo>
                  <a:cubicBezTo>
                    <a:pt x="1535" y="1857"/>
                    <a:pt x="2001" y="1500"/>
                    <a:pt x="2001" y="918"/>
                  </a:cubicBezTo>
                  <a:cubicBezTo>
                    <a:pt x="2001" y="352"/>
                    <a:pt x="1525" y="1"/>
                    <a:pt x="10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55;p49"/>
            <p:cNvSpPr/>
            <p:nvPr/>
          </p:nvSpPr>
          <p:spPr>
            <a:xfrm>
              <a:off x="1183070" y="3884724"/>
              <a:ext cx="35144" cy="26724"/>
            </a:xfrm>
            <a:custGeom>
              <a:avLst/>
              <a:gdLst/>
              <a:ahLst/>
              <a:cxnLst/>
              <a:rect l="l" t="t" r="r" b="b"/>
              <a:pathLst>
                <a:path w="1536" h="1168" extrusionOk="0">
                  <a:moveTo>
                    <a:pt x="768" y="0"/>
                  </a:moveTo>
                  <a:cubicBezTo>
                    <a:pt x="1" y="0"/>
                    <a:pt x="1" y="1168"/>
                    <a:pt x="768" y="1168"/>
                  </a:cubicBezTo>
                  <a:cubicBezTo>
                    <a:pt x="1535" y="1168"/>
                    <a:pt x="1535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56;p49"/>
            <p:cNvSpPr/>
            <p:nvPr/>
          </p:nvSpPr>
          <p:spPr>
            <a:xfrm>
              <a:off x="1660326" y="3885936"/>
              <a:ext cx="52235" cy="41710"/>
            </a:xfrm>
            <a:custGeom>
              <a:avLst/>
              <a:gdLst/>
              <a:ahLst/>
              <a:cxnLst/>
              <a:rect l="l" t="t" r="r" b="b"/>
              <a:pathLst>
                <a:path w="2283" h="1823" extrusionOk="0">
                  <a:moveTo>
                    <a:pt x="1092" y="0"/>
                  </a:moveTo>
                  <a:cubicBezTo>
                    <a:pt x="538" y="0"/>
                    <a:pt x="0" y="697"/>
                    <a:pt x="355" y="1215"/>
                  </a:cubicBezTo>
                  <a:cubicBezTo>
                    <a:pt x="522" y="1415"/>
                    <a:pt x="622" y="1582"/>
                    <a:pt x="855" y="1715"/>
                  </a:cubicBezTo>
                  <a:cubicBezTo>
                    <a:pt x="985" y="1789"/>
                    <a:pt x="1118" y="1822"/>
                    <a:pt x="1247" y="1822"/>
                  </a:cubicBezTo>
                  <a:cubicBezTo>
                    <a:pt x="1811" y="1822"/>
                    <a:pt x="2282" y="1185"/>
                    <a:pt x="1956" y="614"/>
                  </a:cubicBezTo>
                  <a:cubicBezTo>
                    <a:pt x="1823" y="414"/>
                    <a:pt x="1656" y="281"/>
                    <a:pt x="1456" y="114"/>
                  </a:cubicBezTo>
                  <a:cubicBezTo>
                    <a:pt x="1340" y="35"/>
                    <a:pt x="1215" y="0"/>
                    <a:pt x="10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57;p49"/>
            <p:cNvSpPr/>
            <p:nvPr/>
          </p:nvSpPr>
          <p:spPr>
            <a:xfrm>
              <a:off x="1882883" y="4119771"/>
              <a:ext cx="35121" cy="27502"/>
            </a:xfrm>
            <a:custGeom>
              <a:avLst/>
              <a:gdLst/>
              <a:ahLst/>
              <a:cxnLst/>
              <a:rect l="l" t="t" r="r" b="b"/>
              <a:pathLst>
                <a:path w="1535" h="1202" extrusionOk="0">
                  <a:moveTo>
                    <a:pt x="767" y="0"/>
                  </a:moveTo>
                  <a:cubicBezTo>
                    <a:pt x="0" y="0"/>
                    <a:pt x="0" y="1201"/>
                    <a:pt x="767" y="1201"/>
                  </a:cubicBezTo>
                  <a:cubicBezTo>
                    <a:pt x="1535" y="1201"/>
                    <a:pt x="1535" y="0"/>
                    <a:pt x="7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58;p49"/>
            <p:cNvSpPr/>
            <p:nvPr/>
          </p:nvSpPr>
          <p:spPr>
            <a:xfrm>
              <a:off x="2044652" y="4719606"/>
              <a:ext cx="80172" cy="61822"/>
            </a:xfrm>
            <a:custGeom>
              <a:avLst/>
              <a:gdLst/>
              <a:ahLst/>
              <a:cxnLst/>
              <a:rect l="l" t="t" r="r" b="b"/>
              <a:pathLst>
                <a:path w="3504" h="2702" extrusionOk="0">
                  <a:moveTo>
                    <a:pt x="1769" y="0"/>
                  </a:moveTo>
                  <a:cubicBezTo>
                    <a:pt x="1" y="0"/>
                    <a:pt x="1" y="2702"/>
                    <a:pt x="1769" y="2702"/>
                  </a:cubicBezTo>
                  <a:cubicBezTo>
                    <a:pt x="3503" y="2702"/>
                    <a:pt x="3503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59;p49"/>
            <p:cNvSpPr/>
            <p:nvPr/>
          </p:nvSpPr>
          <p:spPr>
            <a:xfrm>
              <a:off x="2767365" y="4561062"/>
              <a:ext cx="33588" cy="33039"/>
            </a:xfrm>
            <a:custGeom>
              <a:avLst/>
              <a:gdLst/>
              <a:ahLst/>
              <a:cxnLst/>
              <a:rect l="l" t="t" r="r" b="b"/>
              <a:pathLst>
                <a:path w="1468" h="1444" extrusionOk="0">
                  <a:moveTo>
                    <a:pt x="747" y="0"/>
                  </a:moveTo>
                  <a:cubicBezTo>
                    <a:pt x="592" y="0"/>
                    <a:pt x="434" y="75"/>
                    <a:pt x="334" y="225"/>
                  </a:cubicBezTo>
                  <a:cubicBezTo>
                    <a:pt x="200" y="292"/>
                    <a:pt x="134" y="459"/>
                    <a:pt x="100" y="592"/>
                  </a:cubicBezTo>
                  <a:cubicBezTo>
                    <a:pt x="0" y="926"/>
                    <a:pt x="200" y="1326"/>
                    <a:pt x="567" y="1426"/>
                  </a:cubicBezTo>
                  <a:cubicBezTo>
                    <a:pt x="619" y="1438"/>
                    <a:pt x="670" y="1443"/>
                    <a:pt x="721" y="1443"/>
                  </a:cubicBezTo>
                  <a:cubicBezTo>
                    <a:pt x="967" y="1443"/>
                    <a:pt x="1196" y="1314"/>
                    <a:pt x="1334" y="1093"/>
                  </a:cubicBezTo>
                  <a:cubicBezTo>
                    <a:pt x="1468" y="826"/>
                    <a:pt x="1435" y="392"/>
                    <a:pt x="1134" y="225"/>
                  </a:cubicBezTo>
                  <a:cubicBezTo>
                    <a:pt x="1051" y="75"/>
                    <a:pt x="901" y="0"/>
                    <a:pt x="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60;p49"/>
            <p:cNvSpPr/>
            <p:nvPr/>
          </p:nvSpPr>
          <p:spPr>
            <a:xfrm>
              <a:off x="3542721" y="4432854"/>
              <a:ext cx="48849" cy="47911"/>
            </a:xfrm>
            <a:custGeom>
              <a:avLst/>
              <a:gdLst/>
              <a:ahLst/>
              <a:cxnLst/>
              <a:rect l="l" t="t" r="r" b="b"/>
              <a:pathLst>
                <a:path w="2135" h="2094" extrusionOk="0">
                  <a:moveTo>
                    <a:pt x="1051" y="0"/>
                  </a:moveTo>
                  <a:cubicBezTo>
                    <a:pt x="826" y="0"/>
                    <a:pt x="600" y="75"/>
                    <a:pt x="467" y="225"/>
                  </a:cubicBezTo>
                  <a:lnTo>
                    <a:pt x="334" y="392"/>
                  </a:lnTo>
                  <a:cubicBezTo>
                    <a:pt x="100" y="659"/>
                    <a:pt x="0" y="993"/>
                    <a:pt x="100" y="1359"/>
                  </a:cubicBezTo>
                  <a:cubicBezTo>
                    <a:pt x="200" y="1760"/>
                    <a:pt x="600" y="2093"/>
                    <a:pt x="1034" y="2093"/>
                  </a:cubicBezTo>
                  <a:cubicBezTo>
                    <a:pt x="1401" y="2093"/>
                    <a:pt x="1735" y="1893"/>
                    <a:pt x="1901" y="1593"/>
                  </a:cubicBezTo>
                  <a:cubicBezTo>
                    <a:pt x="2135" y="1159"/>
                    <a:pt x="2035" y="726"/>
                    <a:pt x="1735" y="392"/>
                  </a:cubicBezTo>
                  <a:lnTo>
                    <a:pt x="1635" y="225"/>
                  </a:lnTo>
                  <a:cubicBezTo>
                    <a:pt x="1501" y="75"/>
                    <a:pt x="1276" y="0"/>
                    <a:pt x="10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61;p49"/>
            <p:cNvSpPr/>
            <p:nvPr/>
          </p:nvSpPr>
          <p:spPr>
            <a:xfrm>
              <a:off x="3400008" y="3846335"/>
              <a:ext cx="30545" cy="27067"/>
            </a:xfrm>
            <a:custGeom>
              <a:avLst/>
              <a:gdLst/>
              <a:ahLst/>
              <a:cxnLst/>
              <a:rect l="l" t="t" r="r" b="b"/>
              <a:pathLst>
                <a:path w="1335" h="1183" extrusionOk="0">
                  <a:moveTo>
                    <a:pt x="595" y="0"/>
                  </a:moveTo>
                  <a:cubicBezTo>
                    <a:pt x="275" y="0"/>
                    <a:pt x="0" y="206"/>
                    <a:pt x="0" y="578"/>
                  </a:cubicBezTo>
                  <a:cubicBezTo>
                    <a:pt x="0" y="957"/>
                    <a:pt x="288" y="1183"/>
                    <a:pt x="616" y="1183"/>
                  </a:cubicBezTo>
                  <a:cubicBezTo>
                    <a:pt x="720" y="1183"/>
                    <a:pt x="829" y="1160"/>
                    <a:pt x="934" y="1111"/>
                  </a:cubicBezTo>
                  <a:cubicBezTo>
                    <a:pt x="1134" y="1011"/>
                    <a:pt x="1335" y="844"/>
                    <a:pt x="1335" y="578"/>
                  </a:cubicBezTo>
                  <a:cubicBezTo>
                    <a:pt x="1335" y="344"/>
                    <a:pt x="1134" y="144"/>
                    <a:pt x="934" y="77"/>
                  </a:cubicBezTo>
                  <a:cubicBezTo>
                    <a:pt x="822" y="25"/>
                    <a:pt x="706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62;p49"/>
            <p:cNvSpPr/>
            <p:nvPr/>
          </p:nvSpPr>
          <p:spPr>
            <a:xfrm>
              <a:off x="3736542" y="3784747"/>
              <a:ext cx="42008" cy="38759"/>
            </a:xfrm>
            <a:custGeom>
              <a:avLst/>
              <a:gdLst/>
              <a:ahLst/>
              <a:cxnLst/>
              <a:rect l="l" t="t" r="r" b="b"/>
              <a:pathLst>
                <a:path w="1836" h="1694" extrusionOk="0">
                  <a:moveTo>
                    <a:pt x="901" y="1"/>
                  </a:moveTo>
                  <a:cubicBezTo>
                    <a:pt x="301" y="1"/>
                    <a:pt x="1" y="668"/>
                    <a:pt x="234" y="1168"/>
                  </a:cubicBezTo>
                  <a:cubicBezTo>
                    <a:pt x="268" y="1235"/>
                    <a:pt x="334" y="1301"/>
                    <a:pt x="368" y="1368"/>
                  </a:cubicBezTo>
                  <a:cubicBezTo>
                    <a:pt x="468" y="1585"/>
                    <a:pt x="693" y="1693"/>
                    <a:pt x="918" y="1693"/>
                  </a:cubicBezTo>
                  <a:cubicBezTo>
                    <a:pt x="1143" y="1693"/>
                    <a:pt x="1368" y="1585"/>
                    <a:pt x="1468" y="1368"/>
                  </a:cubicBezTo>
                  <a:cubicBezTo>
                    <a:pt x="1502" y="1301"/>
                    <a:pt x="1535" y="1235"/>
                    <a:pt x="1569" y="1168"/>
                  </a:cubicBezTo>
                  <a:cubicBezTo>
                    <a:pt x="1835" y="668"/>
                    <a:pt x="1535" y="1"/>
                    <a:pt x="9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63;p49"/>
            <p:cNvSpPr/>
            <p:nvPr/>
          </p:nvSpPr>
          <p:spPr>
            <a:xfrm>
              <a:off x="3809042" y="3204954"/>
              <a:ext cx="41230" cy="37798"/>
            </a:xfrm>
            <a:custGeom>
              <a:avLst/>
              <a:gdLst/>
              <a:ahLst/>
              <a:cxnLst/>
              <a:rect l="l" t="t" r="r" b="b"/>
              <a:pathLst>
                <a:path w="1802" h="1652" extrusionOk="0">
                  <a:moveTo>
                    <a:pt x="980" y="0"/>
                  </a:moveTo>
                  <a:cubicBezTo>
                    <a:pt x="850" y="0"/>
                    <a:pt x="720" y="38"/>
                    <a:pt x="601" y="125"/>
                  </a:cubicBezTo>
                  <a:cubicBezTo>
                    <a:pt x="534" y="159"/>
                    <a:pt x="501" y="192"/>
                    <a:pt x="468" y="226"/>
                  </a:cubicBezTo>
                  <a:cubicBezTo>
                    <a:pt x="1" y="559"/>
                    <a:pt x="1" y="1093"/>
                    <a:pt x="468" y="1426"/>
                  </a:cubicBezTo>
                  <a:cubicBezTo>
                    <a:pt x="501" y="1460"/>
                    <a:pt x="534" y="1493"/>
                    <a:pt x="601" y="1526"/>
                  </a:cubicBezTo>
                  <a:cubicBezTo>
                    <a:pt x="720" y="1614"/>
                    <a:pt x="850" y="1652"/>
                    <a:pt x="980" y="1652"/>
                  </a:cubicBezTo>
                  <a:cubicBezTo>
                    <a:pt x="1395" y="1652"/>
                    <a:pt x="1802" y="1258"/>
                    <a:pt x="1802" y="826"/>
                  </a:cubicBezTo>
                  <a:cubicBezTo>
                    <a:pt x="1802" y="394"/>
                    <a:pt x="1395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64;p49"/>
            <p:cNvSpPr/>
            <p:nvPr/>
          </p:nvSpPr>
          <p:spPr>
            <a:xfrm>
              <a:off x="4077675" y="2485879"/>
              <a:ext cx="33611" cy="25969"/>
            </a:xfrm>
            <a:custGeom>
              <a:avLst/>
              <a:gdLst/>
              <a:ahLst/>
              <a:cxnLst/>
              <a:rect l="l" t="t" r="r" b="b"/>
              <a:pathLst>
                <a:path w="1469" h="1135" extrusionOk="0">
                  <a:moveTo>
                    <a:pt x="734" y="1"/>
                  </a:moveTo>
                  <a:cubicBezTo>
                    <a:pt x="0" y="1"/>
                    <a:pt x="0" y="1135"/>
                    <a:pt x="734" y="1135"/>
                  </a:cubicBezTo>
                  <a:cubicBezTo>
                    <a:pt x="1468" y="1135"/>
                    <a:pt x="1468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65;p49"/>
            <p:cNvSpPr/>
            <p:nvPr/>
          </p:nvSpPr>
          <p:spPr>
            <a:xfrm>
              <a:off x="3800921" y="1952276"/>
              <a:ext cx="34869" cy="31346"/>
            </a:xfrm>
            <a:custGeom>
              <a:avLst/>
              <a:gdLst/>
              <a:ahLst/>
              <a:cxnLst/>
              <a:rect l="l" t="t" r="r" b="b"/>
              <a:pathLst>
                <a:path w="1524" h="1370" extrusionOk="0">
                  <a:moveTo>
                    <a:pt x="577" y="0"/>
                  </a:moveTo>
                  <a:cubicBezTo>
                    <a:pt x="244" y="0"/>
                    <a:pt x="0" y="315"/>
                    <a:pt x="55" y="675"/>
                  </a:cubicBezTo>
                  <a:cubicBezTo>
                    <a:pt x="89" y="875"/>
                    <a:pt x="156" y="1042"/>
                    <a:pt x="289" y="1175"/>
                  </a:cubicBezTo>
                  <a:cubicBezTo>
                    <a:pt x="411" y="1298"/>
                    <a:pt x="595" y="1370"/>
                    <a:pt x="781" y="1370"/>
                  </a:cubicBezTo>
                  <a:cubicBezTo>
                    <a:pt x="900" y="1370"/>
                    <a:pt x="1019" y="1340"/>
                    <a:pt x="1123" y="1275"/>
                  </a:cubicBezTo>
                  <a:cubicBezTo>
                    <a:pt x="1456" y="1042"/>
                    <a:pt x="1523" y="642"/>
                    <a:pt x="1323" y="275"/>
                  </a:cubicBezTo>
                  <a:cubicBezTo>
                    <a:pt x="1236" y="129"/>
                    <a:pt x="1048" y="35"/>
                    <a:pt x="868" y="35"/>
                  </a:cubicBezTo>
                  <a:cubicBezTo>
                    <a:pt x="842" y="35"/>
                    <a:pt x="815" y="37"/>
                    <a:pt x="789" y="41"/>
                  </a:cubicBezTo>
                  <a:cubicBezTo>
                    <a:pt x="716" y="13"/>
                    <a:pt x="645" y="0"/>
                    <a:pt x="5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66;p49"/>
            <p:cNvSpPr/>
            <p:nvPr/>
          </p:nvSpPr>
          <p:spPr>
            <a:xfrm>
              <a:off x="3947179" y="1652233"/>
              <a:ext cx="31300" cy="27296"/>
            </a:xfrm>
            <a:custGeom>
              <a:avLst/>
              <a:gdLst/>
              <a:ahLst/>
              <a:cxnLst/>
              <a:rect l="l" t="t" r="r" b="b"/>
              <a:pathLst>
                <a:path w="1368" h="1193" extrusionOk="0">
                  <a:moveTo>
                    <a:pt x="619" y="1"/>
                  </a:moveTo>
                  <a:cubicBezTo>
                    <a:pt x="281" y="1"/>
                    <a:pt x="0" y="202"/>
                    <a:pt x="0" y="581"/>
                  </a:cubicBezTo>
                  <a:cubicBezTo>
                    <a:pt x="0" y="965"/>
                    <a:pt x="289" y="1192"/>
                    <a:pt x="633" y="1192"/>
                  </a:cubicBezTo>
                  <a:cubicBezTo>
                    <a:pt x="677" y="1192"/>
                    <a:pt x="722" y="1189"/>
                    <a:pt x="768" y="1181"/>
                  </a:cubicBezTo>
                  <a:cubicBezTo>
                    <a:pt x="1068" y="1148"/>
                    <a:pt x="1368" y="914"/>
                    <a:pt x="1368" y="581"/>
                  </a:cubicBezTo>
                  <a:cubicBezTo>
                    <a:pt x="1368" y="247"/>
                    <a:pt x="1068" y="47"/>
                    <a:pt x="768" y="13"/>
                  </a:cubicBezTo>
                  <a:cubicBezTo>
                    <a:pt x="717" y="5"/>
                    <a:pt x="667" y="1"/>
                    <a:pt x="6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67;p49"/>
            <p:cNvSpPr/>
            <p:nvPr/>
          </p:nvSpPr>
          <p:spPr>
            <a:xfrm>
              <a:off x="3421376" y="1504487"/>
              <a:ext cx="22903" cy="17572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7"/>
                    <a:pt x="501" y="767"/>
                  </a:cubicBezTo>
                  <a:cubicBezTo>
                    <a:pt x="1001" y="767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68;p49"/>
            <p:cNvSpPr/>
            <p:nvPr/>
          </p:nvSpPr>
          <p:spPr>
            <a:xfrm>
              <a:off x="2724630" y="1279346"/>
              <a:ext cx="29790" cy="22926"/>
            </a:xfrm>
            <a:custGeom>
              <a:avLst/>
              <a:gdLst/>
              <a:ahLst/>
              <a:cxnLst/>
              <a:rect l="l" t="t" r="r" b="b"/>
              <a:pathLst>
                <a:path w="1302" h="1002" extrusionOk="0">
                  <a:moveTo>
                    <a:pt x="667" y="1"/>
                  </a:moveTo>
                  <a:cubicBezTo>
                    <a:pt x="0" y="1"/>
                    <a:pt x="0" y="1002"/>
                    <a:pt x="667" y="1002"/>
                  </a:cubicBezTo>
                  <a:cubicBezTo>
                    <a:pt x="1301" y="1002"/>
                    <a:pt x="1301" y="1"/>
                    <a:pt x="6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69;p49"/>
            <p:cNvSpPr/>
            <p:nvPr/>
          </p:nvSpPr>
          <p:spPr>
            <a:xfrm>
              <a:off x="2359841" y="1241907"/>
              <a:ext cx="42763" cy="37455"/>
            </a:xfrm>
            <a:custGeom>
              <a:avLst/>
              <a:gdLst/>
              <a:ahLst/>
              <a:cxnLst/>
              <a:rect l="l" t="t" r="r" b="b"/>
              <a:pathLst>
                <a:path w="1869" h="1637" extrusionOk="0">
                  <a:moveTo>
                    <a:pt x="1035" y="1"/>
                  </a:moveTo>
                  <a:cubicBezTo>
                    <a:pt x="734" y="34"/>
                    <a:pt x="534" y="101"/>
                    <a:pt x="301" y="301"/>
                  </a:cubicBezTo>
                  <a:cubicBezTo>
                    <a:pt x="0" y="534"/>
                    <a:pt x="0" y="1135"/>
                    <a:pt x="301" y="1368"/>
                  </a:cubicBezTo>
                  <a:cubicBezTo>
                    <a:pt x="534" y="1568"/>
                    <a:pt x="734" y="1635"/>
                    <a:pt x="1035" y="1635"/>
                  </a:cubicBezTo>
                  <a:cubicBezTo>
                    <a:pt x="1052" y="1636"/>
                    <a:pt x="1068" y="1637"/>
                    <a:pt x="1085" y="1637"/>
                  </a:cubicBezTo>
                  <a:cubicBezTo>
                    <a:pt x="1499" y="1637"/>
                    <a:pt x="1868" y="1251"/>
                    <a:pt x="1868" y="834"/>
                  </a:cubicBezTo>
                  <a:cubicBezTo>
                    <a:pt x="1868" y="401"/>
                    <a:pt x="1468" y="1"/>
                    <a:pt x="1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70;p49"/>
            <p:cNvSpPr/>
            <p:nvPr/>
          </p:nvSpPr>
          <p:spPr>
            <a:xfrm>
              <a:off x="867904" y="1612654"/>
              <a:ext cx="28257" cy="34183"/>
            </a:xfrm>
            <a:custGeom>
              <a:avLst/>
              <a:gdLst/>
              <a:ahLst/>
              <a:cxnLst/>
              <a:rect l="l" t="t" r="r" b="b"/>
              <a:pathLst>
                <a:path w="1235" h="1494" extrusionOk="0">
                  <a:moveTo>
                    <a:pt x="630" y="1"/>
                  </a:moveTo>
                  <a:cubicBezTo>
                    <a:pt x="467" y="1"/>
                    <a:pt x="300" y="92"/>
                    <a:pt x="267" y="276"/>
                  </a:cubicBezTo>
                  <a:cubicBezTo>
                    <a:pt x="267" y="342"/>
                    <a:pt x="234" y="509"/>
                    <a:pt x="234" y="509"/>
                  </a:cubicBezTo>
                  <a:cubicBezTo>
                    <a:pt x="67" y="709"/>
                    <a:pt x="0" y="976"/>
                    <a:pt x="134" y="1210"/>
                  </a:cubicBezTo>
                  <a:cubicBezTo>
                    <a:pt x="134" y="1210"/>
                    <a:pt x="167" y="1243"/>
                    <a:pt x="167" y="1243"/>
                  </a:cubicBezTo>
                  <a:cubicBezTo>
                    <a:pt x="267" y="1410"/>
                    <a:pt x="442" y="1493"/>
                    <a:pt x="617" y="1493"/>
                  </a:cubicBezTo>
                  <a:cubicBezTo>
                    <a:pt x="792" y="1493"/>
                    <a:pt x="968" y="1410"/>
                    <a:pt x="1068" y="1243"/>
                  </a:cubicBezTo>
                  <a:cubicBezTo>
                    <a:pt x="1068" y="1243"/>
                    <a:pt x="1101" y="1210"/>
                    <a:pt x="1101" y="1210"/>
                  </a:cubicBezTo>
                  <a:cubicBezTo>
                    <a:pt x="1234" y="976"/>
                    <a:pt x="1201" y="709"/>
                    <a:pt x="1034" y="509"/>
                  </a:cubicBezTo>
                  <a:cubicBezTo>
                    <a:pt x="1001" y="509"/>
                    <a:pt x="1001" y="342"/>
                    <a:pt x="968" y="276"/>
                  </a:cubicBezTo>
                  <a:cubicBezTo>
                    <a:pt x="951" y="92"/>
                    <a:pt x="792" y="1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71;p49"/>
            <p:cNvSpPr/>
            <p:nvPr/>
          </p:nvSpPr>
          <p:spPr>
            <a:xfrm>
              <a:off x="1916445" y="4758086"/>
              <a:ext cx="32856" cy="21050"/>
            </a:xfrm>
            <a:custGeom>
              <a:avLst/>
              <a:gdLst/>
              <a:ahLst/>
              <a:cxnLst/>
              <a:rect l="l" t="t" r="r" b="b"/>
              <a:pathLst>
                <a:path w="1436" h="920" extrusionOk="0">
                  <a:moveTo>
                    <a:pt x="908" y="1"/>
                  </a:moveTo>
                  <a:cubicBezTo>
                    <a:pt x="721" y="1"/>
                    <a:pt x="496" y="93"/>
                    <a:pt x="335" y="119"/>
                  </a:cubicBezTo>
                  <a:cubicBezTo>
                    <a:pt x="1" y="219"/>
                    <a:pt x="1" y="720"/>
                    <a:pt x="335" y="820"/>
                  </a:cubicBezTo>
                  <a:cubicBezTo>
                    <a:pt x="535" y="853"/>
                    <a:pt x="735" y="920"/>
                    <a:pt x="902" y="920"/>
                  </a:cubicBezTo>
                  <a:cubicBezTo>
                    <a:pt x="1168" y="920"/>
                    <a:pt x="1435" y="720"/>
                    <a:pt x="1435" y="453"/>
                  </a:cubicBezTo>
                  <a:cubicBezTo>
                    <a:pt x="1435" y="219"/>
                    <a:pt x="1235" y="86"/>
                    <a:pt x="1035" y="19"/>
                  </a:cubicBezTo>
                  <a:cubicBezTo>
                    <a:pt x="996" y="6"/>
                    <a:pt x="953" y="1"/>
                    <a:pt x="9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72;p49"/>
            <p:cNvSpPr/>
            <p:nvPr/>
          </p:nvSpPr>
          <p:spPr>
            <a:xfrm>
              <a:off x="3120692" y="4308262"/>
              <a:ext cx="44296" cy="33611"/>
            </a:xfrm>
            <a:custGeom>
              <a:avLst/>
              <a:gdLst/>
              <a:ahLst/>
              <a:cxnLst/>
              <a:rect l="l" t="t" r="r" b="b"/>
              <a:pathLst>
                <a:path w="1936" h="1469" extrusionOk="0">
                  <a:moveTo>
                    <a:pt x="968" y="1"/>
                  </a:moveTo>
                  <a:cubicBezTo>
                    <a:pt x="1" y="1"/>
                    <a:pt x="1" y="1468"/>
                    <a:pt x="968" y="1468"/>
                  </a:cubicBezTo>
                  <a:cubicBezTo>
                    <a:pt x="979" y="1469"/>
                    <a:pt x="989" y="1469"/>
                    <a:pt x="999" y="1469"/>
                  </a:cubicBezTo>
                  <a:cubicBezTo>
                    <a:pt x="1935" y="1469"/>
                    <a:pt x="1925" y="1"/>
                    <a:pt x="9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73;p49"/>
            <p:cNvSpPr/>
            <p:nvPr/>
          </p:nvSpPr>
          <p:spPr>
            <a:xfrm>
              <a:off x="4218854" y="3069494"/>
              <a:ext cx="22926" cy="34549"/>
            </a:xfrm>
            <a:custGeom>
              <a:avLst/>
              <a:gdLst/>
              <a:ahLst/>
              <a:cxnLst/>
              <a:rect l="l" t="t" r="r" b="b"/>
              <a:pathLst>
                <a:path w="1002" h="1510" extrusionOk="0">
                  <a:moveTo>
                    <a:pt x="501" y="0"/>
                  </a:moveTo>
                  <a:cubicBezTo>
                    <a:pt x="259" y="0"/>
                    <a:pt x="17" y="159"/>
                    <a:pt x="0" y="476"/>
                  </a:cubicBezTo>
                  <a:cubicBezTo>
                    <a:pt x="0" y="743"/>
                    <a:pt x="34" y="976"/>
                    <a:pt x="101" y="1210"/>
                  </a:cubicBezTo>
                  <a:cubicBezTo>
                    <a:pt x="151" y="1410"/>
                    <a:pt x="326" y="1510"/>
                    <a:pt x="501" y="1510"/>
                  </a:cubicBezTo>
                  <a:cubicBezTo>
                    <a:pt x="676" y="1510"/>
                    <a:pt x="851" y="1410"/>
                    <a:pt x="901" y="1210"/>
                  </a:cubicBezTo>
                  <a:cubicBezTo>
                    <a:pt x="968" y="976"/>
                    <a:pt x="1001" y="743"/>
                    <a:pt x="1001" y="476"/>
                  </a:cubicBezTo>
                  <a:cubicBezTo>
                    <a:pt x="985" y="159"/>
                    <a:pt x="743" y="0"/>
                    <a:pt x="5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74;p49"/>
            <p:cNvSpPr/>
            <p:nvPr/>
          </p:nvSpPr>
          <p:spPr>
            <a:xfrm>
              <a:off x="3927800" y="1818525"/>
              <a:ext cx="101750" cy="59600"/>
            </a:xfrm>
            <a:custGeom>
              <a:avLst/>
              <a:gdLst/>
              <a:ahLst/>
              <a:cxnLst/>
              <a:rect l="l" t="t" r="r" b="b"/>
              <a:pathLst>
                <a:path w="4070" h="2384" extrusionOk="0">
                  <a:moveTo>
                    <a:pt x="2253" y="0"/>
                  </a:moveTo>
                  <a:cubicBezTo>
                    <a:pt x="1652" y="0"/>
                    <a:pt x="1016" y="204"/>
                    <a:pt x="534" y="493"/>
                  </a:cubicBezTo>
                  <a:cubicBezTo>
                    <a:pt x="0" y="827"/>
                    <a:pt x="0" y="1627"/>
                    <a:pt x="534" y="1928"/>
                  </a:cubicBezTo>
                  <a:cubicBezTo>
                    <a:pt x="1021" y="2208"/>
                    <a:pt x="1644" y="2384"/>
                    <a:pt x="2245" y="2384"/>
                  </a:cubicBezTo>
                  <a:cubicBezTo>
                    <a:pt x="2714" y="2384"/>
                    <a:pt x="3170" y="2277"/>
                    <a:pt x="3536" y="2028"/>
                  </a:cubicBezTo>
                  <a:cubicBezTo>
                    <a:pt x="3937" y="1761"/>
                    <a:pt x="4070" y="1294"/>
                    <a:pt x="3837" y="860"/>
                  </a:cubicBezTo>
                  <a:cubicBezTo>
                    <a:pt x="3508" y="237"/>
                    <a:pt x="2901" y="0"/>
                    <a:pt x="22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75;p49"/>
            <p:cNvSpPr/>
            <p:nvPr/>
          </p:nvSpPr>
          <p:spPr>
            <a:xfrm>
              <a:off x="4171300" y="2025975"/>
              <a:ext cx="55900" cy="43400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36" y="1735"/>
                    <a:pt x="2236" y="1"/>
                    <a:pt x="1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2" name="Google Shape;1576;p49"/>
          <p:cNvSpPr/>
          <p:nvPr/>
        </p:nvSpPr>
        <p:spPr>
          <a:xfrm>
            <a:off x="8097704" y="3365726"/>
            <a:ext cx="7117544" cy="1187728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365750" tIns="182850" rIns="274300" bIns="182850" anchor="ctr" anchorCtr="0">
            <a:noAutofit/>
          </a:bodyPr>
          <a:lstStyle/>
          <a:p>
            <a:pPr algn="ctr" defTabSz="1371531">
              <a:defRPr/>
            </a:pPr>
            <a:r>
              <a:rPr lang="ar-AE" sz="3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3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43" name="Google Shape;1577;p49"/>
          <p:cNvSpPr/>
          <p:nvPr/>
        </p:nvSpPr>
        <p:spPr>
          <a:xfrm>
            <a:off x="8821603" y="5320111"/>
            <a:ext cx="8399598" cy="154649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365750" tIns="182850" rIns="274300" bIns="182850" anchor="ctr" anchorCtr="0">
            <a:noAutofit/>
          </a:bodyPr>
          <a:lstStyle/>
          <a:p>
            <a:pPr algn="ctr" defTabSz="1371531">
              <a:defRPr/>
            </a:pPr>
            <a:r>
              <a:rPr lang="ar-SA" sz="3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3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3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44" name="Google Shape;1578;p49"/>
          <p:cNvSpPr/>
          <p:nvPr/>
        </p:nvSpPr>
        <p:spPr>
          <a:xfrm>
            <a:off x="7450003" y="7398276"/>
            <a:ext cx="7954222" cy="1438836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365750" tIns="182850" rIns="274300" bIns="182850" anchor="ctr" anchorCtr="0">
            <a:noAutofit/>
          </a:bodyPr>
          <a:lstStyle/>
          <a:p>
            <a:pPr lvl="0" algn="r">
              <a:buSzPts val="1100"/>
            </a:pPr>
            <a:endParaRPr lang="ar-SA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579;p49"/>
          <p:cNvSpPr/>
          <p:nvPr/>
        </p:nvSpPr>
        <p:spPr>
          <a:xfrm>
            <a:off x="7402301" y="3269148"/>
            <a:ext cx="1094582" cy="1093272"/>
          </a:xfrm>
          <a:custGeom>
            <a:avLst/>
            <a:gdLst/>
            <a:ahLst/>
            <a:cxnLst/>
            <a:rect l="l" t="t" r="r" b="b"/>
            <a:pathLst>
              <a:path w="27554" h="27521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2"/>
                  <a:pt x="6171" y="1"/>
                  <a:pt x="13777" y="1"/>
                </a:cubicBezTo>
                <a:cubicBezTo>
                  <a:pt x="21382" y="1"/>
                  <a:pt x="27553" y="6172"/>
                  <a:pt x="27553" y="1377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ar-SA" sz="50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46" name="Google Shape;1580;p49"/>
          <p:cNvSpPr/>
          <p:nvPr/>
        </p:nvSpPr>
        <p:spPr>
          <a:xfrm>
            <a:off x="8126201" y="5360406"/>
            <a:ext cx="1094582" cy="1093232"/>
          </a:xfrm>
          <a:custGeom>
            <a:avLst/>
            <a:gdLst/>
            <a:ahLst/>
            <a:cxnLst/>
            <a:rect l="l" t="t" r="r" b="b"/>
            <a:pathLst>
              <a:path w="27554" h="27520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1"/>
                  <a:pt x="6171" y="0"/>
                  <a:pt x="13777" y="0"/>
                </a:cubicBezTo>
                <a:cubicBezTo>
                  <a:pt x="21382" y="0"/>
                  <a:pt x="27553" y="6171"/>
                  <a:pt x="27553" y="137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ar-SA" sz="50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47" name="Google Shape;1581;p49"/>
          <p:cNvSpPr/>
          <p:nvPr/>
        </p:nvSpPr>
        <p:spPr>
          <a:xfrm>
            <a:off x="6754601" y="7297064"/>
            <a:ext cx="1094582" cy="1093272"/>
          </a:xfrm>
          <a:custGeom>
            <a:avLst/>
            <a:gdLst/>
            <a:ahLst/>
            <a:cxnLst/>
            <a:rect l="l" t="t" r="r" b="b"/>
            <a:pathLst>
              <a:path w="27554" h="27521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2"/>
                  <a:pt x="6171" y="0"/>
                  <a:pt x="13777" y="0"/>
                </a:cubicBezTo>
                <a:cubicBezTo>
                  <a:pt x="21382" y="0"/>
                  <a:pt x="27553" y="6172"/>
                  <a:pt x="27553" y="137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ar-SA" sz="50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843" y="4320761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oogle Shape;1398;p47"/>
          <p:cNvGrpSpPr/>
          <p:nvPr/>
        </p:nvGrpSpPr>
        <p:grpSpPr>
          <a:xfrm rot="21121516">
            <a:off x="3750115" y="1958474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7" y="7868860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602" y="3469644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12719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0" dur="7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6" dur="7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2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7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594312" y="561122"/>
            <a:ext cx="16988756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181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1519533" y="-72926"/>
            <a:ext cx="3521799" cy="1746051"/>
          </a:xfrm>
          <a:prstGeom prst="rect">
            <a:avLst/>
          </a:prstGeom>
        </p:spPr>
      </p:pic>
      <p:pic>
        <p:nvPicPr>
          <p:cNvPr id="184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3408543" y="172498"/>
            <a:ext cx="4819668" cy="2389515"/>
          </a:xfrm>
          <a:prstGeom prst="rect">
            <a:avLst/>
          </a:prstGeom>
        </p:spPr>
      </p:pic>
      <p:pic>
        <p:nvPicPr>
          <p:cNvPr id="189" name="Picture 4" descr="مجلــــة امبراطـــورية الرعــــبP25 | Wiki | إمبراطورية الرعب Amino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6" y="559767"/>
            <a:ext cx="1875858" cy="18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3" descr="C:\Users\سبحانك ربي\Desktop\giphy (1).gif">
            <a:extLst>
              <a:ext uri="{FF2B5EF4-FFF2-40B4-BE49-F238E27FC236}">
                <a16:creationId xmlns="" xmlns:a16="http://schemas.microsoft.com/office/drawing/2014/main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61" y="5612845"/>
            <a:ext cx="3110006" cy="33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4" descr="الملايين من PNG الصور والخلفيات والمتجهات للتحميل مجانا | Pngtree | Student  studying, School decorations, Student learning">
            <a:extLst>
              <a:ext uri="{FF2B5EF4-FFF2-40B4-BE49-F238E27FC236}">
                <a16:creationId xmlns:a16="http://schemas.microsoft.com/office/drawing/2014/main" xmlns="" id="{784206C7-1839-46BE-83AD-A82989039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6147" r="504" b="3409"/>
          <a:stretch/>
        </p:blipFill>
        <p:spPr bwMode="auto">
          <a:xfrm>
            <a:off x="14468882" y="3391347"/>
            <a:ext cx="2552607" cy="191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Google Shape;1241;p68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 rot="2031767">
            <a:off x="14520849" y="1192235"/>
            <a:ext cx="1677721" cy="167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242;p68"/>
          <p:cNvPicPr preferRelativeResize="0"/>
          <p:nvPr/>
        </p:nvPicPr>
        <p:blipFill rotWithShape="1">
          <a:blip r:embed="rId26">
            <a:alphaModFix/>
          </a:blip>
          <a:srcRect t="11051" r="20000" b="26510"/>
          <a:stretch/>
        </p:blipFill>
        <p:spPr>
          <a:xfrm rot="2031767">
            <a:off x="15684485" y="2269458"/>
            <a:ext cx="1650875" cy="66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237;p68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2031767">
            <a:off x="15976428" y="1533088"/>
            <a:ext cx="652114" cy="66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235;p68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2031767">
            <a:off x="14976506" y="756594"/>
            <a:ext cx="521212" cy="66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Picture 7" descr="Shape&#10;&#10;Description automatically generated">
            <a:extLst>
              <a:ext uri="{FF2B5EF4-FFF2-40B4-BE49-F238E27FC236}">
                <a16:creationId xmlns:a16="http://schemas.microsoft.com/office/drawing/2014/main" xmlns="" id="{3F57845B-61D5-4C85-B411-796C8828B56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108" y="1114391"/>
            <a:ext cx="684457" cy="714362"/>
          </a:xfrm>
          <a:prstGeom prst="rect">
            <a:avLst/>
          </a:prstGeom>
        </p:spPr>
      </p:pic>
      <p:grpSp>
        <p:nvGrpSpPr>
          <p:cNvPr id="1158" name="Google Shape;1158;p44"/>
          <p:cNvGrpSpPr/>
          <p:nvPr/>
        </p:nvGrpSpPr>
        <p:grpSpPr>
          <a:xfrm>
            <a:off x="1049927" y="470516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38" tIns="182838" rIns="182838" bIns="182838" anchor="ctr" anchorCtr="0">
            <a:noAutofit/>
          </a:bodyPr>
          <a:lstStyle/>
          <a:p>
            <a:endParaRPr/>
          </a:p>
        </p:txBody>
      </p:sp>
      <p:grpSp>
        <p:nvGrpSpPr>
          <p:cNvPr id="1207" name="Google Shape;1207;p44"/>
          <p:cNvGrpSpPr/>
          <p:nvPr/>
        </p:nvGrpSpPr>
        <p:grpSpPr>
          <a:xfrm>
            <a:off x="12268200" y="4095707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3505200" y="3695700"/>
            <a:ext cx="8812325" cy="1661981"/>
          </a:xfrm>
          <a:prstGeom prst="rect">
            <a:avLst/>
          </a:prstGeom>
          <a:noFill/>
        </p:spPr>
        <p:txBody>
          <a:bodyPr wrap="none" lIns="182868" tIns="91434" rIns="182868" bIns="91434">
            <a:spAutoFit/>
          </a:bodyPr>
          <a:lstStyle/>
          <a:p>
            <a:pPr algn="ctr"/>
            <a:r>
              <a:rPr lang="ar-SA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140" y="5679501"/>
            <a:ext cx="3197251" cy="3117321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2173541" y="3492740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95" y="-162368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202" y="3197394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250791" y="811530"/>
            <a:ext cx="8301770" cy="1523495"/>
          </a:xfrm>
          <a:prstGeom prst="rect">
            <a:avLst/>
          </a:prstGeom>
          <a:noFill/>
        </p:spPr>
        <p:txBody>
          <a:bodyPr wrap="square" lIns="137154" tIns="68577" rIns="137154" bIns="68577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238" y="4957248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30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48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56746" y="837981"/>
            <a:ext cx="16756120" cy="850439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20" tIns="102860" rIns="205720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6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6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6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6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6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grpSp>
        <p:nvGrpSpPr>
          <p:cNvPr id="59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11201399" y="1639992"/>
            <a:ext cx="7048501" cy="1399744"/>
            <a:chOff x="-2270880" y="32389"/>
            <a:chExt cx="9557445" cy="1824923"/>
          </a:xfrm>
        </p:grpSpPr>
        <p:sp>
          <p:nvSpPr>
            <p:cNvPr id="60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2270880" y="32389"/>
              <a:ext cx="9557445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61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1358678" y="527949"/>
              <a:ext cx="7370694" cy="10834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ar-SA" sz="54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*</a:t>
              </a:r>
              <a:endParaRPr lang="ar-SA" sz="5400" spc="-84" dirty="0">
                <a:solidFill>
                  <a:srgbClr val="C0000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65" name="عنصر نائب لل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5724"/>
            <a:ext cx="3372110" cy="4489376"/>
          </a:xfrm>
          <a:custGeom>
            <a:avLst/>
            <a:gdLst>
              <a:gd name="connsiteX0" fmla="*/ 8040090 w 9149960"/>
              <a:gd name="connsiteY0" fmla="*/ 6130455 h 6856674"/>
              <a:gd name="connsiteX1" fmla="*/ 8028163 w 9149960"/>
              <a:gd name="connsiteY1" fmla="*/ 6132442 h 6856674"/>
              <a:gd name="connsiteX2" fmla="*/ 8024850 w 9149960"/>
              <a:gd name="connsiteY2" fmla="*/ 6135093 h 6856674"/>
              <a:gd name="connsiteX3" fmla="*/ 8010936 w 9149960"/>
              <a:gd name="connsiteY3" fmla="*/ 6178162 h 6856674"/>
              <a:gd name="connsiteX4" fmla="*/ 8016899 w 9149960"/>
              <a:gd name="connsiteY4" fmla="*/ 6172199 h 6856674"/>
              <a:gd name="connsiteX5" fmla="*/ 8019549 w 9149960"/>
              <a:gd name="connsiteY5" fmla="*/ 6171536 h 6856674"/>
              <a:gd name="connsiteX6" fmla="*/ 8040090 w 9149960"/>
              <a:gd name="connsiteY6" fmla="*/ 6130455 h 6856674"/>
              <a:gd name="connsiteX7" fmla="*/ 8094424 w 9149960"/>
              <a:gd name="connsiteY7" fmla="*/ 6123828 h 6856674"/>
              <a:gd name="connsiteX8" fmla="*/ 8059306 w 9149960"/>
              <a:gd name="connsiteY8" fmla="*/ 6129129 h 6856674"/>
              <a:gd name="connsiteX9" fmla="*/ 8072558 w 9149960"/>
              <a:gd name="connsiteY9" fmla="*/ 6151658 h 6856674"/>
              <a:gd name="connsiteX10" fmla="*/ 8088461 w 9149960"/>
              <a:gd name="connsiteY10" fmla="*/ 6164247 h 6856674"/>
              <a:gd name="connsiteX11" fmla="*/ 8102376 w 9149960"/>
              <a:gd name="connsiteY11" fmla="*/ 6168886 h 6856674"/>
              <a:gd name="connsiteX12" fmla="*/ 8107014 w 9149960"/>
              <a:gd name="connsiteY12" fmla="*/ 6154308 h 6856674"/>
              <a:gd name="connsiteX13" fmla="*/ 8094424 w 9149960"/>
              <a:gd name="connsiteY13" fmla="*/ 6123828 h 6856674"/>
              <a:gd name="connsiteX14" fmla="*/ 8095749 w 9149960"/>
              <a:gd name="connsiteY14" fmla="*/ 6017811 h 6856674"/>
              <a:gd name="connsiteX15" fmla="*/ 8117615 w 9149960"/>
              <a:gd name="connsiteY15" fmla="*/ 6036364 h 6856674"/>
              <a:gd name="connsiteX16" fmla="*/ 8113639 w 9149960"/>
              <a:gd name="connsiteY16" fmla="*/ 6043652 h 6856674"/>
              <a:gd name="connsiteX17" fmla="*/ 8095749 w 9149960"/>
              <a:gd name="connsiteY17" fmla="*/ 6017811 h 6856674"/>
              <a:gd name="connsiteX18" fmla="*/ 7979792 w 9149960"/>
              <a:gd name="connsiteY18" fmla="*/ 5943599 h 6856674"/>
              <a:gd name="connsiteX19" fmla="*/ 8005634 w 9149960"/>
              <a:gd name="connsiteY19" fmla="*/ 5953538 h 6856674"/>
              <a:gd name="connsiteX20" fmla="*/ 8025512 w 9149960"/>
              <a:gd name="connsiteY20" fmla="*/ 5982693 h 6856674"/>
              <a:gd name="connsiteX21" fmla="*/ 8026175 w 9149960"/>
              <a:gd name="connsiteY21" fmla="*/ 5989319 h 6856674"/>
              <a:gd name="connsiteX22" fmla="*/ 8021537 w 9149960"/>
              <a:gd name="connsiteY22" fmla="*/ 5993295 h 6856674"/>
              <a:gd name="connsiteX23" fmla="*/ 7991719 w 9149960"/>
              <a:gd name="connsiteY23" fmla="*/ 5982030 h 6856674"/>
              <a:gd name="connsiteX24" fmla="*/ 7979792 w 9149960"/>
              <a:gd name="connsiteY24" fmla="*/ 5943599 h 6856674"/>
              <a:gd name="connsiteX25" fmla="*/ 7847270 w 9149960"/>
              <a:gd name="connsiteY25" fmla="*/ 5917757 h 6856674"/>
              <a:gd name="connsiteX26" fmla="*/ 7867811 w 9149960"/>
              <a:gd name="connsiteY26" fmla="*/ 5929021 h 6856674"/>
              <a:gd name="connsiteX27" fmla="*/ 7883051 w 9149960"/>
              <a:gd name="connsiteY27" fmla="*/ 5958839 h 6856674"/>
              <a:gd name="connsiteX28" fmla="*/ 7874437 w 9149960"/>
              <a:gd name="connsiteY28" fmla="*/ 5960827 h 6856674"/>
              <a:gd name="connsiteX29" fmla="*/ 7865161 w 9149960"/>
              <a:gd name="connsiteY29" fmla="*/ 5962152 h 6856674"/>
              <a:gd name="connsiteX30" fmla="*/ 7845283 w 9149960"/>
              <a:gd name="connsiteY30" fmla="*/ 5929684 h 6856674"/>
              <a:gd name="connsiteX31" fmla="*/ 7847270 w 9149960"/>
              <a:gd name="connsiteY31" fmla="*/ 5917757 h 6856674"/>
              <a:gd name="connsiteX32" fmla="*/ 7878992 w 9149960"/>
              <a:gd name="connsiteY32" fmla="*/ 5907901 h 6856674"/>
              <a:gd name="connsiteX33" fmla="*/ 7891665 w 9149960"/>
              <a:gd name="connsiteY33" fmla="*/ 5909806 h 6856674"/>
              <a:gd name="connsiteX34" fmla="*/ 7931422 w 9149960"/>
              <a:gd name="connsiteY34" fmla="*/ 5958176 h 6856674"/>
              <a:gd name="connsiteX35" fmla="*/ 7938048 w 9149960"/>
              <a:gd name="connsiteY35" fmla="*/ 5974078 h 6856674"/>
              <a:gd name="connsiteX36" fmla="*/ 7916182 w 9149960"/>
              <a:gd name="connsiteY36" fmla="*/ 5961489 h 6856674"/>
              <a:gd name="connsiteX37" fmla="*/ 7922145 w 9149960"/>
              <a:gd name="connsiteY37" fmla="*/ 5977391 h 6856674"/>
              <a:gd name="connsiteX38" fmla="*/ 7893653 w 9149960"/>
              <a:gd name="connsiteY38" fmla="*/ 5957513 h 6856674"/>
              <a:gd name="connsiteX39" fmla="*/ 7879738 w 9149960"/>
              <a:gd name="connsiteY39" fmla="*/ 5920407 h 6856674"/>
              <a:gd name="connsiteX40" fmla="*/ 7878992 w 9149960"/>
              <a:gd name="connsiteY40" fmla="*/ 5907901 h 6856674"/>
              <a:gd name="connsiteX41" fmla="*/ 5711683 w 9149960"/>
              <a:gd name="connsiteY41" fmla="*/ 4827766 h 6856674"/>
              <a:gd name="connsiteX42" fmla="*/ 5716322 w 9149960"/>
              <a:gd name="connsiteY42" fmla="*/ 4830416 h 6856674"/>
              <a:gd name="connsiteX43" fmla="*/ 5728911 w 9149960"/>
              <a:gd name="connsiteY43" fmla="*/ 4841018 h 6856674"/>
              <a:gd name="connsiteX44" fmla="*/ 5727586 w 9149960"/>
              <a:gd name="connsiteY44" fmla="*/ 4835717 h 6856674"/>
              <a:gd name="connsiteX45" fmla="*/ 5711683 w 9149960"/>
              <a:gd name="connsiteY45" fmla="*/ 4827766 h 6856674"/>
              <a:gd name="connsiteX46" fmla="*/ 5377728 w 9149960"/>
              <a:gd name="connsiteY46" fmla="*/ 4613743 h 6856674"/>
              <a:gd name="connsiteX47" fmla="*/ 5402907 w 9149960"/>
              <a:gd name="connsiteY47" fmla="*/ 4623682 h 6856674"/>
              <a:gd name="connsiteX48" fmla="*/ 5422786 w 9149960"/>
              <a:gd name="connsiteY48" fmla="*/ 4652837 h 6856674"/>
              <a:gd name="connsiteX49" fmla="*/ 5423448 w 9149960"/>
              <a:gd name="connsiteY49" fmla="*/ 4659463 h 6856674"/>
              <a:gd name="connsiteX50" fmla="*/ 5418147 w 9149960"/>
              <a:gd name="connsiteY50" fmla="*/ 4664102 h 6856674"/>
              <a:gd name="connsiteX51" fmla="*/ 5388993 w 9149960"/>
              <a:gd name="connsiteY51" fmla="*/ 4652837 h 6856674"/>
              <a:gd name="connsiteX52" fmla="*/ 5388993 w 9149960"/>
              <a:gd name="connsiteY52" fmla="*/ 4652174 h 6856674"/>
              <a:gd name="connsiteX53" fmla="*/ 5377065 w 9149960"/>
              <a:gd name="connsiteY53" fmla="*/ 4614406 h 6856674"/>
              <a:gd name="connsiteX54" fmla="*/ 5377728 w 9149960"/>
              <a:gd name="connsiteY54" fmla="*/ 4613743 h 6856674"/>
              <a:gd name="connsiteX55" fmla="*/ 4652834 w 9149960"/>
              <a:gd name="connsiteY55" fmla="*/ 2823376 h 6856674"/>
              <a:gd name="connsiteX56" fmla="*/ 4670062 w 9149960"/>
              <a:gd name="connsiteY56" fmla="*/ 2857831 h 6856674"/>
              <a:gd name="connsiteX57" fmla="*/ 4652834 w 9149960"/>
              <a:gd name="connsiteY57" fmla="*/ 2823376 h 6856674"/>
              <a:gd name="connsiteX58" fmla="*/ 4357974 w 9149960"/>
              <a:gd name="connsiteY58" fmla="*/ 2515926 h 6856674"/>
              <a:gd name="connsiteX59" fmla="*/ 4363937 w 9149960"/>
              <a:gd name="connsiteY59" fmla="*/ 2551708 h 6856674"/>
              <a:gd name="connsiteX60" fmla="*/ 4398393 w 9149960"/>
              <a:gd name="connsiteY60" fmla="*/ 2576886 h 6856674"/>
              <a:gd name="connsiteX61" fmla="*/ 4357311 w 9149960"/>
              <a:gd name="connsiteY61" fmla="*/ 2553695 h 6856674"/>
              <a:gd name="connsiteX62" fmla="*/ 4322193 w 9149960"/>
              <a:gd name="connsiteY62" fmla="*/ 2532491 h 6856674"/>
              <a:gd name="connsiteX63" fmla="*/ 4346709 w 9149960"/>
              <a:gd name="connsiteY63" fmla="*/ 2537791 h 6856674"/>
              <a:gd name="connsiteX64" fmla="*/ 4357974 w 9149960"/>
              <a:gd name="connsiteY64" fmla="*/ 2515926 h 6856674"/>
              <a:gd name="connsiteX65" fmla="*/ 3910713 w 9149960"/>
              <a:gd name="connsiteY65" fmla="*/ 2390692 h 6856674"/>
              <a:gd name="connsiteX66" fmla="*/ 3939868 w 9149960"/>
              <a:gd name="connsiteY66" fmla="*/ 2407256 h 6856674"/>
              <a:gd name="connsiteX67" fmla="*/ 3910713 w 9149960"/>
              <a:gd name="connsiteY67" fmla="*/ 2390692 h 6856674"/>
              <a:gd name="connsiteX68" fmla="*/ 3548931 w 9149960"/>
              <a:gd name="connsiteY68" fmla="*/ 2174682 h 6856674"/>
              <a:gd name="connsiteX69" fmla="*/ 3564832 w 9149960"/>
              <a:gd name="connsiteY69" fmla="*/ 2189258 h 6856674"/>
              <a:gd name="connsiteX70" fmla="*/ 3544291 w 9149960"/>
              <a:gd name="connsiteY70" fmla="*/ 2178657 h 6856674"/>
              <a:gd name="connsiteX71" fmla="*/ 3548931 w 9149960"/>
              <a:gd name="connsiteY71" fmla="*/ 2174682 h 6856674"/>
              <a:gd name="connsiteX72" fmla="*/ 3407132 w 9149960"/>
              <a:gd name="connsiteY72" fmla="*/ 1969936 h 6856674"/>
              <a:gd name="connsiteX73" fmla="*/ 3424360 w 9149960"/>
              <a:gd name="connsiteY73" fmla="*/ 1983188 h 6856674"/>
              <a:gd name="connsiteX74" fmla="*/ 3403156 w 9149960"/>
              <a:gd name="connsiteY74" fmla="*/ 1974574 h 6856674"/>
              <a:gd name="connsiteX75" fmla="*/ 3407132 w 9149960"/>
              <a:gd name="connsiteY75" fmla="*/ 1969936 h 6856674"/>
              <a:gd name="connsiteX76" fmla="*/ 3071188 w 9149960"/>
              <a:gd name="connsiteY76" fmla="*/ 1835426 h 6856674"/>
              <a:gd name="connsiteX77" fmla="*/ 3095706 w 9149960"/>
              <a:gd name="connsiteY77" fmla="*/ 1859280 h 6856674"/>
              <a:gd name="connsiteX78" fmla="*/ 3071188 w 9149960"/>
              <a:gd name="connsiteY78" fmla="*/ 1835426 h 6856674"/>
              <a:gd name="connsiteX79" fmla="*/ 2953908 w 9149960"/>
              <a:gd name="connsiteY79" fmla="*/ 1831451 h 6856674"/>
              <a:gd name="connsiteX80" fmla="*/ 2982400 w 9149960"/>
              <a:gd name="connsiteY80" fmla="*/ 1840065 h 6856674"/>
              <a:gd name="connsiteX81" fmla="*/ 2953908 w 9149960"/>
              <a:gd name="connsiteY81" fmla="*/ 1831451 h 6856674"/>
              <a:gd name="connsiteX82" fmla="*/ 2988396 w 9149960"/>
              <a:gd name="connsiteY82" fmla="*/ 1813955 h 6856674"/>
              <a:gd name="connsiteX83" fmla="*/ 3032098 w 9149960"/>
              <a:gd name="connsiteY83" fmla="*/ 1838741 h 6856674"/>
              <a:gd name="connsiteX84" fmla="*/ 3045348 w 9149960"/>
              <a:gd name="connsiteY84" fmla="*/ 1867234 h 6856674"/>
              <a:gd name="connsiteX85" fmla="*/ 3013545 w 9149960"/>
              <a:gd name="connsiteY85" fmla="*/ 1861933 h 6856674"/>
              <a:gd name="connsiteX86" fmla="*/ 3031435 w 9149960"/>
              <a:gd name="connsiteY86" fmla="*/ 1851994 h 6856674"/>
              <a:gd name="connsiteX87" fmla="*/ 3001617 w 9149960"/>
              <a:gd name="connsiteY87" fmla="*/ 1842717 h 6856674"/>
              <a:gd name="connsiteX88" fmla="*/ 2983064 w 9149960"/>
              <a:gd name="connsiteY88" fmla="*/ 1840729 h 6856674"/>
              <a:gd name="connsiteX89" fmla="*/ 2969150 w 9149960"/>
              <a:gd name="connsiteY89" fmla="*/ 1819526 h 6856674"/>
              <a:gd name="connsiteX90" fmla="*/ 2988396 w 9149960"/>
              <a:gd name="connsiteY90" fmla="*/ 1813955 h 6856674"/>
              <a:gd name="connsiteX91" fmla="*/ 2717357 w 9149960"/>
              <a:gd name="connsiteY91" fmla="*/ 1594237 h 6856674"/>
              <a:gd name="connsiteX92" fmla="*/ 2723320 w 9149960"/>
              <a:gd name="connsiteY92" fmla="*/ 1594237 h 6856674"/>
              <a:gd name="connsiteX93" fmla="*/ 2723983 w 9149960"/>
              <a:gd name="connsiteY93" fmla="*/ 1633994 h 6856674"/>
              <a:gd name="connsiteX94" fmla="*/ 2715369 w 9149960"/>
              <a:gd name="connsiteY94" fmla="*/ 1599538 h 6856674"/>
              <a:gd name="connsiteX95" fmla="*/ 2717357 w 9149960"/>
              <a:gd name="connsiteY95" fmla="*/ 1594237 h 6856674"/>
              <a:gd name="connsiteX96" fmla="*/ 2604051 w 9149960"/>
              <a:gd name="connsiteY96" fmla="*/ 1535929 h 6856674"/>
              <a:gd name="connsiteX97" fmla="*/ 2618629 w 9149960"/>
              <a:gd name="connsiteY97" fmla="*/ 1538578 h 6856674"/>
              <a:gd name="connsiteX98" fmla="*/ 2677602 w 9149960"/>
              <a:gd name="connsiteY98" fmla="*/ 1559781 h 6856674"/>
              <a:gd name="connsiteX99" fmla="*/ 2680915 w 9149960"/>
              <a:gd name="connsiteY99" fmla="*/ 1572372 h 6856674"/>
              <a:gd name="connsiteX100" fmla="*/ 2672301 w 9149960"/>
              <a:gd name="connsiteY100" fmla="*/ 1576348 h 6856674"/>
              <a:gd name="connsiteX101" fmla="*/ 2604051 w 9149960"/>
              <a:gd name="connsiteY101" fmla="*/ 1535929 h 6856674"/>
              <a:gd name="connsiteX102" fmla="*/ 1740670 w 9149960"/>
              <a:gd name="connsiteY102" fmla="*/ 1052222 h 6856674"/>
              <a:gd name="connsiteX103" fmla="*/ 1756572 w 9149960"/>
              <a:gd name="connsiteY103" fmla="*/ 1065474 h 6856674"/>
              <a:gd name="connsiteX104" fmla="*/ 1736031 w 9149960"/>
              <a:gd name="connsiteY104" fmla="*/ 1056860 h 6856674"/>
              <a:gd name="connsiteX105" fmla="*/ 1740670 w 9149960"/>
              <a:gd name="connsiteY105" fmla="*/ 1052222 h 6856674"/>
              <a:gd name="connsiteX106" fmla="*/ 1622730 w 9149960"/>
              <a:gd name="connsiteY106" fmla="*/ 907775 h 6856674"/>
              <a:gd name="connsiteX107" fmla="*/ 1645259 w 9149960"/>
              <a:gd name="connsiteY107" fmla="*/ 955483 h 6856674"/>
              <a:gd name="connsiteX108" fmla="*/ 1610141 w 9149960"/>
              <a:gd name="connsiteY108" fmla="*/ 966747 h 6856674"/>
              <a:gd name="connsiteX109" fmla="*/ 1587613 w 9149960"/>
              <a:gd name="connsiteY109" fmla="*/ 958133 h 6856674"/>
              <a:gd name="connsiteX110" fmla="*/ 1594238 w 9149960"/>
              <a:gd name="connsiteY110" fmla="*/ 938918 h 6856674"/>
              <a:gd name="connsiteX111" fmla="*/ 1603515 w 9149960"/>
              <a:gd name="connsiteY111" fmla="*/ 924340 h 6856674"/>
              <a:gd name="connsiteX112" fmla="*/ 1607491 w 9149960"/>
              <a:gd name="connsiteY112" fmla="*/ 919702 h 6856674"/>
              <a:gd name="connsiteX113" fmla="*/ 1622730 w 9149960"/>
              <a:gd name="connsiteY113" fmla="*/ 907775 h 6856674"/>
              <a:gd name="connsiteX114" fmla="*/ 1565497 w 9149960"/>
              <a:gd name="connsiteY114" fmla="*/ 845241 h 6856674"/>
              <a:gd name="connsiteX115" fmla="*/ 1571709 w 9149960"/>
              <a:gd name="connsiteY115" fmla="*/ 848140 h 6856674"/>
              <a:gd name="connsiteX116" fmla="*/ 1590262 w 9149960"/>
              <a:gd name="connsiteY116" fmla="*/ 855428 h 6856674"/>
              <a:gd name="connsiteX117" fmla="*/ 1582310 w 9149960"/>
              <a:gd name="connsiteY117" fmla="*/ 876632 h 6856674"/>
              <a:gd name="connsiteX118" fmla="*/ 1592249 w 9149960"/>
              <a:gd name="connsiteY118" fmla="*/ 864042 h 6856674"/>
              <a:gd name="connsiteX119" fmla="*/ 1606165 w 9149960"/>
              <a:gd name="connsiteY119" fmla="*/ 902474 h 6856674"/>
              <a:gd name="connsiteX120" fmla="*/ 1577010 w 9149960"/>
              <a:gd name="connsiteY120" fmla="*/ 890547 h 6856674"/>
              <a:gd name="connsiteX121" fmla="*/ 1558457 w 9149960"/>
              <a:gd name="connsiteY121" fmla="*/ 859404 h 6856674"/>
              <a:gd name="connsiteX122" fmla="*/ 1559782 w 9149960"/>
              <a:gd name="connsiteY122" fmla="*/ 846815 h 6856674"/>
              <a:gd name="connsiteX123" fmla="*/ 1565497 w 9149960"/>
              <a:gd name="connsiteY123" fmla="*/ 845241 h 6856674"/>
              <a:gd name="connsiteX124" fmla="*/ 1508760 w 9149960"/>
              <a:gd name="connsiteY124" fmla="*/ 819647 h 6856674"/>
              <a:gd name="connsiteX125" fmla="*/ 1525324 w 9149960"/>
              <a:gd name="connsiteY125" fmla="*/ 833562 h 6856674"/>
              <a:gd name="connsiteX126" fmla="*/ 1504121 w 9149960"/>
              <a:gd name="connsiteY126" fmla="*/ 826273 h 6856674"/>
              <a:gd name="connsiteX127" fmla="*/ 1508760 w 9149960"/>
              <a:gd name="connsiteY127" fmla="*/ 819647 h 6856674"/>
              <a:gd name="connsiteX128" fmla="*/ 739472 w 9149960"/>
              <a:gd name="connsiteY128" fmla="*/ 508222 h 6856674"/>
              <a:gd name="connsiteX129" fmla="*/ 737484 w 9149960"/>
              <a:gd name="connsiteY129" fmla="*/ 510210 h 6856674"/>
              <a:gd name="connsiteX130" fmla="*/ 739472 w 9149960"/>
              <a:gd name="connsiteY130" fmla="*/ 510873 h 6856674"/>
              <a:gd name="connsiteX131" fmla="*/ 739472 w 9149960"/>
              <a:gd name="connsiteY131" fmla="*/ 508222 h 6856674"/>
              <a:gd name="connsiteX132" fmla="*/ 1017765 w 9149960"/>
              <a:gd name="connsiteY132" fmla="*/ 502258 h 6856674"/>
              <a:gd name="connsiteX133" fmla="*/ 1050234 w 9149960"/>
              <a:gd name="connsiteY133" fmla="*/ 525449 h 6856674"/>
              <a:gd name="connsiteX134" fmla="*/ 1037643 w 9149960"/>
              <a:gd name="connsiteY134" fmla="*/ 526775 h 6856674"/>
              <a:gd name="connsiteX135" fmla="*/ 1017765 w 9149960"/>
              <a:gd name="connsiteY135" fmla="*/ 502258 h 6856674"/>
              <a:gd name="connsiteX136" fmla="*/ 854765 w 9149960"/>
              <a:gd name="connsiteY136" fmla="*/ 418108 h 6856674"/>
              <a:gd name="connsiteX137" fmla="*/ 909099 w 9149960"/>
              <a:gd name="connsiteY137" fmla="*/ 447925 h 6856674"/>
              <a:gd name="connsiteX138" fmla="*/ 870667 w 9149960"/>
              <a:gd name="connsiteY138" fmla="*/ 445275 h 6856674"/>
              <a:gd name="connsiteX139" fmla="*/ 854765 w 9149960"/>
              <a:gd name="connsiteY139" fmla="*/ 418108 h 6856674"/>
              <a:gd name="connsiteX140" fmla="*/ 499604 w 9149960"/>
              <a:gd name="connsiteY140" fmla="*/ 237213 h 6856674"/>
              <a:gd name="connsiteX141" fmla="*/ 515507 w 9149960"/>
              <a:gd name="connsiteY141" fmla="*/ 251128 h 6856674"/>
              <a:gd name="connsiteX142" fmla="*/ 494966 w 9149960"/>
              <a:gd name="connsiteY142" fmla="*/ 241189 h 6856674"/>
              <a:gd name="connsiteX143" fmla="*/ 499604 w 9149960"/>
              <a:gd name="connsiteY143" fmla="*/ 237213 h 6856674"/>
              <a:gd name="connsiteX144" fmla="*/ 434006 w 9149960"/>
              <a:gd name="connsiteY144" fmla="*/ 139809 h 6856674"/>
              <a:gd name="connsiteX145" fmla="*/ 450571 w 9149960"/>
              <a:gd name="connsiteY145" fmla="*/ 153062 h 6856674"/>
              <a:gd name="connsiteX146" fmla="*/ 430030 w 9149960"/>
              <a:gd name="connsiteY146" fmla="*/ 144449 h 6856674"/>
              <a:gd name="connsiteX147" fmla="*/ 434006 w 9149960"/>
              <a:gd name="connsiteY147" fmla="*/ 139809 h 6856674"/>
              <a:gd name="connsiteX148" fmla="*/ 41911 w 9149960"/>
              <a:gd name="connsiteY148" fmla="*/ 3812 h 6856674"/>
              <a:gd name="connsiteX149" fmla="*/ 78851 w 9149960"/>
              <a:gd name="connsiteY149" fmla="*/ 28494 h 6856674"/>
              <a:gd name="connsiteX150" fmla="*/ 105355 w 9149960"/>
              <a:gd name="connsiteY150" fmla="*/ 53010 h 6856674"/>
              <a:gd name="connsiteX151" fmla="*/ 113970 w 9149960"/>
              <a:gd name="connsiteY151" fmla="*/ 57649 h 6856674"/>
              <a:gd name="connsiteX152" fmla="*/ 114632 w 9149960"/>
              <a:gd name="connsiteY152" fmla="*/ 45059 h 6856674"/>
              <a:gd name="connsiteX153" fmla="*/ 107344 w 9149960"/>
              <a:gd name="connsiteY153" fmla="*/ 36445 h 6856674"/>
              <a:gd name="connsiteX154" fmla="*/ 122583 w 9149960"/>
              <a:gd name="connsiteY154" fmla="*/ 35782 h 6856674"/>
              <a:gd name="connsiteX155" fmla="*/ 152400 w 9149960"/>
              <a:gd name="connsiteY155" fmla="*/ 47047 h 6856674"/>
              <a:gd name="connsiteX156" fmla="*/ 159689 w 9149960"/>
              <a:gd name="connsiteY156" fmla="*/ 68913 h 6856674"/>
              <a:gd name="connsiteX157" fmla="*/ 195470 w 9149960"/>
              <a:gd name="connsiteY157" fmla="*/ 77527 h 6856674"/>
              <a:gd name="connsiteX158" fmla="*/ 250467 w 9149960"/>
              <a:gd name="connsiteY158" fmla="*/ 93429 h 6856674"/>
              <a:gd name="connsiteX159" fmla="*/ 261731 w 9149960"/>
              <a:gd name="connsiteY159" fmla="*/ 114633 h 6856674"/>
              <a:gd name="connsiteX160" fmla="*/ 253780 w 9149960"/>
              <a:gd name="connsiteY160" fmla="*/ 129873 h 6856674"/>
              <a:gd name="connsiteX161" fmla="*/ 274321 w 9149960"/>
              <a:gd name="connsiteY161" fmla="*/ 127885 h 6856674"/>
              <a:gd name="connsiteX162" fmla="*/ 328654 w 9149960"/>
              <a:gd name="connsiteY162" fmla="*/ 131198 h 6856674"/>
              <a:gd name="connsiteX163" fmla="*/ 357809 w 9149960"/>
              <a:gd name="connsiteY163" fmla="*/ 130535 h 6856674"/>
              <a:gd name="connsiteX164" fmla="*/ 384313 w 9149960"/>
              <a:gd name="connsiteY164" fmla="*/ 133186 h 6856674"/>
              <a:gd name="connsiteX165" fmla="*/ 386302 w 9149960"/>
              <a:gd name="connsiteY165" fmla="*/ 167642 h 6856674"/>
              <a:gd name="connsiteX166" fmla="*/ 422745 w 9149960"/>
              <a:gd name="connsiteY166" fmla="*/ 200772 h 6856674"/>
              <a:gd name="connsiteX167" fmla="*/ 430034 w 9149960"/>
              <a:gd name="connsiteY167" fmla="*/ 206073 h 6856674"/>
              <a:gd name="connsiteX168" fmla="*/ 453225 w 9149960"/>
              <a:gd name="connsiteY168" fmla="*/ 265045 h 6856674"/>
              <a:gd name="connsiteX169" fmla="*/ 492981 w 9149960"/>
              <a:gd name="connsiteY169" fmla="*/ 282936 h 6856674"/>
              <a:gd name="connsiteX170" fmla="*/ 487680 w 9149960"/>
              <a:gd name="connsiteY170" fmla="*/ 301489 h 6856674"/>
              <a:gd name="connsiteX171" fmla="*/ 514185 w 9149960"/>
              <a:gd name="connsiteY171" fmla="*/ 310765 h 6856674"/>
              <a:gd name="connsiteX172" fmla="*/ 490993 w 9149960"/>
              <a:gd name="connsiteY172" fmla="*/ 343896 h 6856674"/>
              <a:gd name="connsiteX173" fmla="*/ 524124 w 9149960"/>
              <a:gd name="connsiteY173" fmla="*/ 350522 h 6856674"/>
              <a:gd name="connsiteX174" fmla="*/ 505571 w 9149960"/>
              <a:gd name="connsiteY174" fmla="*/ 354497 h 6856674"/>
              <a:gd name="connsiteX175" fmla="*/ 527437 w 9149960"/>
              <a:gd name="connsiteY175" fmla="*/ 358473 h 6856674"/>
              <a:gd name="connsiteX176" fmla="*/ 563880 w 9149960"/>
              <a:gd name="connsiteY176" fmla="*/ 371062 h 6856674"/>
              <a:gd name="connsiteX177" fmla="*/ 585084 w 9149960"/>
              <a:gd name="connsiteY177" fmla="*/ 401542 h 6856674"/>
              <a:gd name="connsiteX178" fmla="*/ 598336 w 9149960"/>
              <a:gd name="connsiteY178" fmla="*/ 426722 h 6856674"/>
              <a:gd name="connsiteX179" fmla="*/ 602974 w 9149960"/>
              <a:gd name="connsiteY179" fmla="*/ 430035 h 6856674"/>
              <a:gd name="connsiteX180" fmla="*/ 636767 w 9149960"/>
              <a:gd name="connsiteY180" fmla="*/ 439311 h 6856674"/>
              <a:gd name="connsiteX181" fmla="*/ 637430 w 9149960"/>
              <a:gd name="connsiteY181" fmla="*/ 432685 h 6856674"/>
              <a:gd name="connsiteX182" fmla="*/ 680500 w 9149960"/>
              <a:gd name="connsiteY182" fmla="*/ 450576 h 6856674"/>
              <a:gd name="connsiteX183" fmla="*/ 728208 w 9149960"/>
              <a:gd name="connsiteY183" fmla="*/ 469791 h 6856674"/>
              <a:gd name="connsiteX184" fmla="*/ 765976 w 9149960"/>
              <a:gd name="connsiteY184" fmla="*/ 463165 h 6856674"/>
              <a:gd name="connsiteX185" fmla="*/ 770614 w 9149960"/>
              <a:gd name="connsiteY185" fmla="*/ 461177 h 6856674"/>
              <a:gd name="connsiteX186" fmla="*/ 772602 w 9149960"/>
              <a:gd name="connsiteY186" fmla="*/ 451238 h 6856674"/>
              <a:gd name="connsiteX187" fmla="*/ 784529 w 9149960"/>
              <a:gd name="connsiteY187" fmla="*/ 467803 h 6856674"/>
              <a:gd name="connsiteX188" fmla="*/ 825610 w 9149960"/>
              <a:gd name="connsiteY188" fmla="*/ 459189 h 6856674"/>
              <a:gd name="connsiteX189" fmla="*/ 834887 w 9149960"/>
              <a:gd name="connsiteY189" fmla="*/ 452563 h 6856674"/>
              <a:gd name="connsiteX190" fmla="*/ 903799 w 9149960"/>
              <a:gd name="connsiteY190" fmla="*/ 482381 h 6856674"/>
              <a:gd name="connsiteX191" fmla="*/ 956145 w 9149960"/>
              <a:gd name="connsiteY191" fmla="*/ 504909 h 6856674"/>
              <a:gd name="connsiteX192" fmla="*/ 922352 w 9149960"/>
              <a:gd name="connsiteY192" fmla="*/ 498283 h 6856674"/>
              <a:gd name="connsiteX193" fmla="*/ 952832 w 9149960"/>
              <a:gd name="connsiteY193" fmla="*/ 512198 h 6856674"/>
              <a:gd name="connsiteX194" fmla="*/ 971384 w 9149960"/>
              <a:gd name="connsiteY194" fmla="*/ 524125 h 6856674"/>
              <a:gd name="connsiteX195" fmla="*/ 965422 w 9149960"/>
              <a:gd name="connsiteY195" fmla="*/ 528763 h 6856674"/>
              <a:gd name="connsiteX196" fmla="*/ 972710 w 9149960"/>
              <a:gd name="connsiteY196" fmla="*/ 527438 h 6856674"/>
              <a:gd name="connsiteX197" fmla="*/ 1000539 w 9149960"/>
              <a:gd name="connsiteY197" fmla="*/ 539365 h 6856674"/>
              <a:gd name="connsiteX198" fmla="*/ 1065476 w 9149960"/>
              <a:gd name="connsiteY198" fmla="*/ 565207 h 6856674"/>
              <a:gd name="connsiteX199" fmla="*/ 1065476 w 9149960"/>
              <a:gd name="connsiteY199" fmla="*/ 564544 h 6856674"/>
              <a:gd name="connsiteX200" fmla="*/ 984637 w 9149960"/>
              <a:gd name="connsiteY200" fmla="*/ 513523 h 6856674"/>
              <a:gd name="connsiteX201" fmla="*/ 1038308 w 9149960"/>
              <a:gd name="connsiteY201" fmla="*/ 528101 h 6856674"/>
              <a:gd name="connsiteX202" fmla="*/ 1071440 w 9149960"/>
              <a:gd name="connsiteY202" fmla="*/ 549967 h 6856674"/>
              <a:gd name="connsiteX203" fmla="*/ 1068790 w 9149960"/>
              <a:gd name="connsiteY203" fmla="*/ 534064 h 6856674"/>
              <a:gd name="connsiteX204" fmla="*/ 1139026 w 9149960"/>
              <a:gd name="connsiteY204" fmla="*/ 579784 h 6856674"/>
              <a:gd name="connsiteX205" fmla="*/ 1158243 w 9149960"/>
              <a:gd name="connsiteY205" fmla="*/ 591711 h 6856674"/>
              <a:gd name="connsiteX206" fmla="*/ 1222516 w 9149960"/>
              <a:gd name="connsiteY206" fmla="*/ 643395 h 6856674"/>
              <a:gd name="connsiteX207" fmla="*/ 1211914 w 9149960"/>
              <a:gd name="connsiteY207" fmla="*/ 625504 h 6856674"/>
              <a:gd name="connsiteX208" fmla="*/ 1215889 w 9149960"/>
              <a:gd name="connsiteY208" fmla="*/ 621529 h 6856674"/>
              <a:gd name="connsiteX209" fmla="*/ 1333172 w 9149960"/>
              <a:gd name="connsiteY209" fmla="*/ 729534 h 6856674"/>
              <a:gd name="connsiteX210" fmla="*/ 1379555 w 9149960"/>
              <a:gd name="connsiteY210" fmla="*/ 798445 h 6856674"/>
              <a:gd name="connsiteX211" fmla="*/ 1436539 w 9149960"/>
              <a:gd name="connsiteY211" fmla="*/ 807059 h 6856674"/>
              <a:gd name="connsiteX212" fmla="*/ 1453104 w 9149960"/>
              <a:gd name="connsiteY212" fmla="*/ 809709 h 6856674"/>
              <a:gd name="connsiteX213" fmla="*/ 1459068 w 9149960"/>
              <a:gd name="connsiteY213" fmla="*/ 846153 h 6856674"/>
              <a:gd name="connsiteX214" fmla="*/ 1503463 w 9149960"/>
              <a:gd name="connsiteY214" fmla="*/ 866694 h 6856674"/>
              <a:gd name="connsiteX215" fmla="*/ 1494847 w 9149960"/>
              <a:gd name="connsiteY215" fmla="*/ 884584 h 6856674"/>
              <a:gd name="connsiteX216" fmla="*/ 1511413 w 9149960"/>
              <a:gd name="connsiteY216" fmla="*/ 897836 h 6856674"/>
              <a:gd name="connsiteX217" fmla="*/ 1498825 w 9149960"/>
              <a:gd name="connsiteY217" fmla="*/ 923678 h 6856674"/>
              <a:gd name="connsiteX218" fmla="*/ 1541894 w 9149960"/>
              <a:gd name="connsiteY218" fmla="*/ 962109 h 6856674"/>
              <a:gd name="connsiteX219" fmla="*/ 1551170 w 9149960"/>
              <a:gd name="connsiteY219" fmla="*/ 970723 h 6856674"/>
              <a:gd name="connsiteX220" fmla="*/ 1555808 w 9149960"/>
              <a:gd name="connsiteY220" fmla="*/ 981325 h 6856674"/>
              <a:gd name="connsiteX221" fmla="*/ 1590263 w 9149960"/>
              <a:gd name="connsiteY221" fmla="*/ 987951 h 6856674"/>
              <a:gd name="connsiteX222" fmla="*/ 1557133 w 9149960"/>
              <a:gd name="connsiteY222" fmla="*/ 989939 h 6856674"/>
              <a:gd name="connsiteX223" fmla="*/ 1547857 w 9149960"/>
              <a:gd name="connsiteY223" fmla="*/ 992589 h 6856674"/>
              <a:gd name="connsiteX224" fmla="*/ 1553157 w 9149960"/>
              <a:gd name="connsiteY224" fmla="*/ 1000541 h 6856674"/>
              <a:gd name="connsiteX225" fmla="*/ 1570386 w 9149960"/>
              <a:gd name="connsiteY225" fmla="*/ 1004516 h 6856674"/>
              <a:gd name="connsiteX226" fmla="*/ 1630681 w 9149960"/>
              <a:gd name="connsiteY226" fmla="*/ 1016443 h 6856674"/>
              <a:gd name="connsiteX227" fmla="*/ 1633332 w 9149960"/>
              <a:gd name="connsiteY227" fmla="*/ 1019094 h 6856674"/>
              <a:gd name="connsiteX228" fmla="*/ 1655861 w 9149960"/>
              <a:gd name="connsiteY228" fmla="*/ 1031683 h 6856674"/>
              <a:gd name="connsiteX229" fmla="*/ 1644596 w 9149960"/>
              <a:gd name="connsiteY229" fmla="*/ 1050899 h 6856674"/>
              <a:gd name="connsiteX230" fmla="*/ 1665137 w 9149960"/>
              <a:gd name="connsiteY230" fmla="*/ 1040960 h 6856674"/>
              <a:gd name="connsiteX231" fmla="*/ 1673752 w 9149960"/>
              <a:gd name="connsiteY231" fmla="*/ 1029033 h 6856674"/>
              <a:gd name="connsiteX232" fmla="*/ 1638633 w 9149960"/>
              <a:gd name="connsiteY232" fmla="*/ 1013130 h 6856674"/>
              <a:gd name="connsiteX233" fmla="*/ 1653873 w 9149960"/>
              <a:gd name="connsiteY233" fmla="*/ 972711 h 6856674"/>
              <a:gd name="connsiteX234" fmla="*/ 1689653 w 9149960"/>
              <a:gd name="connsiteY234" fmla="*/ 1021744 h 6856674"/>
              <a:gd name="connsiteX235" fmla="*/ 1700255 w 9149960"/>
              <a:gd name="connsiteY235" fmla="*/ 1031683 h 6856674"/>
              <a:gd name="connsiteX236" fmla="*/ 1724772 w 9149960"/>
              <a:gd name="connsiteY236" fmla="*/ 1059513 h 6856674"/>
              <a:gd name="connsiteX237" fmla="*/ 1713507 w 9149960"/>
              <a:gd name="connsiteY237" fmla="*/ 1070777 h 6856674"/>
              <a:gd name="connsiteX238" fmla="*/ 1792358 w 9149960"/>
              <a:gd name="connsiteY238" fmla="*/ 1093969 h 6856674"/>
              <a:gd name="connsiteX239" fmla="*/ 1831452 w 9149960"/>
              <a:gd name="connsiteY239" fmla="*/ 1098608 h 6856674"/>
              <a:gd name="connsiteX240" fmla="*/ 1841391 w 9149960"/>
              <a:gd name="connsiteY240" fmla="*/ 1125111 h 6856674"/>
              <a:gd name="connsiteX241" fmla="*/ 1882472 w 9149960"/>
              <a:gd name="connsiteY241" fmla="*/ 1161556 h 6856674"/>
              <a:gd name="connsiteX242" fmla="*/ 1900363 w 9149960"/>
              <a:gd name="connsiteY242" fmla="*/ 1178120 h 6856674"/>
              <a:gd name="connsiteX243" fmla="*/ 1940782 w 9149960"/>
              <a:gd name="connsiteY243" fmla="*/ 1199324 h 6856674"/>
              <a:gd name="connsiteX244" fmla="*/ 1950721 w 9149960"/>
              <a:gd name="connsiteY244" fmla="*/ 1200650 h 6856674"/>
              <a:gd name="connsiteX245" fmla="*/ 1975901 w 9149960"/>
              <a:gd name="connsiteY245" fmla="*/ 1202637 h 6856674"/>
              <a:gd name="connsiteX246" fmla="*/ 1969937 w 9149960"/>
              <a:gd name="connsiteY246" fmla="*/ 1223178 h 6856674"/>
              <a:gd name="connsiteX247" fmla="*/ 1970600 w 9149960"/>
              <a:gd name="connsiteY247" fmla="*/ 1235767 h 6856674"/>
              <a:gd name="connsiteX248" fmla="*/ 1999754 w 9149960"/>
              <a:gd name="connsiteY248" fmla="*/ 1258296 h 6856674"/>
              <a:gd name="connsiteX249" fmla="*/ 1989153 w 9149960"/>
              <a:gd name="connsiteY249" fmla="*/ 1201312 h 6856674"/>
              <a:gd name="connsiteX250" fmla="*/ 2003068 w 9149960"/>
              <a:gd name="connsiteY250" fmla="*/ 1237092 h 6856674"/>
              <a:gd name="connsiteX251" fmla="*/ 2011019 w 9149960"/>
              <a:gd name="connsiteY251" fmla="*/ 1262271 h 6856674"/>
              <a:gd name="connsiteX252" fmla="*/ 2030234 w 9149960"/>
              <a:gd name="connsiteY252" fmla="*/ 1274198 h 6856674"/>
              <a:gd name="connsiteX253" fmla="*/ 2071978 w 9149960"/>
              <a:gd name="connsiteY253" fmla="*/ 1319256 h 6856674"/>
              <a:gd name="connsiteX254" fmla="*/ 2069990 w 9149960"/>
              <a:gd name="connsiteY254" fmla="*/ 1335821 h 6856674"/>
              <a:gd name="connsiteX255" fmla="*/ 2063364 w 9149960"/>
              <a:gd name="connsiteY255" fmla="*/ 1350398 h 6856674"/>
              <a:gd name="connsiteX256" fmla="*/ 2082581 w 9149960"/>
              <a:gd name="connsiteY256" fmla="*/ 1350398 h 6856674"/>
              <a:gd name="connsiteX257" fmla="*/ 2097821 w 9149960"/>
              <a:gd name="connsiteY257" fmla="*/ 1340459 h 6856674"/>
              <a:gd name="connsiteX258" fmla="*/ 2109748 w 9149960"/>
              <a:gd name="connsiteY258" fmla="*/ 1333171 h 6856674"/>
              <a:gd name="connsiteX259" fmla="*/ 2095833 w 9149960"/>
              <a:gd name="connsiteY259" fmla="*/ 1330521 h 6856674"/>
              <a:gd name="connsiteX260" fmla="*/ 2082581 w 9149960"/>
              <a:gd name="connsiteY260" fmla="*/ 1325220 h 6856674"/>
              <a:gd name="connsiteX261" fmla="*/ 2094507 w 9149960"/>
              <a:gd name="connsiteY261" fmla="*/ 1315280 h 6856674"/>
              <a:gd name="connsiteX262" fmla="*/ 2128964 w 9149960"/>
              <a:gd name="connsiteY262" fmla="*/ 1327207 h 6856674"/>
              <a:gd name="connsiteX263" fmla="*/ 2146854 w 9149960"/>
              <a:gd name="connsiteY263" fmla="*/ 1328532 h 6856674"/>
              <a:gd name="connsiteX264" fmla="*/ 2177334 w 9149960"/>
              <a:gd name="connsiteY264" fmla="*/ 1340459 h 6856674"/>
              <a:gd name="connsiteX265" fmla="*/ 2201851 w 9149960"/>
              <a:gd name="connsiteY265" fmla="*/ 1339796 h 6856674"/>
              <a:gd name="connsiteX266" fmla="*/ 2229680 w 9149960"/>
              <a:gd name="connsiteY266" fmla="*/ 1368289 h 6856674"/>
              <a:gd name="connsiteX267" fmla="*/ 2240282 w 9149960"/>
              <a:gd name="connsiteY267" fmla="*/ 1367626 h 6856674"/>
              <a:gd name="connsiteX268" fmla="*/ 2256185 w 9149960"/>
              <a:gd name="connsiteY268" fmla="*/ 1372264 h 6856674"/>
              <a:gd name="connsiteX269" fmla="*/ 2260160 w 9149960"/>
              <a:gd name="connsiteY269" fmla="*/ 1382866 h 6856674"/>
              <a:gd name="connsiteX270" fmla="*/ 2283352 w 9149960"/>
              <a:gd name="connsiteY270" fmla="*/ 1376903 h 6856674"/>
              <a:gd name="connsiteX271" fmla="*/ 2297267 w 9149960"/>
              <a:gd name="connsiteY271" fmla="*/ 1389493 h 6856674"/>
              <a:gd name="connsiteX272" fmla="*/ 2350938 w 9149960"/>
              <a:gd name="connsiteY272" fmla="*/ 1415335 h 6856674"/>
              <a:gd name="connsiteX273" fmla="*/ 2354914 w 9149960"/>
              <a:gd name="connsiteY273" fmla="*/ 1415996 h 6856674"/>
              <a:gd name="connsiteX274" fmla="*/ 2394670 w 9149960"/>
              <a:gd name="connsiteY274" fmla="*/ 1394131 h 6856674"/>
              <a:gd name="connsiteX275" fmla="*/ 2415874 w 9149960"/>
              <a:gd name="connsiteY275" fmla="*/ 1414672 h 6856674"/>
              <a:gd name="connsiteX276" fmla="*/ 2441053 w 9149960"/>
              <a:gd name="connsiteY276" fmla="*/ 1404733 h 6856674"/>
              <a:gd name="connsiteX277" fmla="*/ 2452316 w 9149960"/>
              <a:gd name="connsiteY277" fmla="*/ 1423285 h 6856674"/>
              <a:gd name="connsiteX278" fmla="*/ 2472195 w 9149960"/>
              <a:gd name="connsiteY278" fmla="*/ 1459729 h 6856674"/>
              <a:gd name="connsiteX279" fmla="*/ 2492073 w 9149960"/>
              <a:gd name="connsiteY279" fmla="*/ 1463043 h 6856674"/>
              <a:gd name="connsiteX280" fmla="*/ 2545081 w 9149960"/>
              <a:gd name="connsiteY280" fmla="*/ 1498822 h 6856674"/>
              <a:gd name="connsiteX281" fmla="*/ 2604716 w 9149960"/>
              <a:gd name="connsiteY281" fmla="*/ 1533942 h 6856674"/>
              <a:gd name="connsiteX282" fmla="*/ 2541106 w 9149960"/>
              <a:gd name="connsiteY282" fmla="*/ 1502136 h 6856674"/>
              <a:gd name="connsiteX283" fmla="*/ 2447015 w 9149960"/>
              <a:gd name="connsiteY283" fmla="*/ 1474969 h 6856674"/>
              <a:gd name="connsiteX284" fmla="*/ 2435089 w 9149960"/>
              <a:gd name="connsiteY284" fmla="*/ 1476956 h 6856674"/>
              <a:gd name="connsiteX285" fmla="*/ 2442378 w 9149960"/>
              <a:gd name="connsiteY285" fmla="*/ 1484245 h 6856674"/>
              <a:gd name="connsiteX286" fmla="*/ 2547732 w 9149960"/>
              <a:gd name="connsiteY286" fmla="*/ 1551831 h 6856674"/>
              <a:gd name="connsiteX287" fmla="*/ 2606041 w 9149960"/>
              <a:gd name="connsiteY287" fmla="*/ 1587612 h 6856674"/>
              <a:gd name="connsiteX288" fmla="*/ 2640497 w 9149960"/>
              <a:gd name="connsiteY288" fmla="*/ 1598215 h 6856674"/>
              <a:gd name="connsiteX289" fmla="*/ 2666339 w 9149960"/>
              <a:gd name="connsiteY289" fmla="*/ 1612130 h 6856674"/>
              <a:gd name="connsiteX290" fmla="*/ 2678928 w 9149960"/>
              <a:gd name="connsiteY290" fmla="*/ 1606829 h 6856674"/>
              <a:gd name="connsiteX291" fmla="*/ 2687542 w 9149960"/>
              <a:gd name="connsiteY291" fmla="*/ 1596889 h 6856674"/>
              <a:gd name="connsiteX292" fmla="*/ 2686879 w 9149960"/>
              <a:gd name="connsiteY292" fmla="*/ 1619418 h 6856674"/>
              <a:gd name="connsiteX293" fmla="*/ 2701457 w 9149960"/>
              <a:gd name="connsiteY293" fmla="*/ 1638634 h 6856674"/>
              <a:gd name="connsiteX294" fmla="*/ 2729949 w 9149960"/>
              <a:gd name="connsiteY294" fmla="*/ 1669114 h 6856674"/>
              <a:gd name="connsiteX295" fmla="*/ 2769706 w 9149960"/>
              <a:gd name="connsiteY295" fmla="*/ 1710858 h 6856674"/>
              <a:gd name="connsiteX296" fmla="*/ 2792235 w 9149960"/>
              <a:gd name="connsiteY296" fmla="*/ 1747302 h 6856674"/>
              <a:gd name="connsiteX297" fmla="*/ 2833979 w 9149960"/>
              <a:gd name="connsiteY297" fmla="*/ 1787058 h 6856674"/>
              <a:gd name="connsiteX298" fmla="*/ 2855845 w 9149960"/>
              <a:gd name="connsiteY298" fmla="*/ 1778444 h 6856674"/>
              <a:gd name="connsiteX299" fmla="*/ 2871747 w 9149960"/>
              <a:gd name="connsiteY299" fmla="*/ 1804949 h 6856674"/>
              <a:gd name="connsiteX300" fmla="*/ 2880361 w 9149960"/>
              <a:gd name="connsiteY300" fmla="*/ 1819526 h 6856674"/>
              <a:gd name="connsiteX301" fmla="*/ 2890963 w 9149960"/>
              <a:gd name="connsiteY301" fmla="*/ 1824164 h 6856674"/>
              <a:gd name="connsiteX302" fmla="*/ 2898914 w 9149960"/>
              <a:gd name="connsiteY302" fmla="*/ 1826815 h 6856674"/>
              <a:gd name="connsiteX303" fmla="*/ 2917468 w 9149960"/>
              <a:gd name="connsiteY303" fmla="*/ 1833441 h 6856674"/>
              <a:gd name="connsiteX304" fmla="*/ 2926744 w 9149960"/>
              <a:gd name="connsiteY304" fmla="*/ 1834766 h 6856674"/>
              <a:gd name="connsiteX305" fmla="*/ 2938671 w 9149960"/>
              <a:gd name="connsiteY305" fmla="*/ 1833441 h 6856674"/>
              <a:gd name="connsiteX306" fmla="*/ 2938671 w 9149960"/>
              <a:gd name="connsiteY306" fmla="*/ 1840730 h 6856674"/>
              <a:gd name="connsiteX307" fmla="*/ 2945960 w 9149960"/>
              <a:gd name="connsiteY307" fmla="*/ 1916267 h 6856674"/>
              <a:gd name="connsiteX308" fmla="*/ 2977765 w 9149960"/>
              <a:gd name="connsiteY308" fmla="*/ 1880486 h 6856674"/>
              <a:gd name="connsiteX309" fmla="*/ 3004269 w 9149960"/>
              <a:gd name="connsiteY309" fmla="*/ 1901027 h 6856674"/>
              <a:gd name="connsiteX310" fmla="*/ 2967826 w 9149960"/>
              <a:gd name="connsiteY310" fmla="*/ 1903677 h 6856674"/>
              <a:gd name="connsiteX311" fmla="*/ 3009571 w 9149960"/>
              <a:gd name="connsiteY311" fmla="*/ 1907653 h 6856674"/>
              <a:gd name="connsiteX312" fmla="*/ 3020834 w 9149960"/>
              <a:gd name="connsiteY312" fmla="*/ 1920243 h 6856674"/>
              <a:gd name="connsiteX313" fmla="*/ 3032100 w 9149960"/>
              <a:gd name="connsiteY313" fmla="*/ 1931507 h 6856674"/>
              <a:gd name="connsiteX314" fmla="*/ 3038726 w 9149960"/>
              <a:gd name="connsiteY314" fmla="*/ 1936808 h 6856674"/>
              <a:gd name="connsiteX315" fmla="*/ 3074505 w 9149960"/>
              <a:gd name="connsiteY315" fmla="*/ 1946747 h 6856674"/>
              <a:gd name="connsiteX316" fmla="*/ 3081794 w 9149960"/>
              <a:gd name="connsiteY316" fmla="*/ 1938796 h 6856674"/>
              <a:gd name="connsiteX317" fmla="*/ 3053301 w 9149960"/>
              <a:gd name="connsiteY317" fmla="*/ 1922893 h 6856674"/>
              <a:gd name="connsiteX318" fmla="*/ 3068542 w 9149960"/>
              <a:gd name="connsiteY318" fmla="*/ 1912954 h 6856674"/>
              <a:gd name="connsiteX319" fmla="*/ 3055290 w 9149960"/>
              <a:gd name="connsiteY319" fmla="*/ 1899702 h 6856674"/>
              <a:gd name="connsiteX320" fmla="*/ 3028786 w 9149960"/>
              <a:gd name="connsiteY320" fmla="*/ 1888437 h 6856674"/>
              <a:gd name="connsiteX321" fmla="*/ 3067217 w 9149960"/>
              <a:gd name="connsiteY321" fmla="*/ 1875185 h 6856674"/>
              <a:gd name="connsiteX322" fmla="*/ 3109624 w 9149960"/>
              <a:gd name="connsiteY322" fmla="*/ 1874523 h 6856674"/>
              <a:gd name="connsiteX323" fmla="*/ 3115587 w 9149960"/>
              <a:gd name="connsiteY323" fmla="*/ 1875848 h 6856674"/>
              <a:gd name="connsiteX324" fmla="*/ 3156007 w 9149960"/>
              <a:gd name="connsiteY324" fmla="*/ 1906328 h 6856674"/>
              <a:gd name="connsiteX325" fmla="*/ 3173897 w 9149960"/>
              <a:gd name="connsiteY325" fmla="*/ 1908978 h 6856674"/>
              <a:gd name="connsiteX326" fmla="*/ 3203714 w 9149960"/>
              <a:gd name="connsiteY326" fmla="*/ 1921568 h 6856674"/>
              <a:gd name="connsiteX327" fmla="*/ 3231544 w 9149960"/>
              <a:gd name="connsiteY327" fmla="*/ 1930182 h 6856674"/>
              <a:gd name="connsiteX328" fmla="*/ 3235520 w 9149960"/>
              <a:gd name="connsiteY328" fmla="*/ 1942771 h 6856674"/>
              <a:gd name="connsiteX329" fmla="*/ 3222268 w 9149960"/>
              <a:gd name="connsiteY329" fmla="*/ 1956686 h 6856674"/>
              <a:gd name="connsiteX330" fmla="*/ 3254735 w 9149960"/>
              <a:gd name="connsiteY330" fmla="*/ 1955361 h 6856674"/>
              <a:gd name="connsiteX331" fmla="*/ 3297805 w 9149960"/>
              <a:gd name="connsiteY331" fmla="*/ 1955361 h 6856674"/>
              <a:gd name="connsiteX332" fmla="*/ 3338888 w 9149960"/>
              <a:gd name="connsiteY332" fmla="*/ 1953373 h 6856674"/>
              <a:gd name="connsiteX333" fmla="*/ 3354126 w 9149960"/>
              <a:gd name="connsiteY333" fmla="*/ 1954698 h 6856674"/>
              <a:gd name="connsiteX334" fmla="*/ 3362740 w 9149960"/>
              <a:gd name="connsiteY334" fmla="*/ 1992467 h 6856674"/>
              <a:gd name="connsiteX335" fmla="*/ 3373343 w 9149960"/>
              <a:gd name="connsiteY335" fmla="*/ 1993792 h 6856674"/>
              <a:gd name="connsiteX336" fmla="*/ 3407136 w 9149960"/>
              <a:gd name="connsiteY336" fmla="*/ 2017646 h 6856674"/>
              <a:gd name="connsiteX337" fmla="*/ 3409124 w 9149960"/>
              <a:gd name="connsiteY337" fmla="*/ 2039512 h 6856674"/>
              <a:gd name="connsiteX338" fmla="*/ 3425027 w 9149960"/>
              <a:gd name="connsiteY338" fmla="*/ 2046138 h 6856674"/>
              <a:gd name="connsiteX339" fmla="*/ 3412436 w 9149960"/>
              <a:gd name="connsiteY339" fmla="*/ 2053427 h 6856674"/>
              <a:gd name="connsiteX340" fmla="*/ 3414425 w 9149960"/>
              <a:gd name="connsiteY340" fmla="*/ 2054752 h 6856674"/>
              <a:gd name="connsiteX341" fmla="*/ 3414425 w 9149960"/>
              <a:gd name="connsiteY341" fmla="*/ 2056740 h 6856674"/>
              <a:gd name="connsiteX342" fmla="*/ 3397197 w 9149960"/>
              <a:gd name="connsiteY342" fmla="*/ 2062703 h 6856674"/>
              <a:gd name="connsiteX343" fmla="*/ 3366717 w 9149960"/>
              <a:gd name="connsiteY343" fmla="*/ 2067342 h 6856674"/>
              <a:gd name="connsiteX344" fmla="*/ 3392558 w 9149960"/>
              <a:gd name="connsiteY344" fmla="*/ 2071980 h 6856674"/>
              <a:gd name="connsiteX345" fmla="*/ 3405811 w 9149960"/>
              <a:gd name="connsiteY345" fmla="*/ 2077944 h 6856674"/>
              <a:gd name="connsiteX346" fmla="*/ 3427014 w 9149960"/>
              <a:gd name="connsiteY346" fmla="*/ 2097159 h 6856674"/>
              <a:gd name="connsiteX347" fmla="*/ 3438940 w 9149960"/>
              <a:gd name="connsiteY347" fmla="*/ 2126977 h 6856674"/>
              <a:gd name="connsiteX348" fmla="*/ 3440305 w 9149960"/>
              <a:gd name="connsiteY348" fmla="*/ 2129159 h 6856674"/>
              <a:gd name="connsiteX349" fmla="*/ 3465857 w 9149960"/>
              <a:gd name="connsiteY349" fmla="*/ 2132855 h 6856674"/>
              <a:gd name="connsiteX350" fmla="*/ 3493272 w 9149960"/>
              <a:gd name="connsiteY350" fmla="*/ 2136252 h 6856674"/>
              <a:gd name="connsiteX351" fmla="*/ 3467265 w 9149960"/>
              <a:gd name="connsiteY351" fmla="*/ 2141469 h 6856674"/>
              <a:gd name="connsiteX352" fmla="*/ 3443949 w 9149960"/>
              <a:gd name="connsiteY352" fmla="*/ 2134753 h 6856674"/>
              <a:gd name="connsiteX353" fmla="*/ 3446395 w 9149960"/>
              <a:gd name="connsiteY353" fmla="*/ 2138322 h 6856674"/>
              <a:gd name="connsiteX354" fmla="*/ 3443580 w 9149960"/>
              <a:gd name="connsiteY354" fmla="*/ 2144867 h 6856674"/>
              <a:gd name="connsiteX355" fmla="*/ 3463457 w 9149960"/>
              <a:gd name="connsiteY355" fmla="*/ 2163420 h 6856674"/>
              <a:gd name="connsiteX356" fmla="*/ 3492611 w 9149960"/>
              <a:gd name="connsiteY356" fmla="*/ 2160107 h 6856674"/>
              <a:gd name="connsiteX357" fmla="*/ 3500563 w 9149960"/>
              <a:gd name="connsiteY357" fmla="*/ 2199201 h 6856674"/>
              <a:gd name="connsiteX358" fmla="*/ 3548933 w 9149960"/>
              <a:gd name="connsiteY358" fmla="*/ 2221729 h 6856674"/>
              <a:gd name="connsiteX359" fmla="*/ 3535019 w 9149960"/>
              <a:gd name="connsiteY359" fmla="*/ 2237631 h 6856674"/>
              <a:gd name="connsiteX360" fmla="*/ 3549596 w 9149960"/>
              <a:gd name="connsiteY360" fmla="*/ 2246908 h 6856674"/>
              <a:gd name="connsiteX361" fmla="*/ 3552248 w 9149960"/>
              <a:gd name="connsiteY361" fmla="*/ 2264799 h 6856674"/>
              <a:gd name="connsiteX362" fmla="*/ 3560199 w 9149960"/>
              <a:gd name="connsiteY362" fmla="*/ 2297929 h 6856674"/>
              <a:gd name="connsiteX363" fmla="*/ 3584714 w 9149960"/>
              <a:gd name="connsiteY363" fmla="*/ 2329071 h 6856674"/>
              <a:gd name="connsiteX364" fmla="*/ 3590016 w 9149960"/>
              <a:gd name="connsiteY364" fmla="*/ 2334372 h 6856674"/>
              <a:gd name="connsiteX365" fmla="*/ 3609232 w 9149960"/>
              <a:gd name="connsiteY365" fmla="*/ 2336360 h 6856674"/>
              <a:gd name="connsiteX366" fmla="*/ 3614532 w 9149960"/>
              <a:gd name="connsiteY366" fmla="*/ 2351600 h 6856674"/>
              <a:gd name="connsiteX367" fmla="*/ 3646337 w 9149960"/>
              <a:gd name="connsiteY367" fmla="*/ 2352924 h 6856674"/>
              <a:gd name="connsiteX368" fmla="*/ 3659590 w 9149960"/>
              <a:gd name="connsiteY368" fmla="*/ 2377441 h 6856674"/>
              <a:gd name="connsiteX369" fmla="*/ 3657601 w 9149960"/>
              <a:gd name="connsiteY369" fmla="*/ 2387381 h 6856674"/>
              <a:gd name="connsiteX370" fmla="*/ 3670192 w 9149960"/>
              <a:gd name="connsiteY370" fmla="*/ 2388706 h 6856674"/>
              <a:gd name="connsiteX371" fmla="*/ 3713923 w 9149960"/>
              <a:gd name="connsiteY371" fmla="*/ 2384067 h 6856674"/>
              <a:gd name="connsiteX372" fmla="*/ 3772895 w 9149960"/>
              <a:gd name="connsiteY372" fmla="*/ 2384730 h 6856674"/>
              <a:gd name="connsiteX373" fmla="*/ 3774883 w 9149960"/>
              <a:gd name="connsiteY373" fmla="*/ 2385392 h 6856674"/>
              <a:gd name="connsiteX374" fmla="*/ 3779521 w 9149960"/>
              <a:gd name="connsiteY374" fmla="*/ 2384730 h 6856674"/>
              <a:gd name="connsiteX375" fmla="*/ 3779521 w 9149960"/>
              <a:gd name="connsiteY375" fmla="*/ 2380093 h 6856674"/>
              <a:gd name="connsiteX376" fmla="*/ 3758981 w 9149960"/>
              <a:gd name="connsiteY376" fmla="*/ 2364188 h 6856674"/>
              <a:gd name="connsiteX377" fmla="*/ 3800063 w 9149960"/>
              <a:gd name="connsiteY377" fmla="*/ 2345635 h 6856674"/>
              <a:gd name="connsiteX378" fmla="*/ 3827892 w 9149960"/>
              <a:gd name="connsiteY378" fmla="*/ 2384067 h 6856674"/>
              <a:gd name="connsiteX379" fmla="*/ 3852408 w 9149960"/>
              <a:gd name="connsiteY379" fmla="*/ 2413886 h 6856674"/>
              <a:gd name="connsiteX380" fmla="*/ 3827229 w 9149960"/>
              <a:gd name="connsiteY380" fmla="*/ 2401958 h 6856674"/>
              <a:gd name="connsiteX381" fmla="*/ 3793436 w 9149960"/>
              <a:gd name="connsiteY381" fmla="*/ 2393344 h 6856674"/>
              <a:gd name="connsiteX382" fmla="*/ 3797413 w 9149960"/>
              <a:gd name="connsiteY382" fmla="*/ 2414548 h 6856674"/>
              <a:gd name="connsiteX383" fmla="*/ 3839156 w 9149960"/>
              <a:gd name="connsiteY383" fmla="*/ 2456956 h 6856674"/>
              <a:gd name="connsiteX384" fmla="*/ 3858372 w 9149960"/>
              <a:gd name="connsiteY384" fmla="*/ 2465570 h 6856674"/>
              <a:gd name="connsiteX385" fmla="*/ 3889514 w 9149960"/>
              <a:gd name="connsiteY385" fmla="*/ 2477497 h 6856674"/>
              <a:gd name="connsiteX386" fmla="*/ 3941198 w 9149960"/>
              <a:gd name="connsiteY386" fmla="*/ 2507314 h 6856674"/>
              <a:gd name="connsiteX387" fmla="*/ 3948487 w 9149960"/>
              <a:gd name="connsiteY387" fmla="*/ 2504002 h 6856674"/>
              <a:gd name="connsiteX388" fmla="*/ 3956438 w 9149960"/>
              <a:gd name="connsiteY388" fmla="*/ 2501351 h 6856674"/>
              <a:gd name="connsiteX389" fmla="*/ 3973003 w 9149960"/>
              <a:gd name="connsiteY389" fmla="*/ 2494724 h 6856674"/>
              <a:gd name="connsiteX390" fmla="*/ 3980292 w 9149960"/>
              <a:gd name="connsiteY390" fmla="*/ 2490087 h 6856674"/>
              <a:gd name="connsiteX391" fmla="*/ 4012760 w 9149960"/>
              <a:gd name="connsiteY391" fmla="*/ 2500025 h 6856674"/>
              <a:gd name="connsiteX392" fmla="*/ 4018060 w 9149960"/>
              <a:gd name="connsiteY392" fmla="*/ 2497376 h 6856674"/>
              <a:gd name="connsiteX393" fmla="*/ 4020048 w 9149960"/>
              <a:gd name="connsiteY393" fmla="*/ 2451654 h 6856674"/>
              <a:gd name="connsiteX394" fmla="*/ 3978966 w 9149960"/>
              <a:gd name="connsiteY394" fmla="*/ 2428464 h 6856674"/>
              <a:gd name="connsiteX395" fmla="*/ 4025349 w 9149960"/>
              <a:gd name="connsiteY395" fmla="*/ 2447679 h 6856674"/>
              <a:gd name="connsiteX396" fmla="*/ 4033300 w 9149960"/>
              <a:gd name="connsiteY396" fmla="*/ 2439728 h 6856674"/>
              <a:gd name="connsiteX397" fmla="*/ 4026012 w 9149960"/>
              <a:gd name="connsiteY397" fmla="*/ 2423824 h 6856674"/>
              <a:gd name="connsiteX398" fmla="*/ 3953787 w 9149960"/>
              <a:gd name="connsiteY398" fmla="*/ 2380755 h 6856674"/>
              <a:gd name="connsiteX399" fmla="*/ 3945173 w 9149960"/>
              <a:gd name="connsiteY399" fmla="*/ 2377441 h 6856674"/>
              <a:gd name="connsiteX400" fmla="*/ 3929934 w 9149960"/>
              <a:gd name="connsiteY400" fmla="*/ 2375454 h 6856674"/>
              <a:gd name="connsiteX401" fmla="*/ 3859697 w 9149960"/>
              <a:gd name="connsiteY401" fmla="*/ 2335697 h 6856674"/>
              <a:gd name="connsiteX402" fmla="*/ 3780847 w 9149960"/>
              <a:gd name="connsiteY402" fmla="*/ 2309193 h 6856674"/>
              <a:gd name="connsiteX403" fmla="*/ 3772234 w 9149960"/>
              <a:gd name="connsiteY403" fmla="*/ 2303229 h 6856674"/>
              <a:gd name="connsiteX404" fmla="*/ 3766270 w 9149960"/>
              <a:gd name="connsiteY404" fmla="*/ 2292626 h 6856674"/>
              <a:gd name="connsiteX405" fmla="*/ 3735789 w 9149960"/>
              <a:gd name="connsiteY405" fmla="*/ 2284673 h 6856674"/>
              <a:gd name="connsiteX406" fmla="*/ 3725850 w 9149960"/>
              <a:gd name="connsiteY406" fmla="*/ 2262811 h 6856674"/>
              <a:gd name="connsiteX407" fmla="*/ 3742415 w 9149960"/>
              <a:gd name="connsiteY407" fmla="*/ 2261485 h 6856674"/>
              <a:gd name="connsiteX408" fmla="*/ 3766932 w 9149960"/>
              <a:gd name="connsiteY408" fmla="*/ 2263472 h 6856674"/>
              <a:gd name="connsiteX409" fmla="*/ 3790786 w 9149960"/>
              <a:gd name="connsiteY409" fmla="*/ 2275399 h 6856674"/>
              <a:gd name="connsiteX410" fmla="*/ 3816627 w 9149960"/>
              <a:gd name="connsiteY410" fmla="*/ 2275399 h 6856674"/>
              <a:gd name="connsiteX411" fmla="*/ 3847107 w 9149960"/>
              <a:gd name="connsiteY411" fmla="*/ 2302565 h 6856674"/>
              <a:gd name="connsiteX412" fmla="*/ 3876925 w 9149960"/>
              <a:gd name="connsiteY412" fmla="*/ 2319795 h 6856674"/>
              <a:gd name="connsiteX413" fmla="*/ 3891502 w 9149960"/>
              <a:gd name="connsiteY413" fmla="*/ 2300580 h 6856674"/>
              <a:gd name="connsiteX414" fmla="*/ 3934572 w 9149960"/>
              <a:gd name="connsiteY414" fmla="*/ 2331722 h 6856674"/>
              <a:gd name="connsiteX415" fmla="*/ 3958426 w 9149960"/>
              <a:gd name="connsiteY415" fmla="*/ 2337685 h 6856674"/>
              <a:gd name="connsiteX416" fmla="*/ 3983605 w 9149960"/>
              <a:gd name="connsiteY416" fmla="*/ 2351600 h 6856674"/>
              <a:gd name="connsiteX417" fmla="*/ 4010109 w 9149960"/>
              <a:gd name="connsiteY417" fmla="*/ 2328409 h 6856674"/>
              <a:gd name="connsiteX418" fmla="*/ 4029987 w 9149960"/>
              <a:gd name="connsiteY418" fmla="*/ 2350937 h 6856674"/>
              <a:gd name="connsiteX419" fmla="*/ 4053841 w 9149960"/>
              <a:gd name="connsiteY419" fmla="*/ 2340997 h 6856674"/>
              <a:gd name="connsiteX420" fmla="*/ 4066431 w 9149960"/>
              <a:gd name="connsiteY420" fmla="*/ 2359551 h 6856674"/>
              <a:gd name="connsiteX421" fmla="*/ 4086309 w 9149960"/>
              <a:gd name="connsiteY421" fmla="*/ 2395995 h 6856674"/>
              <a:gd name="connsiteX422" fmla="*/ 4106187 w 9149960"/>
              <a:gd name="connsiteY422" fmla="*/ 2397982 h 6856674"/>
              <a:gd name="connsiteX423" fmla="*/ 4143956 w 9149960"/>
              <a:gd name="connsiteY423" fmla="*/ 2425812 h 6856674"/>
              <a:gd name="connsiteX424" fmla="*/ 4283099 w 9149960"/>
              <a:gd name="connsiteY424" fmla="*/ 2500688 h 6856674"/>
              <a:gd name="connsiteX425" fmla="*/ 4299002 w 9149960"/>
              <a:gd name="connsiteY425" fmla="*/ 2510628 h 6856674"/>
              <a:gd name="connsiteX426" fmla="*/ 4281774 w 9149960"/>
              <a:gd name="connsiteY426" fmla="*/ 2503338 h 6856674"/>
              <a:gd name="connsiteX427" fmla="*/ 4139981 w 9149960"/>
              <a:gd name="connsiteY427" fmla="*/ 2429125 h 6856674"/>
              <a:gd name="connsiteX428" fmla="*/ 4057817 w 9149960"/>
              <a:gd name="connsiteY428" fmla="*/ 2409911 h 6856674"/>
              <a:gd name="connsiteX429" fmla="*/ 4048540 w 9149960"/>
              <a:gd name="connsiteY429" fmla="*/ 2411897 h 6856674"/>
              <a:gd name="connsiteX430" fmla="*/ 4051191 w 9149960"/>
              <a:gd name="connsiteY430" fmla="*/ 2419186 h 6856674"/>
              <a:gd name="connsiteX431" fmla="*/ 4076370 w 9149960"/>
              <a:gd name="connsiteY431" fmla="*/ 2436414 h 6856674"/>
              <a:gd name="connsiteX432" fmla="*/ 4184375 w 9149960"/>
              <a:gd name="connsiteY432" fmla="*/ 2502677 h 6856674"/>
              <a:gd name="connsiteX433" fmla="*/ 4238042 w 9149960"/>
              <a:gd name="connsiteY433" fmla="*/ 2527856 h 6856674"/>
              <a:gd name="connsiteX434" fmla="*/ 4254607 w 9149960"/>
              <a:gd name="connsiteY434" fmla="*/ 2533819 h 6856674"/>
              <a:gd name="connsiteX435" fmla="*/ 4302316 w 9149960"/>
              <a:gd name="connsiteY435" fmla="*/ 2531832 h 6856674"/>
              <a:gd name="connsiteX436" fmla="*/ 4320868 w 9149960"/>
              <a:gd name="connsiteY436" fmla="*/ 2593452 h 6856674"/>
              <a:gd name="connsiteX437" fmla="*/ 4328819 w 9149960"/>
              <a:gd name="connsiteY437" fmla="*/ 2598753 h 6856674"/>
              <a:gd name="connsiteX438" fmla="*/ 4391104 w 9149960"/>
              <a:gd name="connsiteY438" fmla="*/ 2665013 h 6856674"/>
              <a:gd name="connsiteX439" fmla="*/ 4399718 w 9149960"/>
              <a:gd name="connsiteY439" fmla="*/ 2674953 h 6856674"/>
              <a:gd name="connsiteX440" fmla="*/ 4435499 w 9149960"/>
              <a:gd name="connsiteY440" fmla="*/ 2706096 h 6856674"/>
              <a:gd name="connsiteX441" fmla="*/ 4458690 w 9149960"/>
              <a:gd name="connsiteY441" fmla="*/ 2710071 h 6856674"/>
              <a:gd name="connsiteX442" fmla="*/ 4471280 w 9149960"/>
              <a:gd name="connsiteY442" fmla="*/ 2718023 h 6856674"/>
              <a:gd name="connsiteX443" fmla="*/ 4488508 w 9149960"/>
              <a:gd name="connsiteY443" fmla="*/ 2686218 h 6856674"/>
              <a:gd name="connsiteX444" fmla="*/ 4485857 w 9149960"/>
              <a:gd name="connsiteY444" fmla="*/ 2741876 h 6856674"/>
              <a:gd name="connsiteX445" fmla="*/ 4489833 w 9149960"/>
              <a:gd name="connsiteY445" fmla="*/ 2747178 h 6856674"/>
              <a:gd name="connsiteX446" fmla="*/ 4509048 w 9149960"/>
              <a:gd name="connsiteY446" fmla="*/ 2764405 h 6856674"/>
              <a:gd name="connsiteX447" fmla="*/ 4526276 w 9149960"/>
              <a:gd name="connsiteY447" fmla="*/ 2745189 h 6856674"/>
              <a:gd name="connsiteX448" fmla="*/ 4509048 w 9149960"/>
              <a:gd name="connsiteY448" fmla="*/ 2660376 h 6856674"/>
              <a:gd name="connsiteX449" fmla="*/ 4491821 w 9149960"/>
              <a:gd name="connsiteY449" fmla="*/ 2651761 h 6856674"/>
              <a:gd name="connsiteX450" fmla="*/ 4487182 w 9149960"/>
              <a:gd name="connsiteY450" fmla="*/ 2637848 h 6856674"/>
              <a:gd name="connsiteX451" fmla="*/ 4499109 w 9149960"/>
              <a:gd name="connsiteY451" fmla="*/ 2641822 h 6856674"/>
              <a:gd name="connsiteX452" fmla="*/ 4509048 w 9149960"/>
              <a:gd name="connsiteY452" fmla="*/ 2640497 h 6856674"/>
              <a:gd name="connsiteX453" fmla="*/ 4522963 w 9149960"/>
              <a:gd name="connsiteY453" fmla="*/ 2640497 h 6856674"/>
              <a:gd name="connsiteX454" fmla="*/ 4527602 w 9149960"/>
              <a:gd name="connsiteY454" fmla="*/ 2631884 h 6856674"/>
              <a:gd name="connsiteX455" fmla="*/ 4539529 w 9149960"/>
              <a:gd name="connsiteY455" fmla="*/ 2592789 h 6856674"/>
              <a:gd name="connsiteX456" fmla="*/ 4560069 w 9149960"/>
              <a:gd name="connsiteY456" fmla="*/ 2511291 h 6856674"/>
              <a:gd name="connsiteX457" fmla="*/ 4571996 w 9149960"/>
              <a:gd name="connsiteY457" fmla="*/ 2497376 h 6856674"/>
              <a:gd name="connsiteX458" fmla="*/ 4579285 w 9149960"/>
              <a:gd name="connsiteY458" fmla="*/ 2511291 h 6856674"/>
              <a:gd name="connsiteX459" fmla="*/ 4561395 w 9149960"/>
              <a:gd name="connsiteY459" fmla="*/ 2622607 h 6856674"/>
              <a:gd name="connsiteX460" fmla="*/ 4552781 w 9149960"/>
              <a:gd name="connsiteY460" fmla="*/ 2690855 h 6856674"/>
              <a:gd name="connsiteX461" fmla="*/ 4545492 w 9149960"/>
              <a:gd name="connsiteY461" fmla="*/ 2805488 h 6856674"/>
              <a:gd name="connsiteX462" fmla="*/ 4552781 w 9149960"/>
              <a:gd name="connsiteY462" fmla="*/ 2849219 h 6856674"/>
              <a:gd name="connsiteX463" fmla="*/ 4579948 w 9149960"/>
              <a:gd name="connsiteY463" fmla="*/ 2906867 h 6856674"/>
              <a:gd name="connsiteX464" fmla="*/ 4580610 w 9149960"/>
              <a:gd name="connsiteY464" fmla="*/ 2909517 h 6856674"/>
              <a:gd name="connsiteX465" fmla="*/ 4585911 w 9149960"/>
              <a:gd name="connsiteY465" fmla="*/ 2915480 h 6856674"/>
              <a:gd name="connsiteX466" fmla="*/ 4600489 w 9149960"/>
              <a:gd name="connsiteY466" fmla="*/ 2918794 h 6856674"/>
              <a:gd name="connsiteX467" fmla="*/ 4601815 w 9149960"/>
              <a:gd name="connsiteY467" fmla="*/ 2900902 h 6856674"/>
              <a:gd name="connsiteX468" fmla="*/ 4587900 w 9149960"/>
              <a:gd name="connsiteY468" fmla="*/ 2867772 h 6856674"/>
              <a:gd name="connsiteX469" fmla="*/ 4569346 w 9149960"/>
              <a:gd name="connsiteY469" fmla="*/ 2841268 h 6856674"/>
              <a:gd name="connsiteX470" fmla="*/ 4571996 w 9149960"/>
              <a:gd name="connsiteY470" fmla="*/ 2839280 h 6856674"/>
              <a:gd name="connsiteX471" fmla="*/ 4597176 w 9149960"/>
              <a:gd name="connsiteY471" fmla="*/ 2861809 h 6856674"/>
              <a:gd name="connsiteX472" fmla="*/ 4607115 w 9149960"/>
              <a:gd name="connsiteY472" fmla="*/ 2875723 h 6856674"/>
              <a:gd name="connsiteX473" fmla="*/ 4615730 w 9149960"/>
              <a:gd name="connsiteY473" fmla="*/ 2857170 h 6856674"/>
              <a:gd name="connsiteX474" fmla="*/ 4628318 w 9149960"/>
              <a:gd name="connsiteY474" fmla="*/ 2868435 h 6856674"/>
              <a:gd name="connsiteX475" fmla="*/ 4637595 w 9149960"/>
              <a:gd name="connsiteY475" fmla="*/ 2858496 h 6856674"/>
              <a:gd name="connsiteX476" fmla="*/ 4648859 w 9149960"/>
              <a:gd name="connsiteY476" fmla="*/ 2877049 h 6856674"/>
              <a:gd name="connsiteX477" fmla="*/ 4647534 w 9149960"/>
              <a:gd name="connsiteY477" fmla="*/ 2906867 h 6856674"/>
              <a:gd name="connsiteX478" fmla="*/ 4642895 w 9149960"/>
              <a:gd name="connsiteY478" fmla="*/ 2928732 h 6856674"/>
              <a:gd name="connsiteX479" fmla="*/ 4632957 w 9149960"/>
              <a:gd name="connsiteY479" fmla="*/ 2935359 h 6856674"/>
              <a:gd name="connsiteX480" fmla="*/ 4615066 w 9149960"/>
              <a:gd name="connsiteY480" fmla="*/ 2916143 h 6856674"/>
              <a:gd name="connsiteX481" fmla="*/ 4609102 w 9149960"/>
              <a:gd name="connsiteY481" fmla="*/ 2939335 h 6856674"/>
              <a:gd name="connsiteX482" fmla="*/ 4619704 w 9149960"/>
              <a:gd name="connsiteY482" fmla="*/ 2945298 h 6856674"/>
              <a:gd name="connsiteX483" fmla="*/ 4609102 w 9149960"/>
              <a:gd name="connsiteY483" fmla="*/ 2941985 h 6856674"/>
              <a:gd name="connsiteX484" fmla="*/ 4626330 w 9149960"/>
              <a:gd name="connsiteY484" fmla="*/ 2967826 h 6856674"/>
              <a:gd name="connsiteX485" fmla="*/ 4604464 w 9149960"/>
              <a:gd name="connsiteY485" fmla="*/ 2975115 h 6856674"/>
              <a:gd name="connsiteX486" fmla="*/ 4616391 w 9149960"/>
              <a:gd name="connsiteY486" fmla="*/ 2999631 h 6856674"/>
              <a:gd name="connsiteX487" fmla="*/ 4605127 w 9149960"/>
              <a:gd name="connsiteY487" fmla="*/ 3026136 h 6856674"/>
              <a:gd name="connsiteX488" fmla="*/ 4544829 w 9149960"/>
              <a:gd name="connsiteY488" fmla="*/ 3107636 h 6856674"/>
              <a:gd name="connsiteX489" fmla="*/ 4297676 w 9149960"/>
              <a:gd name="connsiteY489" fmla="*/ 3451528 h 6856674"/>
              <a:gd name="connsiteX490" fmla="*/ 3913368 w 9149960"/>
              <a:gd name="connsiteY490" fmla="*/ 3988241 h 6856674"/>
              <a:gd name="connsiteX491" fmla="*/ 3956438 w 9149960"/>
              <a:gd name="connsiteY491" fmla="*/ 4014745 h 6856674"/>
              <a:gd name="connsiteX492" fmla="*/ 3994207 w 9149960"/>
              <a:gd name="connsiteY492" fmla="*/ 4041912 h 6856674"/>
              <a:gd name="connsiteX493" fmla="*/ 4006796 w 9149960"/>
              <a:gd name="connsiteY493" fmla="*/ 4047213 h 6856674"/>
              <a:gd name="connsiteX494" fmla="*/ 4008784 w 9149960"/>
              <a:gd name="connsiteY494" fmla="*/ 4034623 h 6856674"/>
              <a:gd name="connsiteX495" fmla="*/ 3998845 w 9149960"/>
              <a:gd name="connsiteY495" fmla="*/ 4025347 h 6856674"/>
              <a:gd name="connsiteX496" fmla="*/ 4020711 w 9149960"/>
              <a:gd name="connsiteY496" fmla="*/ 4026009 h 6856674"/>
              <a:gd name="connsiteX497" fmla="*/ 4063781 w 9149960"/>
              <a:gd name="connsiteY497" fmla="*/ 4040586 h 6856674"/>
              <a:gd name="connsiteX498" fmla="*/ 4073057 w 9149960"/>
              <a:gd name="connsiteY498" fmla="*/ 4063115 h 6856674"/>
              <a:gd name="connsiteX499" fmla="*/ 4124740 w 9149960"/>
              <a:gd name="connsiteY499" fmla="*/ 4075705 h 6856674"/>
              <a:gd name="connsiteX500" fmla="*/ 4204248 w 9149960"/>
              <a:gd name="connsiteY500" fmla="*/ 4096908 h 6856674"/>
              <a:gd name="connsiteX501" fmla="*/ 4218826 w 9149960"/>
              <a:gd name="connsiteY501" fmla="*/ 4118774 h 6856674"/>
              <a:gd name="connsiteX502" fmla="*/ 4206236 w 9149960"/>
              <a:gd name="connsiteY502" fmla="*/ 4133352 h 6856674"/>
              <a:gd name="connsiteX503" fmla="*/ 4236054 w 9149960"/>
              <a:gd name="connsiteY503" fmla="*/ 4133352 h 6856674"/>
              <a:gd name="connsiteX504" fmla="*/ 4316229 w 9149960"/>
              <a:gd name="connsiteY504" fmla="*/ 4141965 h 6856674"/>
              <a:gd name="connsiteX505" fmla="*/ 4359299 w 9149960"/>
              <a:gd name="connsiteY505" fmla="*/ 4143954 h 6856674"/>
              <a:gd name="connsiteX506" fmla="*/ 4397730 w 9149960"/>
              <a:gd name="connsiteY506" fmla="*/ 4149254 h 6856674"/>
              <a:gd name="connsiteX507" fmla="*/ 4397730 w 9149960"/>
              <a:gd name="connsiteY507" fmla="*/ 4183710 h 6856674"/>
              <a:gd name="connsiteX508" fmla="*/ 4449414 w 9149960"/>
              <a:gd name="connsiteY508" fmla="*/ 4220154 h 6856674"/>
              <a:gd name="connsiteX509" fmla="*/ 4459353 w 9149960"/>
              <a:gd name="connsiteY509" fmla="*/ 4226117 h 6856674"/>
              <a:gd name="connsiteX510" fmla="*/ 4489170 w 9149960"/>
              <a:gd name="connsiteY510" fmla="*/ 4287740 h 6856674"/>
              <a:gd name="connsiteX511" fmla="*/ 4546155 w 9149960"/>
              <a:gd name="connsiteY511" fmla="*/ 4309606 h 6856674"/>
              <a:gd name="connsiteX512" fmla="*/ 4536878 w 9149960"/>
              <a:gd name="connsiteY512" fmla="*/ 4327496 h 6856674"/>
              <a:gd name="connsiteX513" fmla="*/ 4574647 w 9149960"/>
              <a:gd name="connsiteY513" fmla="*/ 4340086 h 6856674"/>
              <a:gd name="connsiteX514" fmla="*/ 4537541 w 9149960"/>
              <a:gd name="connsiteY514" fmla="*/ 4370566 h 6856674"/>
              <a:gd name="connsiteX515" fmla="*/ 4585911 w 9149960"/>
              <a:gd name="connsiteY515" fmla="*/ 4381168 h 6856674"/>
              <a:gd name="connsiteX516" fmla="*/ 4558744 w 9149960"/>
              <a:gd name="connsiteY516" fmla="*/ 4383155 h 6856674"/>
              <a:gd name="connsiteX517" fmla="*/ 4590550 w 9149960"/>
              <a:gd name="connsiteY517" fmla="*/ 4389119 h 6856674"/>
              <a:gd name="connsiteX518" fmla="*/ 4643558 w 9149960"/>
              <a:gd name="connsiteY518" fmla="*/ 4405684 h 6856674"/>
              <a:gd name="connsiteX519" fmla="*/ 4672713 w 9149960"/>
              <a:gd name="connsiteY519" fmla="*/ 4438152 h 6856674"/>
              <a:gd name="connsiteX520" fmla="*/ 4690603 w 9149960"/>
              <a:gd name="connsiteY520" fmla="*/ 4464656 h 6856674"/>
              <a:gd name="connsiteX521" fmla="*/ 4697229 w 9149960"/>
              <a:gd name="connsiteY521" fmla="*/ 4468632 h 6856674"/>
              <a:gd name="connsiteX522" fmla="*/ 4746263 w 9149960"/>
              <a:gd name="connsiteY522" fmla="*/ 4481221 h 6856674"/>
              <a:gd name="connsiteX523" fmla="*/ 4780718 w 9149960"/>
              <a:gd name="connsiteY523" fmla="*/ 4490498 h 6856674"/>
              <a:gd name="connsiteX524" fmla="*/ 4781381 w 9149960"/>
              <a:gd name="connsiteY524" fmla="*/ 4501100 h 6856674"/>
              <a:gd name="connsiteX525" fmla="*/ 4729697 w 9149960"/>
              <a:gd name="connsiteY525" fmla="*/ 4496461 h 6856674"/>
              <a:gd name="connsiteX526" fmla="*/ 4757527 w 9149960"/>
              <a:gd name="connsiteY526" fmla="*/ 4517665 h 6856674"/>
              <a:gd name="connsiteX527" fmla="*/ 4874808 w 9149960"/>
              <a:gd name="connsiteY527" fmla="*/ 4543507 h 6856674"/>
              <a:gd name="connsiteX528" fmla="*/ 4893362 w 9149960"/>
              <a:gd name="connsiteY528" fmla="*/ 4561397 h 6856674"/>
              <a:gd name="connsiteX529" fmla="*/ 4879447 w 9149960"/>
              <a:gd name="connsiteY529" fmla="*/ 4566035 h 6856674"/>
              <a:gd name="connsiteX530" fmla="*/ 4864869 w 9149960"/>
              <a:gd name="connsiteY530" fmla="*/ 4577962 h 6856674"/>
              <a:gd name="connsiteX531" fmla="*/ 4883422 w 9149960"/>
              <a:gd name="connsiteY531" fmla="*/ 4583263 h 6856674"/>
              <a:gd name="connsiteX532" fmla="*/ 4963598 w 9149960"/>
              <a:gd name="connsiteY532" fmla="*/ 4587239 h 6856674"/>
              <a:gd name="connsiteX533" fmla="*/ 4919203 w 9149960"/>
              <a:gd name="connsiteY533" fmla="*/ 4566698 h 6856674"/>
              <a:gd name="connsiteX534" fmla="*/ 4905289 w 9149960"/>
              <a:gd name="connsiteY534" fmla="*/ 4536881 h 6856674"/>
              <a:gd name="connsiteX535" fmla="*/ 4947033 w 9149960"/>
              <a:gd name="connsiteY535" fmla="*/ 4538206 h 6856674"/>
              <a:gd name="connsiteX536" fmla="*/ 4945045 w 9149960"/>
              <a:gd name="connsiteY536" fmla="*/ 4534230 h 6856674"/>
              <a:gd name="connsiteX537" fmla="*/ 4962273 w 9149960"/>
              <a:gd name="connsiteY537" fmla="*/ 4525616 h 6856674"/>
              <a:gd name="connsiteX538" fmla="*/ 5023233 w 9149960"/>
              <a:gd name="connsiteY538" fmla="*/ 4521641 h 6856674"/>
              <a:gd name="connsiteX539" fmla="*/ 5104071 w 9149960"/>
              <a:gd name="connsiteY539" fmla="*/ 4565373 h 6856674"/>
              <a:gd name="connsiteX540" fmla="*/ 5136539 w 9149960"/>
              <a:gd name="connsiteY540" fmla="*/ 4553446 h 6856674"/>
              <a:gd name="connsiteX541" fmla="*/ 5212077 w 9149960"/>
              <a:gd name="connsiteY541" fmla="*/ 4581276 h 6856674"/>
              <a:gd name="connsiteX542" fmla="*/ 5162381 w 9149960"/>
              <a:gd name="connsiteY542" fmla="*/ 4570674 h 6856674"/>
              <a:gd name="connsiteX543" fmla="*/ 5206113 w 9149960"/>
              <a:gd name="connsiteY543" fmla="*/ 4587902 h 6856674"/>
              <a:gd name="connsiteX544" fmla="*/ 5231955 w 9149960"/>
              <a:gd name="connsiteY544" fmla="*/ 4601816 h 6856674"/>
              <a:gd name="connsiteX545" fmla="*/ 5223341 w 9149960"/>
              <a:gd name="connsiteY545" fmla="*/ 4605792 h 6856674"/>
              <a:gd name="connsiteX546" fmla="*/ 5233944 w 9149960"/>
              <a:gd name="connsiteY546" fmla="*/ 4605792 h 6856674"/>
              <a:gd name="connsiteX547" fmla="*/ 5252495 w 9149960"/>
              <a:gd name="connsiteY547" fmla="*/ 4608442 h 6856674"/>
              <a:gd name="connsiteX548" fmla="*/ 5243219 w 9149960"/>
              <a:gd name="connsiteY548" fmla="*/ 4595190 h 6856674"/>
              <a:gd name="connsiteX549" fmla="*/ 5243882 w 9149960"/>
              <a:gd name="connsiteY549" fmla="*/ 4583926 h 6856674"/>
              <a:gd name="connsiteX550" fmla="*/ 5263760 w 9149960"/>
              <a:gd name="connsiteY550" fmla="*/ 4591877 h 6856674"/>
              <a:gd name="connsiteX551" fmla="*/ 5280988 w 9149960"/>
              <a:gd name="connsiteY551" fmla="*/ 4624345 h 6856674"/>
              <a:gd name="connsiteX552" fmla="*/ 5277012 w 9149960"/>
              <a:gd name="connsiteY552" fmla="*/ 4623682 h 6856674"/>
              <a:gd name="connsiteX553" fmla="*/ 5303285 w 9149960"/>
              <a:gd name="connsiteY553" fmla="*/ 4636944 h 6856674"/>
              <a:gd name="connsiteX554" fmla="*/ 5290926 w 9149960"/>
              <a:gd name="connsiteY554" fmla="*/ 4628320 h 6856674"/>
              <a:gd name="connsiteX555" fmla="*/ 5277011 w 9149960"/>
              <a:gd name="connsiteY555" fmla="*/ 4591214 h 6856674"/>
              <a:gd name="connsiteX556" fmla="*/ 5288276 w 9149960"/>
              <a:gd name="connsiteY556" fmla="*/ 4580612 h 6856674"/>
              <a:gd name="connsiteX557" fmla="*/ 5328695 w 9149960"/>
              <a:gd name="connsiteY557" fmla="*/ 4628983 h 6856674"/>
              <a:gd name="connsiteX558" fmla="*/ 5335321 w 9149960"/>
              <a:gd name="connsiteY558" fmla="*/ 4644886 h 6856674"/>
              <a:gd name="connsiteX559" fmla="*/ 5313455 w 9149960"/>
              <a:gd name="connsiteY559" fmla="*/ 4632296 h 6856674"/>
              <a:gd name="connsiteX560" fmla="*/ 5317356 w 9149960"/>
              <a:gd name="connsiteY560" fmla="*/ 4642700 h 6856674"/>
              <a:gd name="connsiteX561" fmla="*/ 5351887 w 9149960"/>
              <a:gd name="connsiteY561" fmla="*/ 4651512 h 6856674"/>
              <a:gd name="connsiteX562" fmla="*/ 5332671 w 9149960"/>
              <a:gd name="connsiteY562" fmla="*/ 4625008 h 6856674"/>
              <a:gd name="connsiteX563" fmla="*/ 5331346 w 9149960"/>
              <a:gd name="connsiteY563" fmla="*/ 4623682 h 6856674"/>
              <a:gd name="connsiteX564" fmla="*/ 5335984 w 9149960"/>
              <a:gd name="connsiteY564" fmla="*/ 4621694 h 6856674"/>
              <a:gd name="connsiteX565" fmla="*/ 5310805 w 9149960"/>
              <a:gd name="connsiteY565" fmla="*/ 4583926 h 6856674"/>
              <a:gd name="connsiteX566" fmla="*/ 5322732 w 9149960"/>
              <a:gd name="connsiteY566" fmla="*/ 4583263 h 6856674"/>
              <a:gd name="connsiteX567" fmla="*/ 5324720 w 9149960"/>
              <a:gd name="connsiteY567" fmla="*/ 4581938 h 6856674"/>
              <a:gd name="connsiteX568" fmla="*/ 5324058 w 9149960"/>
              <a:gd name="connsiteY568" fmla="*/ 4579950 h 6856674"/>
              <a:gd name="connsiteX569" fmla="*/ 5322069 w 9149960"/>
              <a:gd name="connsiteY569" fmla="*/ 4576637 h 6856674"/>
              <a:gd name="connsiteX570" fmla="*/ 5332010 w 9149960"/>
              <a:gd name="connsiteY570" fmla="*/ 4578625 h 6856674"/>
              <a:gd name="connsiteX571" fmla="*/ 5373753 w 9149960"/>
              <a:gd name="connsiteY571" fmla="*/ 4647536 h 6856674"/>
              <a:gd name="connsiteX572" fmla="*/ 5383692 w 9149960"/>
              <a:gd name="connsiteY572" fmla="*/ 4650849 h 6856674"/>
              <a:gd name="connsiteX573" fmla="*/ 5384355 w 9149960"/>
              <a:gd name="connsiteY573" fmla="*/ 4651512 h 6856674"/>
              <a:gd name="connsiteX574" fmla="*/ 5384355 w 9149960"/>
              <a:gd name="connsiteY574" fmla="*/ 4662776 h 6856674"/>
              <a:gd name="connsiteX575" fmla="*/ 5407546 w 9149960"/>
              <a:gd name="connsiteY575" fmla="*/ 4676691 h 6856674"/>
              <a:gd name="connsiteX576" fmla="*/ 5406883 w 9149960"/>
              <a:gd name="connsiteY576" fmla="*/ 4676028 h 6856674"/>
              <a:gd name="connsiteX577" fmla="*/ 5406221 w 9149960"/>
              <a:gd name="connsiteY577" fmla="*/ 4670065 h 6856674"/>
              <a:gd name="connsiteX578" fmla="*/ 5472482 w 9149960"/>
              <a:gd name="connsiteY578" fmla="*/ 4685305 h 6856674"/>
              <a:gd name="connsiteX579" fmla="*/ 5474469 w 9149960"/>
              <a:gd name="connsiteY579" fmla="*/ 4678679 h 6856674"/>
              <a:gd name="connsiteX580" fmla="*/ 5502299 w 9149960"/>
              <a:gd name="connsiteY580" fmla="*/ 4692594 h 6856674"/>
              <a:gd name="connsiteX581" fmla="*/ 5593077 w 9149960"/>
              <a:gd name="connsiteY581" fmla="*/ 4750903 h 6856674"/>
              <a:gd name="connsiteX582" fmla="*/ 5597715 w 9149960"/>
              <a:gd name="connsiteY582" fmla="*/ 4751566 h 6856674"/>
              <a:gd name="connsiteX583" fmla="*/ 5661325 w 9149960"/>
              <a:gd name="connsiteY583" fmla="*/ 4797948 h 6856674"/>
              <a:gd name="connsiteX584" fmla="*/ 5669939 w 9149960"/>
              <a:gd name="connsiteY584" fmla="*/ 4788009 h 6856674"/>
              <a:gd name="connsiteX585" fmla="*/ 5699094 w 9149960"/>
              <a:gd name="connsiteY585" fmla="*/ 4774094 h 6856674"/>
              <a:gd name="connsiteX586" fmla="*/ 5685842 w 9149960"/>
              <a:gd name="connsiteY586" fmla="*/ 4772769 h 6856674"/>
              <a:gd name="connsiteX587" fmla="*/ 5717647 w 9149960"/>
              <a:gd name="connsiteY587" fmla="*/ 4755542 h 6856674"/>
              <a:gd name="connsiteX588" fmla="*/ 5716322 w 9149960"/>
              <a:gd name="connsiteY588" fmla="*/ 4780721 h 6856674"/>
              <a:gd name="connsiteX589" fmla="*/ 5763367 w 9149960"/>
              <a:gd name="connsiteY589" fmla="*/ 4764155 h 6856674"/>
              <a:gd name="connsiteX590" fmla="*/ 5769330 w 9149960"/>
              <a:gd name="connsiteY590" fmla="*/ 4789334 h 6856674"/>
              <a:gd name="connsiteX591" fmla="*/ 5738850 w 9149960"/>
              <a:gd name="connsiteY591" fmla="*/ 4802587 h 6856674"/>
              <a:gd name="connsiteX592" fmla="*/ 5835591 w 9149960"/>
              <a:gd name="connsiteY592" fmla="*/ 4809876 h 6856674"/>
              <a:gd name="connsiteX593" fmla="*/ 5768668 w 9149960"/>
              <a:gd name="connsiteY593" fmla="*/ 4817164 h 6856674"/>
              <a:gd name="connsiteX594" fmla="*/ 5810412 w 9149960"/>
              <a:gd name="connsiteY594" fmla="*/ 4863547 h 6856674"/>
              <a:gd name="connsiteX595" fmla="*/ 5825652 w 9149960"/>
              <a:gd name="connsiteY595" fmla="*/ 4901315 h 6856674"/>
              <a:gd name="connsiteX596" fmla="*/ 5823664 w 9149960"/>
              <a:gd name="connsiteY596" fmla="*/ 4915230 h 6856674"/>
              <a:gd name="connsiteX597" fmla="*/ 5818363 w 9149960"/>
              <a:gd name="connsiteY597" fmla="*/ 4924507 h 6856674"/>
              <a:gd name="connsiteX598" fmla="*/ 5897877 w 9149960"/>
              <a:gd name="connsiteY598" fmla="*/ 4936434 h 6856674"/>
              <a:gd name="connsiteX599" fmla="*/ 5922393 w 9149960"/>
              <a:gd name="connsiteY599" fmla="*/ 4940409 h 6856674"/>
              <a:gd name="connsiteX600" fmla="*/ 5929019 w 9149960"/>
              <a:gd name="connsiteY600" fmla="*/ 4977515 h 6856674"/>
              <a:gd name="connsiteX601" fmla="*/ 5992629 w 9149960"/>
              <a:gd name="connsiteY601" fmla="*/ 5003357 h 6856674"/>
              <a:gd name="connsiteX602" fmla="*/ 5978715 w 9149960"/>
              <a:gd name="connsiteY602" fmla="*/ 5020585 h 6856674"/>
              <a:gd name="connsiteX603" fmla="*/ 6001906 w 9149960"/>
              <a:gd name="connsiteY603" fmla="*/ 5035162 h 6856674"/>
              <a:gd name="connsiteX604" fmla="*/ 5981365 w 9149960"/>
              <a:gd name="connsiteY604" fmla="*/ 5059679 h 6856674"/>
              <a:gd name="connsiteX605" fmla="*/ 5999256 w 9149960"/>
              <a:gd name="connsiteY605" fmla="*/ 5077569 h 6856674"/>
              <a:gd name="connsiteX606" fmla="*/ 6011845 w 9149960"/>
              <a:gd name="connsiteY606" fmla="*/ 5083533 h 6856674"/>
              <a:gd name="connsiteX607" fmla="*/ 6027085 w 9149960"/>
              <a:gd name="connsiteY607" fmla="*/ 5093472 h 6856674"/>
              <a:gd name="connsiteX608" fmla="*/ 6042325 w 9149960"/>
              <a:gd name="connsiteY608" fmla="*/ 5102086 h 6856674"/>
              <a:gd name="connsiteX609" fmla="*/ 6055577 w 9149960"/>
              <a:gd name="connsiteY609" fmla="*/ 5112025 h 6856674"/>
              <a:gd name="connsiteX610" fmla="*/ 6061541 w 9149960"/>
              <a:gd name="connsiteY610" fmla="*/ 5123289 h 6856674"/>
              <a:gd name="connsiteX611" fmla="*/ 6111899 w 9149960"/>
              <a:gd name="connsiteY611" fmla="*/ 5133891 h 6856674"/>
              <a:gd name="connsiteX612" fmla="*/ 6063529 w 9149960"/>
              <a:gd name="connsiteY612" fmla="*/ 5132566 h 6856674"/>
              <a:gd name="connsiteX613" fmla="*/ 6048951 w 9149960"/>
              <a:gd name="connsiteY613" fmla="*/ 5133891 h 6856674"/>
              <a:gd name="connsiteX614" fmla="*/ 6056240 w 9149960"/>
              <a:gd name="connsiteY614" fmla="*/ 5142505 h 6856674"/>
              <a:gd name="connsiteX615" fmla="*/ 6081419 w 9149960"/>
              <a:gd name="connsiteY615" fmla="*/ 5148468 h 6856674"/>
              <a:gd name="connsiteX616" fmla="*/ 6169546 w 9149960"/>
              <a:gd name="connsiteY616" fmla="*/ 5167021 h 6856674"/>
              <a:gd name="connsiteX617" fmla="*/ 6172859 w 9149960"/>
              <a:gd name="connsiteY617" fmla="*/ 5169672 h 6856674"/>
              <a:gd name="connsiteX618" fmla="*/ 6204664 w 9149960"/>
              <a:gd name="connsiteY618" fmla="*/ 5184249 h 6856674"/>
              <a:gd name="connsiteX619" fmla="*/ 6186111 w 9149960"/>
              <a:gd name="connsiteY619" fmla="*/ 5202140 h 6856674"/>
              <a:gd name="connsiteX620" fmla="*/ 6217254 w 9149960"/>
              <a:gd name="connsiteY620" fmla="*/ 5194851 h 6856674"/>
              <a:gd name="connsiteX621" fmla="*/ 6231169 w 9149960"/>
              <a:gd name="connsiteY621" fmla="*/ 5183587 h 6856674"/>
              <a:gd name="connsiteX622" fmla="*/ 6180810 w 9149960"/>
              <a:gd name="connsiteY622" fmla="*/ 5164371 h 6856674"/>
              <a:gd name="connsiteX623" fmla="*/ 6205990 w 9149960"/>
              <a:gd name="connsiteY623" fmla="*/ 5125277 h 6856674"/>
              <a:gd name="connsiteX624" fmla="*/ 6255023 w 9149960"/>
              <a:gd name="connsiteY624" fmla="*/ 5178286 h 6856674"/>
              <a:gd name="connsiteX625" fmla="*/ 6269600 w 9149960"/>
              <a:gd name="connsiteY625" fmla="*/ 5189550 h 6856674"/>
              <a:gd name="connsiteX626" fmla="*/ 6303393 w 9149960"/>
              <a:gd name="connsiteY626" fmla="*/ 5220030 h 6856674"/>
              <a:gd name="connsiteX627" fmla="*/ 6286165 w 9149960"/>
              <a:gd name="connsiteY627" fmla="*/ 5230632 h 6856674"/>
              <a:gd name="connsiteX628" fmla="*/ 6400134 w 9149960"/>
              <a:gd name="connsiteY628" fmla="*/ 5262437 h 6856674"/>
              <a:gd name="connsiteX629" fmla="*/ 6457781 w 9149960"/>
              <a:gd name="connsiteY629" fmla="*/ 5271051 h 6856674"/>
              <a:gd name="connsiteX630" fmla="*/ 6470370 w 9149960"/>
              <a:gd name="connsiteY630" fmla="*/ 5298881 h 6856674"/>
              <a:gd name="connsiteX631" fmla="*/ 6528017 w 9149960"/>
              <a:gd name="connsiteY631" fmla="*/ 5339300 h 6856674"/>
              <a:gd name="connsiteX632" fmla="*/ 6553196 w 9149960"/>
              <a:gd name="connsiteY632" fmla="*/ 5357853 h 6856674"/>
              <a:gd name="connsiteX633" fmla="*/ 6611506 w 9149960"/>
              <a:gd name="connsiteY633" fmla="*/ 5383032 h 6856674"/>
              <a:gd name="connsiteX634" fmla="*/ 6626746 w 9149960"/>
              <a:gd name="connsiteY634" fmla="*/ 5385020 h 6856674"/>
              <a:gd name="connsiteX635" fmla="*/ 6663852 w 9149960"/>
              <a:gd name="connsiteY635" fmla="*/ 5389658 h 6856674"/>
              <a:gd name="connsiteX636" fmla="*/ 6653913 w 9149960"/>
              <a:gd name="connsiteY636" fmla="*/ 5409536 h 6856674"/>
              <a:gd name="connsiteX637" fmla="*/ 6653913 w 9149960"/>
              <a:gd name="connsiteY637" fmla="*/ 5422126 h 6856674"/>
              <a:gd name="connsiteX638" fmla="*/ 6694995 w 9149960"/>
              <a:gd name="connsiteY638" fmla="*/ 5447968 h 6856674"/>
              <a:gd name="connsiteX639" fmla="*/ 6683068 w 9149960"/>
              <a:gd name="connsiteY639" fmla="*/ 5390321 h 6856674"/>
              <a:gd name="connsiteX640" fmla="*/ 6700958 w 9149960"/>
              <a:gd name="connsiteY640" fmla="*/ 5427426 h 6856674"/>
              <a:gd name="connsiteX641" fmla="*/ 6710897 w 9149960"/>
              <a:gd name="connsiteY641" fmla="*/ 5453268 h 6856674"/>
              <a:gd name="connsiteX642" fmla="*/ 6738727 w 9149960"/>
              <a:gd name="connsiteY642" fmla="*/ 5467183 h 6856674"/>
              <a:gd name="connsiteX643" fmla="*/ 6797036 w 9149960"/>
              <a:gd name="connsiteY643" fmla="*/ 5516216 h 6856674"/>
              <a:gd name="connsiteX644" fmla="*/ 6793061 w 9149960"/>
              <a:gd name="connsiteY644" fmla="*/ 5532781 h 6856674"/>
              <a:gd name="connsiteX645" fmla="*/ 6782459 w 9149960"/>
              <a:gd name="connsiteY645" fmla="*/ 5546696 h 6856674"/>
              <a:gd name="connsiteX646" fmla="*/ 6810951 w 9149960"/>
              <a:gd name="connsiteY646" fmla="*/ 5548684 h 6856674"/>
              <a:gd name="connsiteX647" fmla="*/ 6834143 w 9149960"/>
              <a:gd name="connsiteY647" fmla="*/ 5540070 h 6856674"/>
              <a:gd name="connsiteX648" fmla="*/ 6852695 w 9149960"/>
              <a:gd name="connsiteY648" fmla="*/ 5534107 h 6856674"/>
              <a:gd name="connsiteX649" fmla="*/ 6832817 w 9149960"/>
              <a:gd name="connsiteY649" fmla="*/ 5530131 h 6856674"/>
              <a:gd name="connsiteX650" fmla="*/ 6813602 w 9149960"/>
              <a:gd name="connsiteY650" fmla="*/ 5523505 h 6856674"/>
              <a:gd name="connsiteX651" fmla="*/ 6831492 w 9149960"/>
              <a:gd name="connsiteY651" fmla="*/ 5514891 h 6856674"/>
              <a:gd name="connsiteX652" fmla="*/ 6881188 w 9149960"/>
              <a:gd name="connsiteY652" fmla="*/ 5530131 h 6856674"/>
              <a:gd name="connsiteX653" fmla="*/ 6907692 w 9149960"/>
              <a:gd name="connsiteY653" fmla="*/ 5533444 h 6856674"/>
              <a:gd name="connsiteX654" fmla="*/ 6951424 w 9149960"/>
              <a:gd name="connsiteY654" fmla="*/ 5548684 h 6856674"/>
              <a:gd name="connsiteX655" fmla="*/ 6987205 w 9149960"/>
              <a:gd name="connsiteY655" fmla="*/ 5550672 h 6856674"/>
              <a:gd name="connsiteX656" fmla="*/ 6988530 w 9149960"/>
              <a:gd name="connsiteY656" fmla="*/ 5551997 h 6856674"/>
              <a:gd name="connsiteX657" fmla="*/ 6993831 w 9149960"/>
              <a:gd name="connsiteY657" fmla="*/ 5551997 h 6856674"/>
              <a:gd name="connsiteX658" fmla="*/ 7005758 w 9149960"/>
              <a:gd name="connsiteY658" fmla="*/ 5567900 h 6856674"/>
              <a:gd name="connsiteX659" fmla="*/ 7014372 w 9149960"/>
              <a:gd name="connsiteY659" fmla="*/ 5573863 h 6856674"/>
              <a:gd name="connsiteX660" fmla="*/ 7031600 w 9149960"/>
              <a:gd name="connsiteY660" fmla="*/ 5559948 h 6856674"/>
              <a:gd name="connsiteX661" fmla="*/ 7034250 w 9149960"/>
              <a:gd name="connsiteY661" fmla="*/ 5557960 h 6856674"/>
              <a:gd name="connsiteX662" fmla="*/ 7036901 w 9149960"/>
              <a:gd name="connsiteY662" fmla="*/ 5577839 h 6856674"/>
              <a:gd name="connsiteX663" fmla="*/ 7039551 w 9149960"/>
              <a:gd name="connsiteY663" fmla="*/ 5581815 h 6856674"/>
              <a:gd name="connsiteX664" fmla="*/ 7040214 w 9149960"/>
              <a:gd name="connsiteY664" fmla="*/ 5581815 h 6856674"/>
              <a:gd name="connsiteX665" fmla="*/ 7063405 w 9149960"/>
              <a:gd name="connsiteY665" fmla="*/ 5588441 h 6856674"/>
              <a:gd name="connsiteX666" fmla="*/ 7068043 w 9149960"/>
              <a:gd name="connsiteY666" fmla="*/ 5599705 h 6856674"/>
              <a:gd name="connsiteX667" fmla="*/ 7092560 w 9149960"/>
              <a:gd name="connsiteY667" fmla="*/ 5588441 h 6856674"/>
              <a:gd name="connsiteX668" fmla="*/ 7096536 w 9149960"/>
              <a:gd name="connsiteY668" fmla="*/ 5536094 h 6856674"/>
              <a:gd name="connsiteX669" fmla="*/ 7105812 w 9149960"/>
              <a:gd name="connsiteY669" fmla="*/ 5580489 h 6856674"/>
              <a:gd name="connsiteX670" fmla="*/ 7104487 w 9149960"/>
              <a:gd name="connsiteY670" fmla="*/ 5599705 h 6856674"/>
              <a:gd name="connsiteX671" fmla="*/ 7121715 w 9149960"/>
              <a:gd name="connsiteY671" fmla="*/ 5610969 h 6856674"/>
              <a:gd name="connsiteX672" fmla="*/ 7198577 w 9149960"/>
              <a:gd name="connsiteY672" fmla="*/ 5642774 h 6856674"/>
              <a:gd name="connsiteX673" fmla="*/ 7204541 w 9149960"/>
              <a:gd name="connsiteY673" fmla="*/ 5644100 h 6856674"/>
              <a:gd name="connsiteX674" fmla="*/ 7264176 w 9149960"/>
              <a:gd name="connsiteY674" fmla="*/ 5626209 h 6856674"/>
              <a:gd name="connsiteX675" fmla="*/ 7293330 w 9149960"/>
              <a:gd name="connsiteY675" fmla="*/ 5649400 h 6856674"/>
              <a:gd name="connsiteX676" fmla="*/ 7331099 w 9149960"/>
              <a:gd name="connsiteY676" fmla="*/ 5642112 h 6856674"/>
              <a:gd name="connsiteX677" fmla="*/ 7347002 w 9149960"/>
              <a:gd name="connsiteY677" fmla="*/ 5661990 h 6856674"/>
              <a:gd name="connsiteX678" fmla="*/ 7372843 w 9149960"/>
              <a:gd name="connsiteY678" fmla="*/ 5700421 h 6856674"/>
              <a:gd name="connsiteX679" fmla="*/ 7401998 w 9149960"/>
              <a:gd name="connsiteY679" fmla="*/ 5705722 h 6856674"/>
              <a:gd name="connsiteX680" fmla="*/ 7476873 w 9149960"/>
              <a:gd name="connsiteY680" fmla="*/ 5746804 h 6856674"/>
              <a:gd name="connsiteX681" fmla="*/ 7470247 w 9149960"/>
              <a:gd name="connsiteY681" fmla="*/ 5750117 h 6856674"/>
              <a:gd name="connsiteX682" fmla="*/ 7333749 w 9149960"/>
              <a:gd name="connsiteY682" fmla="*/ 5713011 h 6856674"/>
              <a:gd name="connsiteX683" fmla="*/ 7315859 w 9149960"/>
              <a:gd name="connsiteY683" fmla="*/ 5713674 h 6856674"/>
              <a:gd name="connsiteX684" fmla="*/ 7325798 w 9149960"/>
              <a:gd name="connsiteY684" fmla="*/ 5721625 h 6856674"/>
              <a:gd name="connsiteX685" fmla="*/ 7476210 w 9149960"/>
              <a:gd name="connsiteY685" fmla="*/ 5800476 h 6856674"/>
              <a:gd name="connsiteX686" fmla="*/ 7559699 w 9149960"/>
              <a:gd name="connsiteY686" fmla="*/ 5842220 h 6856674"/>
              <a:gd name="connsiteX687" fmla="*/ 7609395 w 9149960"/>
              <a:gd name="connsiteY687" fmla="*/ 5856134 h 6856674"/>
              <a:gd name="connsiteX688" fmla="*/ 7645838 w 9149960"/>
              <a:gd name="connsiteY688" fmla="*/ 5873362 h 6856674"/>
              <a:gd name="connsiteX689" fmla="*/ 7664391 w 9149960"/>
              <a:gd name="connsiteY689" fmla="*/ 5869387 h 6856674"/>
              <a:gd name="connsiteX690" fmla="*/ 7678306 w 9149960"/>
              <a:gd name="connsiteY690" fmla="*/ 5860110 h 6856674"/>
              <a:gd name="connsiteX691" fmla="*/ 7675656 w 9149960"/>
              <a:gd name="connsiteY691" fmla="*/ 5881976 h 6856674"/>
              <a:gd name="connsiteX692" fmla="*/ 7695534 w 9149960"/>
              <a:gd name="connsiteY692" fmla="*/ 5902517 h 6856674"/>
              <a:gd name="connsiteX693" fmla="*/ 7735953 w 9149960"/>
              <a:gd name="connsiteY693" fmla="*/ 5935647 h 6856674"/>
              <a:gd name="connsiteX694" fmla="*/ 7791612 w 9149960"/>
              <a:gd name="connsiteY694" fmla="*/ 5981368 h 6856674"/>
              <a:gd name="connsiteX695" fmla="*/ 7821430 w 9149960"/>
              <a:gd name="connsiteY695" fmla="*/ 6019799 h 6856674"/>
              <a:gd name="connsiteX696" fmla="*/ 7879739 w 9149960"/>
              <a:gd name="connsiteY696" fmla="*/ 6064194 h 6856674"/>
              <a:gd name="connsiteX697" fmla="*/ 7912207 w 9149960"/>
              <a:gd name="connsiteY697" fmla="*/ 6058230 h 6856674"/>
              <a:gd name="connsiteX698" fmla="*/ 7933410 w 9149960"/>
              <a:gd name="connsiteY698" fmla="*/ 6086060 h 6856674"/>
              <a:gd name="connsiteX699" fmla="*/ 7945337 w 9149960"/>
              <a:gd name="connsiteY699" fmla="*/ 6101962 h 6856674"/>
              <a:gd name="connsiteX700" fmla="*/ 7961240 w 9149960"/>
              <a:gd name="connsiteY700" fmla="*/ 6107926 h 6856674"/>
              <a:gd name="connsiteX701" fmla="*/ 7972504 w 9149960"/>
              <a:gd name="connsiteY701" fmla="*/ 6111239 h 6856674"/>
              <a:gd name="connsiteX702" fmla="*/ 7991057 w 9149960"/>
              <a:gd name="connsiteY702" fmla="*/ 6108589 h 6856674"/>
              <a:gd name="connsiteX703" fmla="*/ 7955276 w 9149960"/>
              <a:gd name="connsiteY703" fmla="*/ 6079434 h 6856674"/>
              <a:gd name="connsiteX704" fmla="*/ 7940699 w 9149960"/>
              <a:gd name="connsiteY704" fmla="*/ 6058893 h 6856674"/>
              <a:gd name="connsiteX705" fmla="*/ 7956602 w 9149960"/>
              <a:gd name="connsiteY705" fmla="*/ 6035039 h 6856674"/>
              <a:gd name="connsiteX706" fmla="*/ 7978468 w 9149960"/>
              <a:gd name="connsiteY706" fmla="*/ 6052267 h 6856674"/>
              <a:gd name="connsiteX707" fmla="*/ 7994370 w 9149960"/>
              <a:gd name="connsiteY707" fmla="*/ 6027087 h 6856674"/>
              <a:gd name="connsiteX708" fmla="*/ 7995033 w 9149960"/>
              <a:gd name="connsiteY708" fmla="*/ 6025762 h 6856674"/>
              <a:gd name="connsiteX709" fmla="*/ 7966541 w 9149960"/>
              <a:gd name="connsiteY709" fmla="*/ 6031726 h 6856674"/>
              <a:gd name="connsiteX710" fmla="*/ 7937386 w 9149960"/>
              <a:gd name="connsiteY710" fmla="*/ 5995282 h 6856674"/>
              <a:gd name="connsiteX711" fmla="*/ 7945337 w 9149960"/>
              <a:gd name="connsiteY711" fmla="*/ 5986668 h 6856674"/>
              <a:gd name="connsiteX712" fmla="*/ 7963228 w 9149960"/>
              <a:gd name="connsiteY712" fmla="*/ 5987331 h 6856674"/>
              <a:gd name="connsiteX713" fmla="*/ 7939374 w 9149960"/>
              <a:gd name="connsiteY713" fmla="*/ 5953538 h 6856674"/>
              <a:gd name="connsiteX714" fmla="*/ 7938049 w 9149960"/>
              <a:gd name="connsiteY714" fmla="*/ 5952213 h 6856674"/>
              <a:gd name="connsiteX715" fmla="*/ 7942687 w 9149960"/>
              <a:gd name="connsiteY715" fmla="*/ 5950225 h 6856674"/>
              <a:gd name="connsiteX716" fmla="*/ 7917508 w 9149960"/>
              <a:gd name="connsiteY716" fmla="*/ 5912456 h 6856674"/>
              <a:gd name="connsiteX717" fmla="*/ 7929435 w 9149960"/>
              <a:gd name="connsiteY717" fmla="*/ 5911794 h 6856674"/>
              <a:gd name="connsiteX718" fmla="*/ 7931423 w 9149960"/>
              <a:gd name="connsiteY718" fmla="*/ 5910468 h 6856674"/>
              <a:gd name="connsiteX719" fmla="*/ 7930760 w 9149960"/>
              <a:gd name="connsiteY719" fmla="*/ 5908481 h 6856674"/>
              <a:gd name="connsiteX720" fmla="*/ 7928772 w 9149960"/>
              <a:gd name="connsiteY720" fmla="*/ 5905168 h 6856674"/>
              <a:gd name="connsiteX721" fmla="*/ 7938711 w 9149960"/>
              <a:gd name="connsiteY721" fmla="*/ 5907155 h 6856674"/>
              <a:gd name="connsiteX722" fmla="*/ 7980456 w 9149960"/>
              <a:gd name="connsiteY722" fmla="*/ 5976067 h 6856674"/>
              <a:gd name="connsiteX723" fmla="*/ 7990395 w 9149960"/>
              <a:gd name="connsiteY723" fmla="*/ 5979380 h 6856674"/>
              <a:gd name="connsiteX724" fmla="*/ 7995033 w 9149960"/>
              <a:gd name="connsiteY724" fmla="*/ 6001908 h 6856674"/>
              <a:gd name="connsiteX725" fmla="*/ 7997021 w 9149960"/>
              <a:gd name="connsiteY725" fmla="*/ 6024437 h 6856674"/>
              <a:gd name="connsiteX726" fmla="*/ 7997683 w 9149960"/>
              <a:gd name="connsiteY726" fmla="*/ 6024437 h 6856674"/>
              <a:gd name="connsiteX727" fmla="*/ 7997683 w 9149960"/>
              <a:gd name="connsiteY727" fmla="*/ 6025100 h 6856674"/>
              <a:gd name="connsiteX728" fmla="*/ 8008285 w 9149960"/>
              <a:gd name="connsiteY728" fmla="*/ 6041665 h 6856674"/>
              <a:gd name="connsiteX729" fmla="*/ 8013586 w 9149960"/>
              <a:gd name="connsiteY729" fmla="*/ 6044978 h 6856674"/>
              <a:gd name="connsiteX730" fmla="*/ 8036115 w 9149960"/>
              <a:gd name="connsiteY730" fmla="*/ 6071482 h 6856674"/>
              <a:gd name="connsiteX731" fmla="*/ 8055993 w 9149960"/>
              <a:gd name="connsiteY731" fmla="*/ 6083409 h 6856674"/>
              <a:gd name="connsiteX732" fmla="*/ 8057318 w 9149960"/>
              <a:gd name="connsiteY732" fmla="*/ 6072808 h 6856674"/>
              <a:gd name="connsiteX733" fmla="*/ 8067920 w 9149960"/>
              <a:gd name="connsiteY733" fmla="*/ 6067507 h 6856674"/>
              <a:gd name="connsiteX734" fmla="*/ 8076534 w 9149960"/>
              <a:gd name="connsiteY734" fmla="*/ 6048954 h 6856674"/>
              <a:gd name="connsiteX735" fmla="*/ 8045391 w 9149960"/>
              <a:gd name="connsiteY735" fmla="*/ 5978055 h 6856674"/>
              <a:gd name="connsiteX736" fmla="*/ 8072558 w 9149960"/>
              <a:gd name="connsiteY736" fmla="*/ 6014498 h 6856674"/>
              <a:gd name="connsiteX737" fmla="*/ 8079847 w 9149960"/>
              <a:gd name="connsiteY737" fmla="*/ 6043653 h 6856674"/>
              <a:gd name="connsiteX738" fmla="*/ 8091774 w 9149960"/>
              <a:gd name="connsiteY738" fmla="*/ 6068832 h 6856674"/>
              <a:gd name="connsiteX739" fmla="*/ 8105026 w 9149960"/>
              <a:gd name="connsiteY739" fmla="*/ 6073470 h 6856674"/>
              <a:gd name="connsiteX740" fmla="*/ 8118278 w 9149960"/>
              <a:gd name="connsiteY740" fmla="*/ 6072145 h 6856674"/>
              <a:gd name="connsiteX741" fmla="*/ 8118941 w 9149960"/>
              <a:gd name="connsiteY741" fmla="*/ 6084072 h 6856674"/>
              <a:gd name="connsiteX742" fmla="*/ 8111652 w 9149960"/>
              <a:gd name="connsiteY742" fmla="*/ 6115877 h 6856674"/>
              <a:gd name="connsiteX743" fmla="*/ 8107676 w 9149960"/>
              <a:gd name="connsiteY743" fmla="*/ 6117202 h 6856674"/>
              <a:gd name="connsiteX744" fmla="*/ 8110990 w 9149960"/>
              <a:gd name="connsiteY744" fmla="*/ 6129129 h 6856674"/>
              <a:gd name="connsiteX745" fmla="*/ 8156047 w 9149960"/>
              <a:gd name="connsiteY745" fmla="*/ 6170211 h 6856674"/>
              <a:gd name="connsiteX746" fmla="*/ 8185202 w 9149960"/>
              <a:gd name="connsiteY746" fmla="*/ 6162922 h 6856674"/>
              <a:gd name="connsiteX747" fmla="*/ 8154059 w 9149960"/>
              <a:gd name="connsiteY747" fmla="*/ 6225208 h 6856674"/>
              <a:gd name="connsiteX748" fmla="*/ 8175263 w 9149960"/>
              <a:gd name="connsiteY748" fmla="*/ 6221232 h 6856674"/>
              <a:gd name="connsiteX749" fmla="*/ 8165986 w 9149960"/>
              <a:gd name="connsiteY749" fmla="*/ 6236472 h 6856674"/>
              <a:gd name="connsiteX750" fmla="*/ 8163998 w 9149960"/>
              <a:gd name="connsiteY750" fmla="*/ 6242435 h 6856674"/>
              <a:gd name="connsiteX751" fmla="*/ 8211043 w 9149960"/>
              <a:gd name="connsiteY751" fmla="*/ 6270265 h 6856674"/>
              <a:gd name="connsiteX752" fmla="*/ 8236885 w 9149960"/>
              <a:gd name="connsiteY752" fmla="*/ 6283517 h 6856674"/>
              <a:gd name="connsiteX753" fmla="*/ 8258089 w 9149960"/>
              <a:gd name="connsiteY753" fmla="*/ 6296769 h 6856674"/>
              <a:gd name="connsiteX754" fmla="*/ 8267365 w 9149960"/>
              <a:gd name="connsiteY754" fmla="*/ 6300745 h 6856674"/>
              <a:gd name="connsiteX755" fmla="*/ 8295857 w 9149960"/>
              <a:gd name="connsiteY755" fmla="*/ 6315322 h 6856674"/>
              <a:gd name="connsiteX756" fmla="*/ 8281280 w 9149960"/>
              <a:gd name="connsiteY756" fmla="*/ 6286830 h 6856674"/>
              <a:gd name="connsiteX757" fmla="*/ 8279955 w 9149960"/>
              <a:gd name="connsiteY757" fmla="*/ 6268940 h 6856674"/>
              <a:gd name="connsiteX758" fmla="*/ 8285918 w 9149960"/>
              <a:gd name="connsiteY758" fmla="*/ 6275566 h 6856674"/>
              <a:gd name="connsiteX759" fmla="*/ 8338927 w 9149960"/>
              <a:gd name="connsiteY759" fmla="*/ 6305383 h 6856674"/>
              <a:gd name="connsiteX760" fmla="*/ 8304471 w 9149960"/>
              <a:gd name="connsiteY760" fmla="*/ 6272915 h 6856674"/>
              <a:gd name="connsiteX761" fmla="*/ 8330313 w 9149960"/>
              <a:gd name="connsiteY761" fmla="*/ 6269602 h 6856674"/>
              <a:gd name="connsiteX762" fmla="*/ 8369407 w 9149960"/>
              <a:gd name="connsiteY762" fmla="*/ 6300745 h 6856674"/>
              <a:gd name="connsiteX763" fmla="*/ 8427054 w 9149960"/>
              <a:gd name="connsiteY763" fmla="*/ 6327249 h 6856674"/>
              <a:gd name="connsiteX764" fmla="*/ 8383322 w 9149960"/>
              <a:gd name="connsiteY764" fmla="*/ 6282855 h 6856674"/>
              <a:gd name="connsiteX765" fmla="*/ 8427054 w 9149960"/>
              <a:gd name="connsiteY765" fmla="*/ 6300082 h 6856674"/>
              <a:gd name="connsiteX766" fmla="*/ 8446270 w 9149960"/>
              <a:gd name="connsiteY766" fmla="*/ 6319298 h 6856674"/>
              <a:gd name="connsiteX767" fmla="*/ 8480063 w 9149960"/>
              <a:gd name="connsiteY767" fmla="*/ 6323274 h 6856674"/>
              <a:gd name="connsiteX768" fmla="*/ 8500603 w 9149960"/>
              <a:gd name="connsiteY768" fmla="*/ 6315985 h 6856674"/>
              <a:gd name="connsiteX769" fmla="*/ 8513856 w 9149960"/>
              <a:gd name="connsiteY769" fmla="*/ 6263639 h 6856674"/>
              <a:gd name="connsiteX770" fmla="*/ 8509217 w 9149960"/>
              <a:gd name="connsiteY770" fmla="*/ 6243098 h 6856674"/>
              <a:gd name="connsiteX771" fmla="*/ 8499941 w 9149960"/>
              <a:gd name="connsiteY771" fmla="*/ 6226533 h 6856674"/>
              <a:gd name="connsiteX772" fmla="*/ 8513856 w 9149960"/>
              <a:gd name="connsiteY772" fmla="*/ 6181476 h 6856674"/>
              <a:gd name="connsiteX773" fmla="*/ 8525783 w 9149960"/>
              <a:gd name="connsiteY773" fmla="*/ 6168223 h 6856674"/>
              <a:gd name="connsiteX774" fmla="*/ 8601983 w 9149960"/>
              <a:gd name="connsiteY774" fmla="*/ 6141719 h 6856674"/>
              <a:gd name="connsiteX775" fmla="*/ 8650353 w 9149960"/>
              <a:gd name="connsiteY775" fmla="*/ 6155634 h 6856674"/>
              <a:gd name="connsiteX776" fmla="*/ 8652341 w 9149960"/>
              <a:gd name="connsiteY776" fmla="*/ 6161597 h 6856674"/>
              <a:gd name="connsiteX777" fmla="*/ 8647040 w 9149960"/>
              <a:gd name="connsiteY777" fmla="*/ 6182800 h 6856674"/>
              <a:gd name="connsiteX778" fmla="*/ 8629812 w 9149960"/>
              <a:gd name="connsiteY778" fmla="*/ 6221894 h 6856674"/>
              <a:gd name="connsiteX779" fmla="*/ 8613247 w 9149960"/>
              <a:gd name="connsiteY779" fmla="*/ 6322611 h 6856674"/>
              <a:gd name="connsiteX780" fmla="*/ 8615235 w 9149960"/>
              <a:gd name="connsiteY780" fmla="*/ 6340502 h 6856674"/>
              <a:gd name="connsiteX781" fmla="*/ 8609934 w 9149960"/>
              <a:gd name="connsiteY781" fmla="*/ 6365681 h 6856674"/>
              <a:gd name="connsiteX782" fmla="*/ 8604633 w 9149960"/>
              <a:gd name="connsiteY782" fmla="*/ 6379595 h 6856674"/>
              <a:gd name="connsiteX783" fmla="*/ 8587405 w 9149960"/>
              <a:gd name="connsiteY783" fmla="*/ 6422665 h 6856674"/>
              <a:gd name="connsiteX784" fmla="*/ 8605296 w 9149960"/>
              <a:gd name="connsiteY784" fmla="*/ 6431942 h 6856674"/>
              <a:gd name="connsiteX785" fmla="*/ 8642402 w 9149960"/>
              <a:gd name="connsiteY785" fmla="*/ 6438568 h 6856674"/>
              <a:gd name="connsiteX786" fmla="*/ 8662280 w 9149960"/>
              <a:gd name="connsiteY786" fmla="*/ 6429954 h 6856674"/>
              <a:gd name="connsiteX787" fmla="*/ 8669569 w 9149960"/>
              <a:gd name="connsiteY787" fmla="*/ 6437242 h 6856674"/>
              <a:gd name="connsiteX788" fmla="*/ 8660292 w 9149960"/>
              <a:gd name="connsiteY788" fmla="*/ 6436580 h 6856674"/>
              <a:gd name="connsiteX789" fmla="*/ 8645715 w 9149960"/>
              <a:gd name="connsiteY789" fmla="*/ 6455795 h 6856674"/>
              <a:gd name="connsiteX790" fmla="*/ 8653003 w 9149960"/>
              <a:gd name="connsiteY790" fmla="*/ 6461759 h 6856674"/>
              <a:gd name="connsiteX791" fmla="*/ 8675532 w 9149960"/>
              <a:gd name="connsiteY791" fmla="*/ 6459771 h 6856674"/>
              <a:gd name="connsiteX792" fmla="*/ 8681496 w 9149960"/>
              <a:gd name="connsiteY792" fmla="*/ 6459108 h 6856674"/>
              <a:gd name="connsiteX793" fmla="*/ 8713301 w 9149960"/>
              <a:gd name="connsiteY793" fmla="*/ 6461759 h 6856674"/>
              <a:gd name="connsiteX794" fmla="*/ 8727878 w 9149960"/>
              <a:gd name="connsiteY794" fmla="*/ 6473023 h 6856674"/>
              <a:gd name="connsiteX795" fmla="*/ 8712638 w 9149960"/>
              <a:gd name="connsiteY795" fmla="*/ 6483625 h 6856674"/>
              <a:gd name="connsiteX796" fmla="*/ 8747757 w 9149960"/>
              <a:gd name="connsiteY796" fmla="*/ 6476336 h 6856674"/>
              <a:gd name="connsiteX797" fmla="*/ 8717939 w 9149960"/>
              <a:gd name="connsiteY797" fmla="*/ 6522719 h 6856674"/>
              <a:gd name="connsiteX798" fmla="*/ 8763659 w 9149960"/>
              <a:gd name="connsiteY798" fmla="*/ 6525369 h 6856674"/>
              <a:gd name="connsiteX799" fmla="*/ 8768960 w 9149960"/>
              <a:gd name="connsiteY799" fmla="*/ 6506816 h 6856674"/>
              <a:gd name="connsiteX800" fmla="*/ 8786850 w 9149960"/>
              <a:gd name="connsiteY800" fmla="*/ 6528682 h 6856674"/>
              <a:gd name="connsiteX801" fmla="*/ 8808717 w 9149960"/>
              <a:gd name="connsiteY801" fmla="*/ 6528020 h 6856674"/>
              <a:gd name="connsiteX802" fmla="*/ 8809379 w 9149960"/>
              <a:gd name="connsiteY802" fmla="*/ 6510129 h 6856674"/>
              <a:gd name="connsiteX803" fmla="*/ 8823957 w 9149960"/>
              <a:gd name="connsiteY803" fmla="*/ 6522056 h 6856674"/>
              <a:gd name="connsiteX804" fmla="*/ 8841847 w 9149960"/>
              <a:gd name="connsiteY804" fmla="*/ 6541934 h 6856674"/>
              <a:gd name="connsiteX805" fmla="*/ 8841847 w 9149960"/>
              <a:gd name="connsiteY805" fmla="*/ 6661867 h 6856674"/>
              <a:gd name="connsiteX806" fmla="*/ 8841847 w 9149960"/>
              <a:gd name="connsiteY806" fmla="*/ 6692347 h 6856674"/>
              <a:gd name="connsiteX807" fmla="*/ 8855099 w 9149960"/>
              <a:gd name="connsiteY807" fmla="*/ 6689696 h 6856674"/>
              <a:gd name="connsiteX808" fmla="*/ 8885579 w 9149960"/>
              <a:gd name="connsiteY808" fmla="*/ 6700960 h 6856674"/>
              <a:gd name="connsiteX809" fmla="*/ 8849798 w 9149960"/>
              <a:gd name="connsiteY809" fmla="*/ 6732103 h 6856674"/>
              <a:gd name="connsiteX810" fmla="*/ 8874977 w 9149960"/>
              <a:gd name="connsiteY810" fmla="*/ 6732766 h 6856674"/>
              <a:gd name="connsiteX811" fmla="*/ 8933950 w 9149960"/>
              <a:gd name="connsiteY811" fmla="*/ 6720839 h 6856674"/>
              <a:gd name="connsiteX812" fmla="*/ 8935937 w 9149960"/>
              <a:gd name="connsiteY812" fmla="*/ 6722164 h 6856674"/>
              <a:gd name="connsiteX813" fmla="*/ 9004186 w 9149960"/>
              <a:gd name="connsiteY813" fmla="*/ 6735416 h 6856674"/>
              <a:gd name="connsiteX814" fmla="*/ 9036654 w 9149960"/>
              <a:gd name="connsiteY814" fmla="*/ 6734091 h 6856674"/>
              <a:gd name="connsiteX815" fmla="*/ 9097614 w 9149960"/>
              <a:gd name="connsiteY815" fmla="*/ 6741380 h 6856674"/>
              <a:gd name="connsiteX816" fmla="*/ 9100927 w 9149960"/>
              <a:gd name="connsiteY816" fmla="*/ 6799026 h 6856674"/>
              <a:gd name="connsiteX817" fmla="*/ 9149960 w 9149960"/>
              <a:gd name="connsiteY817" fmla="*/ 6820230 h 6856674"/>
              <a:gd name="connsiteX818" fmla="*/ 9136045 w 9149960"/>
              <a:gd name="connsiteY818" fmla="*/ 6856674 h 6856674"/>
              <a:gd name="connsiteX819" fmla="*/ 0 w 9149960"/>
              <a:gd name="connsiteY819" fmla="*/ 6856011 h 6856674"/>
              <a:gd name="connsiteX820" fmla="*/ 0 w 9149960"/>
              <a:gd name="connsiteY820" fmla="*/ 29156 h 6856674"/>
              <a:gd name="connsiteX821" fmla="*/ 0 w 9149960"/>
              <a:gd name="connsiteY821" fmla="*/ 5965 h 6856674"/>
              <a:gd name="connsiteX822" fmla="*/ 41911 w 9149960"/>
              <a:gd name="connsiteY822" fmla="*/ 3812 h 6856674"/>
              <a:gd name="connsiteX823" fmla="*/ 99388 w 9149960"/>
              <a:gd name="connsiteY823" fmla="*/ 0 h 6856674"/>
              <a:gd name="connsiteX824" fmla="*/ 116616 w 9149960"/>
              <a:gd name="connsiteY824" fmla="*/ 26504 h 6856674"/>
              <a:gd name="connsiteX825" fmla="*/ 99388 w 9149960"/>
              <a:gd name="connsiteY825" fmla="*/ 0 h 685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</a:cxnLst>
            <a:rect l="l" t="t" r="r" b="b"/>
            <a:pathLst>
              <a:path w="9149960" h="6856674">
                <a:moveTo>
                  <a:pt x="8040090" y="6130455"/>
                </a:moveTo>
                <a:cubicBezTo>
                  <a:pt x="8036115" y="6131117"/>
                  <a:pt x="8032139" y="6131780"/>
                  <a:pt x="8028163" y="6132442"/>
                </a:cubicBezTo>
                <a:cubicBezTo>
                  <a:pt x="8027501" y="6133105"/>
                  <a:pt x="8026176" y="6134430"/>
                  <a:pt x="8024850" y="6135093"/>
                </a:cubicBezTo>
                <a:cubicBezTo>
                  <a:pt x="8012261" y="6145032"/>
                  <a:pt x="8007623" y="6161597"/>
                  <a:pt x="8010936" y="6178162"/>
                </a:cubicBezTo>
                <a:cubicBezTo>
                  <a:pt x="8012923" y="6176174"/>
                  <a:pt x="8014911" y="6174187"/>
                  <a:pt x="8016899" y="6172199"/>
                </a:cubicBezTo>
                <a:cubicBezTo>
                  <a:pt x="8017562" y="6171536"/>
                  <a:pt x="8018887" y="6171536"/>
                  <a:pt x="8019549" y="6171536"/>
                </a:cubicBezTo>
                <a:cubicBezTo>
                  <a:pt x="8026176" y="6157621"/>
                  <a:pt x="8033464" y="6144369"/>
                  <a:pt x="8040090" y="6130455"/>
                </a:cubicBezTo>
                <a:close/>
                <a:moveTo>
                  <a:pt x="8094424" y="6123828"/>
                </a:moveTo>
                <a:cubicBezTo>
                  <a:pt x="8083160" y="6126479"/>
                  <a:pt x="8071233" y="6127804"/>
                  <a:pt x="8059306" y="6129129"/>
                </a:cubicBezTo>
                <a:cubicBezTo>
                  <a:pt x="8062619" y="6137081"/>
                  <a:pt x="8065932" y="6145032"/>
                  <a:pt x="8072558" y="6151658"/>
                </a:cubicBezTo>
                <a:cubicBezTo>
                  <a:pt x="8077859" y="6155634"/>
                  <a:pt x="8083160" y="6160272"/>
                  <a:pt x="8088461" y="6164247"/>
                </a:cubicBezTo>
                <a:cubicBezTo>
                  <a:pt x="8092436" y="6167560"/>
                  <a:pt x="8098400" y="6171536"/>
                  <a:pt x="8102376" y="6168886"/>
                </a:cubicBezTo>
                <a:cubicBezTo>
                  <a:pt x="8105689" y="6166235"/>
                  <a:pt x="8108339" y="6157621"/>
                  <a:pt x="8107014" y="6154308"/>
                </a:cubicBezTo>
                <a:cubicBezTo>
                  <a:pt x="8102376" y="6144369"/>
                  <a:pt x="8103038" y="6131780"/>
                  <a:pt x="8094424" y="6123828"/>
                </a:cubicBezTo>
                <a:close/>
                <a:moveTo>
                  <a:pt x="8095749" y="6017811"/>
                </a:moveTo>
                <a:cubicBezTo>
                  <a:pt x="8103700" y="6025762"/>
                  <a:pt x="8117615" y="6021786"/>
                  <a:pt x="8117615" y="6036364"/>
                </a:cubicBezTo>
                <a:cubicBezTo>
                  <a:pt x="8117615" y="6039015"/>
                  <a:pt x="8114965" y="6041002"/>
                  <a:pt x="8113639" y="6043652"/>
                </a:cubicBezTo>
                <a:cubicBezTo>
                  <a:pt x="8104363" y="6038352"/>
                  <a:pt x="8094424" y="6033713"/>
                  <a:pt x="8095749" y="6017811"/>
                </a:cubicBezTo>
                <a:close/>
                <a:moveTo>
                  <a:pt x="7979792" y="5943599"/>
                </a:moveTo>
                <a:cubicBezTo>
                  <a:pt x="7989732" y="5944261"/>
                  <a:pt x="7997020" y="5944261"/>
                  <a:pt x="8005634" y="5953538"/>
                </a:cubicBezTo>
                <a:cubicBezTo>
                  <a:pt x="8013586" y="5962815"/>
                  <a:pt x="8016236" y="5975404"/>
                  <a:pt x="8025512" y="5982693"/>
                </a:cubicBezTo>
                <a:cubicBezTo>
                  <a:pt x="8025512" y="5984681"/>
                  <a:pt x="8026175" y="5987331"/>
                  <a:pt x="8026175" y="5989319"/>
                </a:cubicBezTo>
                <a:cubicBezTo>
                  <a:pt x="8026838" y="5992632"/>
                  <a:pt x="8024850" y="5992632"/>
                  <a:pt x="8021537" y="5993295"/>
                </a:cubicBezTo>
                <a:cubicBezTo>
                  <a:pt x="8009610" y="5993957"/>
                  <a:pt x="8000333" y="5989982"/>
                  <a:pt x="7991719" y="5982030"/>
                </a:cubicBezTo>
                <a:cubicBezTo>
                  <a:pt x="7995032" y="5967453"/>
                  <a:pt x="7979130" y="5958176"/>
                  <a:pt x="7979792" y="5943599"/>
                </a:cubicBezTo>
                <a:close/>
                <a:moveTo>
                  <a:pt x="7847270" y="5917757"/>
                </a:moveTo>
                <a:cubicBezTo>
                  <a:pt x="7853897" y="5921733"/>
                  <a:pt x="7861185" y="5925046"/>
                  <a:pt x="7867811" y="5929021"/>
                </a:cubicBezTo>
                <a:cubicBezTo>
                  <a:pt x="7875763" y="5937635"/>
                  <a:pt x="7891665" y="5942274"/>
                  <a:pt x="7883051" y="5958839"/>
                </a:cubicBezTo>
                <a:cubicBezTo>
                  <a:pt x="7879738" y="5958839"/>
                  <a:pt x="7875763" y="5955526"/>
                  <a:pt x="7874437" y="5960827"/>
                </a:cubicBezTo>
                <a:cubicBezTo>
                  <a:pt x="7871787" y="5966128"/>
                  <a:pt x="7869137" y="5971429"/>
                  <a:pt x="7865161" y="5962152"/>
                </a:cubicBezTo>
                <a:cubicBezTo>
                  <a:pt x="7859860" y="5950887"/>
                  <a:pt x="7853234" y="5939623"/>
                  <a:pt x="7845283" y="5929684"/>
                </a:cubicBezTo>
                <a:cubicBezTo>
                  <a:pt x="7842632" y="5926371"/>
                  <a:pt x="7837994" y="5920408"/>
                  <a:pt x="7847270" y="5917757"/>
                </a:cubicBezTo>
                <a:close/>
                <a:moveTo>
                  <a:pt x="7878992" y="5907901"/>
                </a:moveTo>
                <a:cubicBezTo>
                  <a:pt x="7881063" y="5906161"/>
                  <a:pt x="7885370" y="5906824"/>
                  <a:pt x="7891665" y="5909806"/>
                </a:cubicBezTo>
                <a:cubicBezTo>
                  <a:pt x="7902267" y="5928359"/>
                  <a:pt x="7917507" y="5942936"/>
                  <a:pt x="7931422" y="5958176"/>
                </a:cubicBezTo>
                <a:cubicBezTo>
                  <a:pt x="7934072" y="5963477"/>
                  <a:pt x="7940698" y="5966790"/>
                  <a:pt x="7938048" y="5974078"/>
                </a:cubicBezTo>
                <a:cubicBezTo>
                  <a:pt x="7929434" y="5972754"/>
                  <a:pt x="7926783" y="5959501"/>
                  <a:pt x="7916182" y="5961489"/>
                </a:cubicBezTo>
                <a:cubicBezTo>
                  <a:pt x="7917507" y="5965465"/>
                  <a:pt x="7918832" y="5969441"/>
                  <a:pt x="7922145" y="5977391"/>
                </a:cubicBezTo>
                <a:cubicBezTo>
                  <a:pt x="7910218" y="5969441"/>
                  <a:pt x="7902267" y="5963477"/>
                  <a:pt x="7893653" y="5957513"/>
                </a:cubicBezTo>
                <a:cubicBezTo>
                  <a:pt x="7881726" y="5948237"/>
                  <a:pt x="7889677" y="5931009"/>
                  <a:pt x="7879738" y="5920407"/>
                </a:cubicBezTo>
                <a:cubicBezTo>
                  <a:pt x="7877087" y="5913781"/>
                  <a:pt x="7876922" y="5909640"/>
                  <a:pt x="7878992" y="5907901"/>
                </a:cubicBezTo>
                <a:close/>
                <a:moveTo>
                  <a:pt x="5711683" y="4827766"/>
                </a:moveTo>
                <a:cubicBezTo>
                  <a:pt x="5713009" y="4828428"/>
                  <a:pt x="5714996" y="4829754"/>
                  <a:pt x="5716322" y="4830416"/>
                </a:cubicBezTo>
                <a:cubicBezTo>
                  <a:pt x="5722948" y="4832404"/>
                  <a:pt x="5725598" y="4836380"/>
                  <a:pt x="5728911" y="4841018"/>
                </a:cubicBezTo>
                <a:cubicBezTo>
                  <a:pt x="5728911" y="4839030"/>
                  <a:pt x="5728911" y="4837705"/>
                  <a:pt x="5727586" y="4835717"/>
                </a:cubicBezTo>
                <a:cubicBezTo>
                  <a:pt x="5724273" y="4829754"/>
                  <a:pt x="5718309" y="4827103"/>
                  <a:pt x="5711683" y="4827766"/>
                </a:cubicBezTo>
                <a:close/>
                <a:moveTo>
                  <a:pt x="5377728" y="4613743"/>
                </a:moveTo>
                <a:cubicBezTo>
                  <a:pt x="5387667" y="4614406"/>
                  <a:pt x="5394956" y="4615068"/>
                  <a:pt x="5402907" y="4623682"/>
                </a:cubicBezTo>
                <a:cubicBezTo>
                  <a:pt x="5410859" y="4632959"/>
                  <a:pt x="5413509" y="4645548"/>
                  <a:pt x="5422786" y="4652837"/>
                </a:cubicBezTo>
                <a:cubicBezTo>
                  <a:pt x="5422786" y="4654825"/>
                  <a:pt x="5423448" y="4657475"/>
                  <a:pt x="5423448" y="4659463"/>
                </a:cubicBezTo>
                <a:cubicBezTo>
                  <a:pt x="5423448" y="4663439"/>
                  <a:pt x="5422123" y="4663439"/>
                  <a:pt x="5418147" y="4664102"/>
                </a:cubicBezTo>
                <a:cubicBezTo>
                  <a:pt x="5406220" y="4664764"/>
                  <a:pt x="5396944" y="4660788"/>
                  <a:pt x="5388993" y="4652837"/>
                </a:cubicBezTo>
                <a:cubicBezTo>
                  <a:pt x="5388993" y="4652837"/>
                  <a:pt x="5388993" y="4652174"/>
                  <a:pt x="5388993" y="4652174"/>
                </a:cubicBezTo>
                <a:cubicBezTo>
                  <a:pt x="5392306" y="4637597"/>
                  <a:pt x="5377065" y="4628983"/>
                  <a:pt x="5377065" y="4614406"/>
                </a:cubicBezTo>
                <a:cubicBezTo>
                  <a:pt x="5377065" y="4613743"/>
                  <a:pt x="5377728" y="4613743"/>
                  <a:pt x="5377728" y="4613743"/>
                </a:cubicBezTo>
                <a:close/>
                <a:moveTo>
                  <a:pt x="4652834" y="2823376"/>
                </a:moveTo>
                <a:cubicBezTo>
                  <a:pt x="4662773" y="2831990"/>
                  <a:pt x="4678014" y="2838615"/>
                  <a:pt x="4670062" y="2857831"/>
                </a:cubicBezTo>
                <a:cubicBezTo>
                  <a:pt x="4663436" y="2845241"/>
                  <a:pt x="4658136" y="2833977"/>
                  <a:pt x="4652834" y="2823376"/>
                </a:cubicBezTo>
                <a:close/>
                <a:moveTo>
                  <a:pt x="4357974" y="2515926"/>
                </a:moveTo>
                <a:cubicBezTo>
                  <a:pt x="4353998" y="2531166"/>
                  <a:pt x="4352673" y="2543094"/>
                  <a:pt x="4363937" y="2551708"/>
                </a:cubicBezTo>
                <a:cubicBezTo>
                  <a:pt x="4375202" y="2560320"/>
                  <a:pt x="4387129" y="2568272"/>
                  <a:pt x="4398393" y="2576886"/>
                </a:cubicBezTo>
                <a:cubicBezTo>
                  <a:pt x="4382490" y="2574898"/>
                  <a:pt x="4369901" y="2564959"/>
                  <a:pt x="4357311" y="2553695"/>
                </a:cubicBezTo>
                <a:cubicBezTo>
                  <a:pt x="4340083" y="2555682"/>
                  <a:pt x="4334120" y="2539780"/>
                  <a:pt x="4322193" y="2532491"/>
                </a:cubicBezTo>
                <a:cubicBezTo>
                  <a:pt x="4333458" y="2524540"/>
                  <a:pt x="4337433" y="2541768"/>
                  <a:pt x="4346709" y="2537791"/>
                </a:cubicBezTo>
                <a:cubicBezTo>
                  <a:pt x="4351348" y="2531829"/>
                  <a:pt x="4346709" y="2522553"/>
                  <a:pt x="4357974" y="2515926"/>
                </a:cubicBezTo>
                <a:close/>
                <a:moveTo>
                  <a:pt x="3910713" y="2390692"/>
                </a:moveTo>
                <a:cubicBezTo>
                  <a:pt x="3920652" y="2395993"/>
                  <a:pt x="3929929" y="2401956"/>
                  <a:pt x="3939868" y="2407256"/>
                </a:cubicBezTo>
                <a:cubicBezTo>
                  <a:pt x="3927941" y="2405932"/>
                  <a:pt x="3916014" y="2403944"/>
                  <a:pt x="3910713" y="2390692"/>
                </a:cubicBezTo>
                <a:close/>
                <a:moveTo>
                  <a:pt x="3548931" y="2174682"/>
                </a:moveTo>
                <a:cubicBezTo>
                  <a:pt x="3560195" y="2172031"/>
                  <a:pt x="3560859" y="2183296"/>
                  <a:pt x="3564832" y="2189258"/>
                </a:cubicBezTo>
                <a:cubicBezTo>
                  <a:pt x="3558208" y="2184621"/>
                  <a:pt x="3547606" y="2189258"/>
                  <a:pt x="3544291" y="2178657"/>
                </a:cubicBezTo>
                <a:cubicBezTo>
                  <a:pt x="3544291" y="2177332"/>
                  <a:pt x="3546943" y="2174682"/>
                  <a:pt x="3548931" y="2174682"/>
                </a:cubicBezTo>
                <a:close/>
                <a:moveTo>
                  <a:pt x="3407132" y="1969936"/>
                </a:moveTo>
                <a:cubicBezTo>
                  <a:pt x="3418396" y="1965960"/>
                  <a:pt x="3419059" y="1977887"/>
                  <a:pt x="3424360" y="1983188"/>
                </a:cubicBezTo>
                <a:cubicBezTo>
                  <a:pt x="3417071" y="1980537"/>
                  <a:pt x="3407132" y="1983850"/>
                  <a:pt x="3403156" y="1974574"/>
                </a:cubicBezTo>
                <a:cubicBezTo>
                  <a:pt x="3402494" y="1973911"/>
                  <a:pt x="3405807" y="1970598"/>
                  <a:pt x="3407132" y="1969936"/>
                </a:cubicBezTo>
                <a:close/>
                <a:moveTo>
                  <a:pt x="3071188" y="1835426"/>
                </a:moveTo>
                <a:cubicBezTo>
                  <a:pt x="3085767" y="1838739"/>
                  <a:pt x="3091068" y="1848678"/>
                  <a:pt x="3095706" y="1859280"/>
                </a:cubicBezTo>
                <a:cubicBezTo>
                  <a:pt x="3086430" y="1853317"/>
                  <a:pt x="3076490" y="1849341"/>
                  <a:pt x="3071188" y="1835426"/>
                </a:cubicBezTo>
                <a:close/>
                <a:moveTo>
                  <a:pt x="2953908" y="1831451"/>
                </a:moveTo>
                <a:cubicBezTo>
                  <a:pt x="2967160" y="1827476"/>
                  <a:pt x="2973124" y="1838740"/>
                  <a:pt x="2982400" y="1840065"/>
                </a:cubicBezTo>
                <a:cubicBezTo>
                  <a:pt x="2967823" y="1853980"/>
                  <a:pt x="2961859" y="1841391"/>
                  <a:pt x="2953908" y="1831451"/>
                </a:cubicBezTo>
                <a:close/>
                <a:moveTo>
                  <a:pt x="2988396" y="1813955"/>
                </a:moveTo>
                <a:cubicBezTo>
                  <a:pt x="3006132" y="1812899"/>
                  <a:pt x="3019673" y="1824329"/>
                  <a:pt x="3032098" y="1838741"/>
                </a:cubicBezTo>
                <a:cubicBezTo>
                  <a:pt x="3038725" y="1846693"/>
                  <a:pt x="3057941" y="1851994"/>
                  <a:pt x="3045348" y="1867234"/>
                </a:cubicBezTo>
                <a:cubicBezTo>
                  <a:pt x="3031435" y="1881811"/>
                  <a:pt x="3028784" y="1854644"/>
                  <a:pt x="3013545" y="1861933"/>
                </a:cubicBezTo>
                <a:cubicBezTo>
                  <a:pt x="3020170" y="1851994"/>
                  <a:pt x="3028784" y="1857293"/>
                  <a:pt x="3031435" y="1851994"/>
                </a:cubicBezTo>
                <a:cubicBezTo>
                  <a:pt x="3024146" y="1837416"/>
                  <a:pt x="3010895" y="1838741"/>
                  <a:pt x="3001617" y="1842717"/>
                </a:cubicBezTo>
                <a:cubicBezTo>
                  <a:pt x="2993004" y="1846030"/>
                  <a:pt x="2989029" y="1841392"/>
                  <a:pt x="2983064" y="1840729"/>
                </a:cubicBezTo>
                <a:cubicBezTo>
                  <a:pt x="2984389" y="1830127"/>
                  <a:pt x="2975776" y="1825489"/>
                  <a:pt x="2969150" y="1819526"/>
                </a:cubicBezTo>
                <a:cubicBezTo>
                  <a:pt x="2976107" y="1816047"/>
                  <a:pt x="2982485" y="1814308"/>
                  <a:pt x="2988396" y="1813955"/>
                </a:cubicBezTo>
                <a:close/>
                <a:moveTo>
                  <a:pt x="2717357" y="1594237"/>
                </a:moveTo>
                <a:cubicBezTo>
                  <a:pt x="2718682" y="1593574"/>
                  <a:pt x="2721995" y="1593574"/>
                  <a:pt x="2723320" y="1594237"/>
                </a:cubicBezTo>
                <a:cubicBezTo>
                  <a:pt x="2743861" y="1604839"/>
                  <a:pt x="2738561" y="1618091"/>
                  <a:pt x="2723983" y="1633994"/>
                </a:cubicBezTo>
                <a:cubicBezTo>
                  <a:pt x="2731935" y="1620079"/>
                  <a:pt x="2733922" y="1606827"/>
                  <a:pt x="2715369" y="1599538"/>
                </a:cubicBezTo>
                <a:cubicBezTo>
                  <a:pt x="2715369" y="1599538"/>
                  <a:pt x="2716032" y="1594900"/>
                  <a:pt x="2717357" y="1594237"/>
                </a:cubicBezTo>
                <a:close/>
                <a:moveTo>
                  <a:pt x="2604051" y="1535929"/>
                </a:moveTo>
                <a:cubicBezTo>
                  <a:pt x="2609353" y="1535266"/>
                  <a:pt x="2613991" y="1538578"/>
                  <a:pt x="2618629" y="1538578"/>
                </a:cubicBezTo>
                <a:cubicBezTo>
                  <a:pt x="2639832" y="1540567"/>
                  <a:pt x="2651760" y="1567734"/>
                  <a:pt x="2677602" y="1559781"/>
                </a:cubicBezTo>
                <a:cubicBezTo>
                  <a:pt x="2684889" y="1557794"/>
                  <a:pt x="2680252" y="1567734"/>
                  <a:pt x="2680915" y="1572372"/>
                </a:cubicBezTo>
                <a:cubicBezTo>
                  <a:pt x="2682239" y="1580985"/>
                  <a:pt x="2676277" y="1578335"/>
                  <a:pt x="2672301" y="1576348"/>
                </a:cubicBezTo>
                <a:cubicBezTo>
                  <a:pt x="2650435" y="1561108"/>
                  <a:pt x="2624593" y="1553155"/>
                  <a:pt x="2604051" y="1535929"/>
                </a:cubicBezTo>
                <a:close/>
                <a:moveTo>
                  <a:pt x="1740670" y="1052222"/>
                </a:moveTo>
                <a:cubicBezTo>
                  <a:pt x="1750609" y="1050234"/>
                  <a:pt x="1751934" y="1059511"/>
                  <a:pt x="1756572" y="1065474"/>
                </a:cubicBezTo>
                <a:cubicBezTo>
                  <a:pt x="1748621" y="1064149"/>
                  <a:pt x="1740007" y="1065474"/>
                  <a:pt x="1736031" y="1056860"/>
                </a:cubicBezTo>
                <a:cubicBezTo>
                  <a:pt x="1736031" y="1056198"/>
                  <a:pt x="1738682" y="1052885"/>
                  <a:pt x="1740670" y="1052222"/>
                </a:cubicBezTo>
                <a:close/>
                <a:moveTo>
                  <a:pt x="1622730" y="907775"/>
                </a:moveTo>
                <a:cubicBezTo>
                  <a:pt x="1626044" y="925665"/>
                  <a:pt x="1635320" y="939580"/>
                  <a:pt x="1645259" y="955483"/>
                </a:cubicBezTo>
                <a:cubicBezTo>
                  <a:pt x="1632007" y="959459"/>
                  <a:pt x="1621406" y="963434"/>
                  <a:pt x="1610141" y="966747"/>
                </a:cubicBezTo>
                <a:cubicBezTo>
                  <a:pt x="1598215" y="970723"/>
                  <a:pt x="1592251" y="964759"/>
                  <a:pt x="1587613" y="958133"/>
                </a:cubicBezTo>
                <a:cubicBezTo>
                  <a:pt x="1582974" y="951507"/>
                  <a:pt x="1586950" y="944218"/>
                  <a:pt x="1594238" y="938918"/>
                </a:cubicBezTo>
                <a:cubicBezTo>
                  <a:pt x="1599540" y="935605"/>
                  <a:pt x="1603515" y="930966"/>
                  <a:pt x="1603515" y="924340"/>
                </a:cubicBezTo>
                <a:cubicBezTo>
                  <a:pt x="1603515" y="917714"/>
                  <a:pt x="1604178" y="917051"/>
                  <a:pt x="1607491" y="919702"/>
                </a:cubicBezTo>
                <a:cubicBezTo>
                  <a:pt x="1627369" y="936267"/>
                  <a:pt x="1616104" y="913076"/>
                  <a:pt x="1622730" y="907775"/>
                </a:cubicBezTo>
                <a:close/>
                <a:moveTo>
                  <a:pt x="1565497" y="845241"/>
                </a:moveTo>
                <a:cubicBezTo>
                  <a:pt x="1567567" y="845987"/>
                  <a:pt x="1569721" y="847478"/>
                  <a:pt x="1571709" y="848140"/>
                </a:cubicBezTo>
                <a:cubicBezTo>
                  <a:pt x="1576348" y="850128"/>
                  <a:pt x="1581649" y="852115"/>
                  <a:pt x="1590262" y="855428"/>
                </a:cubicBezTo>
                <a:cubicBezTo>
                  <a:pt x="1570384" y="860067"/>
                  <a:pt x="1574360" y="868018"/>
                  <a:pt x="1582310" y="876632"/>
                </a:cubicBezTo>
                <a:cubicBezTo>
                  <a:pt x="1594238" y="879282"/>
                  <a:pt x="1585623" y="865368"/>
                  <a:pt x="1592249" y="864042"/>
                </a:cubicBezTo>
                <a:cubicBezTo>
                  <a:pt x="1610140" y="871331"/>
                  <a:pt x="1588937" y="894522"/>
                  <a:pt x="1606165" y="902474"/>
                </a:cubicBezTo>
                <a:cubicBezTo>
                  <a:pt x="1596226" y="898498"/>
                  <a:pt x="1581649" y="907112"/>
                  <a:pt x="1577010" y="890547"/>
                </a:cubicBezTo>
                <a:cubicBezTo>
                  <a:pt x="1561107" y="885908"/>
                  <a:pt x="1565084" y="869343"/>
                  <a:pt x="1558457" y="859404"/>
                </a:cubicBezTo>
                <a:cubicBezTo>
                  <a:pt x="1556469" y="856754"/>
                  <a:pt x="1557794" y="850128"/>
                  <a:pt x="1559782" y="846815"/>
                </a:cubicBezTo>
                <a:cubicBezTo>
                  <a:pt x="1561439" y="844496"/>
                  <a:pt x="1563427" y="844496"/>
                  <a:pt x="1565497" y="845241"/>
                </a:cubicBezTo>
                <a:close/>
                <a:moveTo>
                  <a:pt x="1508760" y="819647"/>
                </a:moveTo>
                <a:cubicBezTo>
                  <a:pt x="1519360" y="816334"/>
                  <a:pt x="1520024" y="827598"/>
                  <a:pt x="1525324" y="833562"/>
                </a:cubicBezTo>
                <a:cubicBezTo>
                  <a:pt x="1518699" y="828923"/>
                  <a:pt x="1508096" y="834887"/>
                  <a:pt x="1504121" y="826273"/>
                </a:cubicBezTo>
                <a:cubicBezTo>
                  <a:pt x="1503458" y="824948"/>
                  <a:pt x="1506771" y="820310"/>
                  <a:pt x="1508760" y="819647"/>
                </a:cubicBezTo>
                <a:close/>
                <a:moveTo>
                  <a:pt x="739472" y="508222"/>
                </a:moveTo>
                <a:cubicBezTo>
                  <a:pt x="738809" y="508885"/>
                  <a:pt x="738147" y="509548"/>
                  <a:pt x="737484" y="510210"/>
                </a:cubicBezTo>
                <a:cubicBezTo>
                  <a:pt x="738147" y="510210"/>
                  <a:pt x="738809" y="510873"/>
                  <a:pt x="739472" y="510873"/>
                </a:cubicBezTo>
                <a:cubicBezTo>
                  <a:pt x="740135" y="510210"/>
                  <a:pt x="739472" y="508885"/>
                  <a:pt x="739472" y="508222"/>
                </a:cubicBezTo>
                <a:close/>
                <a:moveTo>
                  <a:pt x="1017765" y="502258"/>
                </a:moveTo>
                <a:cubicBezTo>
                  <a:pt x="1029030" y="509547"/>
                  <a:pt x="1042944" y="512197"/>
                  <a:pt x="1050234" y="525449"/>
                </a:cubicBezTo>
                <a:cubicBezTo>
                  <a:pt x="1044933" y="526112"/>
                  <a:pt x="1041620" y="526112"/>
                  <a:pt x="1037643" y="526775"/>
                </a:cubicBezTo>
                <a:cubicBezTo>
                  <a:pt x="1033668" y="516835"/>
                  <a:pt x="1015778" y="519486"/>
                  <a:pt x="1017765" y="502258"/>
                </a:cubicBezTo>
                <a:close/>
                <a:moveTo>
                  <a:pt x="854765" y="418108"/>
                </a:moveTo>
                <a:cubicBezTo>
                  <a:pt x="871992" y="428047"/>
                  <a:pt x="887233" y="443287"/>
                  <a:pt x="909099" y="447925"/>
                </a:cubicBezTo>
                <a:cubicBezTo>
                  <a:pt x="894521" y="463165"/>
                  <a:pt x="882595" y="447925"/>
                  <a:pt x="870667" y="445275"/>
                </a:cubicBezTo>
                <a:cubicBezTo>
                  <a:pt x="860728" y="442625"/>
                  <a:pt x="860728" y="441962"/>
                  <a:pt x="854765" y="418108"/>
                </a:cubicBezTo>
                <a:close/>
                <a:moveTo>
                  <a:pt x="499604" y="237213"/>
                </a:moveTo>
                <a:cubicBezTo>
                  <a:pt x="510206" y="235225"/>
                  <a:pt x="510868" y="245827"/>
                  <a:pt x="515507" y="251128"/>
                </a:cubicBezTo>
                <a:cubicBezTo>
                  <a:pt x="507555" y="247815"/>
                  <a:pt x="498279" y="250465"/>
                  <a:pt x="494966" y="241189"/>
                </a:cubicBezTo>
                <a:cubicBezTo>
                  <a:pt x="494966" y="240526"/>
                  <a:pt x="497616" y="237213"/>
                  <a:pt x="499604" y="237213"/>
                </a:cubicBezTo>
                <a:close/>
                <a:moveTo>
                  <a:pt x="434006" y="139809"/>
                </a:moveTo>
                <a:cubicBezTo>
                  <a:pt x="445271" y="136497"/>
                  <a:pt x="444607" y="148424"/>
                  <a:pt x="450571" y="153062"/>
                </a:cubicBezTo>
                <a:cubicBezTo>
                  <a:pt x="442620" y="152399"/>
                  <a:pt x="435331" y="151075"/>
                  <a:pt x="430030" y="144449"/>
                </a:cubicBezTo>
                <a:cubicBezTo>
                  <a:pt x="430030" y="143786"/>
                  <a:pt x="432018" y="140472"/>
                  <a:pt x="434006" y="139809"/>
                </a:cubicBezTo>
                <a:close/>
                <a:moveTo>
                  <a:pt x="41911" y="3812"/>
                </a:moveTo>
                <a:cubicBezTo>
                  <a:pt x="55495" y="6462"/>
                  <a:pt x="68250" y="13585"/>
                  <a:pt x="78851" y="28494"/>
                </a:cubicBezTo>
                <a:cubicBezTo>
                  <a:pt x="85477" y="37770"/>
                  <a:pt x="96741" y="44396"/>
                  <a:pt x="105355" y="53010"/>
                </a:cubicBezTo>
                <a:cubicBezTo>
                  <a:pt x="108006" y="55661"/>
                  <a:pt x="109993" y="60299"/>
                  <a:pt x="113970" y="57649"/>
                </a:cubicBezTo>
                <a:cubicBezTo>
                  <a:pt x="117945" y="54998"/>
                  <a:pt x="117283" y="49035"/>
                  <a:pt x="114632" y="45059"/>
                </a:cubicBezTo>
                <a:cubicBezTo>
                  <a:pt x="112644" y="41746"/>
                  <a:pt x="104693" y="43071"/>
                  <a:pt x="107344" y="36445"/>
                </a:cubicBezTo>
                <a:cubicBezTo>
                  <a:pt x="111981" y="31144"/>
                  <a:pt x="115957" y="38433"/>
                  <a:pt x="122583" y="35782"/>
                </a:cubicBezTo>
                <a:cubicBezTo>
                  <a:pt x="133848" y="31144"/>
                  <a:pt x="141799" y="44396"/>
                  <a:pt x="152400" y="47047"/>
                </a:cubicBezTo>
                <a:cubicBezTo>
                  <a:pt x="135835" y="60962"/>
                  <a:pt x="160352" y="60299"/>
                  <a:pt x="159689" y="68913"/>
                </a:cubicBezTo>
                <a:lnTo>
                  <a:pt x="195470" y="77527"/>
                </a:lnTo>
                <a:cubicBezTo>
                  <a:pt x="208722" y="100718"/>
                  <a:pt x="231251" y="90779"/>
                  <a:pt x="250467" y="93429"/>
                </a:cubicBezTo>
                <a:cubicBezTo>
                  <a:pt x="240528" y="107344"/>
                  <a:pt x="274983" y="98068"/>
                  <a:pt x="261731" y="114633"/>
                </a:cubicBezTo>
                <a:cubicBezTo>
                  <a:pt x="257755" y="119271"/>
                  <a:pt x="247816" y="121922"/>
                  <a:pt x="253780" y="129873"/>
                </a:cubicBezTo>
                <a:cubicBezTo>
                  <a:pt x="259744" y="137162"/>
                  <a:pt x="269019" y="130535"/>
                  <a:pt x="274321" y="127885"/>
                </a:cubicBezTo>
                <a:cubicBezTo>
                  <a:pt x="294199" y="117283"/>
                  <a:pt x="317390" y="119934"/>
                  <a:pt x="328654" y="131198"/>
                </a:cubicBezTo>
                <a:cubicBezTo>
                  <a:pt x="343232" y="145113"/>
                  <a:pt x="349196" y="137162"/>
                  <a:pt x="357809" y="130535"/>
                </a:cubicBezTo>
                <a:cubicBezTo>
                  <a:pt x="368411" y="122584"/>
                  <a:pt x="375700" y="126560"/>
                  <a:pt x="384313" y="133186"/>
                </a:cubicBezTo>
                <a:cubicBezTo>
                  <a:pt x="398891" y="143788"/>
                  <a:pt x="388289" y="155715"/>
                  <a:pt x="386302" y="167642"/>
                </a:cubicBezTo>
                <a:cubicBezTo>
                  <a:pt x="422745" y="158365"/>
                  <a:pt x="428045" y="163003"/>
                  <a:pt x="422745" y="200772"/>
                </a:cubicBezTo>
                <a:cubicBezTo>
                  <a:pt x="422083" y="207398"/>
                  <a:pt x="427383" y="204085"/>
                  <a:pt x="430034" y="206073"/>
                </a:cubicBezTo>
                <a:cubicBezTo>
                  <a:pt x="447924" y="220650"/>
                  <a:pt x="458526" y="247817"/>
                  <a:pt x="453225" y="265045"/>
                </a:cubicBezTo>
                <a:cubicBezTo>
                  <a:pt x="474428" y="252455"/>
                  <a:pt x="479067" y="277635"/>
                  <a:pt x="492981" y="282936"/>
                </a:cubicBezTo>
                <a:cubicBezTo>
                  <a:pt x="505571" y="288236"/>
                  <a:pt x="485030" y="293537"/>
                  <a:pt x="487680" y="301489"/>
                </a:cubicBezTo>
                <a:cubicBezTo>
                  <a:pt x="497619" y="303476"/>
                  <a:pt x="514848" y="305464"/>
                  <a:pt x="514185" y="310765"/>
                </a:cubicBezTo>
                <a:cubicBezTo>
                  <a:pt x="512197" y="323355"/>
                  <a:pt x="506234" y="337932"/>
                  <a:pt x="490993" y="343896"/>
                </a:cubicBezTo>
                <a:cubicBezTo>
                  <a:pt x="508884" y="343233"/>
                  <a:pt x="508884" y="343233"/>
                  <a:pt x="524124" y="350522"/>
                </a:cubicBezTo>
                <a:cubicBezTo>
                  <a:pt x="518161" y="353835"/>
                  <a:pt x="510872" y="348534"/>
                  <a:pt x="505571" y="354497"/>
                </a:cubicBezTo>
                <a:cubicBezTo>
                  <a:pt x="515510" y="365762"/>
                  <a:pt x="515510" y="365762"/>
                  <a:pt x="527437" y="358473"/>
                </a:cubicBezTo>
                <a:cubicBezTo>
                  <a:pt x="542677" y="348534"/>
                  <a:pt x="566531" y="355822"/>
                  <a:pt x="563880" y="371062"/>
                </a:cubicBezTo>
                <a:cubicBezTo>
                  <a:pt x="560567" y="392266"/>
                  <a:pt x="576470" y="392266"/>
                  <a:pt x="585084" y="401542"/>
                </a:cubicBezTo>
                <a:cubicBezTo>
                  <a:pt x="591710" y="408169"/>
                  <a:pt x="619540" y="404855"/>
                  <a:pt x="598336" y="426722"/>
                </a:cubicBezTo>
                <a:cubicBezTo>
                  <a:pt x="595023" y="430697"/>
                  <a:pt x="601649" y="430035"/>
                  <a:pt x="602974" y="430035"/>
                </a:cubicBezTo>
                <a:cubicBezTo>
                  <a:pt x="614902" y="431360"/>
                  <a:pt x="624178" y="440636"/>
                  <a:pt x="636767" y="439311"/>
                </a:cubicBezTo>
                <a:cubicBezTo>
                  <a:pt x="636767" y="437323"/>
                  <a:pt x="637430" y="434673"/>
                  <a:pt x="637430" y="432685"/>
                </a:cubicBezTo>
                <a:cubicBezTo>
                  <a:pt x="652008" y="437986"/>
                  <a:pt x="669235" y="435335"/>
                  <a:pt x="680500" y="450576"/>
                </a:cubicBezTo>
                <a:cubicBezTo>
                  <a:pt x="692427" y="466478"/>
                  <a:pt x="711642" y="473767"/>
                  <a:pt x="728208" y="469791"/>
                </a:cubicBezTo>
                <a:cubicBezTo>
                  <a:pt x="740797" y="466478"/>
                  <a:pt x="752061" y="459852"/>
                  <a:pt x="765976" y="463165"/>
                </a:cubicBezTo>
                <a:cubicBezTo>
                  <a:pt x="767964" y="463828"/>
                  <a:pt x="771939" y="463828"/>
                  <a:pt x="770614" y="461177"/>
                </a:cubicBezTo>
                <a:cubicBezTo>
                  <a:pt x="767964" y="456539"/>
                  <a:pt x="763326" y="450576"/>
                  <a:pt x="772602" y="451238"/>
                </a:cubicBezTo>
                <a:cubicBezTo>
                  <a:pt x="779891" y="451901"/>
                  <a:pt x="786517" y="457864"/>
                  <a:pt x="784529" y="467803"/>
                </a:cubicBezTo>
                <a:cubicBezTo>
                  <a:pt x="797119" y="461177"/>
                  <a:pt x="810371" y="455876"/>
                  <a:pt x="825610" y="459189"/>
                </a:cubicBezTo>
                <a:cubicBezTo>
                  <a:pt x="828924" y="457202"/>
                  <a:pt x="823623" y="446600"/>
                  <a:pt x="834887" y="452563"/>
                </a:cubicBezTo>
                <a:cubicBezTo>
                  <a:pt x="857416" y="463828"/>
                  <a:pt x="880607" y="472442"/>
                  <a:pt x="903799" y="482381"/>
                </a:cubicBezTo>
                <a:cubicBezTo>
                  <a:pt x="918376" y="496958"/>
                  <a:pt x="943555" y="485031"/>
                  <a:pt x="956145" y="504909"/>
                </a:cubicBezTo>
                <a:cubicBezTo>
                  <a:pt x="943555" y="509548"/>
                  <a:pt x="934278" y="496296"/>
                  <a:pt x="922352" y="498283"/>
                </a:cubicBezTo>
                <a:cubicBezTo>
                  <a:pt x="932954" y="514849"/>
                  <a:pt x="932954" y="513523"/>
                  <a:pt x="952832" y="512198"/>
                </a:cubicBezTo>
                <a:cubicBezTo>
                  <a:pt x="960120" y="511535"/>
                  <a:pt x="968735" y="515511"/>
                  <a:pt x="971384" y="524125"/>
                </a:cubicBezTo>
                <a:cubicBezTo>
                  <a:pt x="971384" y="525450"/>
                  <a:pt x="964096" y="525450"/>
                  <a:pt x="965422" y="528763"/>
                </a:cubicBezTo>
                <a:cubicBezTo>
                  <a:pt x="967409" y="532739"/>
                  <a:pt x="970059" y="528101"/>
                  <a:pt x="972710" y="527438"/>
                </a:cubicBezTo>
                <a:cubicBezTo>
                  <a:pt x="984637" y="524788"/>
                  <a:pt x="993913" y="533402"/>
                  <a:pt x="1000539" y="539365"/>
                </a:cubicBezTo>
                <a:cubicBezTo>
                  <a:pt x="1019093" y="557256"/>
                  <a:pt x="1041622" y="562556"/>
                  <a:pt x="1065476" y="565207"/>
                </a:cubicBezTo>
                <a:cubicBezTo>
                  <a:pt x="1065476" y="565207"/>
                  <a:pt x="1065476" y="565207"/>
                  <a:pt x="1065476" y="564544"/>
                </a:cubicBezTo>
                <a:cubicBezTo>
                  <a:pt x="1042284" y="542678"/>
                  <a:pt x="1010478" y="533402"/>
                  <a:pt x="984637" y="513523"/>
                </a:cubicBezTo>
                <a:cubicBezTo>
                  <a:pt x="1000539" y="526113"/>
                  <a:pt x="1019755" y="526113"/>
                  <a:pt x="1038308" y="528101"/>
                </a:cubicBezTo>
                <a:cubicBezTo>
                  <a:pt x="1049574" y="535389"/>
                  <a:pt x="1060174" y="542678"/>
                  <a:pt x="1071440" y="549967"/>
                </a:cubicBezTo>
                <a:cubicBezTo>
                  <a:pt x="1070115" y="545329"/>
                  <a:pt x="1066140" y="540690"/>
                  <a:pt x="1068790" y="534064"/>
                </a:cubicBezTo>
                <a:cubicBezTo>
                  <a:pt x="1094632" y="546654"/>
                  <a:pt x="1117159" y="562556"/>
                  <a:pt x="1139026" y="579784"/>
                </a:cubicBezTo>
                <a:cubicBezTo>
                  <a:pt x="1145653" y="583760"/>
                  <a:pt x="1151615" y="589061"/>
                  <a:pt x="1158243" y="591711"/>
                </a:cubicBezTo>
                <a:cubicBezTo>
                  <a:pt x="1185408" y="601650"/>
                  <a:pt x="1196011" y="632130"/>
                  <a:pt x="1222516" y="643395"/>
                </a:cubicBezTo>
                <a:cubicBezTo>
                  <a:pt x="1219202" y="637431"/>
                  <a:pt x="1215889" y="631468"/>
                  <a:pt x="1211914" y="625504"/>
                </a:cubicBezTo>
                <a:cubicBezTo>
                  <a:pt x="1213239" y="624179"/>
                  <a:pt x="1214564" y="622854"/>
                  <a:pt x="1215889" y="621529"/>
                </a:cubicBezTo>
                <a:cubicBezTo>
                  <a:pt x="1254982" y="657309"/>
                  <a:pt x="1302691" y="683814"/>
                  <a:pt x="1333172" y="729534"/>
                </a:cubicBezTo>
                <a:cubicBezTo>
                  <a:pt x="1345098" y="755376"/>
                  <a:pt x="1359012" y="781217"/>
                  <a:pt x="1379555" y="798445"/>
                </a:cubicBezTo>
                <a:cubicBezTo>
                  <a:pt x="1390819" y="807722"/>
                  <a:pt x="1413347" y="835551"/>
                  <a:pt x="1436539" y="807059"/>
                </a:cubicBezTo>
                <a:cubicBezTo>
                  <a:pt x="1441840" y="801096"/>
                  <a:pt x="1448465" y="807059"/>
                  <a:pt x="1453104" y="809709"/>
                </a:cubicBezTo>
                <a:cubicBezTo>
                  <a:pt x="1470332" y="818323"/>
                  <a:pt x="1465031" y="832901"/>
                  <a:pt x="1459068" y="846153"/>
                </a:cubicBezTo>
                <a:cubicBezTo>
                  <a:pt x="1476959" y="846816"/>
                  <a:pt x="1491535" y="855429"/>
                  <a:pt x="1503463" y="866694"/>
                </a:cubicBezTo>
                <a:cubicBezTo>
                  <a:pt x="1510752" y="873982"/>
                  <a:pt x="1492861" y="875308"/>
                  <a:pt x="1494847" y="884584"/>
                </a:cubicBezTo>
                <a:cubicBezTo>
                  <a:pt x="1506775" y="879946"/>
                  <a:pt x="1509427" y="890548"/>
                  <a:pt x="1511413" y="897836"/>
                </a:cubicBezTo>
                <a:cubicBezTo>
                  <a:pt x="1513402" y="908438"/>
                  <a:pt x="1514064" y="920365"/>
                  <a:pt x="1498825" y="923678"/>
                </a:cubicBezTo>
                <a:cubicBezTo>
                  <a:pt x="1507438" y="942231"/>
                  <a:pt x="1525991" y="950845"/>
                  <a:pt x="1541894" y="962109"/>
                </a:cubicBezTo>
                <a:cubicBezTo>
                  <a:pt x="1545207" y="964760"/>
                  <a:pt x="1557133" y="966085"/>
                  <a:pt x="1551170" y="970723"/>
                </a:cubicBezTo>
                <a:cubicBezTo>
                  <a:pt x="1539244" y="981988"/>
                  <a:pt x="1550507" y="981325"/>
                  <a:pt x="1555808" y="981325"/>
                </a:cubicBezTo>
                <a:cubicBezTo>
                  <a:pt x="1567734" y="981988"/>
                  <a:pt x="1578337" y="988614"/>
                  <a:pt x="1590263" y="987951"/>
                </a:cubicBezTo>
                <a:cubicBezTo>
                  <a:pt x="1578999" y="989276"/>
                  <a:pt x="1569060" y="999216"/>
                  <a:pt x="1557133" y="989939"/>
                </a:cubicBezTo>
                <a:cubicBezTo>
                  <a:pt x="1553820" y="987289"/>
                  <a:pt x="1549182" y="988614"/>
                  <a:pt x="1547857" y="992589"/>
                </a:cubicBezTo>
                <a:cubicBezTo>
                  <a:pt x="1545870" y="997228"/>
                  <a:pt x="1550507" y="998553"/>
                  <a:pt x="1553157" y="1000541"/>
                </a:cubicBezTo>
                <a:cubicBezTo>
                  <a:pt x="1558458" y="1003854"/>
                  <a:pt x="1564421" y="1005179"/>
                  <a:pt x="1570386" y="1004516"/>
                </a:cubicBezTo>
                <a:cubicBezTo>
                  <a:pt x="1591589" y="1002529"/>
                  <a:pt x="1608154" y="1025057"/>
                  <a:pt x="1630681" y="1016443"/>
                </a:cubicBezTo>
                <a:cubicBezTo>
                  <a:pt x="1631344" y="1016443"/>
                  <a:pt x="1633332" y="1018431"/>
                  <a:pt x="1633332" y="1019094"/>
                </a:cubicBezTo>
                <a:cubicBezTo>
                  <a:pt x="1629356" y="1043610"/>
                  <a:pt x="1649898" y="1025057"/>
                  <a:pt x="1655861" y="1031683"/>
                </a:cubicBezTo>
                <a:cubicBezTo>
                  <a:pt x="1651224" y="1038309"/>
                  <a:pt x="1633995" y="1038972"/>
                  <a:pt x="1644596" y="1050899"/>
                </a:cubicBezTo>
                <a:cubicBezTo>
                  <a:pt x="1649235" y="1056200"/>
                  <a:pt x="1659836" y="1046923"/>
                  <a:pt x="1665137" y="1040960"/>
                </a:cubicBezTo>
                <a:cubicBezTo>
                  <a:pt x="1668451" y="1037647"/>
                  <a:pt x="1679714" y="1037647"/>
                  <a:pt x="1673752" y="1029033"/>
                </a:cubicBezTo>
                <a:cubicBezTo>
                  <a:pt x="1666462" y="1019094"/>
                  <a:pt x="1661825" y="1003854"/>
                  <a:pt x="1638633" y="1013130"/>
                </a:cubicBezTo>
                <a:cubicBezTo>
                  <a:pt x="1651224" y="998553"/>
                  <a:pt x="1662488" y="988614"/>
                  <a:pt x="1653873" y="972711"/>
                </a:cubicBezTo>
                <a:cubicBezTo>
                  <a:pt x="1670439" y="986626"/>
                  <a:pt x="1701581" y="988614"/>
                  <a:pt x="1689653" y="1021744"/>
                </a:cubicBezTo>
                <a:cubicBezTo>
                  <a:pt x="1686340" y="1030358"/>
                  <a:pt x="1694292" y="1033671"/>
                  <a:pt x="1700255" y="1031683"/>
                </a:cubicBezTo>
                <a:cubicBezTo>
                  <a:pt x="1726097" y="1024395"/>
                  <a:pt x="1708869" y="1055538"/>
                  <a:pt x="1724772" y="1059513"/>
                </a:cubicBezTo>
                <a:cubicBezTo>
                  <a:pt x="1729410" y="1060838"/>
                  <a:pt x="1710857" y="1057525"/>
                  <a:pt x="1713507" y="1070777"/>
                </a:cubicBezTo>
                <a:cubicBezTo>
                  <a:pt x="1742000" y="1069453"/>
                  <a:pt x="1765853" y="1085356"/>
                  <a:pt x="1792358" y="1093969"/>
                </a:cubicBezTo>
                <a:cubicBezTo>
                  <a:pt x="1804947" y="1097944"/>
                  <a:pt x="1815549" y="1114510"/>
                  <a:pt x="1831452" y="1098608"/>
                </a:cubicBezTo>
                <a:cubicBezTo>
                  <a:pt x="1835427" y="1108546"/>
                  <a:pt x="1827476" y="1123123"/>
                  <a:pt x="1841391" y="1125111"/>
                </a:cubicBezTo>
                <a:cubicBezTo>
                  <a:pt x="1863256" y="1128425"/>
                  <a:pt x="1875845" y="1141015"/>
                  <a:pt x="1882472" y="1161556"/>
                </a:cubicBezTo>
                <a:cubicBezTo>
                  <a:pt x="1885123" y="1168844"/>
                  <a:pt x="1893737" y="1177458"/>
                  <a:pt x="1900363" y="1178120"/>
                </a:cubicBezTo>
                <a:cubicBezTo>
                  <a:pt x="1917591" y="1178782"/>
                  <a:pt x="1927530" y="1192036"/>
                  <a:pt x="1940782" y="1199324"/>
                </a:cubicBezTo>
                <a:cubicBezTo>
                  <a:pt x="1944758" y="1201312"/>
                  <a:pt x="1946083" y="1205288"/>
                  <a:pt x="1950721" y="1200650"/>
                </a:cubicBezTo>
                <a:cubicBezTo>
                  <a:pt x="1959336" y="1193360"/>
                  <a:pt x="1970600" y="1197336"/>
                  <a:pt x="1975901" y="1202637"/>
                </a:cubicBezTo>
                <a:cubicBezTo>
                  <a:pt x="1981864" y="1208601"/>
                  <a:pt x="1979214" y="1217877"/>
                  <a:pt x="1969937" y="1223178"/>
                </a:cubicBezTo>
                <a:cubicBezTo>
                  <a:pt x="1963974" y="1226490"/>
                  <a:pt x="1967287" y="1230466"/>
                  <a:pt x="1970600" y="1235767"/>
                </a:cubicBezTo>
                <a:cubicBezTo>
                  <a:pt x="1976562" y="1245706"/>
                  <a:pt x="1985176" y="1249682"/>
                  <a:pt x="1999754" y="1258296"/>
                </a:cubicBezTo>
                <a:cubicBezTo>
                  <a:pt x="1987827" y="1236430"/>
                  <a:pt x="1975237" y="1220528"/>
                  <a:pt x="1989153" y="1201312"/>
                </a:cubicBezTo>
                <a:cubicBezTo>
                  <a:pt x="2013669" y="1217877"/>
                  <a:pt x="2013006" y="1217877"/>
                  <a:pt x="2003068" y="1237092"/>
                </a:cubicBezTo>
                <a:cubicBezTo>
                  <a:pt x="1997766" y="1247694"/>
                  <a:pt x="2003068" y="1256308"/>
                  <a:pt x="2011019" y="1262271"/>
                </a:cubicBezTo>
                <a:cubicBezTo>
                  <a:pt x="2016981" y="1266909"/>
                  <a:pt x="2023608" y="1271549"/>
                  <a:pt x="2030234" y="1274198"/>
                </a:cubicBezTo>
                <a:cubicBezTo>
                  <a:pt x="2052101" y="1282149"/>
                  <a:pt x="2057400" y="1305341"/>
                  <a:pt x="2071978" y="1319256"/>
                </a:cubicBezTo>
                <a:cubicBezTo>
                  <a:pt x="2080592" y="1327207"/>
                  <a:pt x="2063364" y="1328532"/>
                  <a:pt x="2069990" y="1335821"/>
                </a:cubicBezTo>
                <a:cubicBezTo>
                  <a:pt x="2076616" y="1343109"/>
                  <a:pt x="2075292" y="1345760"/>
                  <a:pt x="2063364" y="1350398"/>
                </a:cubicBezTo>
                <a:cubicBezTo>
                  <a:pt x="2071316" y="1350398"/>
                  <a:pt x="2077279" y="1350398"/>
                  <a:pt x="2082581" y="1350398"/>
                </a:cubicBezTo>
                <a:cubicBezTo>
                  <a:pt x="2081255" y="1337810"/>
                  <a:pt x="2090532" y="1341122"/>
                  <a:pt x="2097821" y="1340459"/>
                </a:cubicBezTo>
                <a:cubicBezTo>
                  <a:pt x="2103122" y="1339796"/>
                  <a:pt x="2111737" y="1344436"/>
                  <a:pt x="2109748" y="1333171"/>
                </a:cubicBezTo>
                <a:cubicBezTo>
                  <a:pt x="2107760" y="1324556"/>
                  <a:pt x="2102460" y="1325883"/>
                  <a:pt x="2095833" y="1330521"/>
                </a:cubicBezTo>
                <a:cubicBezTo>
                  <a:pt x="2089869" y="1335158"/>
                  <a:pt x="2083243" y="1333834"/>
                  <a:pt x="2082581" y="1325220"/>
                </a:cubicBezTo>
                <a:cubicBezTo>
                  <a:pt x="2081255" y="1317268"/>
                  <a:pt x="2086556" y="1314617"/>
                  <a:pt x="2094507" y="1315280"/>
                </a:cubicBezTo>
                <a:cubicBezTo>
                  <a:pt x="2096495" y="1315280"/>
                  <a:pt x="2126976" y="1325883"/>
                  <a:pt x="2128964" y="1327207"/>
                </a:cubicBezTo>
                <a:cubicBezTo>
                  <a:pt x="2134928" y="1330521"/>
                  <a:pt x="2138903" y="1333834"/>
                  <a:pt x="2146854" y="1328532"/>
                </a:cubicBezTo>
                <a:cubicBezTo>
                  <a:pt x="2160107" y="1319919"/>
                  <a:pt x="2172034" y="1323231"/>
                  <a:pt x="2177334" y="1340459"/>
                </a:cubicBezTo>
                <a:cubicBezTo>
                  <a:pt x="2186611" y="1325883"/>
                  <a:pt x="2191912" y="1319256"/>
                  <a:pt x="2201851" y="1339796"/>
                </a:cubicBezTo>
                <a:cubicBezTo>
                  <a:pt x="2207152" y="1351062"/>
                  <a:pt x="2219741" y="1359013"/>
                  <a:pt x="2229680" y="1368289"/>
                </a:cubicBezTo>
                <a:cubicBezTo>
                  <a:pt x="2232993" y="1370939"/>
                  <a:pt x="2236969" y="1370276"/>
                  <a:pt x="2240282" y="1367626"/>
                </a:cubicBezTo>
                <a:cubicBezTo>
                  <a:pt x="2249559" y="1361000"/>
                  <a:pt x="2253534" y="1361664"/>
                  <a:pt x="2256185" y="1372264"/>
                </a:cubicBezTo>
                <a:cubicBezTo>
                  <a:pt x="2257510" y="1376903"/>
                  <a:pt x="2256185" y="1381541"/>
                  <a:pt x="2260160" y="1382866"/>
                </a:cubicBezTo>
                <a:cubicBezTo>
                  <a:pt x="2270763" y="1385516"/>
                  <a:pt x="2272088" y="1356363"/>
                  <a:pt x="2283352" y="1376903"/>
                </a:cubicBezTo>
                <a:cubicBezTo>
                  <a:pt x="2287328" y="1384191"/>
                  <a:pt x="2291303" y="1387504"/>
                  <a:pt x="2297267" y="1389493"/>
                </a:cubicBezTo>
                <a:cubicBezTo>
                  <a:pt x="2315820" y="1396782"/>
                  <a:pt x="2335697" y="1400757"/>
                  <a:pt x="2350938" y="1415335"/>
                </a:cubicBezTo>
                <a:cubicBezTo>
                  <a:pt x="2351600" y="1415996"/>
                  <a:pt x="2353589" y="1415996"/>
                  <a:pt x="2354914" y="1415996"/>
                </a:cubicBezTo>
                <a:cubicBezTo>
                  <a:pt x="2371479" y="1414672"/>
                  <a:pt x="2390695" y="1418647"/>
                  <a:pt x="2394670" y="1394131"/>
                </a:cubicBezTo>
                <a:cubicBezTo>
                  <a:pt x="2403284" y="1400757"/>
                  <a:pt x="2390032" y="1427261"/>
                  <a:pt x="2415874" y="1414672"/>
                </a:cubicBezTo>
                <a:cubicBezTo>
                  <a:pt x="2435752" y="1445814"/>
                  <a:pt x="2434427" y="1414672"/>
                  <a:pt x="2441053" y="1404733"/>
                </a:cubicBezTo>
                <a:cubicBezTo>
                  <a:pt x="2445691" y="1411358"/>
                  <a:pt x="2452316" y="1414672"/>
                  <a:pt x="2452316" y="1423285"/>
                </a:cubicBezTo>
                <a:cubicBezTo>
                  <a:pt x="2452979" y="1437863"/>
                  <a:pt x="2463581" y="1448464"/>
                  <a:pt x="2472195" y="1459729"/>
                </a:cubicBezTo>
                <a:cubicBezTo>
                  <a:pt x="2479484" y="1469005"/>
                  <a:pt x="2492073" y="1461716"/>
                  <a:pt x="2492073" y="1463043"/>
                </a:cubicBezTo>
                <a:cubicBezTo>
                  <a:pt x="2501349" y="1487558"/>
                  <a:pt x="2528516" y="1484908"/>
                  <a:pt x="2545081" y="1498822"/>
                </a:cubicBezTo>
                <a:cubicBezTo>
                  <a:pt x="2566285" y="1508099"/>
                  <a:pt x="2589476" y="1514063"/>
                  <a:pt x="2604716" y="1533942"/>
                </a:cubicBezTo>
                <a:cubicBezTo>
                  <a:pt x="2582187" y="1526652"/>
                  <a:pt x="2561647" y="1514063"/>
                  <a:pt x="2541106" y="1502136"/>
                </a:cubicBezTo>
                <a:cubicBezTo>
                  <a:pt x="2510626" y="1488883"/>
                  <a:pt x="2480809" y="1475631"/>
                  <a:pt x="2447015" y="1474969"/>
                </a:cubicBezTo>
                <a:cubicBezTo>
                  <a:pt x="2443041" y="1474969"/>
                  <a:pt x="2437077" y="1470993"/>
                  <a:pt x="2435089" y="1476956"/>
                </a:cubicBezTo>
                <a:cubicBezTo>
                  <a:pt x="2432439" y="1484245"/>
                  <a:pt x="2439727" y="1481596"/>
                  <a:pt x="2442378" y="1484245"/>
                </a:cubicBezTo>
                <a:cubicBezTo>
                  <a:pt x="2473520" y="1512737"/>
                  <a:pt x="2514601" y="1526652"/>
                  <a:pt x="2547732" y="1551831"/>
                </a:cubicBezTo>
                <a:cubicBezTo>
                  <a:pt x="2565622" y="1565746"/>
                  <a:pt x="2586163" y="1576348"/>
                  <a:pt x="2606041" y="1587612"/>
                </a:cubicBezTo>
                <a:cubicBezTo>
                  <a:pt x="2616643" y="1593576"/>
                  <a:pt x="2631221" y="1586288"/>
                  <a:pt x="2640497" y="1598215"/>
                </a:cubicBezTo>
                <a:cubicBezTo>
                  <a:pt x="2646460" y="1605503"/>
                  <a:pt x="2662363" y="1596226"/>
                  <a:pt x="2666339" y="1612130"/>
                </a:cubicBezTo>
                <a:cubicBezTo>
                  <a:pt x="2667664" y="1616767"/>
                  <a:pt x="2676940" y="1616104"/>
                  <a:pt x="2678928" y="1606829"/>
                </a:cubicBezTo>
                <a:cubicBezTo>
                  <a:pt x="2679591" y="1602190"/>
                  <a:pt x="2679591" y="1595563"/>
                  <a:pt x="2687542" y="1596889"/>
                </a:cubicBezTo>
                <a:cubicBezTo>
                  <a:pt x="2690855" y="1604841"/>
                  <a:pt x="2684892" y="1612791"/>
                  <a:pt x="2686879" y="1619418"/>
                </a:cubicBezTo>
                <a:cubicBezTo>
                  <a:pt x="2689530" y="1626707"/>
                  <a:pt x="2701457" y="1632008"/>
                  <a:pt x="2701457" y="1638634"/>
                </a:cubicBezTo>
                <a:cubicBezTo>
                  <a:pt x="2701457" y="1659837"/>
                  <a:pt x="2718022" y="1660500"/>
                  <a:pt x="2729949" y="1669114"/>
                </a:cubicBezTo>
                <a:cubicBezTo>
                  <a:pt x="2745852" y="1680378"/>
                  <a:pt x="2767718" y="1690317"/>
                  <a:pt x="2769706" y="1710858"/>
                </a:cubicBezTo>
                <a:cubicBezTo>
                  <a:pt x="2771694" y="1728749"/>
                  <a:pt x="2781633" y="1737363"/>
                  <a:pt x="2792235" y="1747302"/>
                </a:cubicBezTo>
                <a:cubicBezTo>
                  <a:pt x="2806150" y="1760554"/>
                  <a:pt x="2822714" y="1771818"/>
                  <a:pt x="2833979" y="1787058"/>
                </a:cubicBezTo>
                <a:cubicBezTo>
                  <a:pt x="2841930" y="1785733"/>
                  <a:pt x="2838618" y="1765855"/>
                  <a:pt x="2855845" y="1778444"/>
                </a:cubicBezTo>
                <a:cubicBezTo>
                  <a:pt x="2867772" y="1787058"/>
                  <a:pt x="2868434" y="1794347"/>
                  <a:pt x="2871747" y="1804949"/>
                </a:cubicBezTo>
                <a:cubicBezTo>
                  <a:pt x="2873073" y="1810250"/>
                  <a:pt x="2870422" y="1822177"/>
                  <a:pt x="2880361" y="1819526"/>
                </a:cubicBezTo>
                <a:cubicBezTo>
                  <a:pt x="2887651" y="1817538"/>
                  <a:pt x="2892289" y="1808924"/>
                  <a:pt x="2890963" y="1824164"/>
                </a:cubicBezTo>
                <a:cubicBezTo>
                  <a:pt x="2890300" y="1830128"/>
                  <a:pt x="2895601" y="1830128"/>
                  <a:pt x="2898914" y="1826815"/>
                </a:cubicBezTo>
                <a:cubicBezTo>
                  <a:pt x="2910842" y="1813563"/>
                  <a:pt x="2916805" y="1829465"/>
                  <a:pt x="2917468" y="1833441"/>
                </a:cubicBezTo>
                <a:cubicBezTo>
                  <a:pt x="2920781" y="1846031"/>
                  <a:pt x="2922106" y="1840067"/>
                  <a:pt x="2926744" y="1834766"/>
                </a:cubicBezTo>
                <a:cubicBezTo>
                  <a:pt x="2929394" y="1831453"/>
                  <a:pt x="2934033" y="1829465"/>
                  <a:pt x="2938671" y="1833441"/>
                </a:cubicBezTo>
                <a:cubicBezTo>
                  <a:pt x="2941984" y="1836091"/>
                  <a:pt x="2940659" y="1838079"/>
                  <a:pt x="2938671" y="1840730"/>
                </a:cubicBezTo>
                <a:cubicBezTo>
                  <a:pt x="2924756" y="1859283"/>
                  <a:pt x="2928069" y="1898377"/>
                  <a:pt x="2945960" y="1916267"/>
                </a:cubicBezTo>
                <a:cubicBezTo>
                  <a:pt x="2945960" y="1894401"/>
                  <a:pt x="2961200" y="1885787"/>
                  <a:pt x="2977765" y="1880486"/>
                </a:cubicBezTo>
                <a:cubicBezTo>
                  <a:pt x="2994330" y="1875848"/>
                  <a:pt x="2994330" y="1895064"/>
                  <a:pt x="3004269" y="1901027"/>
                </a:cubicBezTo>
                <a:cubicBezTo>
                  <a:pt x="2992342" y="1899039"/>
                  <a:pt x="2982403" y="1901690"/>
                  <a:pt x="2967826" y="1903677"/>
                </a:cubicBezTo>
                <a:cubicBezTo>
                  <a:pt x="2983728" y="1910303"/>
                  <a:pt x="2996981" y="1908316"/>
                  <a:pt x="3009571" y="1907653"/>
                </a:cubicBezTo>
                <a:cubicBezTo>
                  <a:pt x="3022159" y="1906990"/>
                  <a:pt x="3020171" y="1913616"/>
                  <a:pt x="3020834" y="1920243"/>
                </a:cubicBezTo>
                <a:cubicBezTo>
                  <a:pt x="3023484" y="1924881"/>
                  <a:pt x="3046675" y="1909641"/>
                  <a:pt x="3032100" y="1931507"/>
                </a:cubicBezTo>
                <a:cubicBezTo>
                  <a:pt x="3030774" y="1932832"/>
                  <a:pt x="3034088" y="1935483"/>
                  <a:pt x="3038726" y="1936808"/>
                </a:cubicBezTo>
                <a:cubicBezTo>
                  <a:pt x="3050651" y="1940783"/>
                  <a:pt x="3064567" y="1934820"/>
                  <a:pt x="3074505" y="1946747"/>
                </a:cubicBezTo>
                <a:cubicBezTo>
                  <a:pt x="3077819" y="1950723"/>
                  <a:pt x="3082458" y="1948072"/>
                  <a:pt x="3081794" y="1938796"/>
                </a:cubicBezTo>
                <a:cubicBezTo>
                  <a:pt x="3080469" y="1918255"/>
                  <a:pt x="3061917" y="1929519"/>
                  <a:pt x="3053301" y="1922893"/>
                </a:cubicBezTo>
                <a:cubicBezTo>
                  <a:pt x="3056616" y="1916267"/>
                  <a:pt x="3068542" y="1924881"/>
                  <a:pt x="3068542" y="1912954"/>
                </a:cubicBezTo>
                <a:cubicBezTo>
                  <a:pt x="3068542" y="1903677"/>
                  <a:pt x="3060592" y="1903015"/>
                  <a:pt x="3055290" y="1899702"/>
                </a:cubicBezTo>
                <a:cubicBezTo>
                  <a:pt x="3047338" y="1895064"/>
                  <a:pt x="3035413" y="1900364"/>
                  <a:pt x="3028786" y="1888437"/>
                </a:cubicBezTo>
                <a:cubicBezTo>
                  <a:pt x="3042038" y="1883137"/>
                  <a:pt x="3054627" y="1875185"/>
                  <a:pt x="3067217" y="1875185"/>
                </a:cubicBezTo>
                <a:cubicBezTo>
                  <a:pt x="3081133" y="1875185"/>
                  <a:pt x="3095047" y="1897714"/>
                  <a:pt x="3109624" y="1874523"/>
                </a:cubicBezTo>
                <a:cubicBezTo>
                  <a:pt x="3110287" y="1873860"/>
                  <a:pt x="3115587" y="1874523"/>
                  <a:pt x="3115587" y="1875848"/>
                </a:cubicBezTo>
                <a:cubicBezTo>
                  <a:pt x="3122876" y="1895726"/>
                  <a:pt x="3144742" y="1895064"/>
                  <a:pt x="3156007" y="1906328"/>
                </a:cubicBezTo>
                <a:cubicBezTo>
                  <a:pt x="3164621" y="1914279"/>
                  <a:pt x="3171909" y="1899702"/>
                  <a:pt x="3173897" y="1908978"/>
                </a:cubicBezTo>
                <a:cubicBezTo>
                  <a:pt x="3178535" y="1927531"/>
                  <a:pt x="3193114" y="1918917"/>
                  <a:pt x="3203714" y="1921568"/>
                </a:cubicBezTo>
                <a:cubicBezTo>
                  <a:pt x="3215642" y="1918255"/>
                  <a:pt x="3222931" y="1928194"/>
                  <a:pt x="3231544" y="1930182"/>
                </a:cubicBezTo>
                <a:cubicBezTo>
                  <a:pt x="3246784" y="1933495"/>
                  <a:pt x="3240821" y="1936808"/>
                  <a:pt x="3235520" y="1942771"/>
                </a:cubicBezTo>
                <a:cubicBezTo>
                  <a:pt x="3230881" y="1947410"/>
                  <a:pt x="3226906" y="1952048"/>
                  <a:pt x="3222268" y="1956686"/>
                </a:cubicBezTo>
                <a:cubicBezTo>
                  <a:pt x="3232869" y="1959999"/>
                  <a:pt x="3242808" y="1959337"/>
                  <a:pt x="3254735" y="1955361"/>
                </a:cubicBezTo>
                <a:cubicBezTo>
                  <a:pt x="3267987" y="1950723"/>
                  <a:pt x="3283890" y="1948072"/>
                  <a:pt x="3297805" y="1955361"/>
                </a:cubicBezTo>
                <a:cubicBezTo>
                  <a:pt x="3312382" y="1962650"/>
                  <a:pt x="3325634" y="1972589"/>
                  <a:pt x="3338888" y="1953373"/>
                </a:cubicBezTo>
                <a:cubicBezTo>
                  <a:pt x="3341538" y="1949397"/>
                  <a:pt x="3348826" y="1952711"/>
                  <a:pt x="3354126" y="1954698"/>
                </a:cubicBezTo>
                <a:cubicBezTo>
                  <a:pt x="3373343" y="1963312"/>
                  <a:pt x="3368704" y="1976564"/>
                  <a:pt x="3362740" y="1992467"/>
                </a:cubicBezTo>
                <a:cubicBezTo>
                  <a:pt x="3366717" y="1993130"/>
                  <a:pt x="3370693" y="1991804"/>
                  <a:pt x="3373343" y="1993792"/>
                </a:cubicBezTo>
                <a:cubicBezTo>
                  <a:pt x="3385269" y="2001081"/>
                  <a:pt x="3401173" y="2001744"/>
                  <a:pt x="3407136" y="2017646"/>
                </a:cubicBezTo>
                <a:cubicBezTo>
                  <a:pt x="3407799" y="2019634"/>
                  <a:pt x="3408461" y="2038850"/>
                  <a:pt x="3409124" y="2039512"/>
                </a:cubicBezTo>
                <a:cubicBezTo>
                  <a:pt x="3413100" y="2044813"/>
                  <a:pt x="3419063" y="2044813"/>
                  <a:pt x="3425027" y="2046138"/>
                </a:cubicBezTo>
                <a:cubicBezTo>
                  <a:pt x="3421714" y="2050777"/>
                  <a:pt x="3413761" y="2045476"/>
                  <a:pt x="3412436" y="2053427"/>
                </a:cubicBezTo>
                <a:cubicBezTo>
                  <a:pt x="3413100" y="2054090"/>
                  <a:pt x="3413761" y="2054090"/>
                  <a:pt x="3414425" y="2054752"/>
                </a:cubicBezTo>
                <a:cubicBezTo>
                  <a:pt x="3414425" y="2055415"/>
                  <a:pt x="3415088" y="2056077"/>
                  <a:pt x="3414425" y="2056740"/>
                </a:cubicBezTo>
                <a:cubicBezTo>
                  <a:pt x="3410449" y="2064029"/>
                  <a:pt x="3403823" y="2066016"/>
                  <a:pt x="3397197" y="2062703"/>
                </a:cubicBezTo>
                <a:cubicBezTo>
                  <a:pt x="3385933" y="2056740"/>
                  <a:pt x="3377318" y="2061378"/>
                  <a:pt x="3366717" y="2067342"/>
                </a:cubicBezTo>
                <a:cubicBezTo>
                  <a:pt x="3375993" y="2071980"/>
                  <a:pt x="3384608" y="2073305"/>
                  <a:pt x="3392558" y="2071980"/>
                </a:cubicBezTo>
                <a:cubicBezTo>
                  <a:pt x="3399185" y="2071316"/>
                  <a:pt x="3405148" y="2073305"/>
                  <a:pt x="3405811" y="2077944"/>
                </a:cubicBezTo>
                <a:cubicBezTo>
                  <a:pt x="3407799" y="2091196"/>
                  <a:pt x="3418400" y="2091857"/>
                  <a:pt x="3427014" y="2097159"/>
                </a:cubicBezTo>
                <a:cubicBezTo>
                  <a:pt x="3436954" y="2103123"/>
                  <a:pt x="3454182" y="2109749"/>
                  <a:pt x="3438940" y="2126977"/>
                </a:cubicBezTo>
                <a:lnTo>
                  <a:pt x="3440305" y="2129159"/>
                </a:lnTo>
                <a:lnTo>
                  <a:pt x="3465857" y="2132855"/>
                </a:lnTo>
                <a:cubicBezTo>
                  <a:pt x="3474720" y="2135092"/>
                  <a:pt x="3483665" y="2137244"/>
                  <a:pt x="3493272" y="2136252"/>
                </a:cubicBezTo>
                <a:cubicBezTo>
                  <a:pt x="3484327" y="2142215"/>
                  <a:pt x="3475713" y="2142878"/>
                  <a:pt x="3467265" y="2141469"/>
                </a:cubicBezTo>
                <a:lnTo>
                  <a:pt x="3443949" y="2134753"/>
                </a:lnTo>
                <a:lnTo>
                  <a:pt x="3446395" y="2138322"/>
                </a:lnTo>
                <a:cubicBezTo>
                  <a:pt x="3446892" y="2140394"/>
                  <a:pt x="3446230" y="2142548"/>
                  <a:pt x="3443580" y="2144867"/>
                </a:cubicBezTo>
                <a:cubicBezTo>
                  <a:pt x="3453519" y="2147517"/>
                  <a:pt x="3459482" y="2154806"/>
                  <a:pt x="3463457" y="2163420"/>
                </a:cubicBezTo>
                <a:cubicBezTo>
                  <a:pt x="3470746" y="2142878"/>
                  <a:pt x="3483336" y="2156794"/>
                  <a:pt x="3492611" y="2160107"/>
                </a:cubicBezTo>
                <a:cubicBezTo>
                  <a:pt x="3513815" y="2168058"/>
                  <a:pt x="3507188" y="2183961"/>
                  <a:pt x="3500563" y="2199201"/>
                </a:cubicBezTo>
                <a:cubicBezTo>
                  <a:pt x="3516465" y="2197875"/>
                  <a:pt x="3523755" y="2201188"/>
                  <a:pt x="3548933" y="2221729"/>
                </a:cubicBezTo>
                <a:cubicBezTo>
                  <a:pt x="3543633" y="2226367"/>
                  <a:pt x="3535019" y="2228356"/>
                  <a:pt x="3535019" y="2237631"/>
                </a:cubicBezTo>
                <a:cubicBezTo>
                  <a:pt x="3544296" y="2233656"/>
                  <a:pt x="3550259" y="2235643"/>
                  <a:pt x="3549596" y="2246908"/>
                </a:cubicBezTo>
                <a:cubicBezTo>
                  <a:pt x="3556884" y="2252208"/>
                  <a:pt x="3554895" y="2259498"/>
                  <a:pt x="3552248" y="2264799"/>
                </a:cubicBezTo>
                <a:cubicBezTo>
                  <a:pt x="3546282" y="2278048"/>
                  <a:pt x="3548933" y="2292626"/>
                  <a:pt x="3560199" y="2297929"/>
                </a:cubicBezTo>
                <a:cubicBezTo>
                  <a:pt x="3578751" y="2307205"/>
                  <a:pt x="3580739" y="2311181"/>
                  <a:pt x="3584714" y="2329071"/>
                </a:cubicBezTo>
                <a:cubicBezTo>
                  <a:pt x="3585377" y="2331059"/>
                  <a:pt x="3588691" y="2335035"/>
                  <a:pt x="3590016" y="2334372"/>
                </a:cubicBezTo>
                <a:cubicBezTo>
                  <a:pt x="3595979" y="2333047"/>
                  <a:pt x="3601942" y="2333710"/>
                  <a:pt x="3609232" y="2336360"/>
                </a:cubicBezTo>
                <a:cubicBezTo>
                  <a:pt x="3597304" y="2346298"/>
                  <a:pt x="3596641" y="2352924"/>
                  <a:pt x="3614532" y="2351600"/>
                </a:cubicBezTo>
                <a:cubicBezTo>
                  <a:pt x="3625134" y="2350937"/>
                  <a:pt x="3636399" y="2349612"/>
                  <a:pt x="3646337" y="2352924"/>
                </a:cubicBezTo>
                <a:cubicBezTo>
                  <a:pt x="3656939" y="2356238"/>
                  <a:pt x="3676817" y="2358225"/>
                  <a:pt x="3659590" y="2377441"/>
                </a:cubicBezTo>
                <a:cubicBezTo>
                  <a:pt x="3657601" y="2380093"/>
                  <a:pt x="3652963" y="2383405"/>
                  <a:pt x="3657601" y="2387381"/>
                </a:cubicBezTo>
                <a:cubicBezTo>
                  <a:pt x="3660914" y="2390031"/>
                  <a:pt x="3665553" y="2391356"/>
                  <a:pt x="3670192" y="2388706"/>
                </a:cubicBezTo>
                <a:cubicBezTo>
                  <a:pt x="3684107" y="2381416"/>
                  <a:pt x="3699346" y="2382080"/>
                  <a:pt x="3713923" y="2384067"/>
                </a:cubicBezTo>
                <a:cubicBezTo>
                  <a:pt x="3733801" y="2387381"/>
                  <a:pt x="3753017" y="2399970"/>
                  <a:pt x="3772895" y="2384730"/>
                </a:cubicBezTo>
                <a:cubicBezTo>
                  <a:pt x="3772895" y="2384730"/>
                  <a:pt x="3774221" y="2385392"/>
                  <a:pt x="3774883" y="2385392"/>
                </a:cubicBezTo>
                <a:cubicBezTo>
                  <a:pt x="3776208" y="2385392"/>
                  <a:pt x="3778196" y="2385392"/>
                  <a:pt x="3779521" y="2384730"/>
                </a:cubicBezTo>
                <a:cubicBezTo>
                  <a:pt x="3784160" y="2383405"/>
                  <a:pt x="3784160" y="2381416"/>
                  <a:pt x="3779521" y="2380093"/>
                </a:cubicBezTo>
                <a:cubicBezTo>
                  <a:pt x="3773558" y="2378767"/>
                  <a:pt x="3768257" y="2376779"/>
                  <a:pt x="3758981" y="2364188"/>
                </a:cubicBezTo>
                <a:cubicBezTo>
                  <a:pt x="3788799" y="2381416"/>
                  <a:pt x="3796749" y="2367502"/>
                  <a:pt x="3800063" y="2345635"/>
                </a:cubicBezTo>
                <a:cubicBezTo>
                  <a:pt x="3799400" y="2367502"/>
                  <a:pt x="3803375" y="2380755"/>
                  <a:pt x="3827892" y="2384067"/>
                </a:cubicBezTo>
                <a:cubicBezTo>
                  <a:pt x="3835181" y="2384730"/>
                  <a:pt x="3852408" y="2394669"/>
                  <a:pt x="3852408" y="2413886"/>
                </a:cubicBezTo>
                <a:cubicBezTo>
                  <a:pt x="3843132" y="2407259"/>
                  <a:pt x="3834518" y="2404609"/>
                  <a:pt x="3827229" y="2401958"/>
                </a:cubicBezTo>
                <a:cubicBezTo>
                  <a:pt x="3816627" y="2398645"/>
                  <a:pt x="3807352" y="2384730"/>
                  <a:pt x="3793436" y="2393344"/>
                </a:cubicBezTo>
                <a:cubicBezTo>
                  <a:pt x="3796749" y="2399970"/>
                  <a:pt x="3789460" y="2409247"/>
                  <a:pt x="3797413" y="2414548"/>
                </a:cubicBezTo>
                <a:cubicBezTo>
                  <a:pt x="3813977" y="2425812"/>
                  <a:pt x="3830542" y="2436414"/>
                  <a:pt x="3839156" y="2456956"/>
                </a:cubicBezTo>
                <a:cubicBezTo>
                  <a:pt x="3841145" y="2462257"/>
                  <a:pt x="3852408" y="2469544"/>
                  <a:pt x="3858372" y="2465570"/>
                </a:cubicBezTo>
                <a:cubicBezTo>
                  <a:pt x="3875600" y="2455631"/>
                  <a:pt x="3881563" y="2468220"/>
                  <a:pt x="3889514" y="2477497"/>
                </a:cubicBezTo>
                <a:cubicBezTo>
                  <a:pt x="3902766" y="2494062"/>
                  <a:pt x="3927946" y="2490087"/>
                  <a:pt x="3941198" y="2507314"/>
                </a:cubicBezTo>
                <a:cubicBezTo>
                  <a:pt x="3941860" y="2507978"/>
                  <a:pt x="3947161" y="2505988"/>
                  <a:pt x="3948487" y="2504002"/>
                </a:cubicBezTo>
                <a:cubicBezTo>
                  <a:pt x="3950474" y="2500025"/>
                  <a:pt x="3952462" y="2496712"/>
                  <a:pt x="3956438" y="2501351"/>
                </a:cubicBezTo>
                <a:cubicBezTo>
                  <a:pt x="3967702" y="2514604"/>
                  <a:pt x="3971015" y="2505326"/>
                  <a:pt x="3973003" y="2494724"/>
                </a:cubicBezTo>
                <a:cubicBezTo>
                  <a:pt x="3973666" y="2490087"/>
                  <a:pt x="3976979" y="2486112"/>
                  <a:pt x="3980292" y="2490087"/>
                </a:cubicBezTo>
                <a:cubicBezTo>
                  <a:pt x="3989568" y="2501351"/>
                  <a:pt x="4008784" y="2474846"/>
                  <a:pt x="4012760" y="2500025"/>
                </a:cubicBezTo>
                <a:cubicBezTo>
                  <a:pt x="4014747" y="2499363"/>
                  <a:pt x="4017398" y="2498700"/>
                  <a:pt x="4018060" y="2497376"/>
                </a:cubicBezTo>
                <a:cubicBezTo>
                  <a:pt x="4025349" y="2482135"/>
                  <a:pt x="4024687" y="2466895"/>
                  <a:pt x="4020048" y="2451654"/>
                </a:cubicBezTo>
                <a:cubicBezTo>
                  <a:pt x="4006134" y="2443703"/>
                  <a:pt x="3992881" y="2435752"/>
                  <a:pt x="3978966" y="2428464"/>
                </a:cubicBezTo>
                <a:cubicBezTo>
                  <a:pt x="3998845" y="2426475"/>
                  <a:pt x="4010772" y="2440389"/>
                  <a:pt x="4025349" y="2447679"/>
                </a:cubicBezTo>
                <a:cubicBezTo>
                  <a:pt x="4029325" y="2446353"/>
                  <a:pt x="4026674" y="2438403"/>
                  <a:pt x="4033300" y="2439728"/>
                </a:cubicBezTo>
                <a:cubicBezTo>
                  <a:pt x="4043240" y="2428464"/>
                  <a:pt x="4029325" y="2428464"/>
                  <a:pt x="4026012" y="2423824"/>
                </a:cubicBezTo>
                <a:cubicBezTo>
                  <a:pt x="4007459" y="2401296"/>
                  <a:pt x="3969027" y="2410572"/>
                  <a:pt x="3953787" y="2380755"/>
                </a:cubicBezTo>
                <a:cubicBezTo>
                  <a:pt x="3953125" y="2378767"/>
                  <a:pt x="3947824" y="2378767"/>
                  <a:pt x="3945173" y="2377441"/>
                </a:cubicBezTo>
                <a:cubicBezTo>
                  <a:pt x="3940535" y="2374791"/>
                  <a:pt x="3933247" y="2380755"/>
                  <a:pt x="3929934" y="2375454"/>
                </a:cubicBezTo>
                <a:cubicBezTo>
                  <a:pt x="3914031" y="2348286"/>
                  <a:pt x="3885539" y="2340997"/>
                  <a:pt x="3859697" y="2335697"/>
                </a:cubicBezTo>
                <a:cubicBezTo>
                  <a:pt x="3831868" y="2329735"/>
                  <a:pt x="3811989" y="2303892"/>
                  <a:pt x="3780847" y="2309193"/>
                </a:cubicBezTo>
                <a:cubicBezTo>
                  <a:pt x="3778196" y="2309855"/>
                  <a:pt x="3774883" y="2305215"/>
                  <a:pt x="3772234" y="2303229"/>
                </a:cubicBezTo>
                <a:cubicBezTo>
                  <a:pt x="3782835" y="2292626"/>
                  <a:pt x="3771570" y="2291966"/>
                  <a:pt x="3766270" y="2292626"/>
                </a:cubicBezTo>
                <a:cubicBezTo>
                  <a:pt x="3755006" y="2293953"/>
                  <a:pt x="3747053" y="2285339"/>
                  <a:pt x="3735789" y="2284673"/>
                </a:cubicBezTo>
                <a:cubicBezTo>
                  <a:pt x="3723863" y="2284011"/>
                  <a:pt x="3724525" y="2269435"/>
                  <a:pt x="3725850" y="2262811"/>
                </a:cubicBezTo>
                <a:cubicBezTo>
                  <a:pt x="3727175" y="2254197"/>
                  <a:pt x="3737114" y="2257509"/>
                  <a:pt x="3742415" y="2261485"/>
                </a:cubicBezTo>
                <a:cubicBezTo>
                  <a:pt x="3750366" y="2268112"/>
                  <a:pt x="3758981" y="2268776"/>
                  <a:pt x="3766932" y="2263472"/>
                </a:cubicBezTo>
                <a:cubicBezTo>
                  <a:pt x="3781509" y="2254197"/>
                  <a:pt x="3788135" y="2260161"/>
                  <a:pt x="3790786" y="2275399"/>
                </a:cubicBezTo>
                <a:cubicBezTo>
                  <a:pt x="3804700" y="2258172"/>
                  <a:pt x="3804038" y="2259498"/>
                  <a:pt x="3816627" y="2275399"/>
                </a:cubicBezTo>
                <a:cubicBezTo>
                  <a:pt x="3825241" y="2286662"/>
                  <a:pt x="3843132" y="2305215"/>
                  <a:pt x="3847107" y="2302565"/>
                </a:cubicBezTo>
                <a:cubicBezTo>
                  <a:pt x="3868311" y="2290639"/>
                  <a:pt x="3867648" y="2311843"/>
                  <a:pt x="3876925" y="2319795"/>
                </a:cubicBezTo>
                <a:cubicBezTo>
                  <a:pt x="3882226" y="2313168"/>
                  <a:pt x="3886201" y="2307866"/>
                  <a:pt x="3891502" y="2300580"/>
                </a:cubicBezTo>
                <a:cubicBezTo>
                  <a:pt x="3897466" y="2323769"/>
                  <a:pt x="3918007" y="2324432"/>
                  <a:pt x="3934572" y="2331722"/>
                </a:cubicBezTo>
                <a:cubicBezTo>
                  <a:pt x="3941860" y="2335035"/>
                  <a:pt x="3947161" y="2348950"/>
                  <a:pt x="3958426" y="2337685"/>
                </a:cubicBezTo>
                <a:cubicBezTo>
                  <a:pt x="3959751" y="2354250"/>
                  <a:pt x="3976316" y="2351600"/>
                  <a:pt x="3983605" y="2351600"/>
                </a:cubicBezTo>
                <a:cubicBezTo>
                  <a:pt x="3994207" y="2351600"/>
                  <a:pt x="4005471" y="2343650"/>
                  <a:pt x="4010109" y="2328409"/>
                </a:cubicBezTo>
                <a:cubicBezTo>
                  <a:pt x="4011434" y="2333710"/>
                  <a:pt x="4026674" y="2346961"/>
                  <a:pt x="4029987" y="2350937"/>
                </a:cubicBezTo>
                <a:cubicBezTo>
                  <a:pt x="4049203" y="2376779"/>
                  <a:pt x="4049866" y="2354250"/>
                  <a:pt x="4053841" y="2340997"/>
                </a:cubicBezTo>
                <a:cubicBezTo>
                  <a:pt x="4061130" y="2346298"/>
                  <a:pt x="4065768" y="2350275"/>
                  <a:pt x="4066431" y="2359551"/>
                </a:cubicBezTo>
                <a:cubicBezTo>
                  <a:pt x="4068419" y="2373466"/>
                  <a:pt x="4076370" y="2385392"/>
                  <a:pt x="4086309" y="2395995"/>
                </a:cubicBezTo>
                <a:cubicBezTo>
                  <a:pt x="4093598" y="2404609"/>
                  <a:pt x="4106187" y="2395995"/>
                  <a:pt x="4106187" y="2397982"/>
                </a:cubicBezTo>
                <a:cubicBezTo>
                  <a:pt x="4110826" y="2418523"/>
                  <a:pt x="4132029" y="2415873"/>
                  <a:pt x="4143956" y="2425812"/>
                </a:cubicBezTo>
                <a:cubicBezTo>
                  <a:pt x="4192326" y="2447679"/>
                  <a:pt x="4238704" y="2472196"/>
                  <a:pt x="4283099" y="2500688"/>
                </a:cubicBezTo>
                <a:cubicBezTo>
                  <a:pt x="4304965" y="2479485"/>
                  <a:pt x="4290387" y="2511952"/>
                  <a:pt x="4299002" y="2510628"/>
                </a:cubicBezTo>
                <a:cubicBezTo>
                  <a:pt x="4291050" y="2513277"/>
                  <a:pt x="4285750" y="2509302"/>
                  <a:pt x="4281774" y="2503338"/>
                </a:cubicBezTo>
                <a:cubicBezTo>
                  <a:pt x="4234729" y="2478822"/>
                  <a:pt x="4187026" y="2453642"/>
                  <a:pt x="4139981" y="2429125"/>
                </a:cubicBezTo>
                <a:cubicBezTo>
                  <a:pt x="4113476" y="2419186"/>
                  <a:pt x="4086309" y="2411897"/>
                  <a:pt x="4057817" y="2409911"/>
                </a:cubicBezTo>
                <a:cubicBezTo>
                  <a:pt x="4054504" y="2409911"/>
                  <a:pt x="4050528" y="2405271"/>
                  <a:pt x="4048540" y="2411897"/>
                </a:cubicBezTo>
                <a:cubicBezTo>
                  <a:pt x="4047878" y="2414548"/>
                  <a:pt x="4046553" y="2419186"/>
                  <a:pt x="4051191" y="2419186"/>
                </a:cubicBezTo>
                <a:cubicBezTo>
                  <a:pt x="4064443" y="2417198"/>
                  <a:pt x="4067094" y="2431113"/>
                  <a:pt x="4076370" y="2436414"/>
                </a:cubicBezTo>
                <a:cubicBezTo>
                  <a:pt x="4112813" y="2456956"/>
                  <a:pt x="4148594" y="2480810"/>
                  <a:pt x="4184375" y="2502677"/>
                </a:cubicBezTo>
                <a:cubicBezTo>
                  <a:pt x="4204248" y="2507314"/>
                  <a:pt x="4215513" y="2530506"/>
                  <a:pt x="4238042" y="2527856"/>
                </a:cubicBezTo>
                <a:cubicBezTo>
                  <a:pt x="4245993" y="2527193"/>
                  <a:pt x="4248643" y="2530506"/>
                  <a:pt x="4254607" y="2533819"/>
                </a:cubicBezTo>
                <a:cubicBezTo>
                  <a:pt x="4267859" y="2541107"/>
                  <a:pt x="4283099" y="2566950"/>
                  <a:pt x="4302316" y="2531832"/>
                </a:cubicBezTo>
                <a:cubicBezTo>
                  <a:pt x="4287737" y="2562311"/>
                  <a:pt x="4322193" y="2570925"/>
                  <a:pt x="4320868" y="2593452"/>
                </a:cubicBezTo>
                <a:cubicBezTo>
                  <a:pt x="4320868" y="2598753"/>
                  <a:pt x="4324843" y="2597428"/>
                  <a:pt x="4328819" y="2598753"/>
                </a:cubicBezTo>
                <a:cubicBezTo>
                  <a:pt x="4360624" y="2610681"/>
                  <a:pt x="4385141" y="2629233"/>
                  <a:pt x="4391104" y="2665013"/>
                </a:cubicBezTo>
                <a:cubicBezTo>
                  <a:pt x="4391767" y="2668989"/>
                  <a:pt x="4396405" y="2672301"/>
                  <a:pt x="4399718" y="2674953"/>
                </a:cubicBezTo>
                <a:cubicBezTo>
                  <a:pt x="4411646" y="2685554"/>
                  <a:pt x="4422909" y="2696819"/>
                  <a:pt x="4435499" y="2706096"/>
                </a:cubicBezTo>
                <a:cubicBezTo>
                  <a:pt x="4441463" y="2710734"/>
                  <a:pt x="4446101" y="2732600"/>
                  <a:pt x="4458690" y="2710071"/>
                </a:cubicBezTo>
                <a:cubicBezTo>
                  <a:pt x="4461341" y="2705432"/>
                  <a:pt x="4469292" y="2711397"/>
                  <a:pt x="4471280" y="2718023"/>
                </a:cubicBezTo>
                <a:cubicBezTo>
                  <a:pt x="4480556" y="2710734"/>
                  <a:pt x="4475255" y="2695494"/>
                  <a:pt x="4488508" y="2686218"/>
                </a:cubicBezTo>
                <a:cubicBezTo>
                  <a:pt x="4478568" y="2706096"/>
                  <a:pt x="4487845" y="2723986"/>
                  <a:pt x="4485857" y="2741876"/>
                </a:cubicBezTo>
                <a:cubicBezTo>
                  <a:pt x="4487182" y="2743864"/>
                  <a:pt x="4489833" y="2745189"/>
                  <a:pt x="4489833" y="2747178"/>
                </a:cubicBezTo>
                <a:cubicBezTo>
                  <a:pt x="4491821" y="2758442"/>
                  <a:pt x="4505735" y="2755129"/>
                  <a:pt x="4509048" y="2764405"/>
                </a:cubicBezTo>
                <a:cubicBezTo>
                  <a:pt x="4515012" y="2757779"/>
                  <a:pt x="4522963" y="2752478"/>
                  <a:pt x="4526276" y="2745189"/>
                </a:cubicBezTo>
                <a:cubicBezTo>
                  <a:pt x="4537541" y="2720673"/>
                  <a:pt x="4528264" y="2680253"/>
                  <a:pt x="4509048" y="2660376"/>
                </a:cubicBezTo>
                <a:cubicBezTo>
                  <a:pt x="4503085" y="2657724"/>
                  <a:pt x="4495797" y="2656400"/>
                  <a:pt x="4491821" y="2651761"/>
                </a:cubicBezTo>
                <a:cubicBezTo>
                  <a:pt x="4489170" y="2649111"/>
                  <a:pt x="4481219" y="2643810"/>
                  <a:pt x="4487182" y="2637848"/>
                </a:cubicBezTo>
                <a:cubicBezTo>
                  <a:pt x="4492483" y="2632546"/>
                  <a:pt x="4495797" y="2637183"/>
                  <a:pt x="4499109" y="2641822"/>
                </a:cubicBezTo>
                <a:cubicBezTo>
                  <a:pt x="4503085" y="2648449"/>
                  <a:pt x="4506398" y="2643810"/>
                  <a:pt x="4509048" y="2640497"/>
                </a:cubicBezTo>
                <a:cubicBezTo>
                  <a:pt x="4513687" y="2631221"/>
                  <a:pt x="4518325" y="2638511"/>
                  <a:pt x="4522963" y="2640497"/>
                </a:cubicBezTo>
                <a:cubicBezTo>
                  <a:pt x="4522963" y="2636521"/>
                  <a:pt x="4522963" y="2633208"/>
                  <a:pt x="4527602" y="2631884"/>
                </a:cubicBezTo>
                <a:cubicBezTo>
                  <a:pt x="4533565" y="2619295"/>
                  <a:pt x="4532902" y="2601403"/>
                  <a:pt x="4539529" y="2592789"/>
                </a:cubicBezTo>
                <a:cubicBezTo>
                  <a:pt x="4558082" y="2566950"/>
                  <a:pt x="4565370" y="2541771"/>
                  <a:pt x="4560069" y="2511291"/>
                </a:cubicBezTo>
                <a:cubicBezTo>
                  <a:pt x="4558744" y="2504665"/>
                  <a:pt x="4563382" y="2497376"/>
                  <a:pt x="4571996" y="2497376"/>
                </a:cubicBezTo>
                <a:cubicBezTo>
                  <a:pt x="4581935" y="2497376"/>
                  <a:pt x="4579948" y="2505988"/>
                  <a:pt x="4579285" y="2511291"/>
                </a:cubicBezTo>
                <a:cubicBezTo>
                  <a:pt x="4573984" y="2548397"/>
                  <a:pt x="4568021" y="2585502"/>
                  <a:pt x="4561395" y="2622607"/>
                </a:cubicBezTo>
                <a:cubicBezTo>
                  <a:pt x="4557419" y="2645136"/>
                  <a:pt x="4558082" y="2669651"/>
                  <a:pt x="4552781" y="2690855"/>
                </a:cubicBezTo>
                <a:cubicBezTo>
                  <a:pt x="4543504" y="2729287"/>
                  <a:pt x="4530915" y="2765069"/>
                  <a:pt x="4545492" y="2805488"/>
                </a:cubicBezTo>
                <a:cubicBezTo>
                  <a:pt x="4550130" y="2818076"/>
                  <a:pt x="4546817" y="2835304"/>
                  <a:pt x="4552781" y="2849219"/>
                </a:cubicBezTo>
                <a:cubicBezTo>
                  <a:pt x="4561395" y="2868435"/>
                  <a:pt x="4578622" y="2883012"/>
                  <a:pt x="4579948" y="2906867"/>
                </a:cubicBezTo>
                <a:cubicBezTo>
                  <a:pt x="4579948" y="2908191"/>
                  <a:pt x="4580610" y="2908854"/>
                  <a:pt x="4580610" y="2909517"/>
                </a:cubicBezTo>
                <a:cubicBezTo>
                  <a:pt x="4582598" y="2911504"/>
                  <a:pt x="4583923" y="2913492"/>
                  <a:pt x="4585911" y="2915480"/>
                </a:cubicBezTo>
                <a:cubicBezTo>
                  <a:pt x="4590550" y="2918794"/>
                  <a:pt x="4597176" y="2919456"/>
                  <a:pt x="4600489" y="2918794"/>
                </a:cubicBezTo>
                <a:cubicBezTo>
                  <a:pt x="4611090" y="2916143"/>
                  <a:pt x="4605789" y="2908191"/>
                  <a:pt x="4601815" y="2900902"/>
                </a:cubicBezTo>
                <a:cubicBezTo>
                  <a:pt x="4595850" y="2890301"/>
                  <a:pt x="4592537" y="2879036"/>
                  <a:pt x="4587900" y="2867772"/>
                </a:cubicBezTo>
                <a:cubicBezTo>
                  <a:pt x="4581935" y="2859159"/>
                  <a:pt x="4575309" y="2850544"/>
                  <a:pt x="4569346" y="2841268"/>
                </a:cubicBezTo>
                <a:cubicBezTo>
                  <a:pt x="4570008" y="2840605"/>
                  <a:pt x="4570671" y="2839943"/>
                  <a:pt x="4571996" y="2839280"/>
                </a:cubicBezTo>
                <a:cubicBezTo>
                  <a:pt x="4580610" y="2846569"/>
                  <a:pt x="4588561" y="2854520"/>
                  <a:pt x="4597176" y="2861809"/>
                </a:cubicBezTo>
                <a:cubicBezTo>
                  <a:pt x="4599826" y="2865784"/>
                  <a:pt x="4603139" y="2869760"/>
                  <a:pt x="4607115" y="2875723"/>
                </a:cubicBezTo>
                <a:cubicBezTo>
                  <a:pt x="4610428" y="2869097"/>
                  <a:pt x="4611090" y="2860484"/>
                  <a:pt x="4615730" y="2857170"/>
                </a:cubicBezTo>
                <a:cubicBezTo>
                  <a:pt x="4632957" y="2845906"/>
                  <a:pt x="4621029" y="2867110"/>
                  <a:pt x="4628318" y="2868435"/>
                </a:cubicBezTo>
                <a:cubicBezTo>
                  <a:pt x="4634282" y="2868435"/>
                  <a:pt x="4636269" y="2857170"/>
                  <a:pt x="4637595" y="2858496"/>
                </a:cubicBezTo>
                <a:cubicBezTo>
                  <a:pt x="4642233" y="2863797"/>
                  <a:pt x="4647534" y="2870423"/>
                  <a:pt x="4648859" y="2877049"/>
                </a:cubicBezTo>
                <a:cubicBezTo>
                  <a:pt x="4650184" y="2886325"/>
                  <a:pt x="4648196" y="2896927"/>
                  <a:pt x="4647534" y="2906867"/>
                </a:cubicBezTo>
                <a:cubicBezTo>
                  <a:pt x="4647534" y="2914155"/>
                  <a:pt x="4636932" y="2919456"/>
                  <a:pt x="4642895" y="2928732"/>
                </a:cubicBezTo>
                <a:cubicBezTo>
                  <a:pt x="4644221" y="2930720"/>
                  <a:pt x="4637595" y="2934696"/>
                  <a:pt x="4632957" y="2935359"/>
                </a:cubicBezTo>
                <a:cubicBezTo>
                  <a:pt x="4616391" y="2939335"/>
                  <a:pt x="4623680" y="2921444"/>
                  <a:pt x="4615066" y="2916143"/>
                </a:cubicBezTo>
                <a:cubicBezTo>
                  <a:pt x="4612416" y="2924094"/>
                  <a:pt x="4609765" y="2932045"/>
                  <a:pt x="4609102" y="2939335"/>
                </a:cubicBezTo>
                <a:cubicBezTo>
                  <a:pt x="4612416" y="2941322"/>
                  <a:pt x="4615730" y="2943310"/>
                  <a:pt x="4619704" y="2945298"/>
                </a:cubicBezTo>
                <a:cubicBezTo>
                  <a:pt x="4615730" y="2943972"/>
                  <a:pt x="4612416" y="2942647"/>
                  <a:pt x="4609102" y="2941985"/>
                </a:cubicBezTo>
                <a:cubicBezTo>
                  <a:pt x="4609102" y="2952587"/>
                  <a:pt x="4613078" y="2961200"/>
                  <a:pt x="4626330" y="2967826"/>
                </a:cubicBezTo>
                <a:cubicBezTo>
                  <a:pt x="4619704" y="2975777"/>
                  <a:pt x="4611753" y="2969814"/>
                  <a:pt x="4604464" y="2975115"/>
                </a:cubicBezTo>
                <a:cubicBezTo>
                  <a:pt x="4612416" y="2981741"/>
                  <a:pt x="4605789" y="2994330"/>
                  <a:pt x="4616391" y="2999631"/>
                </a:cubicBezTo>
                <a:cubicBezTo>
                  <a:pt x="4619042" y="3010895"/>
                  <a:pt x="4610428" y="3018184"/>
                  <a:pt x="4605127" y="3026136"/>
                </a:cubicBezTo>
                <a:cubicBezTo>
                  <a:pt x="4587236" y="3054628"/>
                  <a:pt x="4564708" y="3079807"/>
                  <a:pt x="4544829" y="3107636"/>
                </a:cubicBezTo>
                <a:cubicBezTo>
                  <a:pt x="4463329" y="3222930"/>
                  <a:pt x="4380502" y="3336898"/>
                  <a:pt x="4297676" y="3451528"/>
                </a:cubicBezTo>
                <a:cubicBezTo>
                  <a:pt x="4169135" y="3629769"/>
                  <a:pt x="4041252" y="3809336"/>
                  <a:pt x="3913368" y="3988241"/>
                </a:cubicBezTo>
                <a:cubicBezTo>
                  <a:pt x="3929271" y="3992879"/>
                  <a:pt x="3943848" y="4000830"/>
                  <a:pt x="3956438" y="4014745"/>
                </a:cubicBezTo>
                <a:cubicBezTo>
                  <a:pt x="3965714" y="4025347"/>
                  <a:pt x="3981617" y="4032635"/>
                  <a:pt x="3994207" y="4041912"/>
                </a:cubicBezTo>
                <a:cubicBezTo>
                  <a:pt x="3998182" y="4044562"/>
                  <a:pt x="4000833" y="4049863"/>
                  <a:pt x="4006796" y="4047213"/>
                </a:cubicBezTo>
                <a:cubicBezTo>
                  <a:pt x="4012760" y="4044562"/>
                  <a:pt x="4012097" y="4039261"/>
                  <a:pt x="4008784" y="4034623"/>
                </a:cubicBezTo>
                <a:cubicBezTo>
                  <a:pt x="4006134" y="4031310"/>
                  <a:pt x="3994869" y="4031310"/>
                  <a:pt x="3998845" y="4025347"/>
                </a:cubicBezTo>
                <a:cubicBezTo>
                  <a:pt x="4006796" y="4020708"/>
                  <a:pt x="4011434" y="4027997"/>
                  <a:pt x="4020711" y="4026009"/>
                </a:cubicBezTo>
                <a:cubicBezTo>
                  <a:pt x="4037276" y="4022696"/>
                  <a:pt x="4048540" y="4036611"/>
                  <a:pt x="4063781" y="4040586"/>
                </a:cubicBezTo>
                <a:cubicBezTo>
                  <a:pt x="4038601" y="4052513"/>
                  <a:pt x="4075045" y="4055164"/>
                  <a:pt x="4073057" y="4063115"/>
                </a:cubicBezTo>
                <a:lnTo>
                  <a:pt x="4124740" y="4075705"/>
                </a:lnTo>
                <a:cubicBezTo>
                  <a:pt x="4141968" y="4100884"/>
                  <a:pt x="4176424" y="4092933"/>
                  <a:pt x="4204248" y="4096908"/>
                </a:cubicBezTo>
                <a:cubicBezTo>
                  <a:pt x="4188351" y="4110160"/>
                  <a:pt x="4240029" y="4104197"/>
                  <a:pt x="4218826" y="4118774"/>
                </a:cubicBezTo>
                <a:cubicBezTo>
                  <a:pt x="4212863" y="4122750"/>
                  <a:pt x="4197622" y="4124738"/>
                  <a:pt x="4206236" y="4133352"/>
                </a:cubicBezTo>
                <a:cubicBezTo>
                  <a:pt x="4214187" y="4141303"/>
                  <a:pt x="4228765" y="4136002"/>
                  <a:pt x="4236054" y="4133352"/>
                </a:cubicBezTo>
                <a:cubicBezTo>
                  <a:pt x="4265871" y="4124738"/>
                  <a:pt x="4300327" y="4130039"/>
                  <a:pt x="4316229" y="4141965"/>
                </a:cubicBezTo>
                <a:cubicBezTo>
                  <a:pt x="4336770" y="4157206"/>
                  <a:pt x="4346047" y="4149917"/>
                  <a:pt x="4359299" y="4143954"/>
                </a:cubicBezTo>
                <a:cubicBezTo>
                  <a:pt x="4375202" y="4137328"/>
                  <a:pt x="4385141" y="4141965"/>
                  <a:pt x="4397730" y="4149254"/>
                </a:cubicBezTo>
                <a:cubicBezTo>
                  <a:pt x="4418271" y="4161181"/>
                  <a:pt x="4401706" y="4171783"/>
                  <a:pt x="4397730" y="4183710"/>
                </a:cubicBezTo>
                <a:cubicBezTo>
                  <a:pt x="4452727" y="4178409"/>
                  <a:pt x="4460016" y="4183710"/>
                  <a:pt x="4449414" y="4220154"/>
                </a:cubicBezTo>
                <a:cubicBezTo>
                  <a:pt x="4447426" y="4226780"/>
                  <a:pt x="4456703" y="4224129"/>
                  <a:pt x="4459353" y="4226117"/>
                </a:cubicBezTo>
                <a:cubicBezTo>
                  <a:pt x="4484532" y="4242682"/>
                  <a:pt x="4498447" y="4271174"/>
                  <a:pt x="4489170" y="4287740"/>
                </a:cubicBezTo>
                <a:cubicBezTo>
                  <a:pt x="4520976" y="4277138"/>
                  <a:pt x="4526939" y="4302980"/>
                  <a:pt x="4546155" y="4309606"/>
                </a:cubicBezTo>
                <a:cubicBezTo>
                  <a:pt x="4564708" y="4316232"/>
                  <a:pt x="4533565" y="4319545"/>
                  <a:pt x="4536878" y="4327496"/>
                </a:cubicBezTo>
                <a:cubicBezTo>
                  <a:pt x="4551455" y="4330147"/>
                  <a:pt x="4576634" y="4334785"/>
                  <a:pt x="4574647" y="4340086"/>
                </a:cubicBezTo>
                <a:cubicBezTo>
                  <a:pt x="4570008" y="4352676"/>
                  <a:pt x="4560732" y="4365928"/>
                  <a:pt x="4537541" y="4370566"/>
                </a:cubicBezTo>
                <a:cubicBezTo>
                  <a:pt x="4563382" y="4371891"/>
                  <a:pt x="4563382" y="4371891"/>
                  <a:pt x="4585911" y="4381168"/>
                </a:cubicBezTo>
                <a:cubicBezTo>
                  <a:pt x="4577297" y="4383818"/>
                  <a:pt x="4566033" y="4377855"/>
                  <a:pt x="4558744" y="4383155"/>
                </a:cubicBezTo>
                <a:cubicBezTo>
                  <a:pt x="4572659" y="4395745"/>
                  <a:pt x="4572659" y="4395745"/>
                  <a:pt x="4590550" y="4389119"/>
                </a:cubicBezTo>
                <a:cubicBezTo>
                  <a:pt x="4614403" y="4381168"/>
                  <a:pt x="4648196" y="4390444"/>
                  <a:pt x="4643558" y="4405684"/>
                </a:cubicBezTo>
                <a:cubicBezTo>
                  <a:pt x="4636932" y="4426225"/>
                  <a:pt x="4660123" y="4428213"/>
                  <a:pt x="4672713" y="4438152"/>
                </a:cubicBezTo>
                <a:cubicBezTo>
                  <a:pt x="4681989" y="4445441"/>
                  <a:pt x="4723071" y="4444778"/>
                  <a:pt x="4690603" y="4464656"/>
                </a:cubicBezTo>
                <a:cubicBezTo>
                  <a:pt x="4685302" y="4467969"/>
                  <a:pt x="4695242" y="4467969"/>
                  <a:pt x="4697229" y="4468632"/>
                </a:cubicBezTo>
                <a:cubicBezTo>
                  <a:pt x="4714457" y="4471282"/>
                  <a:pt x="4727709" y="4481221"/>
                  <a:pt x="4746263" y="4481221"/>
                </a:cubicBezTo>
                <a:cubicBezTo>
                  <a:pt x="4759515" y="4480559"/>
                  <a:pt x="4770117" y="4485860"/>
                  <a:pt x="4780718" y="4490498"/>
                </a:cubicBezTo>
                <a:cubicBezTo>
                  <a:pt x="4788007" y="4493148"/>
                  <a:pt x="4789332" y="4497787"/>
                  <a:pt x="4781381" y="4501100"/>
                </a:cubicBezTo>
                <a:cubicBezTo>
                  <a:pt x="4764816" y="4505076"/>
                  <a:pt x="4748913" y="4495799"/>
                  <a:pt x="4729697" y="4496461"/>
                </a:cubicBezTo>
                <a:cubicBezTo>
                  <a:pt x="4737648" y="4505076"/>
                  <a:pt x="4746925" y="4511039"/>
                  <a:pt x="4757527" y="4517665"/>
                </a:cubicBezTo>
                <a:cubicBezTo>
                  <a:pt x="4791982" y="4539531"/>
                  <a:pt x="4836377" y="4534230"/>
                  <a:pt x="4874808" y="4543507"/>
                </a:cubicBezTo>
                <a:cubicBezTo>
                  <a:pt x="4886073" y="4546820"/>
                  <a:pt x="4897337" y="4550795"/>
                  <a:pt x="4893362" y="4561397"/>
                </a:cubicBezTo>
                <a:cubicBezTo>
                  <a:pt x="4890048" y="4564710"/>
                  <a:pt x="4884748" y="4566035"/>
                  <a:pt x="4879447" y="4566035"/>
                </a:cubicBezTo>
                <a:cubicBezTo>
                  <a:pt x="4869508" y="4567360"/>
                  <a:pt x="4862220" y="4569348"/>
                  <a:pt x="4864869" y="4577962"/>
                </a:cubicBezTo>
                <a:cubicBezTo>
                  <a:pt x="4867520" y="4586576"/>
                  <a:pt x="4877459" y="4581276"/>
                  <a:pt x="4883422" y="4583263"/>
                </a:cubicBezTo>
                <a:cubicBezTo>
                  <a:pt x="4910589" y="4590552"/>
                  <a:pt x="4937094" y="4583926"/>
                  <a:pt x="4963598" y="4587239"/>
                </a:cubicBezTo>
                <a:cubicBezTo>
                  <a:pt x="4954321" y="4573987"/>
                  <a:pt x="4939082" y="4567360"/>
                  <a:pt x="4919203" y="4566698"/>
                </a:cubicBezTo>
                <a:cubicBezTo>
                  <a:pt x="4898000" y="4559409"/>
                  <a:pt x="4893362" y="4548808"/>
                  <a:pt x="4905289" y="4536881"/>
                </a:cubicBezTo>
                <a:cubicBezTo>
                  <a:pt x="4917878" y="4524291"/>
                  <a:pt x="4933118" y="4528929"/>
                  <a:pt x="4947033" y="4538206"/>
                </a:cubicBezTo>
                <a:cubicBezTo>
                  <a:pt x="4946370" y="4536881"/>
                  <a:pt x="4945708" y="4535555"/>
                  <a:pt x="4945045" y="4534230"/>
                </a:cubicBezTo>
                <a:cubicBezTo>
                  <a:pt x="4935106" y="4518328"/>
                  <a:pt x="4947695" y="4520315"/>
                  <a:pt x="4962273" y="4525616"/>
                </a:cubicBezTo>
                <a:cubicBezTo>
                  <a:pt x="4981489" y="4520315"/>
                  <a:pt x="5001367" y="4516340"/>
                  <a:pt x="5023233" y="4521641"/>
                </a:cubicBezTo>
                <a:cubicBezTo>
                  <a:pt x="5060339" y="4528267"/>
                  <a:pt x="5073591" y="4556096"/>
                  <a:pt x="5104071" y="4565373"/>
                </a:cubicBezTo>
                <a:cubicBezTo>
                  <a:pt x="5121961" y="4566698"/>
                  <a:pt x="5113348" y="4544169"/>
                  <a:pt x="5136539" y="4553446"/>
                </a:cubicBezTo>
                <a:cubicBezTo>
                  <a:pt x="5156417" y="4570011"/>
                  <a:pt x="5194848" y="4560072"/>
                  <a:pt x="5212077" y="4581276"/>
                </a:cubicBezTo>
                <a:cubicBezTo>
                  <a:pt x="5192861" y="4584589"/>
                  <a:pt x="5180271" y="4570674"/>
                  <a:pt x="5162381" y="4570674"/>
                </a:cubicBezTo>
                <a:cubicBezTo>
                  <a:pt x="5176295" y="4587902"/>
                  <a:pt x="5176295" y="4587239"/>
                  <a:pt x="5206113" y="4587902"/>
                </a:cubicBezTo>
                <a:cubicBezTo>
                  <a:pt x="5216715" y="4587902"/>
                  <a:pt x="5228642" y="4592540"/>
                  <a:pt x="5231955" y="4601816"/>
                </a:cubicBezTo>
                <a:cubicBezTo>
                  <a:pt x="5232617" y="4603142"/>
                  <a:pt x="5221353" y="4602479"/>
                  <a:pt x="5223341" y="4605792"/>
                </a:cubicBezTo>
                <a:cubicBezTo>
                  <a:pt x="5225329" y="4610430"/>
                  <a:pt x="5230629" y="4605792"/>
                  <a:pt x="5233944" y="4605792"/>
                </a:cubicBezTo>
                <a:cubicBezTo>
                  <a:pt x="5240569" y="4605129"/>
                  <a:pt x="5247195" y="4606455"/>
                  <a:pt x="5252495" y="4608442"/>
                </a:cubicBezTo>
                <a:cubicBezTo>
                  <a:pt x="5249845" y="4603804"/>
                  <a:pt x="5246532" y="4599828"/>
                  <a:pt x="5243219" y="4595190"/>
                </a:cubicBezTo>
                <a:cubicBezTo>
                  <a:pt x="5240569" y="4591877"/>
                  <a:pt x="5235930" y="4586576"/>
                  <a:pt x="5243882" y="4583926"/>
                </a:cubicBezTo>
                <a:cubicBezTo>
                  <a:pt x="5251170" y="4586576"/>
                  <a:pt x="5256471" y="4588564"/>
                  <a:pt x="5263760" y="4591877"/>
                </a:cubicBezTo>
                <a:cubicBezTo>
                  <a:pt x="5270386" y="4601816"/>
                  <a:pt x="5290927" y="4605129"/>
                  <a:pt x="5280988" y="4624345"/>
                </a:cubicBezTo>
                <a:cubicBezTo>
                  <a:pt x="5279663" y="4624345"/>
                  <a:pt x="5278337" y="4623682"/>
                  <a:pt x="5277012" y="4623682"/>
                </a:cubicBezTo>
                <a:lnTo>
                  <a:pt x="5303285" y="4636944"/>
                </a:lnTo>
                <a:lnTo>
                  <a:pt x="5290926" y="4628320"/>
                </a:lnTo>
                <a:cubicBezTo>
                  <a:pt x="5278999" y="4619044"/>
                  <a:pt x="5286950" y="4601816"/>
                  <a:pt x="5277011" y="4591214"/>
                </a:cubicBezTo>
                <a:cubicBezTo>
                  <a:pt x="5272373" y="4577962"/>
                  <a:pt x="5276349" y="4574649"/>
                  <a:pt x="5288276" y="4580612"/>
                </a:cubicBezTo>
                <a:cubicBezTo>
                  <a:pt x="5298877" y="4599165"/>
                  <a:pt x="5314117" y="4613743"/>
                  <a:pt x="5328695" y="4628983"/>
                </a:cubicBezTo>
                <a:cubicBezTo>
                  <a:pt x="5331345" y="4633621"/>
                  <a:pt x="5337971" y="4636934"/>
                  <a:pt x="5335321" y="4644886"/>
                </a:cubicBezTo>
                <a:cubicBezTo>
                  <a:pt x="5326707" y="4643560"/>
                  <a:pt x="5324056" y="4630308"/>
                  <a:pt x="5313455" y="4632296"/>
                </a:cubicBezTo>
                <a:lnTo>
                  <a:pt x="5317356" y="4642700"/>
                </a:lnTo>
                <a:lnTo>
                  <a:pt x="5351887" y="4651512"/>
                </a:lnTo>
                <a:cubicBezTo>
                  <a:pt x="5345925" y="4642235"/>
                  <a:pt x="5339960" y="4632959"/>
                  <a:pt x="5332671" y="4625008"/>
                </a:cubicBezTo>
                <a:cubicBezTo>
                  <a:pt x="5332010" y="4624345"/>
                  <a:pt x="5332010" y="4623682"/>
                  <a:pt x="5331346" y="4623682"/>
                </a:cubicBezTo>
                <a:cubicBezTo>
                  <a:pt x="5332671" y="4623020"/>
                  <a:pt x="5334659" y="4622357"/>
                  <a:pt x="5335984" y="4621694"/>
                </a:cubicBezTo>
                <a:cubicBezTo>
                  <a:pt x="5324058" y="4611093"/>
                  <a:pt x="5320082" y="4596515"/>
                  <a:pt x="5310805" y="4583926"/>
                </a:cubicBezTo>
                <a:cubicBezTo>
                  <a:pt x="5314781" y="4579950"/>
                  <a:pt x="5318756" y="4583926"/>
                  <a:pt x="5322732" y="4583263"/>
                </a:cubicBezTo>
                <a:cubicBezTo>
                  <a:pt x="5323395" y="4583263"/>
                  <a:pt x="5324720" y="4582600"/>
                  <a:pt x="5324720" y="4581938"/>
                </a:cubicBezTo>
                <a:cubicBezTo>
                  <a:pt x="5324720" y="4581276"/>
                  <a:pt x="5324058" y="4580613"/>
                  <a:pt x="5324058" y="4579950"/>
                </a:cubicBezTo>
                <a:cubicBezTo>
                  <a:pt x="5323395" y="4578625"/>
                  <a:pt x="5322732" y="4577300"/>
                  <a:pt x="5322069" y="4576637"/>
                </a:cubicBezTo>
                <a:cubicBezTo>
                  <a:pt x="5326045" y="4574649"/>
                  <a:pt x="5329358" y="4573324"/>
                  <a:pt x="5332010" y="4578625"/>
                </a:cubicBezTo>
                <a:cubicBezTo>
                  <a:pt x="5345925" y="4601816"/>
                  <a:pt x="5365802" y="4621032"/>
                  <a:pt x="5373753" y="4647536"/>
                </a:cubicBezTo>
                <a:cubicBezTo>
                  <a:pt x="5374416" y="4649524"/>
                  <a:pt x="5379716" y="4649524"/>
                  <a:pt x="5383692" y="4650849"/>
                </a:cubicBezTo>
                <a:cubicBezTo>
                  <a:pt x="5383692" y="4650849"/>
                  <a:pt x="5384355" y="4650849"/>
                  <a:pt x="5384355" y="4651512"/>
                </a:cubicBezTo>
                <a:cubicBezTo>
                  <a:pt x="5385017" y="4654825"/>
                  <a:pt x="5384355" y="4658800"/>
                  <a:pt x="5384355" y="4662776"/>
                </a:cubicBezTo>
                <a:cubicBezTo>
                  <a:pt x="5392969" y="4666752"/>
                  <a:pt x="5401582" y="4670728"/>
                  <a:pt x="5407546" y="4676691"/>
                </a:cubicBezTo>
                <a:cubicBezTo>
                  <a:pt x="5407546" y="4676691"/>
                  <a:pt x="5406883" y="4676028"/>
                  <a:pt x="5406883" y="4676028"/>
                </a:cubicBezTo>
                <a:cubicBezTo>
                  <a:pt x="5404895" y="4674041"/>
                  <a:pt x="5404895" y="4672053"/>
                  <a:pt x="5406221" y="4670065"/>
                </a:cubicBezTo>
                <a:cubicBezTo>
                  <a:pt x="5429412" y="4660126"/>
                  <a:pt x="5437363" y="4661451"/>
                  <a:pt x="5472482" y="4685305"/>
                </a:cubicBezTo>
                <a:cubicBezTo>
                  <a:pt x="5471156" y="4683317"/>
                  <a:pt x="5471819" y="4681329"/>
                  <a:pt x="5474469" y="4678679"/>
                </a:cubicBezTo>
                <a:cubicBezTo>
                  <a:pt x="5483746" y="4683317"/>
                  <a:pt x="5491697" y="4689281"/>
                  <a:pt x="5502299" y="4692594"/>
                </a:cubicBezTo>
                <a:cubicBezTo>
                  <a:pt x="5542056" y="4705183"/>
                  <a:pt x="5554645" y="4736989"/>
                  <a:pt x="5593077" y="4750903"/>
                </a:cubicBezTo>
                <a:cubicBezTo>
                  <a:pt x="5594402" y="4750903"/>
                  <a:pt x="5596390" y="4751566"/>
                  <a:pt x="5597715" y="4751566"/>
                </a:cubicBezTo>
                <a:cubicBezTo>
                  <a:pt x="5620906" y="4765481"/>
                  <a:pt x="5641447" y="4782046"/>
                  <a:pt x="5661325" y="4797948"/>
                </a:cubicBezTo>
                <a:cubicBezTo>
                  <a:pt x="5660000" y="4793973"/>
                  <a:pt x="5661325" y="4789334"/>
                  <a:pt x="5669939" y="4788009"/>
                </a:cubicBezTo>
                <a:cubicBezTo>
                  <a:pt x="5681203" y="4785359"/>
                  <a:pt x="5693130" y="4788009"/>
                  <a:pt x="5699094" y="4774094"/>
                </a:cubicBezTo>
                <a:cubicBezTo>
                  <a:pt x="5694456" y="4773432"/>
                  <a:pt x="5689817" y="4773432"/>
                  <a:pt x="5685842" y="4772769"/>
                </a:cubicBezTo>
                <a:cubicBezTo>
                  <a:pt x="5690480" y="4756204"/>
                  <a:pt x="5711683" y="4770119"/>
                  <a:pt x="5717647" y="4755542"/>
                </a:cubicBezTo>
                <a:cubicBezTo>
                  <a:pt x="5739513" y="4765481"/>
                  <a:pt x="5713009" y="4772107"/>
                  <a:pt x="5716322" y="4780721"/>
                </a:cubicBezTo>
                <a:cubicBezTo>
                  <a:pt x="5737525" y="4795960"/>
                  <a:pt x="5745477" y="4772769"/>
                  <a:pt x="5763367" y="4764155"/>
                </a:cubicBezTo>
                <a:cubicBezTo>
                  <a:pt x="5749452" y="4779395"/>
                  <a:pt x="5759391" y="4784696"/>
                  <a:pt x="5769330" y="4789334"/>
                </a:cubicBezTo>
                <a:cubicBezTo>
                  <a:pt x="5762042" y="4797286"/>
                  <a:pt x="5751440" y="4794635"/>
                  <a:pt x="5738850" y="4802587"/>
                </a:cubicBezTo>
                <a:cubicBezTo>
                  <a:pt x="5775294" y="4805237"/>
                  <a:pt x="5805111" y="4807887"/>
                  <a:pt x="5835591" y="4809876"/>
                </a:cubicBezTo>
                <a:cubicBezTo>
                  <a:pt x="5814388" y="4821802"/>
                  <a:pt x="5791859" y="4819152"/>
                  <a:pt x="5768668" y="4817164"/>
                </a:cubicBezTo>
                <a:cubicBezTo>
                  <a:pt x="5789871" y="4827103"/>
                  <a:pt x="5797160" y="4848307"/>
                  <a:pt x="5810412" y="4863547"/>
                </a:cubicBezTo>
                <a:cubicBezTo>
                  <a:pt x="5818363" y="4872160"/>
                  <a:pt x="5830953" y="4884750"/>
                  <a:pt x="5825652" y="4901315"/>
                </a:cubicBezTo>
                <a:cubicBezTo>
                  <a:pt x="5819026" y="4905291"/>
                  <a:pt x="5819026" y="4909929"/>
                  <a:pt x="5823664" y="4915230"/>
                </a:cubicBezTo>
                <a:cubicBezTo>
                  <a:pt x="5826977" y="4921194"/>
                  <a:pt x="5821677" y="4922519"/>
                  <a:pt x="5818363" y="4924507"/>
                </a:cubicBezTo>
                <a:cubicBezTo>
                  <a:pt x="5835591" y="4936434"/>
                  <a:pt x="5864083" y="4960287"/>
                  <a:pt x="5897877" y="4936434"/>
                </a:cubicBezTo>
                <a:cubicBezTo>
                  <a:pt x="5905828" y="4930470"/>
                  <a:pt x="5915767" y="4937759"/>
                  <a:pt x="5922393" y="4940409"/>
                </a:cubicBezTo>
                <a:cubicBezTo>
                  <a:pt x="5946910" y="4951011"/>
                  <a:pt x="5937633" y="4964926"/>
                  <a:pt x="5929019" y="4977515"/>
                </a:cubicBezTo>
                <a:cubicBezTo>
                  <a:pt x="5955523" y="4980166"/>
                  <a:pt x="5976727" y="4990105"/>
                  <a:pt x="5992629" y="5003357"/>
                </a:cubicBezTo>
                <a:cubicBezTo>
                  <a:pt x="6003231" y="5011971"/>
                  <a:pt x="5976064" y="5010646"/>
                  <a:pt x="5978715" y="5020585"/>
                </a:cubicBezTo>
                <a:cubicBezTo>
                  <a:pt x="5997268" y="5017272"/>
                  <a:pt x="5999918" y="5027874"/>
                  <a:pt x="6001906" y="5035162"/>
                </a:cubicBezTo>
                <a:cubicBezTo>
                  <a:pt x="6004556" y="5046426"/>
                  <a:pt x="6003894" y="5058354"/>
                  <a:pt x="5981365" y="5059679"/>
                </a:cubicBezTo>
                <a:cubicBezTo>
                  <a:pt x="5985341" y="5066968"/>
                  <a:pt x="5991967" y="5072931"/>
                  <a:pt x="5999256" y="5077569"/>
                </a:cubicBezTo>
                <a:cubicBezTo>
                  <a:pt x="6003231" y="5079557"/>
                  <a:pt x="6007207" y="5081545"/>
                  <a:pt x="6011845" y="5083533"/>
                </a:cubicBezTo>
                <a:cubicBezTo>
                  <a:pt x="6017809" y="5086183"/>
                  <a:pt x="6023110" y="5089496"/>
                  <a:pt x="6027085" y="5093472"/>
                </a:cubicBezTo>
                <a:cubicBezTo>
                  <a:pt x="6032386" y="5096122"/>
                  <a:pt x="6037687" y="5098773"/>
                  <a:pt x="6042325" y="5102086"/>
                </a:cubicBezTo>
                <a:cubicBezTo>
                  <a:pt x="6046963" y="5104736"/>
                  <a:pt x="6064191" y="5107387"/>
                  <a:pt x="6055577" y="5112025"/>
                </a:cubicBezTo>
                <a:cubicBezTo>
                  <a:pt x="6037024" y="5121964"/>
                  <a:pt x="6054252" y="5122626"/>
                  <a:pt x="6061541" y="5123289"/>
                </a:cubicBezTo>
                <a:cubicBezTo>
                  <a:pt x="6078769" y="5125277"/>
                  <a:pt x="6094009" y="5133228"/>
                  <a:pt x="6111899" y="5133891"/>
                </a:cubicBezTo>
                <a:cubicBezTo>
                  <a:pt x="6095334" y="5134554"/>
                  <a:pt x="6080094" y="5142505"/>
                  <a:pt x="6063529" y="5132566"/>
                </a:cubicBezTo>
                <a:cubicBezTo>
                  <a:pt x="6058228" y="5129253"/>
                  <a:pt x="6052264" y="5130578"/>
                  <a:pt x="6048951" y="5133891"/>
                </a:cubicBezTo>
                <a:cubicBezTo>
                  <a:pt x="6044976" y="5138529"/>
                  <a:pt x="6052264" y="5140517"/>
                  <a:pt x="6056240" y="5142505"/>
                </a:cubicBezTo>
                <a:cubicBezTo>
                  <a:pt x="6063529" y="5146481"/>
                  <a:pt x="6072143" y="5148468"/>
                  <a:pt x="6081419" y="5148468"/>
                </a:cubicBezTo>
                <a:cubicBezTo>
                  <a:pt x="6112562" y="5148468"/>
                  <a:pt x="6135753" y="5172985"/>
                  <a:pt x="6169546" y="5167021"/>
                </a:cubicBezTo>
                <a:cubicBezTo>
                  <a:pt x="6170209" y="5167021"/>
                  <a:pt x="6172859" y="5169009"/>
                  <a:pt x="6172859" y="5169672"/>
                </a:cubicBezTo>
                <a:cubicBezTo>
                  <a:pt x="6165570" y="5193526"/>
                  <a:pt x="6196713" y="5177623"/>
                  <a:pt x="6204664" y="5184249"/>
                </a:cubicBezTo>
                <a:cubicBezTo>
                  <a:pt x="6197376" y="5190213"/>
                  <a:pt x="6172196" y="5188887"/>
                  <a:pt x="6186111" y="5202140"/>
                </a:cubicBezTo>
                <a:cubicBezTo>
                  <a:pt x="6192737" y="5208103"/>
                  <a:pt x="6208640" y="5200152"/>
                  <a:pt x="6217254" y="5194851"/>
                </a:cubicBezTo>
                <a:cubicBezTo>
                  <a:pt x="6222555" y="5191538"/>
                  <a:pt x="6239120" y="5192863"/>
                  <a:pt x="6231169" y="5183587"/>
                </a:cubicBezTo>
                <a:cubicBezTo>
                  <a:pt x="6221229" y="5172985"/>
                  <a:pt x="6215266" y="5157082"/>
                  <a:pt x="6180810" y="5164371"/>
                </a:cubicBezTo>
                <a:cubicBezTo>
                  <a:pt x="6200026" y="5151119"/>
                  <a:pt x="6217254" y="5142505"/>
                  <a:pt x="6205990" y="5125277"/>
                </a:cubicBezTo>
                <a:cubicBezTo>
                  <a:pt x="6229181" y="5141180"/>
                  <a:pt x="6274901" y="5145818"/>
                  <a:pt x="6255023" y="5178286"/>
                </a:cubicBezTo>
                <a:cubicBezTo>
                  <a:pt x="6249722" y="5186237"/>
                  <a:pt x="6260323" y="5190876"/>
                  <a:pt x="6269600" y="5189550"/>
                </a:cubicBezTo>
                <a:cubicBezTo>
                  <a:pt x="6308694" y="5185574"/>
                  <a:pt x="6280202" y="5214067"/>
                  <a:pt x="6303393" y="5220030"/>
                </a:cubicBezTo>
                <a:cubicBezTo>
                  <a:pt x="6310019" y="5222018"/>
                  <a:pt x="6282852" y="5216717"/>
                  <a:pt x="6286165" y="5230632"/>
                </a:cubicBezTo>
                <a:cubicBezTo>
                  <a:pt x="6327910" y="5231957"/>
                  <a:pt x="6362365" y="5251173"/>
                  <a:pt x="6400134" y="5262437"/>
                </a:cubicBezTo>
                <a:cubicBezTo>
                  <a:pt x="6418687" y="5267738"/>
                  <a:pt x="6432602" y="5285628"/>
                  <a:pt x="6457781" y="5271051"/>
                </a:cubicBezTo>
                <a:cubicBezTo>
                  <a:pt x="6463082" y="5281653"/>
                  <a:pt x="6450492" y="5294905"/>
                  <a:pt x="6470370" y="5298881"/>
                </a:cubicBezTo>
                <a:cubicBezTo>
                  <a:pt x="6502838" y="5304844"/>
                  <a:pt x="6519403" y="5318096"/>
                  <a:pt x="6528017" y="5339300"/>
                </a:cubicBezTo>
                <a:cubicBezTo>
                  <a:pt x="6530668" y="5346589"/>
                  <a:pt x="6543257" y="5356528"/>
                  <a:pt x="6553196" y="5357853"/>
                </a:cubicBezTo>
                <a:cubicBezTo>
                  <a:pt x="6578376" y="5360503"/>
                  <a:pt x="6592290" y="5374418"/>
                  <a:pt x="6611506" y="5383032"/>
                </a:cubicBezTo>
                <a:cubicBezTo>
                  <a:pt x="6617469" y="5385682"/>
                  <a:pt x="6618132" y="5389658"/>
                  <a:pt x="6626746" y="5385020"/>
                </a:cubicBezTo>
                <a:cubicBezTo>
                  <a:pt x="6639336" y="5378394"/>
                  <a:pt x="6655901" y="5383694"/>
                  <a:pt x="6663852" y="5389658"/>
                </a:cubicBezTo>
                <a:cubicBezTo>
                  <a:pt x="6671803" y="5396284"/>
                  <a:pt x="6667828" y="5404898"/>
                  <a:pt x="6653913" y="5409536"/>
                </a:cubicBezTo>
                <a:cubicBezTo>
                  <a:pt x="6645299" y="5412187"/>
                  <a:pt x="6649937" y="5416825"/>
                  <a:pt x="6653913" y="5422126"/>
                </a:cubicBezTo>
                <a:cubicBezTo>
                  <a:pt x="6661864" y="5432728"/>
                  <a:pt x="6674454" y="5437366"/>
                  <a:pt x="6694995" y="5447968"/>
                </a:cubicBezTo>
                <a:cubicBezTo>
                  <a:pt x="6679092" y="5424776"/>
                  <a:pt x="6661864" y="5407548"/>
                  <a:pt x="6683068" y="5390321"/>
                </a:cubicBezTo>
                <a:cubicBezTo>
                  <a:pt x="6717523" y="5409536"/>
                  <a:pt x="6716861" y="5409536"/>
                  <a:pt x="6700958" y="5427426"/>
                </a:cubicBezTo>
                <a:cubicBezTo>
                  <a:pt x="6692344" y="5437366"/>
                  <a:pt x="6699633" y="5446642"/>
                  <a:pt x="6710897" y="5453268"/>
                </a:cubicBezTo>
                <a:cubicBezTo>
                  <a:pt x="6719511" y="5458569"/>
                  <a:pt x="6728788" y="5463870"/>
                  <a:pt x="6738727" y="5467183"/>
                </a:cubicBezTo>
                <a:cubicBezTo>
                  <a:pt x="6770532" y="5477122"/>
                  <a:pt x="6775833" y="5500976"/>
                  <a:pt x="6797036" y="5516216"/>
                </a:cubicBezTo>
                <a:cubicBezTo>
                  <a:pt x="6808963" y="5524830"/>
                  <a:pt x="6783784" y="5524830"/>
                  <a:pt x="6793061" y="5532781"/>
                </a:cubicBezTo>
                <a:cubicBezTo>
                  <a:pt x="6802337" y="5540733"/>
                  <a:pt x="6800349" y="5542721"/>
                  <a:pt x="6782459" y="5546696"/>
                </a:cubicBezTo>
                <a:cubicBezTo>
                  <a:pt x="6793723" y="5547359"/>
                  <a:pt x="6802337" y="5548021"/>
                  <a:pt x="6810951" y="5548684"/>
                </a:cubicBezTo>
                <a:cubicBezTo>
                  <a:pt x="6810289" y="5536094"/>
                  <a:pt x="6823541" y="5540070"/>
                  <a:pt x="6834143" y="5540070"/>
                </a:cubicBezTo>
                <a:cubicBezTo>
                  <a:pt x="6842094" y="5540070"/>
                  <a:pt x="6854683" y="5545371"/>
                  <a:pt x="6852695" y="5534107"/>
                </a:cubicBezTo>
                <a:cubicBezTo>
                  <a:pt x="6850708" y="5524830"/>
                  <a:pt x="6842094" y="5526155"/>
                  <a:pt x="6832817" y="5530131"/>
                </a:cubicBezTo>
                <a:cubicBezTo>
                  <a:pt x="6823541" y="5534107"/>
                  <a:pt x="6814264" y="5532119"/>
                  <a:pt x="6813602" y="5523505"/>
                </a:cubicBezTo>
                <a:cubicBezTo>
                  <a:pt x="6812276" y="5515554"/>
                  <a:pt x="6820228" y="5512903"/>
                  <a:pt x="6831492" y="5514891"/>
                </a:cubicBezTo>
                <a:cubicBezTo>
                  <a:pt x="6834805" y="5515554"/>
                  <a:pt x="6877875" y="5528806"/>
                  <a:pt x="6881188" y="5530131"/>
                </a:cubicBezTo>
                <a:cubicBezTo>
                  <a:pt x="6889139" y="5534107"/>
                  <a:pt x="6895765" y="5537420"/>
                  <a:pt x="6907692" y="5533444"/>
                </a:cubicBezTo>
                <a:cubicBezTo>
                  <a:pt x="6927570" y="5526155"/>
                  <a:pt x="6944798" y="5530794"/>
                  <a:pt x="6951424" y="5548684"/>
                </a:cubicBezTo>
                <a:cubicBezTo>
                  <a:pt x="6966002" y="5535432"/>
                  <a:pt x="6974616" y="5529468"/>
                  <a:pt x="6987205" y="5550672"/>
                </a:cubicBezTo>
                <a:cubicBezTo>
                  <a:pt x="6987205" y="5551334"/>
                  <a:pt x="6987868" y="5551334"/>
                  <a:pt x="6988530" y="5551997"/>
                </a:cubicBezTo>
                <a:cubicBezTo>
                  <a:pt x="6990518" y="5551997"/>
                  <a:pt x="6991843" y="5551334"/>
                  <a:pt x="6993831" y="5551997"/>
                </a:cubicBezTo>
                <a:cubicBezTo>
                  <a:pt x="7003770" y="5553322"/>
                  <a:pt x="7005095" y="5560611"/>
                  <a:pt x="7005758" y="5567900"/>
                </a:cubicBezTo>
                <a:cubicBezTo>
                  <a:pt x="7008409" y="5569887"/>
                  <a:pt x="7011722" y="5571876"/>
                  <a:pt x="7014372" y="5573863"/>
                </a:cubicBezTo>
                <a:cubicBezTo>
                  <a:pt x="7022323" y="5571876"/>
                  <a:pt x="7029612" y="5570550"/>
                  <a:pt x="7031600" y="5559948"/>
                </a:cubicBezTo>
                <a:cubicBezTo>
                  <a:pt x="7032262" y="5559286"/>
                  <a:pt x="7033588" y="5558623"/>
                  <a:pt x="7034250" y="5557960"/>
                </a:cubicBezTo>
                <a:cubicBezTo>
                  <a:pt x="7033588" y="5564587"/>
                  <a:pt x="7060092" y="5567900"/>
                  <a:pt x="7036901" y="5577839"/>
                </a:cubicBezTo>
                <a:cubicBezTo>
                  <a:pt x="7037563" y="5579164"/>
                  <a:pt x="7038889" y="5580489"/>
                  <a:pt x="7039551" y="5581815"/>
                </a:cubicBezTo>
                <a:cubicBezTo>
                  <a:pt x="7039551" y="5581815"/>
                  <a:pt x="7040214" y="5581815"/>
                  <a:pt x="7040214" y="5581815"/>
                </a:cubicBezTo>
                <a:cubicBezTo>
                  <a:pt x="7054129" y="5575851"/>
                  <a:pt x="7060092" y="5577839"/>
                  <a:pt x="7063405" y="5588441"/>
                </a:cubicBezTo>
                <a:cubicBezTo>
                  <a:pt x="7064730" y="5593079"/>
                  <a:pt x="7062743" y="5597717"/>
                  <a:pt x="7068043" y="5599705"/>
                </a:cubicBezTo>
                <a:cubicBezTo>
                  <a:pt x="7079308" y="5602355"/>
                  <a:pt x="7084609" y="5587115"/>
                  <a:pt x="7092560" y="5588441"/>
                </a:cubicBezTo>
                <a:cubicBezTo>
                  <a:pt x="7090572" y="5571876"/>
                  <a:pt x="7089247" y="5554647"/>
                  <a:pt x="7096536" y="5536094"/>
                </a:cubicBezTo>
                <a:cubicBezTo>
                  <a:pt x="7102499" y="5553322"/>
                  <a:pt x="7109125" y="5566574"/>
                  <a:pt x="7105812" y="5580489"/>
                </a:cubicBezTo>
                <a:cubicBezTo>
                  <a:pt x="7104487" y="5586453"/>
                  <a:pt x="7105149" y="5593079"/>
                  <a:pt x="7104487" y="5599705"/>
                </a:cubicBezTo>
                <a:cubicBezTo>
                  <a:pt x="7109125" y="5605006"/>
                  <a:pt x="7114426" y="5608319"/>
                  <a:pt x="7121715" y="5610969"/>
                </a:cubicBezTo>
                <a:cubicBezTo>
                  <a:pt x="7148219" y="5620246"/>
                  <a:pt x="7178036" y="5626209"/>
                  <a:pt x="7198577" y="5642774"/>
                </a:cubicBezTo>
                <a:cubicBezTo>
                  <a:pt x="7199903" y="5643437"/>
                  <a:pt x="7202553" y="5643437"/>
                  <a:pt x="7204541" y="5644100"/>
                </a:cubicBezTo>
                <a:cubicBezTo>
                  <a:pt x="7229057" y="5644100"/>
                  <a:pt x="7257549" y="5650726"/>
                  <a:pt x="7264176" y="5626209"/>
                </a:cubicBezTo>
                <a:cubicBezTo>
                  <a:pt x="7276765" y="5634160"/>
                  <a:pt x="7255562" y="5658677"/>
                  <a:pt x="7293330" y="5649400"/>
                </a:cubicBezTo>
                <a:cubicBezTo>
                  <a:pt x="7319835" y="5682531"/>
                  <a:pt x="7321160" y="5651389"/>
                  <a:pt x="7331099" y="5642112"/>
                </a:cubicBezTo>
                <a:cubicBezTo>
                  <a:pt x="7337725" y="5649400"/>
                  <a:pt x="7347002" y="5653376"/>
                  <a:pt x="7347002" y="5661990"/>
                </a:cubicBezTo>
                <a:cubicBezTo>
                  <a:pt x="7347002" y="5676568"/>
                  <a:pt x="7361579" y="5687832"/>
                  <a:pt x="7372843" y="5700421"/>
                </a:cubicBezTo>
                <a:cubicBezTo>
                  <a:pt x="7382782" y="5710360"/>
                  <a:pt x="7401998" y="5705060"/>
                  <a:pt x="7401998" y="5705722"/>
                </a:cubicBezTo>
                <a:cubicBezTo>
                  <a:pt x="7413925" y="5731564"/>
                  <a:pt x="7454344" y="5731564"/>
                  <a:pt x="7476873" y="5746804"/>
                </a:cubicBezTo>
                <a:cubicBezTo>
                  <a:pt x="7476873" y="5750117"/>
                  <a:pt x="7476873" y="5753430"/>
                  <a:pt x="7470247" y="5750117"/>
                </a:cubicBezTo>
                <a:cubicBezTo>
                  <a:pt x="7426515" y="5734215"/>
                  <a:pt x="7383445" y="5716987"/>
                  <a:pt x="7333749" y="5713011"/>
                </a:cubicBezTo>
                <a:cubicBezTo>
                  <a:pt x="7327786" y="5712348"/>
                  <a:pt x="7319835" y="5708373"/>
                  <a:pt x="7315859" y="5713674"/>
                </a:cubicBezTo>
                <a:cubicBezTo>
                  <a:pt x="7311221" y="5720300"/>
                  <a:pt x="7322485" y="5718974"/>
                  <a:pt x="7325798" y="5721625"/>
                </a:cubicBezTo>
                <a:cubicBezTo>
                  <a:pt x="7369530" y="5753430"/>
                  <a:pt x="7428503" y="5771983"/>
                  <a:pt x="7476210" y="5800476"/>
                </a:cubicBezTo>
                <a:cubicBezTo>
                  <a:pt x="7502052" y="5815715"/>
                  <a:pt x="7531207" y="5828968"/>
                  <a:pt x="7559699" y="5842220"/>
                </a:cubicBezTo>
                <a:cubicBezTo>
                  <a:pt x="7574939" y="5848846"/>
                  <a:pt x="7596805" y="5843545"/>
                  <a:pt x="7609395" y="5856134"/>
                </a:cubicBezTo>
                <a:cubicBezTo>
                  <a:pt x="7618009" y="5864086"/>
                  <a:pt x="7641863" y="5856797"/>
                  <a:pt x="7645838" y="5873362"/>
                </a:cubicBezTo>
                <a:cubicBezTo>
                  <a:pt x="7647163" y="5878000"/>
                  <a:pt x="7661741" y="5878000"/>
                  <a:pt x="7664391" y="5869387"/>
                </a:cubicBezTo>
                <a:cubicBezTo>
                  <a:pt x="7665716" y="5864748"/>
                  <a:pt x="7666379" y="5858785"/>
                  <a:pt x="7678306" y="5860110"/>
                </a:cubicBezTo>
                <a:cubicBezTo>
                  <a:pt x="7682282" y="5868061"/>
                  <a:pt x="7673005" y="5875350"/>
                  <a:pt x="7675656" y="5881976"/>
                </a:cubicBezTo>
                <a:cubicBezTo>
                  <a:pt x="7678306" y="5889265"/>
                  <a:pt x="7696197" y="5896554"/>
                  <a:pt x="7695534" y="5902517"/>
                </a:cubicBezTo>
                <a:cubicBezTo>
                  <a:pt x="7694209" y="5923721"/>
                  <a:pt x="7718725" y="5926371"/>
                  <a:pt x="7735953" y="5935647"/>
                </a:cubicBezTo>
                <a:cubicBezTo>
                  <a:pt x="7758482" y="5948237"/>
                  <a:pt x="7790287" y="5960826"/>
                  <a:pt x="7791612" y="5981368"/>
                </a:cubicBezTo>
                <a:cubicBezTo>
                  <a:pt x="7792937" y="5999258"/>
                  <a:pt x="7806852" y="6009197"/>
                  <a:pt x="7821430" y="6019799"/>
                </a:cubicBezTo>
                <a:cubicBezTo>
                  <a:pt x="7841308" y="6034376"/>
                  <a:pt x="7864499" y="6047628"/>
                  <a:pt x="7879739" y="6064194"/>
                </a:cubicBezTo>
                <a:cubicBezTo>
                  <a:pt x="7891666" y="6064194"/>
                  <a:pt x="7887690" y="6043653"/>
                  <a:pt x="7912207" y="6058230"/>
                </a:cubicBezTo>
                <a:cubicBezTo>
                  <a:pt x="7928772" y="6067507"/>
                  <a:pt x="7930097" y="6075458"/>
                  <a:pt x="7933410" y="6086060"/>
                </a:cubicBezTo>
                <a:cubicBezTo>
                  <a:pt x="7935398" y="6091360"/>
                  <a:pt x="7929435" y="6103287"/>
                  <a:pt x="7945337" y="6101962"/>
                </a:cubicBezTo>
                <a:cubicBezTo>
                  <a:pt x="7955939" y="6100637"/>
                  <a:pt x="7963890" y="6092686"/>
                  <a:pt x="7961240" y="6107926"/>
                </a:cubicBezTo>
                <a:cubicBezTo>
                  <a:pt x="7960577" y="6113226"/>
                  <a:pt x="7967866" y="6114552"/>
                  <a:pt x="7972504" y="6111239"/>
                </a:cubicBezTo>
                <a:cubicBezTo>
                  <a:pt x="7980456" y="6105938"/>
                  <a:pt x="7986419" y="6105938"/>
                  <a:pt x="7991057" y="6108589"/>
                </a:cubicBezTo>
                <a:cubicBezTo>
                  <a:pt x="7985094" y="6092023"/>
                  <a:pt x="7971179" y="6085397"/>
                  <a:pt x="7955276" y="6079434"/>
                </a:cubicBezTo>
                <a:cubicBezTo>
                  <a:pt x="7946663" y="6076121"/>
                  <a:pt x="7938049" y="6070157"/>
                  <a:pt x="7940699" y="6058893"/>
                </a:cubicBezTo>
                <a:cubicBezTo>
                  <a:pt x="7942687" y="6049616"/>
                  <a:pt x="7946000" y="6038352"/>
                  <a:pt x="7956602" y="6035039"/>
                </a:cubicBezTo>
                <a:cubicBezTo>
                  <a:pt x="7969191" y="6031063"/>
                  <a:pt x="7972504" y="6042990"/>
                  <a:pt x="7978468" y="6052267"/>
                </a:cubicBezTo>
                <a:cubicBezTo>
                  <a:pt x="7985756" y="6044315"/>
                  <a:pt x="7997683" y="6041002"/>
                  <a:pt x="7994370" y="6027087"/>
                </a:cubicBezTo>
                <a:cubicBezTo>
                  <a:pt x="7994370" y="6026425"/>
                  <a:pt x="7995033" y="6026425"/>
                  <a:pt x="7995033" y="6025762"/>
                </a:cubicBezTo>
                <a:cubicBezTo>
                  <a:pt x="7987744" y="6035702"/>
                  <a:pt x="7977805" y="6040340"/>
                  <a:pt x="7966541" y="6031726"/>
                </a:cubicBezTo>
                <a:cubicBezTo>
                  <a:pt x="7953951" y="6022449"/>
                  <a:pt x="7947325" y="6007209"/>
                  <a:pt x="7937386" y="5995282"/>
                </a:cubicBezTo>
                <a:cubicBezTo>
                  <a:pt x="7934736" y="5991969"/>
                  <a:pt x="7940036" y="5987994"/>
                  <a:pt x="7945337" y="5986668"/>
                </a:cubicBezTo>
                <a:cubicBezTo>
                  <a:pt x="7951301" y="5985343"/>
                  <a:pt x="7956602" y="5989319"/>
                  <a:pt x="7963228" y="5987331"/>
                </a:cubicBezTo>
                <a:cubicBezTo>
                  <a:pt x="7955939" y="5975404"/>
                  <a:pt x="7948650" y="5964140"/>
                  <a:pt x="7939374" y="5953538"/>
                </a:cubicBezTo>
                <a:cubicBezTo>
                  <a:pt x="7938711" y="5952876"/>
                  <a:pt x="7938711" y="5952213"/>
                  <a:pt x="7938049" y="5952213"/>
                </a:cubicBezTo>
                <a:cubicBezTo>
                  <a:pt x="7939374" y="5951550"/>
                  <a:pt x="7941362" y="5950887"/>
                  <a:pt x="7942687" y="5950225"/>
                </a:cubicBezTo>
                <a:cubicBezTo>
                  <a:pt x="7930760" y="5939623"/>
                  <a:pt x="7926784" y="5925046"/>
                  <a:pt x="7917508" y="5912456"/>
                </a:cubicBezTo>
                <a:cubicBezTo>
                  <a:pt x="7921483" y="5908481"/>
                  <a:pt x="7925459" y="5912456"/>
                  <a:pt x="7929435" y="5911794"/>
                </a:cubicBezTo>
                <a:cubicBezTo>
                  <a:pt x="7930097" y="5911794"/>
                  <a:pt x="7931423" y="5911131"/>
                  <a:pt x="7931423" y="5910468"/>
                </a:cubicBezTo>
                <a:cubicBezTo>
                  <a:pt x="7931423" y="5909806"/>
                  <a:pt x="7930760" y="5909143"/>
                  <a:pt x="7930760" y="5908481"/>
                </a:cubicBezTo>
                <a:cubicBezTo>
                  <a:pt x="7930097" y="5907155"/>
                  <a:pt x="7929435" y="5905830"/>
                  <a:pt x="7928772" y="5905168"/>
                </a:cubicBezTo>
                <a:cubicBezTo>
                  <a:pt x="7932748" y="5903180"/>
                  <a:pt x="7936061" y="5901855"/>
                  <a:pt x="7938711" y="5907155"/>
                </a:cubicBezTo>
                <a:cubicBezTo>
                  <a:pt x="7952626" y="5930347"/>
                  <a:pt x="7972504" y="5949562"/>
                  <a:pt x="7980456" y="5976067"/>
                </a:cubicBezTo>
                <a:cubicBezTo>
                  <a:pt x="7981118" y="5978055"/>
                  <a:pt x="7987082" y="5978717"/>
                  <a:pt x="7990395" y="5979380"/>
                </a:cubicBezTo>
                <a:cubicBezTo>
                  <a:pt x="7992383" y="5986668"/>
                  <a:pt x="7987082" y="5995945"/>
                  <a:pt x="7995033" y="6001908"/>
                </a:cubicBezTo>
                <a:cubicBezTo>
                  <a:pt x="8003647" y="6009197"/>
                  <a:pt x="8000334" y="6016486"/>
                  <a:pt x="7997021" y="6024437"/>
                </a:cubicBezTo>
                <a:cubicBezTo>
                  <a:pt x="7997021" y="6024437"/>
                  <a:pt x="7997683" y="6024437"/>
                  <a:pt x="7997683" y="6024437"/>
                </a:cubicBezTo>
                <a:cubicBezTo>
                  <a:pt x="7997683" y="6024437"/>
                  <a:pt x="7997683" y="6024437"/>
                  <a:pt x="7997683" y="6025100"/>
                </a:cubicBezTo>
                <a:cubicBezTo>
                  <a:pt x="8000334" y="6031063"/>
                  <a:pt x="8025513" y="6023112"/>
                  <a:pt x="8008285" y="6041665"/>
                </a:cubicBezTo>
                <a:cubicBezTo>
                  <a:pt x="8010273" y="6042990"/>
                  <a:pt x="8011598" y="6044315"/>
                  <a:pt x="8013586" y="6044978"/>
                </a:cubicBezTo>
                <a:cubicBezTo>
                  <a:pt x="8024850" y="6050279"/>
                  <a:pt x="8034789" y="6056242"/>
                  <a:pt x="8036115" y="6071482"/>
                </a:cubicBezTo>
                <a:cubicBezTo>
                  <a:pt x="8036777" y="6081421"/>
                  <a:pt x="8047379" y="6084072"/>
                  <a:pt x="8055993" y="6083409"/>
                </a:cubicBezTo>
                <a:cubicBezTo>
                  <a:pt x="8066595" y="6082747"/>
                  <a:pt x="8056656" y="6076121"/>
                  <a:pt x="8057318" y="6072808"/>
                </a:cubicBezTo>
                <a:cubicBezTo>
                  <a:pt x="8057981" y="6065519"/>
                  <a:pt x="8064607" y="6067507"/>
                  <a:pt x="8067920" y="6067507"/>
                </a:cubicBezTo>
                <a:cubicBezTo>
                  <a:pt x="8085810" y="6067507"/>
                  <a:pt x="8083823" y="6061543"/>
                  <a:pt x="8076534" y="6048954"/>
                </a:cubicBezTo>
                <a:cubicBezTo>
                  <a:pt x="8065270" y="6027750"/>
                  <a:pt x="8046716" y="6009197"/>
                  <a:pt x="8045391" y="5978055"/>
                </a:cubicBezTo>
                <a:cubicBezTo>
                  <a:pt x="8057981" y="5991307"/>
                  <a:pt x="8069245" y="6000583"/>
                  <a:pt x="8072558" y="6014498"/>
                </a:cubicBezTo>
                <a:cubicBezTo>
                  <a:pt x="8074546" y="6024437"/>
                  <a:pt x="8082497" y="6032389"/>
                  <a:pt x="8079847" y="6043653"/>
                </a:cubicBezTo>
                <a:cubicBezTo>
                  <a:pt x="8101713" y="6044315"/>
                  <a:pt x="8089786" y="6059555"/>
                  <a:pt x="8091774" y="6068832"/>
                </a:cubicBezTo>
                <a:cubicBezTo>
                  <a:pt x="8093099" y="6073470"/>
                  <a:pt x="8094424" y="6089373"/>
                  <a:pt x="8105026" y="6073470"/>
                </a:cubicBezTo>
                <a:cubicBezTo>
                  <a:pt x="8107676" y="6069494"/>
                  <a:pt x="8113640" y="6066181"/>
                  <a:pt x="8118278" y="6072145"/>
                </a:cubicBezTo>
                <a:cubicBezTo>
                  <a:pt x="8120929" y="6076121"/>
                  <a:pt x="8122917" y="6083409"/>
                  <a:pt x="8118941" y="6084072"/>
                </a:cubicBezTo>
                <a:cubicBezTo>
                  <a:pt x="8088461" y="6088710"/>
                  <a:pt x="8110990" y="6104613"/>
                  <a:pt x="8111652" y="6115877"/>
                </a:cubicBezTo>
                <a:cubicBezTo>
                  <a:pt x="8110327" y="6116540"/>
                  <a:pt x="8109002" y="6116540"/>
                  <a:pt x="8107676" y="6117202"/>
                </a:cubicBezTo>
                <a:cubicBezTo>
                  <a:pt x="8109664" y="6120515"/>
                  <a:pt x="8109664" y="6125154"/>
                  <a:pt x="8110990" y="6129129"/>
                </a:cubicBezTo>
                <a:cubicBezTo>
                  <a:pt x="8118278" y="6148345"/>
                  <a:pt x="8142795" y="6168886"/>
                  <a:pt x="8156047" y="6170211"/>
                </a:cubicBezTo>
                <a:cubicBezTo>
                  <a:pt x="8167311" y="6171536"/>
                  <a:pt x="8171287" y="6156296"/>
                  <a:pt x="8185202" y="6162922"/>
                </a:cubicBezTo>
                <a:cubicBezTo>
                  <a:pt x="8177250" y="6184789"/>
                  <a:pt x="8152071" y="6198703"/>
                  <a:pt x="8154059" y="6225208"/>
                </a:cubicBezTo>
                <a:cubicBezTo>
                  <a:pt x="8161348" y="6225208"/>
                  <a:pt x="8167311" y="6210630"/>
                  <a:pt x="8175263" y="6221232"/>
                </a:cubicBezTo>
                <a:cubicBezTo>
                  <a:pt x="8183214" y="6231834"/>
                  <a:pt x="8171950" y="6233159"/>
                  <a:pt x="8165986" y="6236472"/>
                </a:cubicBezTo>
                <a:cubicBezTo>
                  <a:pt x="8164661" y="6237134"/>
                  <a:pt x="8163998" y="6240447"/>
                  <a:pt x="8163998" y="6242435"/>
                </a:cubicBezTo>
                <a:cubicBezTo>
                  <a:pt x="8164661" y="6257013"/>
                  <a:pt x="8197129" y="6276228"/>
                  <a:pt x="8211043" y="6270265"/>
                </a:cubicBezTo>
                <a:cubicBezTo>
                  <a:pt x="8235560" y="6259000"/>
                  <a:pt x="8236223" y="6259663"/>
                  <a:pt x="8236885" y="6283517"/>
                </a:cubicBezTo>
                <a:cubicBezTo>
                  <a:pt x="8240861" y="6293456"/>
                  <a:pt x="8269353" y="6260326"/>
                  <a:pt x="8258089" y="6296769"/>
                </a:cubicBezTo>
                <a:cubicBezTo>
                  <a:pt x="8258089" y="6297432"/>
                  <a:pt x="8264052" y="6300745"/>
                  <a:pt x="8267365" y="6300745"/>
                </a:cubicBezTo>
                <a:cubicBezTo>
                  <a:pt x="8279955" y="6298094"/>
                  <a:pt x="8286581" y="6309359"/>
                  <a:pt x="8295857" y="6315322"/>
                </a:cubicBezTo>
                <a:cubicBezTo>
                  <a:pt x="8297845" y="6300745"/>
                  <a:pt x="8292544" y="6292131"/>
                  <a:pt x="8281280" y="6286830"/>
                </a:cubicBezTo>
                <a:cubicBezTo>
                  <a:pt x="8269353" y="6281529"/>
                  <a:pt x="8275316" y="6273578"/>
                  <a:pt x="8279955" y="6268940"/>
                </a:cubicBezTo>
                <a:cubicBezTo>
                  <a:pt x="8288569" y="6261651"/>
                  <a:pt x="8281943" y="6273578"/>
                  <a:pt x="8285918" y="6275566"/>
                </a:cubicBezTo>
                <a:cubicBezTo>
                  <a:pt x="8302483" y="6283517"/>
                  <a:pt x="8314410" y="6300082"/>
                  <a:pt x="8338927" y="6305383"/>
                </a:cubicBezTo>
                <a:cubicBezTo>
                  <a:pt x="8325012" y="6292131"/>
                  <a:pt x="8315073" y="6282855"/>
                  <a:pt x="8304471" y="6272915"/>
                </a:cubicBezTo>
                <a:cubicBezTo>
                  <a:pt x="8313748" y="6274241"/>
                  <a:pt x="8321699" y="6262313"/>
                  <a:pt x="8330313" y="6269602"/>
                </a:cubicBezTo>
                <a:cubicBezTo>
                  <a:pt x="8342240" y="6280867"/>
                  <a:pt x="8358143" y="6286830"/>
                  <a:pt x="8369407" y="6300745"/>
                </a:cubicBezTo>
                <a:cubicBezTo>
                  <a:pt x="8383322" y="6317973"/>
                  <a:pt x="8399887" y="6337189"/>
                  <a:pt x="8427054" y="6327249"/>
                </a:cubicBezTo>
                <a:cubicBezTo>
                  <a:pt x="8408501" y="6316647"/>
                  <a:pt x="8394586" y="6301408"/>
                  <a:pt x="8383322" y="6282855"/>
                </a:cubicBezTo>
                <a:cubicBezTo>
                  <a:pt x="8403863" y="6276891"/>
                  <a:pt x="8415127" y="6290806"/>
                  <a:pt x="8427054" y="6300082"/>
                </a:cubicBezTo>
                <a:cubicBezTo>
                  <a:pt x="8433680" y="6305383"/>
                  <a:pt x="8447595" y="6305383"/>
                  <a:pt x="8446270" y="6319298"/>
                </a:cubicBezTo>
                <a:cubicBezTo>
                  <a:pt x="8459522" y="6300082"/>
                  <a:pt x="8471449" y="6315985"/>
                  <a:pt x="8480063" y="6323274"/>
                </a:cubicBezTo>
                <a:cubicBezTo>
                  <a:pt x="8493977" y="6334538"/>
                  <a:pt x="8501266" y="6323274"/>
                  <a:pt x="8500603" y="6315985"/>
                </a:cubicBezTo>
                <a:cubicBezTo>
                  <a:pt x="8499278" y="6296769"/>
                  <a:pt x="8509217" y="6280867"/>
                  <a:pt x="8513856" y="6263639"/>
                </a:cubicBezTo>
                <a:cubicBezTo>
                  <a:pt x="8515843" y="6255025"/>
                  <a:pt x="8509880" y="6242435"/>
                  <a:pt x="8509217" y="6243098"/>
                </a:cubicBezTo>
                <a:cubicBezTo>
                  <a:pt x="8487351" y="6247736"/>
                  <a:pt x="8499941" y="6226533"/>
                  <a:pt x="8499941" y="6226533"/>
                </a:cubicBezTo>
                <a:cubicBezTo>
                  <a:pt x="8508555" y="6212618"/>
                  <a:pt x="8509880" y="6196715"/>
                  <a:pt x="8513856" y="6181476"/>
                </a:cubicBezTo>
                <a:cubicBezTo>
                  <a:pt x="8515843" y="6175512"/>
                  <a:pt x="8519819" y="6168223"/>
                  <a:pt x="8525783" y="6168223"/>
                </a:cubicBezTo>
                <a:cubicBezTo>
                  <a:pt x="8554275" y="6168886"/>
                  <a:pt x="8574153" y="6146357"/>
                  <a:pt x="8601983" y="6141719"/>
                </a:cubicBezTo>
                <a:cubicBezTo>
                  <a:pt x="8621861" y="6138406"/>
                  <a:pt x="8631800" y="6160272"/>
                  <a:pt x="8650353" y="6155634"/>
                </a:cubicBezTo>
                <a:cubicBezTo>
                  <a:pt x="8650353" y="6155634"/>
                  <a:pt x="8651678" y="6159609"/>
                  <a:pt x="8652341" y="6161597"/>
                </a:cubicBezTo>
                <a:cubicBezTo>
                  <a:pt x="8632463" y="6162922"/>
                  <a:pt x="8647703" y="6177500"/>
                  <a:pt x="8647040" y="6182800"/>
                </a:cubicBezTo>
                <a:cubicBezTo>
                  <a:pt x="8645715" y="6198703"/>
                  <a:pt x="8632463" y="6207980"/>
                  <a:pt x="8629812" y="6221894"/>
                </a:cubicBezTo>
                <a:cubicBezTo>
                  <a:pt x="8623849" y="6255025"/>
                  <a:pt x="8619210" y="6288818"/>
                  <a:pt x="8613247" y="6322611"/>
                </a:cubicBezTo>
                <a:cubicBezTo>
                  <a:pt x="8611922" y="6329237"/>
                  <a:pt x="8612584" y="6336526"/>
                  <a:pt x="8615235" y="6340502"/>
                </a:cubicBezTo>
                <a:cubicBezTo>
                  <a:pt x="8625174" y="6352428"/>
                  <a:pt x="8627824" y="6359717"/>
                  <a:pt x="8609934" y="6365681"/>
                </a:cubicBezTo>
                <a:cubicBezTo>
                  <a:pt x="8604633" y="6367006"/>
                  <a:pt x="8603308" y="6373632"/>
                  <a:pt x="8604633" y="6379595"/>
                </a:cubicBezTo>
                <a:cubicBezTo>
                  <a:pt x="8610596" y="6402787"/>
                  <a:pt x="8607946" y="6411400"/>
                  <a:pt x="8587405" y="6422665"/>
                </a:cubicBezTo>
                <a:cubicBezTo>
                  <a:pt x="8594031" y="6425978"/>
                  <a:pt x="8602645" y="6427303"/>
                  <a:pt x="8605296" y="6431942"/>
                </a:cubicBezTo>
                <a:cubicBezTo>
                  <a:pt x="8615897" y="6449169"/>
                  <a:pt x="8631800" y="6428628"/>
                  <a:pt x="8642402" y="6438568"/>
                </a:cubicBezTo>
                <a:cubicBezTo>
                  <a:pt x="8643727" y="6422002"/>
                  <a:pt x="8653666" y="6427303"/>
                  <a:pt x="8662280" y="6429954"/>
                </a:cubicBezTo>
                <a:cubicBezTo>
                  <a:pt x="8665593" y="6431279"/>
                  <a:pt x="8670894" y="6432604"/>
                  <a:pt x="8669569" y="6437242"/>
                </a:cubicBezTo>
                <a:cubicBezTo>
                  <a:pt x="8666256" y="6445856"/>
                  <a:pt x="8663605" y="6437905"/>
                  <a:pt x="8660292" y="6436580"/>
                </a:cubicBezTo>
                <a:cubicBezTo>
                  <a:pt x="8640414" y="6430616"/>
                  <a:pt x="8661617" y="6456458"/>
                  <a:pt x="8645715" y="6455795"/>
                </a:cubicBezTo>
                <a:cubicBezTo>
                  <a:pt x="8643064" y="6455795"/>
                  <a:pt x="8650353" y="6459771"/>
                  <a:pt x="8653003" y="6461759"/>
                </a:cubicBezTo>
                <a:cubicBezTo>
                  <a:pt x="8659630" y="6453808"/>
                  <a:pt x="8670894" y="6485613"/>
                  <a:pt x="8675532" y="6459771"/>
                </a:cubicBezTo>
                <a:cubicBezTo>
                  <a:pt x="8675532" y="6459108"/>
                  <a:pt x="8680833" y="6458446"/>
                  <a:pt x="8681496" y="6459108"/>
                </a:cubicBezTo>
                <a:cubicBezTo>
                  <a:pt x="8691435" y="6468385"/>
                  <a:pt x="8701374" y="6468385"/>
                  <a:pt x="8713301" y="6461759"/>
                </a:cubicBezTo>
                <a:cubicBezTo>
                  <a:pt x="8719264" y="6458446"/>
                  <a:pt x="8725228" y="6467060"/>
                  <a:pt x="8727878" y="6473023"/>
                </a:cubicBezTo>
                <a:cubicBezTo>
                  <a:pt x="8723903" y="6479649"/>
                  <a:pt x="8713963" y="6475011"/>
                  <a:pt x="8712638" y="6483625"/>
                </a:cubicBezTo>
                <a:cubicBezTo>
                  <a:pt x="8724565" y="6482962"/>
                  <a:pt x="8736492" y="6487600"/>
                  <a:pt x="8747757" y="6476336"/>
                </a:cubicBezTo>
                <a:cubicBezTo>
                  <a:pt x="8749082" y="6502178"/>
                  <a:pt x="8731854" y="6510792"/>
                  <a:pt x="8717939" y="6522719"/>
                </a:cubicBezTo>
                <a:cubicBezTo>
                  <a:pt x="8731854" y="6543260"/>
                  <a:pt x="8748419" y="6526694"/>
                  <a:pt x="8763659" y="6525369"/>
                </a:cubicBezTo>
                <a:cubicBezTo>
                  <a:pt x="8775586" y="6524707"/>
                  <a:pt x="8761671" y="6511455"/>
                  <a:pt x="8768960" y="6506816"/>
                </a:cubicBezTo>
                <a:cubicBezTo>
                  <a:pt x="8774261" y="6513442"/>
                  <a:pt x="8779562" y="6520068"/>
                  <a:pt x="8786850" y="6528682"/>
                </a:cubicBezTo>
                <a:cubicBezTo>
                  <a:pt x="8794139" y="6496877"/>
                  <a:pt x="8800765" y="6520068"/>
                  <a:pt x="8808717" y="6528020"/>
                </a:cubicBezTo>
                <a:cubicBezTo>
                  <a:pt x="8809379" y="6520068"/>
                  <a:pt x="8809379" y="6515430"/>
                  <a:pt x="8809379" y="6510129"/>
                </a:cubicBezTo>
                <a:cubicBezTo>
                  <a:pt x="8819318" y="6509467"/>
                  <a:pt x="8816668" y="6524707"/>
                  <a:pt x="8823957" y="6522056"/>
                </a:cubicBezTo>
                <a:cubicBezTo>
                  <a:pt x="8846485" y="6514105"/>
                  <a:pt x="8841847" y="6530670"/>
                  <a:pt x="8841847" y="6541934"/>
                </a:cubicBezTo>
                <a:cubicBezTo>
                  <a:pt x="8841847" y="6581691"/>
                  <a:pt x="8841847" y="6621447"/>
                  <a:pt x="8841847" y="6661867"/>
                </a:cubicBezTo>
                <a:cubicBezTo>
                  <a:pt x="8841847" y="6671806"/>
                  <a:pt x="8841847" y="6681745"/>
                  <a:pt x="8841847" y="6692347"/>
                </a:cubicBezTo>
                <a:cubicBezTo>
                  <a:pt x="8846485" y="6691684"/>
                  <a:pt x="8850461" y="6690359"/>
                  <a:pt x="8855099" y="6689696"/>
                </a:cubicBezTo>
                <a:cubicBezTo>
                  <a:pt x="8867689" y="6687708"/>
                  <a:pt x="8880278" y="6685058"/>
                  <a:pt x="8885579" y="6700960"/>
                </a:cubicBezTo>
                <a:cubicBezTo>
                  <a:pt x="8877628" y="6724152"/>
                  <a:pt x="8866363" y="6733428"/>
                  <a:pt x="8849798" y="6732103"/>
                </a:cubicBezTo>
                <a:cubicBezTo>
                  <a:pt x="8858412" y="6734754"/>
                  <a:pt x="8867026" y="6737404"/>
                  <a:pt x="8874977" y="6732766"/>
                </a:cubicBezTo>
                <a:cubicBezTo>
                  <a:pt x="8893530" y="6720176"/>
                  <a:pt x="8912746" y="6716200"/>
                  <a:pt x="8933950" y="6720839"/>
                </a:cubicBezTo>
                <a:cubicBezTo>
                  <a:pt x="8934612" y="6720839"/>
                  <a:pt x="8935275" y="6722164"/>
                  <a:pt x="8935937" y="6722164"/>
                </a:cubicBezTo>
                <a:cubicBezTo>
                  <a:pt x="8960454" y="6717526"/>
                  <a:pt x="8983645" y="6723489"/>
                  <a:pt x="9004186" y="6735416"/>
                </a:cubicBezTo>
                <a:cubicBezTo>
                  <a:pt x="9017438" y="6742705"/>
                  <a:pt x="9025390" y="6742705"/>
                  <a:pt x="9036654" y="6734091"/>
                </a:cubicBezTo>
                <a:cubicBezTo>
                  <a:pt x="9055870" y="6718851"/>
                  <a:pt x="9081049" y="6724815"/>
                  <a:pt x="9097614" y="6741380"/>
                </a:cubicBezTo>
                <a:cubicBezTo>
                  <a:pt x="9117492" y="6761258"/>
                  <a:pt x="9102915" y="6781136"/>
                  <a:pt x="9100927" y="6799026"/>
                </a:cubicBezTo>
                <a:cubicBezTo>
                  <a:pt x="9124781" y="6789087"/>
                  <a:pt x="9134720" y="6810954"/>
                  <a:pt x="9149960" y="6820230"/>
                </a:cubicBezTo>
                <a:cubicBezTo>
                  <a:pt x="9146647" y="6832819"/>
                  <a:pt x="9141346" y="6844747"/>
                  <a:pt x="9136045" y="6856674"/>
                </a:cubicBezTo>
                <a:cubicBezTo>
                  <a:pt x="9136045" y="6856674"/>
                  <a:pt x="7952" y="6856011"/>
                  <a:pt x="0" y="6856011"/>
                </a:cubicBezTo>
                <a:cubicBezTo>
                  <a:pt x="0" y="4635609"/>
                  <a:pt x="0" y="36445"/>
                  <a:pt x="0" y="29156"/>
                </a:cubicBezTo>
                <a:cubicBezTo>
                  <a:pt x="0" y="21205"/>
                  <a:pt x="0" y="13916"/>
                  <a:pt x="0" y="5965"/>
                </a:cubicBezTo>
                <a:cubicBezTo>
                  <a:pt x="13915" y="2984"/>
                  <a:pt x="28327" y="1162"/>
                  <a:pt x="41911" y="3812"/>
                </a:cubicBezTo>
                <a:close/>
                <a:moveTo>
                  <a:pt x="99388" y="0"/>
                </a:moveTo>
                <a:cubicBezTo>
                  <a:pt x="106014" y="10602"/>
                  <a:pt x="117279" y="11264"/>
                  <a:pt x="116616" y="26504"/>
                </a:cubicBezTo>
                <a:cubicBezTo>
                  <a:pt x="107340" y="19878"/>
                  <a:pt x="97401" y="16565"/>
                  <a:pt x="99388" y="0"/>
                </a:cubicBezTo>
                <a:close/>
              </a:path>
            </a:pathLst>
          </a:custGeom>
        </p:spPr>
      </p:pic>
      <p:sp>
        <p:nvSpPr>
          <p:cNvPr id="63" name="圆角矩形 23"/>
          <p:cNvSpPr/>
          <p:nvPr/>
        </p:nvSpPr>
        <p:spPr>
          <a:xfrm>
            <a:off x="9231076" y="4904554"/>
            <a:ext cx="3318250" cy="566046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  <a:alpha val="48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170" tIns="68586" rIns="137170" bIns="68586" rtlCol="0" anchor="ctr"/>
          <a:lstStyle/>
          <a:p>
            <a:pPr algn="ctr"/>
            <a:r>
              <a:rPr lang="ar-SA" sz="2800" dirty="0">
                <a:solidFill>
                  <a:schemeClr val="tx1"/>
                </a:solidFill>
                <a:cs typeface="PT Bold Heading" pitchFamily="2" charset="-78"/>
              </a:rPr>
              <a:t>ننجز العمل بإتقان</a:t>
            </a:r>
          </a:p>
        </p:txBody>
      </p:sp>
      <p:sp>
        <p:nvSpPr>
          <p:cNvPr id="64" name="KSO_Shape"/>
          <p:cNvSpPr/>
          <p:nvPr/>
        </p:nvSpPr>
        <p:spPr bwMode="auto">
          <a:xfrm flipH="1">
            <a:off x="12666973" y="4743907"/>
            <a:ext cx="667902" cy="721686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Elsie" panose="02000000000000000000" charset="0"/>
            </a:endParaRPr>
          </a:p>
        </p:txBody>
      </p:sp>
      <p:sp>
        <p:nvSpPr>
          <p:cNvPr id="82" name="圆角矩形 23"/>
          <p:cNvSpPr/>
          <p:nvPr/>
        </p:nvSpPr>
        <p:spPr>
          <a:xfrm>
            <a:off x="9231076" y="5869806"/>
            <a:ext cx="3318250" cy="566046"/>
          </a:xfrm>
          <a:prstGeom prst="round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48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37170" tIns="68586" rIns="137170" bIns="68586" rtlCol="0" anchor="ctr"/>
          <a:lstStyle/>
          <a:p>
            <a:pPr algn="ctr"/>
            <a:r>
              <a:rPr lang="ar-SA" sz="2800" dirty="0">
                <a:solidFill>
                  <a:schemeClr val="tx1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</a:p>
        </p:txBody>
      </p:sp>
      <p:sp>
        <p:nvSpPr>
          <p:cNvPr id="83" name="KSO_Shape"/>
          <p:cNvSpPr/>
          <p:nvPr/>
        </p:nvSpPr>
        <p:spPr bwMode="auto">
          <a:xfrm flipH="1">
            <a:off x="12702523" y="5622667"/>
            <a:ext cx="667902" cy="721686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Elsie" panose="02000000000000000000" charset="0"/>
            </a:endParaRPr>
          </a:p>
        </p:txBody>
      </p:sp>
      <p:sp>
        <p:nvSpPr>
          <p:cNvPr id="85" name="圆角矩形 23"/>
          <p:cNvSpPr/>
          <p:nvPr/>
        </p:nvSpPr>
        <p:spPr>
          <a:xfrm>
            <a:off x="9231074" y="7089006"/>
            <a:ext cx="3318250" cy="566046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48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7170" tIns="68586" rIns="137170" bIns="68586" rtlCol="0" anchor="ctr"/>
          <a:lstStyle/>
          <a:p>
            <a:pPr algn="ctr"/>
            <a:r>
              <a:rPr lang="ar-SA" sz="2800" dirty="0">
                <a:solidFill>
                  <a:schemeClr val="tx1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</a:p>
        </p:txBody>
      </p:sp>
      <p:sp>
        <p:nvSpPr>
          <p:cNvPr id="86" name="KSO_Shape"/>
          <p:cNvSpPr/>
          <p:nvPr/>
        </p:nvSpPr>
        <p:spPr bwMode="auto">
          <a:xfrm flipH="1">
            <a:off x="12699861" y="6801813"/>
            <a:ext cx="667902" cy="721686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Elsie" panose="02000000000000000000" charset="0"/>
            </a:endParaRPr>
          </a:p>
        </p:txBody>
      </p:sp>
      <p:grpSp>
        <p:nvGrpSpPr>
          <p:cNvPr id="90" name="Google Shape;1422;p47"/>
          <p:cNvGrpSpPr/>
          <p:nvPr/>
        </p:nvGrpSpPr>
        <p:grpSpPr>
          <a:xfrm>
            <a:off x="13658431" y="4457700"/>
            <a:ext cx="2495969" cy="3159570"/>
            <a:chOff x="2719750" y="2007521"/>
            <a:chExt cx="1405039" cy="1763597"/>
          </a:xfrm>
        </p:grpSpPr>
        <p:sp>
          <p:nvSpPr>
            <p:cNvPr id="91" name="Google Shape;1423;p47"/>
            <p:cNvSpPr/>
            <p:nvPr/>
          </p:nvSpPr>
          <p:spPr>
            <a:xfrm>
              <a:off x="3199533" y="3478542"/>
              <a:ext cx="467041" cy="82830"/>
            </a:xfrm>
            <a:custGeom>
              <a:avLst/>
              <a:gdLst/>
              <a:ahLst/>
              <a:cxnLst/>
              <a:rect l="l" t="t" r="r" b="b"/>
              <a:pathLst>
                <a:path w="23118" h="4100" extrusionOk="0">
                  <a:moveTo>
                    <a:pt x="1" y="1"/>
                  </a:moveTo>
                  <a:lnTo>
                    <a:pt x="1" y="2102"/>
                  </a:lnTo>
                  <a:cubicBezTo>
                    <a:pt x="1" y="2603"/>
                    <a:pt x="67" y="3103"/>
                    <a:pt x="134" y="3570"/>
                  </a:cubicBezTo>
                  <a:cubicBezTo>
                    <a:pt x="1976" y="3744"/>
                    <a:pt x="6518" y="4100"/>
                    <a:pt x="12429" y="4100"/>
                  </a:cubicBezTo>
                  <a:cubicBezTo>
                    <a:pt x="15619" y="4100"/>
                    <a:pt x="19207" y="3996"/>
                    <a:pt x="22984" y="3704"/>
                  </a:cubicBezTo>
                  <a:cubicBezTo>
                    <a:pt x="23084" y="3203"/>
                    <a:pt x="23117" y="2670"/>
                    <a:pt x="23117" y="2102"/>
                  </a:cubicBezTo>
                  <a:lnTo>
                    <a:pt x="23117" y="101"/>
                  </a:lnTo>
                  <a:cubicBezTo>
                    <a:pt x="19248" y="435"/>
                    <a:pt x="15579" y="535"/>
                    <a:pt x="12310" y="535"/>
                  </a:cubicBezTo>
                  <a:cubicBezTo>
                    <a:pt x="6439" y="535"/>
                    <a:pt x="1902" y="16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424;p47"/>
            <p:cNvSpPr/>
            <p:nvPr/>
          </p:nvSpPr>
          <p:spPr>
            <a:xfrm>
              <a:off x="3199533" y="3372748"/>
              <a:ext cx="467041" cy="84487"/>
            </a:xfrm>
            <a:custGeom>
              <a:avLst/>
              <a:gdLst/>
              <a:ahLst/>
              <a:cxnLst/>
              <a:rect l="l" t="t" r="r" b="b"/>
              <a:pathLst>
                <a:path w="23118" h="4182" extrusionOk="0">
                  <a:moveTo>
                    <a:pt x="1" y="1"/>
                  </a:moveTo>
                  <a:lnTo>
                    <a:pt x="1" y="168"/>
                  </a:lnTo>
                  <a:lnTo>
                    <a:pt x="1" y="3637"/>
                  </a:lnTo>
                  <a:cubicBezTo>
                    <a:pt x="1779" y="3810"/>
                    <a:pt x="6363" y="4181"/>
                    <a:pt x="12377" y="4181"/>
                  </a:cubicBezTo>
                  <a:cubicBezTo>
                    <a:pt x="15614" y="4181"/>
                    <a:pt x="19266" y="4074"/>
                    <a:pt x="23117" y="3770"/>
                  </a:cubicBezTo>
                  <a:lnTo>
                    <a:pt x="23117" y="168"/>
                  </a:lnTo>
                  <a:lnTo>
                    <a:pt x="23117" y="1"/>
                  </a:lnTo>
                  <a:lnTo>
                    <a:pt x="17013" y="68"/>
                  </a:lnTo>
                  <a:lnTo>
                    <a:pt x="11709" y="101"/>
                  </a:lnTo>
                  <a:lnTo>
                    <a:pt x="11676" y="1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425;p47"/>
            <p:cNvSpPr/>
            <p:nvPr/>
          </p:nvSpPr>
          <p:spPr>
            <a:xfrm>
              <a:off x="3223129" y="2933389"/>
              <a:ext cx="417828" cy="409767"/>
            </a:xfrm>
            <a:custGeom>
              <a:avLst/>
              <a:gdLst/>
              <a:ahLst/>
              <a:cxnLst/>
              <a:rect l="l" t="t" r="r" b="b"/>
              <a:pathLst>
                <a:path w="20682" h="20283" extrusionOk="0">
                  <a:moveTo>
                    <a:pt x="6772" y="1"/>
                  </a:moveTo>
                  <a:cubicBezTo>
                    <a:pt x="6505" y="234"/>
                    <a:pt x="6205" y="435"/>
                    <a:pt x="5871" y="501"/>
                  </a:cubicBezTo>
                  <a:cubicBezTo>
                    <a:pt x="5604" y="568"/>
                    <a:pt x="5337" y="601"/>
                    <a:pt x="5071" y="601"/>
                  </a:cubicBezTo>
                  <a:cubicBezTo>
                    <a:pt x="4837" y="601"/>
                    <a:pt x="4637" y="568"/>
                    <a:pt x="4403" y="535"/>
                  </a:cubicBezTo>
                  <a:lnTo>
                    <a:pt x="4403" y="535"/>
                  </a:lnTo>
                  <a:cubicBezTo>
                    <a:pt x="4503" y="768"/>
                    <a:pt x="4604" y="1035"/>
                    <a:pt x="4670" y="1269"/>
                  </a:cubicBezTo>
                  <a:cubicBezTo>
                    <a:pt x="5638" y="4337"/>
                    <a:pt x="5037" y="7039"/>
                    <a:pt x="3303" y="7573"/>
                  </a:cubicBezTo>
                  <a:cubicBezTo>
                    <a:pt x="3102" y="7640"/>
                    <a:pt x="2902" y="7673"/>
                    <a:pt x="2702" y="7673"/>
                  </a:cubicBezTo>
                  <a:cubicBezTo>
                    <a:pt x="2102" y="7673"/>
                    <a:pt x="1501" y="7406"/>
                    <a:pt x="934" y="6939"/>
                  </a:cubicBezTo>
                  <a:lnTo>
                    <a:pt x="934" y="6939"/>
                  </a:lnTo>
                  <a:cubicBezTo>
                    <a:pt x="2135" y="14178"/>
                    <a:pt x="834" y="18381"/>
                    <a:pt x="0" y="20182"/>
                  </a:cubicBezTo>
                  <a:lnTo>
                    <a:pt x="10541" y="20282"/>
                  </a:lnTo>
                  <a:lnTo>
                    <a:pt x="14811" y="20249"/>
                  </a:lnTo>
                  <a:lnTo>
                    <a:pt x="20682" y="20182"/>
                  </a:lnTo>
                  <a:cubicBezTo>
                    <a:pt x="19848" y="18381"/>
                    <a:pt x="18513" y="14144"/>
                    <a:pt x="19781" y="6772"/>
                  </a:cubicBezTo>
                  <a:lnTo>
                    <a:pt x="19781" y="6772"/>
                  </a:lnTo>
                  <a:cubicBezTo>
                    <a:pt x="19147" y="7340"/>
                    <a:pt x="18480" y="7673"/>
                    <a:pt x="17813" y="7673"/>
                  </a:cubicBezTo>
                  <a:cubicBezTo>
                    <a:pt x="17613" y="7673"/>
                    <a:pt x="17446" y="7640"/>
                    <a:pt x="17246" y="7573"/>
                  </a:cubicBezTo>
                  <a:cubicBezTo>
                    <a:pt x="15511" y="7039"/>
                    <a:pt x="14911" y="4337"/>
                    <a:pt x="15845" y="1269"/>
                  </a:cubicBezTo>
                  <a:cubicBezTo>
                    <a:pt x="15912" y="1035"/>
                    <a:pt x="16012" y="768"/>
                    <a:pt x="16112" y="535"/>
                  </a:cubicBezTo>
                  <a:lnTo>
                    <a:pt x="16112" y="535"/>
                  </a:lnTo>
                  <a:cubicBezTo>
                    <a:pt x="15912" y="568"/>
                    <a:pt x="15678" y="601"/>
                    <a:pt x="15478" y="601"/>
                  </a:cubicBezTo>
                  <a:cubicBezTo>
                    <a:pt x="15211" y="601"/>
                    <a:pt x="14944" y="568"/>
                    <a:pt x="14644" y="501"/>
                  </a:cubicBezTo>
                  <a:cubicBezTo>
                    <a:pt x="14344" y="435"/>
                    <a:pt x="14044" y="234"/>
                    <a:pt x="13743" y="1"/>
                  </a:cubicBezTo>
                  <a:cubicBezTo>
                    <a:pt x="13743" y="134"/>
                    <a:pt x="13743" y="301"/>
                    <a:pt x="13743" y="435"/>
                  </a:cubicBezTo>
                  <a:cubicBezTo>
                    <a:pt x="13743" y="3970"/>
                    <a:pt x="12242" y="6672"/>
                    <a:pt x="10274" y="6672"/>
                  </a:cubicBezTo>
                  <a:cubicBezTo>
                    <a:pt x="8273" y="6672"/>
                    <a:pt x="6772" y="3970"/>
                    <a:pt x="6772" y="435"/>
                  </a:cubicBezTo>
                  <a:cubicBezTo>
                    <a:pt x="6772" y="268"/>
                    <a:pt x="6772" y="134"/>
                    <a:pt x="6772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426;p47"/>
            <p:cNvSpPr/>
            <p:nvPr/>
          </p:nvSpPr>
          <p:spPr>
            <a:xfrm>
              <a:off x="3210988" y="3583670"/>
              <a:ext cx="443445" cy="92346"/>
            </a:xfrm>
            <a:custGeom>
              <a:avLst/>
              <a:gdLst/>
              <a:ahLst/>
              <a:cxnLst/>
              <a:rect l="l" t="t" r="r" b="b"/>
              <a:pathLst>
                <a:path w="21950" h="4571" extrusionOk="0">
                  <a:moveTo>
                    <a:pt x="1" y="1"/>
                  </a:moveTo>
                  <a:cubicBezTo>
                    <a:pt x="1002" y="2402"/>
                    <a:pt x="3337" y="3837"/>
                    <a:pt x="7039" y="4337"/>
                  </a:cubicBezTo>
                  <a:cubicBezTo>
                    <a:pt x="7239" y="4370"/>
                    <a:pt x="7439" y="4404"/>
                    <a:pt x="7640" y="4404"/>
                  </a:cubicBezTo>
                  <a:cubicBezTo>
                    <a:pt x="7673" y="4437"/>
                    <a:pt x="7706" y="4437"/>
                    <a:pt x="7773" y="4437"/>
                  </a:cubicBezTo>
                  <a:cubicBezTo>
                    <a:pt x="8007" y="4471"/>
                    <a:pt x="8273" y="4471"/>
                    <a:pt x="8540" y="4504"/>
                  </a:cubicBezTo>
                  <a:lnTo>
                    <a:pt x="8674" y="4504"/>
                  </a:lnTo>
                  <a:cubicBezTo>
                    <a:pt x="8907" y="4504"/>
                    <a:pt x="9141" y="4537"/>
                    <a:pt x="9341" y="4537"/>
                  </a:cubicBezTo>
                  <a:lnTo>
                    <a:pt x="9541" y="4537"/>
                  </a:lnTo>
                  <a:cubicBezTo>
                    <a:pt x="9841" y="4537"/>
                    <a:pt x="10108" y="4571"/>
                    <a:pt x="10375" y="4571"/>
                  </a:cubicBezTo>
                  <a:lnTo>
                    <a:pt x="11609" y="4571"/>
                  </a:lnTo>
                  <a:cubicBezTo>
                    <a:pt x="11843" y="4571"/>
                    <a:pt x="12076" y="4537"/>
                    <a:pt x="12310" y="4537"/>
                  </a:cubicBezTo>
                  <a:lnTo>
                    <a:pt x="13077" y="4537"/>
                  </a:lnTo>
                  <a:cubicBezTo>
                    <a:pt x="13277" y="4504"/>
                    <a:pt x="13477" y="4504"/>
                    <a:pt x="13644" y="4471"/>
                  </a:cubicBezTo>
                  <a:lnTo>
                    <a:pt x="13777" y="4471"/>
                  </a:lnTo>
                  <a:cubicBezTo>
                    <a:pt x="13944" y="4471"/>
                    <a:pt x="14111" y="4437"/>
                    <a:pt x="14278" y="4437"/>
                  </a:cubicBezTo>
                  <a:cubicBezTo>
                    <a:pt x="18314" y="4004"/>
                    <a:pt x="20849" y="2603"/>
                    <a:pt x="21950" y="101"/>
                  </a:cubicBezTo>
                  <a:lnTo>
                    <a:pt x="21950" y="101"/>
                  </a:lnTo>
                  <a:cubicBezTo>
                    <a:pt x="18281" y="401"/>
                    <a:pt x="14845" y="501"/>
                    <a:pt x="11743" y="501"/>
                  </a:cubicBezTo>
                  <a:cubicBezTo>
                    <a:pt x="6405" y="501"/>
                    <a:pt x="2169" y="20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427;p47"/>
            <p:cNvSpPr/>
            <p:nvPr/>
          </p:nvSpPr>
          <p:spPr>
            <a:xfrm>
              <a:off x="3363953" y="3704959"/>
              <a:ext cx="122670" cy="33718"/>
            </a:xfrm>
            <a:custGeom>
              <a:avLst/>
              <a:gdLst/>
              <a:ahLst/>
              <a:cxnLst/>
              <a:rect l="l" t="t" r="r" b="b"/>
              <a:pathLst>
                <a:path w="6072" h="1669" extrusionOk="0">
                  <a:moveTo>
                    <a:pt x="1" y="1"/>
                  </a:moveTo>
                  <a:lnTo>
                    <a:pt x="1" y="1"/>
                  </a:lnTo>
                  <a:cubicBezTo>
                    <a:pt x="68" y="668"/>
                    <a:pt x="501" y="1669"/>
                    <a:pt x="3036" y="1669"/>
                  </a:cubicBezTo>
                  <a:cubicBezTo>
                    <a:pt x="5505" y="1669"/>
                    <a:pt x="5972" y="735"/>
                    <a:pt x="6072" y="68"/>
                  </a:cubicBezTo>
                  <a:cubicBezTo>
                    <a:pt x="6005" y="68"/>
                    <a:pt x="5938" y="68"/>
                    <a:pt x="5872" y="101"/>
                  </a:cubicBezTo>
                  <a:lnTo>
                    <a:pt x="5205" y="101"/>
                  </a:lnTo>
                  <a:cubicBezTo>
                    <a:pt x="5138" y="134"/>
                    <a:pt x="5038" y="134"/>
                    <a:pt x="4971" y="134"/>
                  </a:cubicBezTo>
                  <a:lnTo>
                    <a:pt x="1869" y="134"/>
                  </a:lnTo>
                  <a:cubicBezTo>
                    <a:pt x="1702" y="134"/>
                    <a:pt x="1502" y="101"/>
                    <a:pt x="1335" y="101"/>
                  </a:cubicBezTo>
                  <a:lnTo>
                    <a:pt x="1168" y="101"/>
                  </a:lnTo>
                  <a:cubicBezTo>
                    <a:pt x="968" y="68"/>
                    <a:pt x="801" y="68"/>
                    <a:pt x="601" y="68"/>
                  </a:cubicBezTo>
                  <a:cubicBezTo>
                    <a:pt x="568" y="68"/>
                    <a:pt x="535" y="34"/>
                    <a:pt x="501" y="34"/>
                  </a:cubicBezTo>
                  <a:cubicBezTo>
                    <a:pt x="334" y="34"/>
                    <a:pt x="168" y="3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428;p47"/>
            <p:cNvSpPr/>
            <p:nvPr/>
          </p:nvSpPr>
          <p:spPr>
            <a:xfrm>
              <a:off x="3387548" y="2843776"/>
              <a:ext cx="85598" cy="196793"/>
            </a:xfrm>
            <a:custGeom>
              <a:avLst/>
              <a:gdLst/>
              <a:ahLst/>
              <a:cxnLst/>
              <a:rect l="l" t="t" r="r" b="b"/>
              <a:pathLst>
                <a:path w="4237" h="9741" extrusionOk="0">
                  <a:moveTo>
                    <a:pt x="2135" y="0"/>
                  </a:moveTo>
                  <a:cubicBezTo>
                    <a:pt x="1135" y="0"/>
                    <a:pt x="0" y="2102"/>
                    <a:pt x="0" y="4871"/>
                  </a:cubicBezTo>
                  <a:cubicBezTo>
                    <a:pt x="0" y="7639"/>
                    <a:pt x="1135" y="9741"/>
                    <a:pt x="2135" y="9741"/>
                  </a:cubicBezTo>
                  <a:cubicBezTo>
                    <a:pt x="3136" y="9741"/>
                    <a:pt x="4237" y="7639"/>
                    <a:pt x="4237" y="4871"/>
                  </a:cubicBezTo>
                  <a:cubicBezTo>
                    <a:pt x="4237" y="2102"/>
                    <a:pt x="3136" y="0"/>
                    <a:pt x="2135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429;p47"/>
            <p:cNvSpPr/>
            <p:nvPr/>
          </p:nvSpPr>
          <p:spPr>
            <a:xfrm>
              <a:off x="2847787" y="2039864"/>
              <a:ext cx="1171260" cy="1292556"/>
            </a:xfrm>
            <a:custGeom>
              <a:avLst/>
              <a:gdLst/>
              <a:ahLst/>
              <a:cxnLst/>
              <a:rect l="l" t="t" r="r" b="b"/>
              <a:pathLst>
                <a:path w="57976" h="63980" extrusionOk="0">
                  <a:moveTo>
                    <a:pt x="28988" y="0"/>
                  </a:moveTo>
                  <a:cubicBezTo>
                    <a:pt x="24151" y="0"/>
                    <a:pt x="0" y="1401"/>
                    <a:pt x="0" y="29121"/>
                  </a:cubicBezTo>
                  <a:cubicBezTo>
                    <a:pt x="0" y="42798"/>
                    <a:pt x="5471" y="47801"/>
                    <a:pt x="10308" y="52238"/>
                  </a:cubicBezTo>
                  <a:cubicBezTo>
                    <a:pt x="13710" y="55340"/>
                    <a:pt x="16912" y="58309"/>
                    <a:pt x="17413" y="63746"/>
                  </a:cubicBezTo>
                  <a:cubicBezTo>
                    <a:pt x="18213" y="61878"/>
                    <a:pt x="19648" y="57041"/>
                    <a:pt x="17613" y="48468"/>
                  </a:cubicBezTo>
                  <a:cubicBezTo>
                    <a:pt x="17446" y="48135"/>
                    <a:pt x="17313" y="47768"/>
                    <a:pt x="17179" y="47368"/>
                  </a:cubicBezTo>
                  <a:cubicBezTo>
                    <a:pt x="16245" y="44299"/>
                    <a:pt x="16846" y="41597"/>
                    <a:pt x="18580" y="41063"/>
                  </a:cubicBezTo>
                  <a:cubicBezTo>
                    <a:pt x="18780" y="41030"/>
                    <a:pt x="18981" y="40996"/>
                    <a:pt x="19181" y="40996"/>
                  </a:cubicBezTo>
                  <a:cubicBezTo>
                    <a:pt x="19948" y="40996"/>
                    <a:pt x="20782" y="41430"/>
                    <a:pt x="21482" y="42231"/>
                  </a:cubicBezTo>
                  <a:lnTo>
                    <a:pt x="21516" y="42197"/>
                  </a:lnTo>
                  <a:cubicBezTo>
                    <a:pt x="21545" y="42257"/>
                    <a:pt x="22401" y="43488"/>
                    <a:pt x="23677" y="43488"/>
                  </a:cubicBezTo>
                  <a:cubicBezTo>
                    <a:pt x="23829" y="43488"/>
                    <a:pt x="23987" y="43471"/>
                    <a:pt x="24151" y="43431"/>
                  </a:cubicBezTo>
                  <a:cubicBezTo>
                    <a:pt x="24751" y="43298"/>
                    <a:pt x="25685" y="41797"/>
                    <a:pt x="26219" y="40463"/>
                  </a:cubicBezTo>
                  <a:lnTo>
                    <a:pt x="26219" y="40496"/>
                  </a:lnTo>
                  <a:cubicBezTo>
                    <a:pt x="26853" y="39228"/>
                    <a:pt x="27787" y="38428"/>
                    <a:pt x="28854" y="38428"/>
                  </a:cubicBezTo>
                  <a:cubicBezTo>
                    <a:pt x="30122" y="38428"/>
                    <a:pt x="31189" y="39529"/>
                    <a:pt x="31790" y="41230"/>
                  </a:cubicBezTo>
                  <a:cubicBezTo>
                    <a:pt x="32290" y="42231"/>
                    <a:pt x="33024" y="43298"/>
                    <a:pt x="33524" y="43431"/>
                  </a:cubicBezTo>
                  <a:cubicBezTo>
                    <a:pt x="33707" y="43477"/>
                    <a:pt x="33882" y="43497"/>
                    <a:pt x="34049" y="43497"/>
                  </a:cubicBezTo>
                  <a:cubicBezTo>
                    <a:pt x="34856" y="43497"/>
                    <a:pt x="35472" y="43024"/>
                    <a:pt x="35859" y="42664"/>
                  </a:cubicBezTo>
                  <a:cubicBezTo>
                    <a:pt x="36660" y="41597"/>
                    <a:pt x="37594" y="40996"/>
                    <a:pt x="38528" y="40996"/>
                  </a:cubicBezTo>
                  <a:cubicBezTo>
                    <a:pt x="38728" y="40996"/>
                    <a:pt x="38928" y="41030"/>
                    <a:pt x="39095" y="41063"/>
                  </a:cubicBezTo>
                  <a:cubicBezTo>
                    <a:pt x="40829" y="41597"/>
                    <a:pt x="41430" y="44299"/>
                    <a:pt x="40496" y="47368"/>
                  </a:cubicBezTo>
                  <a:cubicBezTo>
                    <a:pt x="40429" y="47568"/>
                    <a:pt x="40362" y="47768"/>
                    <a:pt x="40296" y="47968"/>
                  </a:cubicBezTo>
                  <a:lnTo>
                    <a:pt x="40362" y="48001"/>
                  </a:lnTo>
                  <a:cubicBezTo>
                    <a:pt x="38027" y="57341"/>
                    <a:pt x="39729" y="62312"/>
                    <a:pt x="40529" y="63979"/>
                  </a:cubicBezTo>
                  <a:cubicBezTo>
                    <a:pt x="40963" y="58409"/>
                    <a:pt x="44232" y="55407"/>
                    <a:pt x="47668" y="52238"/>
                  </a:cubicBezTo>
                  <a:cubicBezTo>
                    <a:pt x="52504" y="47801"/>
                    <a:pt x="57975" y="42798"/>
                    <a:pt x="57975" y="29121"/>
                  </a:cubicBezTo>
                  <a:cubicBezTo>
                    <a:pt x="57975" y="1401"/>
                    <a:pt x="33824" y="0"/>
                    <a:pt x="2898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430;p47"/>
            <p:cNvSpPr/>
            <p:nvPr/>
          </p:nvSpPr>
          <p:spPr>
            <a:xfrm>
              <a:off x="3555341" y="2895653"/>
              <a:ext cx="98406" cy="164974"/>
            </a:xfrm>
            <a:custGeom>
              <a:avLst/>
              <a:gdLst/>
              <a:ahLst/>
              <a:cxnLst/>
              <a:rect l="l" t="t" r="r" b="b"/>
              <a:pathLst>
                <a:path w="4871" h="8166" extrusionOk="0">
                  <a:moveTo>
                    <a:pt x="3503" y="1"/>
                  </a:moveTo>
                  <a:cubicBezTo>
                    <a:pt x="2669" y="1"/>
                    <a:pt x="1401" y="1369"/>
                    <a:pt x="701" y="3570"/>
                  </a:cubicBezTo>
                  <a:cubicBezTo>
                    <a:pt x="0" y="5872"/>
                    <a:pt x="401" y="7873"/>
                    <a:pt x="1201" y="8140"/>
                  </a:cubicBezTo>
                  <a:cubicBezTo>
                    <a:pt x="1259" y="8157"/>
                    <a:pt x="1321" y="8165"/>
                    <a:pt x="1385" y="8165"/>
                  </a:cubicBezTo>
                  <a:cubicBezTo>
                    <a:pt x="2206" y="8165"/>
                    <a:pt x="3489" y="6801"/>
                    <a:pt x="4170" y="4604"/>
                  </a:cubicBezTo>
                  <a:cubicBezTo>
                    <a:pt x="4870" y="2303"/>
                    <a:pt x="4504" y="268"/>
                    <a:pt x="3670" y="34"/>
                  </a:cubicBezTo>
                  <a:cubicBezTo>
                    <a:pt x="3636" y="1"/>
                    <a:pt x="3570" y="1"/>
                    <a:pt x="350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431;p47"/>
            <p:cNvSpPr/>
            <p:nvPr/>
          </p:nvSpPr>
          <p:spPr>
            <a:xfrm>
              <a:off x="3206947" y="2895653"/>
              <a:ext cx="99093" cy="164953"/>
            </a:xfrm>
            <a:custGeom>
              <a:avLst/>
              <a:gdLst/>
              <a:ahLst/>
              <a:cxnLst/>
              <a:rect l="l" t="t" r="r" b="b"/>
              <a:pathLst>
                <a:path w="4905" h="8165" extrusionOk="0">
                  <a:moveTo>
                    <a:pt x="1402" y="1"/>
                  </a:moveTo>
                  <a:cubicBezTo>
                    <a:pt x="1335" y="1"/>
                    <a:pt x="1268" y="1"/>
                    <a:pt x="1202" y="34"/>
                  </a:cubicBezTo>
                  <a:cubicBezTo>
                    <a:pt x="401" y="268"/>
                    <a:pt x="1" y="2303"/>
                    <a:pt x="735" y="4604"/>
                  </a:cubicBezTo>
                  <a:cubicBezTo>
                    <a:pt x="801" y="4871"/>
                    <a:pt x="901" y="5105"/>
                    <a:pt x="968" y="5338"/>
                  </a:cubicBezTo>
                  <a:lnTo>
                    <a:pt x="1001" y="5305"/>
                  </a:lnTo>
                  <a:cubicBezTo>
                    <a:pt x="1001" y="5371"/>
                    <a:pt x="1001" y="5438"/>
                    <a:pt x="1035" y="5472"/>
                  </a:cubicBezTo>
                  <a:cubicBezTo>
                    <a:pt x="1739" y="7155"/>
                    <a:pt x="2808" y="8165"/>
                    <a:pt x="3521" y="8165"/>
                  </a:cubicBezTo>
                  <a:cubicBezTo>
                    <a:pt x="3585" y="8165"/>
                    <a:pt x="3646" y="8157"/>
                    <a:pt x="3703" y="8140"/>
                  </a:cubicBezTo>
                  <a:cubicBezTo>
                    <a:pt x="4504" y="7873"/>
                    <a:pt x="4904" y="5872"/>
                    <a:pt x="4170" y="3570"/>
                  </a:cubicBezTo>
                  <a:cubicBezTo>
                    <a:pt x="3503" y="1369"/>
                    <a:pt x="2202" y="1"/>
                    <a:pt x="1402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432;p47"/>
            <p:cNvSpPr/>
            <p:nvPr/>
          </p:nvSpPr>
          <p:spPr>
            <a:xfrm>
              <a:off x="3387548" y="2843776"/>
              <a:ext cx="85598" cy="196793"/>
            </a:xfrm>
            <a:custGeom>
              <a:avLst/>
              <a:gdLst/>
              <a:ahLst/>
              <a:cxnLst/>
              <a:rect l="l" t="t" r="r" b="b"/>
              <a:pathLst>
                <a:path w="4237" h="9741" extrusionOk="0">
                  <a:moveTo>
                    <a:pt x="2135" y="0"/>
                  </a:moveTo>
                  <a:cubicBezTo>
                    <a:pt x="1135" y="0"/>
                    <a:pt x="0" y="2102"/>
                    <a:pt x="0" y="4871"/>
                  </a:cubicBezTo>
                  <a:cubicBezTo>
                    <a:pt x="0" y="7639"/>
                    <a:pt x="1135" y="9741"/>
                    <a:pt x="2135" y="9741"/>
                  </a:cubicBezTo>
                  <a:cubicBezTo>
                    <a:pt x="3136" y="9741"/>
                    <a:pt x="4237" y="7639"/>
                    <a:pt x="4237" y="4871"/>
                  </a:cubicBezTo>
                  <a:cubicBezTo>
                    <a:pt x="4237" y="2102"/>
                    <a:pt x="3136" y="0"/>
                    <a:pt x="2135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433;p47"/>
            <p:cNvSpPr/>
            <p:nvPr/>
          </p:nvSpPr>
          <p:spPr>
            <a:xfrm>
              <a:off x="3555341" y="2895653"/>
              <a:ext cx="98406" cy="164974"/>
            </a:xfrm>
            <a:custGeom>
              <a:avLst/>
              <a:gdLst/>
              <a:ahLst/>
              <a:cxnLst/>
              <a:rect l="l" t="t" r="r" b="b"/>
              <a:pathLst>
                <a:path w="4871" h="8166" extrusionOk="0">
                  <a:moveTo>
                    <a:pt x="3503" y="1"/>
                  </a:moveTo>
                  <a:cubicBezTo>
                    <a:pt x="2669" y="1"/>
                    <a:pt x="1401" y="1369"/>
                    <a:pt x="701" y="3570"/>
                  </a:cubicBezTo>
                  <a:cubicBezTo>
                    <a:pt x="0" y="5872"/>
                    <a:pt x="401" y="7873"/>
                    <a:pt x="1201" y="8140"/>
                  </a:cubicBezTo>
                  <a:cubicBezTo>
                    <a:pt x="1259" y="8157"/>
                    <a:pt x="1321" y="8165"/>
                    <a:pt x="1385" y="8165"/>
                  </a:cubicBezTo>
                  <a:cubicBezTo>
                    <a:pt x="2206" y="8165"/>
                    <a:pt x="3489" y="6801"/>
                    <a:pt x="4170" y="4604"/>
                  </a:cubicBezTo>
                  <a:cubicBezTo>
                    <a:pt x="4870" y="2303"/>
                    <a:pt x="4504" y="268"/>
                    <a:pt x="3670" y="34"/>
                  </a:cubicBezTo>
                  <a:cubicBezTo>
                    <a:pt x="3636" y="1"/>
                    <a:pt x="3570" y="1"/>
                    <a:pt x="350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434;p47"/>
            <p:cNvSpPr/>
            <p:nvPr/>
          </p:nvSpPr>
          <p:spPr>
            <a:xfrm>
              <a:off x="3206947" y="2895653"/>
              <a:ext cx="99093" cy="164953"/>
            </a:xfrm>
            <a:custGeom>
              <a:avLst/>
              <a:gdLst/>
              <a:ahLst/>
              <a:cxnLst/>
              <a:rect l="l" t="t" r="r" b="b"/>
              <a:pathLst>
                <a:path w="4905" h="8165" extrusionOk="0">
                  <a:moveTo>
                    <a:pt x="1402" y="1"/>
                  </a:moveTo>
                  <a:cubicBezTo>
                    <a:pt x="1335" y="1"/>
                    <a:pt x="1268" y="1"/>
                    <a:pt x="1202" y="34"/>
                  </a:cubicBezTo>
                  <a:cubicBezTo>
                    <a:pt x="401" y="268"/>
                    <a:pt x="1" y="2303"/>
                    <a:pt x="735" y="4604"/>
                  </a:cubicBezTo>
                  <a:cubicBezTo>
                    <a:pt x="801" y="4871"/>
                    <a:pt x="901" y="5105"/>
                    <a:pt x="968" y="5338"/>
                  </a:cubicBezTo>
                  <a:lnTo>
                    <a:pt x="1001" y="5305"/>
                  </a:lnTo>
                  <a:cubicBezTo>
                    <a:pt x="1001" y="5371"/>
                    <a:pt x="1001" y="5438"/>
                    <a:pt x="1035" y="5472"/>
                  </a:cubicBezTo>
                  <a:cubicBezTo>
                    <a:pt x="1739" y="7155"/>
                    <a:pt x="2808" y="8165"/>
                    <a:pt x="3521" y="8165"/>
                  </a:cubicBezTo>
                  <a:cubicBezTo>
                    <a:pt x="3585" y="8165"/>
                    <a:pt x="3646" y="8157"/>
                    <a:pt x="3703" y="8140"/>
                  </a:cubicBezTo>
                  <a:cubicBezTo>
                    <a:pt x="4504" y="7873"/>
                    <a:pt x="4904" y="5872"/>
                    <a:pt x="4170" y="3570"/>
                  </a:cubicBezTo>
                  <a:cubicBezTo>
                    <a:pt x="3503" y="1369"/>
                    <a:pt x="2202" y="1"/>
                    <a:pt x="1402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35;p47"/>
            <p:cNvSpPr/>
            <p:nvPr/>
          </p:nvSpPr>
          <p:spPr>
            <a:xfrm>
              <a:off x="2847787" y="2039864"/>
              <a:ext cx="843737" cy="621186"/>
            </a:xfrm>
            <a:custGeom>
              <a:avLst/>
              <a:gdLst/>
              <a:ahLst/>
              <a:cxnLst/>
              <a:rect l="l" t="t" r="r" b="b"/>
              <a:pathLst>
                <a:path w="41764" h="30748" extrusionOk="0">
                  <a:moveTo>
                    <a:pt x="28988" y="0"/>
                  </a:moveTo>
                  <a:cubicBezTo>
                    <a:pt x="24151" y="0"/>
                    <a:pt x="0" y="1401"/>
                    <a:pt x="0" y="29121"/>
                  </a:cubicBezTo>
                  <a:cubicBezTo>
                    <a:pt x="0" y="29655"/>
                    <a:pt x="0" y="30189"/>
                    <a:pt x="34" y="30689"/>
                  </a:cubicBezTo>
                  <a:cubicBezTo>
                    <a:pt x="658" y="30728"/>
                    <a:pt x="1292" y="30748"/>
                    <a:pt x="1934" y="30748"/>
                  </a:cubicBezTo>
                  <a:cubicBezTo>
                    <a:pt x="8908" y="30748"/>
                    <a:pt x="16859" y="28424"/>
                    <a:pt x="24251" y="23751"/>
                  </a:cubicBezTo>
                  <a:cubicBezTo>
                    <a:pt x="33291" y="18047"/>
                    <a:pt x="39495" y="10108"/>
                    <a:pt x="41763" y="2469"/>
                  </a:cubicBezTo>
                  <a:cubicBezTo>
                    <a:pt x="36260" y="234"/>
                    <a:pt x="30989" y="0"/>
                    <a:pt x="289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436;p47"/>
            <p:cNvSpPr/>
            <p:nvPr/>
          </p:nvSpPr>
          <p:spPr>
            <a:xfrm>
              <a:off x="3223129" y="3015609"/>
              <a:ext cx="417828" cy="327543"/>
            </a:xfrm>
            <a:custGeom>
              <a:avLst/>
              <a:gdLst/>
              <a:ahLst/>
              <a:cxnLst/>
              <a:rect l="l" t="t" r="r" b="b"/>
              <a:pathLst>
                <a:path w="20682" h="16213" extrusionOk="0">
                  <a:moveTo>
                    <a:pt x="15411" y="1"/>
                  </a:moveTo>
                  <a:cubicBezTo>
                    <a:pt x="14310" y="601"/>
                    <a:pt x="13210" y="1168"/>
                    <a:pt x="12109" y="1702"/>
                  </a:cubicBezTo>
                  <a:cubicBezTo>
                    <a:pt x="11575" y="2269"/>
                    <a:pt x="10941" y="2602"/>
                    <a:pt x="10274" y="2602"/>
                  </a:cubicBezTo>
                  <a:lnTo>
                    <a:pt x="10174" y="2602"/>
                  </a:lnTo>
                  <a:cubicBezTo>
                    <a:pt x="7205" y="3870"/>
                    <a:pt x="4237" y="4904"/>
                    <a:pt x="1268" y="5671"/>
                  </a:cubicBezTo>
                  <a:cubicBezTo>
                    <a:pt x="1768" y="11209"/>
                    <a:pt x="701" y="14578"/>
                    <a:pt x="0" y="16112"/>
                  </a:cubicBezTo>
                  <a:lnTo>
                    <a:pt x="10541" y="16212"/>
                  </a:lnTo>
                  <a:lnTo>
                    <a:pt x="14811" y="16179"/>
                  </a:lnTo>
                  <a:lnTo>
                    <a:pt x="20682" y="16112"/>
                  </a:lnTo>
                  <a:cubicBezTo>
                    <a:pt x="19848" y="14311"/>
                    <a:pt x="18513" y="10074"/>
                    <a:pt x="19781" y="2702"/>
                  </a:cubicBezTo>
                  <a:lnTo>
                    <a:pt x="19781" y="2702"/>
                  </a:lnTo>
                  <a:cubicBezTo>
                    <a:pt x="19147" y="3270"/>
                    <a:pt x="18480" y="3603"/>
                    <a:pt x="17813" y="3603"/>
                  </a:cubicBezTo>
                  <a:cubicBezTo>
                    <a:pt x="17613" y="3603"/>
                    <a:pt x="17446" y="3570"/>
                    <a:pt x="17246" y="3503"/>
                  </a:cubicBezTo>
                  <a:cubicBezTo>
                    <a:pt x="16078" y="3136"/>
                    <a:pt x="15411" y="1802"/>
                    <a:pt x="15411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437;p47"/>
            <p:cNvSpPr/>
            <p:nvPr/>
          </p:nvSpPr>
          <p:spPr>
            <a:xfrm>
              <a:off x="3118001" y="3136231"/>
              <a:ext cx="113235" cy="191398"/>
            </a:xfrm>
            <a:custGeom>
              <a:avLst/>
              <a:gdLst/>
              <a:ahLst/>
              <a:cxnLst/>
              <a:rect l="l" t="t" r="r" b="b"/>
              <a:pathLst>
                <a:path w="5605" h="9474" extrusionOk="0">
                  <a:moveTo>
                    <a:pt x="5171" y="1"/>
                  </a:moveTo>
                  <a:lnTo>
                    <a:pt x="5171" y="1"/>
                  </a:lnTo>
                  <a:cubicBezTo>
                    <a:pt x="3436" y="401"/>
                    <a:pt x="1702" y="734"/>
                    <a:pt x="1" y="935"/>
                  </a:cubicBezTo>
                  <a:cubicBezTo>
                    <a:pt x="2069" y="3169"/>
                    <a:pt x="3703" y="5738"/>
                    <a:pt x="4037" y="9474"/>
                  </a:cubicBezTo>
                  <a:cubicBezTo>
                    <a:pt x="4637" y="8106"/>
                    <a:pt x="5605" y="5037"/>
                    <a:pt x="5171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438;p47"/>
            <p:cNvSpPr/>
            <p:nvPr/>
          </p:nvSpPr>
          <p:spPr>
            <a:xfrm>
              <a:off x="3615985" y="2543241"/>
              <a:ext cx="402333" cy="789817"/>
            </a:xfrm>
            <a:custGeom>
              <a:avLst/>
              <a:gdLst/>
              <a:ahLst/>
              <a:cxnLst/>
              <a:rect l="l" t="t" r="r" b="b"/>
              <a:pathLst>
                <a:path w="19915" h="39095" extrusionOk="0">
                  <a:moveTo>
                    <a:pt x="19715" y="0"/>
                  </a:moveTo>
                  <a:cubicBezTo>
                    <a:pt x="16179" y="6838"/>
                    <a:pt x="10408" y="13510"/>
                    <a:pt x="2869" y="18980"/>
                  </a:cubicBezTo>
                  <a:cubicBezTo>
                    <a:pt x="2969" y="20014"/>
                    <a:pt x="2869" y="21215"/>
                    <a:pt x="2469" y="22450"/>
                  </a:cubicBezTo>
                  <a:cubicBezTo>
                    <a:pt x="2402" y="22683"/>
                    <a:pt x="2335" y="22883"/>
                    <a:pt x="2269" y="23083"/>
                  </a:cubicBezTo>
                  <a:lnTo>
                    <a:pt x="2335" y="23083"/>
                  </a:lnTo>
                  <a:cubicBezTo>
                    <a:pt x="0" y="32423"/>
                    <a:pt x="1702" y="37427"/>
                    <a:pt x="2502" y="39095"/>
                  </a:cubicBezTo>
                  <a:cubicBezTo>
                    <a:pt x="2903" y="33491"/>
                    <a:pt x="6172" y="30489"/>
                    <a:pt x="9641" y="27320"/>
                  </a:cubicBezTo>
                  <a:cubicBezTo>
                    <a:pt x="14444" y="22883"/>
                    <a:pt x="19915" y="17880"/>
                    <a:pt x="19915" y="4203"/>
                  </a:cubicBezTo>
                  <a:cubicBezTo>
                    <a:pt x="19915" y="2735"/>
                    <a:pt x="19848" y="1334"/>
                    <a:pt x="19715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439;p47"/>
            <p:cNvSpPr/>
            <p:nvPr/>
          </p:nvSpPr>
          <p:spPr>
            <a:xfrm>
              <a:off x="3559381" y="2948217"/>
              <a:ext cx="87618" cy="112407"/>
            </a:xfrm>
            <a:custGeom>
              <a:avLst/>
              <a:gdLst/>
              <a:ahLst/>
              <a:cxnLst/>
              <a:rect l="l" t="t" r="r" b="b"/>
              <a:pathLst>
                <a:path w="4337" h="5564" extrusionOk="0">
                  <a:moveTo>
                    <a:pt x="4337" y="1"/>
                  </a:moveTo>
                  <a:cubicBezTo>
                    <a:pt x="3403" y="701"/>
                    <a:pt x="2002" y="1635"/>
                    <a:pt x="167" y="2603"/>
                  </a:cubicBezTo>
                  <a:cubicBezTo>
                    <a:pt x="0" y="4170"/>
                    <a:pt x="401" y="5338"/>
                    <a:pt x="1001" y="5538"/>
                  </a:cubicBezTo>
                  <a:cubicBezTo>
                    <a:pt x="1059" y="5555"/>
                    <a:pt x="1121" y="5563"/>
                    <a:pt x="1185" y="5563"/>
                  </a:cubicBezTo>
                  <a:cubicBezTo>
                    <a:pt x="2006" y="5563"/>
                    <a:pt x="3289" y="4199"/>
                    <a:pt x="3970" y="2002"/>
                  </a:cubicBezTo>
                  <a:cubicBezTo>
                    <a:pt x="4203" y="1302"/>
                    <a:pt x="4304" y="635"/>
                    <a:pt x="433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440;p47"/>
            <p:cNvSpPr/>
            <p:nvPr/>
          </p:nvSpPr>
          <p:spPr>
            <a:xfrm>
              <a:off x="2825545" y="2039864"/>
              <a:ext cx="865980" cy="1287829"/>
            </a:xfrm>
            <a:custGeom>
              <a:avLst/>
              <a:gdLst/>
              <a:ahLst/>
              <a:cxnLst/>
              <a:rect l="l" t="t" r="r" b="b"/>
              <a:pathLst>
                <a:path w="42865" h="63746" extrusionOk="0">
                  <a:moveTo>
                    <a:pt x="30089" y="0"/>
                  </a:moveTo>
                  <a:cubicBezTo>
                    <a:pt x="25252" y="0"/>
                    <a:pt x="1101" y="1401"/>
                    <a:pt x="1101" y="29121"/>
                  </a:cubicBezTo>
                  <a:cubicBezTo>
                    <a:pt x="1101" y="42798"/>
                    <a:pt x="6572" y="47801"/>
                    <a:pt x="11409" y="52238"/>
                  </a:cubicBezTo>
                  <a:cubicBezTo>
                    <a:pt x="14811" y="55340"/>
                    <a:pt x="18013" y="58309"/>
                    <a:pt x="18514" y="63746"/>
                  </a:cubicBezTo>
                  <a:cubicBezTo>
                    <a:pt x="18514" y="63746"/>
                    <a:pt x="21849" y="60143"/>
                    <a:pt x="9474" y="48335"/>
                  </a:cubicBezTo>
                  <a:cubicBezTo>
                    <a:pt x="1" y="39262"/>
                    <a:pt x="1402" y="23817"/>
                    <a:pt x="5605" y="15678"/>
                  </a:cubicBezTo>
                  <a:cubicBezTo>
                    <a:pt x="9941" y="7296"/>
                    <a:pt x="19414" y="1135"/>
                    <a:pt x="32194" y="1135"/>
                  </a:cubicBezTo>
                  <a:cubicBezTo>
                    <a:pt x="35536" y="1135"/>
                    <a:pt x="39103" y="1556"/>
                    <a:pt x="42864" y="2469"/>
                  </a:cubicBezTo>
                  <a:cubicBezTo>
                    <a:pt x="37361" y="234"/>
                    <a:pt x="32090" y="0"/>
                    <a:pt x="300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441;p47"/>
            <p:cNvSpPr/>
            <p:nvPr/>
          </p:nvSpPr>
          <p:spPr>
            <a:xfrm>
              <a:off x="2921239" y="2201535"/>
              <a:ext cx="220389" cy="228005"/>
            </a:xfrm>
            <a:custGeom>
              <a:avLst/>
              <a:gdLst/>
              <a:ahLst/>
              <a:cxnLst/>
              <a:rect l="l" t="t" r="r" b="b"/>
              <a:pathLst>
                <a:path w="10909" h="11286" extrusionOk="0">
                  <a:moveTo>
                    <a:pt x="7812" y="1"/>
                  </a:moveTo>
                  <a:cubicBezTo>
                    <a:pt x="6167" y="1"/>
                    <a:pt x="4052" y="1310"/>
                    <a:pt x="2469" y="3472"/>
                  </a:cubicBezTo>
                  <a:cubicBezTo>
                    <a:pt x="367" y="6341"/>
                    <a:pt x="0" y="9643"/>
                    <a:pt x="1668" y="10844"/>
                  </a:cubicBezTo>
                  <a:cubicBezTo>
                    <a:pt x="2075" y="11143"/>
                    <a:pt x="2569" y="11285"/>
                    <a:pt x="3114" y="11285"/>
                  </a:cubicBezTo>
                  <a:cubicBezTo>
                    <a:pt x="4757" y="11285"/>
                    <a:pt x="6862" y="9996"/>
                    <a:pt x="8440" y="7842"/>
                  </a:cubicBezTo>
                  <a:cubicBezTo>
                    <a:pt x="10541" y="4973"/>
                    <a:pt x="10908" y="1671"/>
                    <a:pt x="9240" y="437"/>
                  </a:cubicBezTo>
                  <a:cubicBezTo>
                    <a:pt x="8837" y="141"/>
                    <a:pt x="8350" y="1"/>
                    <a:pt x="78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442;p47"/>
            <p:cNvSpPr/>
            <p:nvPr/>
          </p:nvSpPr>
          <p:spPr>
            <a:xfrm>
              <a:off x="3339711" y="3351193"/>
              <a:ext cx="345038" cy="341362"/>
            </a:xfrm>
            <a:custGeom>
              <a:avLst/>
              <a:gdLst/>
              <a:ahLst/>
              <a:cxnLst/>
              <a:rect l="l" t="t" r="r" b="b"/>
              <a:pathLst>
                <a:path w="17079" h="16897" extrusionOk="0">
                  <a:moveTo>
                    <a:pt x="17079" y="0"/>
                  </a:moveTo>
                  <a:lnTo>
                    <a:pt x="9273" y="534"/>
                  </a:lnTo>
                  <a:cubicBezTo>
                    <a:pt x="9273" y="534"/>
                    <a:pt x="9006" y="15745"/>
                    <a:pt x="0" y="16812"/>
                  </a:cubicBezTo>
                  <a:cubicBezTo>
                    <a:pt x="0" y="16812"/>
                    <a:pt x="1521" y="16897"/>
                    <a:pt x="3524" y="16897"/>
                  </a:cubicBezTo>
                  <a:cubicBezTo>
                    <a:pt x="6394" y="16897"/>
                    <a:pt x="10254" y="16723"/>
                    <a:pt x="12042" y="15878"/>
                  </a:cubicBezTo>
                  <a:cubicBezTo>
                    <a:pt x="15077" y="14411"/>
                    <a:pt x="16812" y="11776"/>
                    <a:pt x="16945" y="9641"/>
                  </a:cubicBezTo>
                  <a:cubicBezTo>
                    <a:pt x="17079" y="7539"/>
                    <a:pt x="17079" y="1"/>
                    <a:pt x="17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443;p47"/>
            <p:cNvSpPr/>
            <p:nvPr/>
          </p:nvSpPr>
          <p:spPr>
            <a:xfrm>
              <a:off x="3124061" y="2762910"/>
              <a:ext cx="598438" cy="358534"/>
            </a:xfrm>
            <a:custGeom>
              <a:avLst/>
              <a:gdLst/>
              <a:ahLst/>
              <a:cxnLst/>
              <a:rect l="l" t="t" r="r" b="b"/>
              <a:pathLst>
                <a:path w="29622" h="17747" extrusionOk="0">
                  <a:moveTo>
                    <a:pt x="14811" y="1"/>
                  </a:moveTo>
                  <a:cubicBezTo>
                    <a:pt x="6639" y="1"/>
                    <a:pt x="1" y="1101"/>
                    <a:pt x="1" y="7006"/>
                  </a:cubicBezTo>
                  <a:cubicBezTo>
                    <a:pt x="1" y="12943"/>
                    <a:pt x="6639" y="17747"/>
                    <a:pt x="14811" y="17747"/>
                  </a:cubicBezTo>
                  <a:cubicBezTo>
                    <a:pt x="22984" y="17747"/>
                    <a:pt x="29622" y="12943"/>
                    <a:pt x="29622" y="7006"/>
                  </a:cubicBezTo>
                  <a:cubicBezTo>
                    <a:pt x="29622" y="1101"/>
                    <a:pt x="22984" y="1"/>
                    <a:pt x="14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444;p47"/>
            <p:cNvSpPr/>
            <p:nvPr/>
          </p:nvSpPr>
          <p:spPr>
            <a:xfrm>
              <a:off x="3719760" y="2752749"/>
              <a:ext cx="148953" cy="134710"/>
            </a:xfrm>
            <a:custGeom>
              <a:avLst/>
              <a:gdLst/>
              <a:ahLst/>
              <a:cxnLst/>
              <a:rect l="l" t="t" r="r" b="b"/>
              <a:pathLst>
                <a:path w="7373" h="6668" extrusionOk="0">
                  <a:moveTo>
                    <a:pt x="2419" y="1"/>
                  </a:moveTo>
                  <a:cubicBezTo>
                    <a:pt x="1881" y="1"/>
                    <a:pt x="1398" y="164"/>
                    <a:pt x="1035" y="504"/>
                  </a:cubicBezTo>
                  <a:cubicBezTo>
                    <a:pt x="0" y="1471"/>
                    <a:pt x="334" y="3506"/>
                    <a:pt x="1802" y="5074"/>
                  </a:cubicBezTo>
                  <a:cubicBezTo>
                    <a:pt x="2762" y="6099"/>
                    <a:pt x="3965" y="6668"/>
                    <a:pt x="4971" y="6668"/>
                  </a:cubicBezTo>
                  <a:cubicBezTo>
                    <a:pt x="5503" y="6668"/>
                    <a:pt x="5981" y="6509"/>
                    <a:pt x="6338" y="6174"/>
                  </a:cubicBezTo>
                  <a:cubicBezTo>
                    <a:pt x="7372" y="5207"/>
                    <a:pt x="7005" y="3139"/>
                    <a:pt x="5538" y="1571"/>
                  </a:cubicBezTo>
                  <a:cubicBezTo>
                    <a:pt x="4586" y="554"/>
                    <a:pt x="3410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445;p47"/>
            <p:cNvSpPr/>
            <p:nvPr/>
          </p:nvSpPr>
          <p:spPr>
            <a:xfrm>
              <a:off x="2921239" y="2473324"/>
              <a:ext cx="128064" cy="116245"/>
            </a:xfrm>
            <a:custGeom>
              <a:avLst/>
              <a:gdLst/>
              <a:ahLst/>
              <a:cxnLst/>
              <a:rect l="l" t="t" r="r" b="b"/>
              <a:pathLst>
                <a:path w="6339" h="5754" extrusionOk="0">
                  <a:moveTo>
                    <a:pt x="4256" y="0"/>
                  </a:moveTo>
                  <a:cubicBezTo>
                    <a:pt x="3391" y="0"/>
                    <a:pt x="2363" y="487"/>
                    <a:pt x="1535" y="1360"/>
                  </a:cubicBezTo>
                  <a:cubicBezTo>
                    <a:pt x="300" y="2727"/>
                    <a:pt x="0" y="4495"/>
                    <a:pt x="868" y="5329"/>
                  </a:cubicBezTo>
                  <a:cubicBezTo>
                    <a:pt x="1178" y="5617"/>
                    <a:pt x="1587" y="5753"/>
                    <a:pt x="2042" y="5753"/>
                  </a:cubicBezTo>
                  <a:cubicBezTo>
                    <a:pt x="2908" y="5753"/>
                    <a:pt x="3939" y="5258"/>
                    <a:pt x="4770" y="4362"/>
                  </a:cubicBezTo>
                  <a:cubicBezTo>
                    <a:pt x="6038" y="3028"/>
                    <a:pt x="6338" y="1260"/>
                    <a:pt x="5437" y="426"/>
                  </a:cubicBezTo>
                  <a:cubicBezTo>
                    <a:pt x="5126" y="137"/>
                    <a:pt x="4714" y="0"/>
                    <a:pt x="42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446;p47"/>
            <p:cNvSpPr/>
            <p:nvPr/>
          </p:nvSpPr>
          <p:spPr>
            <a:xfrm>
              <a:off x="3171918" y="3359274"/>
              <a:ext cx="192752" cy="262855"/>
            </a:xfrm>
            <a:custGeom>
              <a:avLst/>
              <a:gdLst/>
              <a:ahLst/>
              <a:cxnLst/>
              <a:rect l="l" t="t" r="r" b="b"/>
              <a:pathLst>
                <a:path w="9541" h="13011" extrusionOk="0">
                  <a:moveTo>
                    <a:pt x="367" y="1"/>
                  </a:moveTo>
                  <a:cubicBezTo>
                    <a:pt x="367" y="1"/>
                    <a:pt x="0" y="3103"/>
                    <a:pt x="367" y="8073"/>
                  </a:cubicBezTo>
                  <a:cubicBezTo>
                    <a:pt x="734" y="13010"/>
                    <a:pt x="2035" y="13010"/>
                    <a:pt x="2035" y="13010"/>
                  </a:cubicBezTo>
                  <a:cubicBezTo>
                    <a:pt x="8640" y="11676"/>
                    <a:pt x="9540" y="201"/>
                    <a:pt x="9540" y="201"/>
                  </a:cubicBezTo>
                  <a:lnTo>
                    <a:pt x="3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447;p47"/>
            <p:cNvSpPr/>
            <p:nvPr/>
          </p:nvSpPr>
          <p:spPr>
            <a:xfrm>
              <a:off x="3179332" y="3359274"/>
              <a:ext cx="417161" cy="330735"/>
            </a:xfrm>
            <a:custGeom>
              <a:avLst/>
              <a:gdLst/>
              <a:ahLst/>
              <a:cxnLst/>
              <a:rect l="l" t="t" r="r" b="b"/>
              <a:pathLst>
                <a:path w="20649" h="16371" extrusionOk="0">
                  <a:moveTo>
                    <a:pt x="0" y="1"/>
                  </a:moveTo>
                  <a:cubicBezTo>
                    <a:pt x="0" y="1"/>
                    <a:pt x="267" y="4871"/>
                    <a:pt x="267" y="7539"/>
                  </a:cubicBezTo>
                  <a:cubicBezTo>
                    <a:pt x="267" y="10175"/>
                    <a:pt x="1568" y="12410"/>
                    <a:pt x="1568" y="12410"/>
                  </a:cubicBezTo>
                  <a:cubicBezTo>
                    <a:pt x="3685" y="15480"/>
                    <a:pt x="7394" y="16370"/>
                    <a:pt x="10982" y="16370"/>
                  </a:cubicBezTo>
                  <a:cubicBezTo>
                    <a:pt x="15929" y="16370"/>
                    <a:pt x="20648" y="14678"/>
                    <a:pt x="20648" y="14678"/>
                  </a:cubicBezTo>
                  <a:lnTo>
                    <a:pt x="20648" y="14678"/>
                  </a:lnTo>
                  <a:cubicBezTo>
                    <a:pt x="18270" y="15150"/>
                    <a:pt x="16065" y="15361"/>
                    <a:pt x="14066" y="15361"/>
                  </a:cubicBezTo>
                  <a:cubicBezTo>
                    <a:pt x="9282" y="15361"/>
                    <a:pt x="5679" y="14151"/>
                    <a:pt x="3703" y="12410"/>
                  </a:cubicBezTo>
                  <a:cubicBezTo>
                    <a:pt x="1601" y="10575"/>
                    <a:pt x="1968" y="268"/>
                    <a:pt x="1968" y="2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448;p47"/>
            <p:cNvSpPr/>
            <p:nvPr/>
          </p:nvSpPr>
          <p:spPr>
            <a:xfrm>
              <a:off x="2815444" y="2007521"/>
              <a:ext cx="1235262" cy="1763597"/>
            </a:xfrm>
            <a:custGeom>
              <a:avLst/>
              <a:gdLst/>
              <a:ahLst/>
              <a:cxnLst/>
              <a:rect l="l" t="t" r="r" b="b"/>
              <a:pathLst>
                <a:path w="61144" h="87296" extrusionOk="0">
                  <a:moveTo>
                    <a:pt x="30455" y="41396"/>
                  </a:moveTo>
                  <a:cubicBezTo>
                    <a:pt x="31456" y="41396"/>
                    <a:pt x="32557" y="43498"/>
                    <a:pt x="32557" y="46267"/>
                  </a:cubicBezTo>
                  <a:cubicBezTo>
                    <a:pt x="32557" y="49035"/>
                    <a:pt x="31456" y="51137"/>
                    <a:pt x="30455" y="51137"/>
                  </a:cubicBezTo>
                  <a:cubicBezTo>
                    <a:pt x="29455" y="51137"/>
                    <a:pt x="28320" y="49035"/>
                    <a:pt x="28320" y="46267"/>
                  </a:cubicBezTo>
                  <a:cubicBezTo>
                    <a:pt x="28320" y="43498"/>
                    <a:pt x="29455" y="41396"/>
                    <a:pt x="30455" y="41396"/>
                  </a:cubicBezTo>
                  <a:close/>
                  <a:moveTo>
                    <a:pt x="20782" y="43965"/>
                  </a:moveTo>
                  <a:cubicBezTo>
                    <a:pt x="21582" y="43965"/>
                    <a:pt x="22883" y="45333"/>
                    <a:pt x="23550" y="47501"/>
                  </a:cubicBezTo>
                  <a:cubicBezTo>
                    <a:pt x="24284" y="49836"/>
                    <a:pt x="23884" y="51837"/>
                    <a:pt x="23083" y="52104"/>
                  </a:cubicBezTo>
                  <a:cubicBezTo>
                    <a:pt x="23026" y="52121"/>
                    <a:pt x="22965" y="52129"/>
                    <a:pt x="22901" y="52129"/>
                  </a:cubicBezTo>
                  <a:cubicBezTo>
                    <a:pt x="22188" y="52129"/>
                    <a:pt x="21119" y="51119"/>
                    <a:pt x="20415" y="49436"/>
                  </a:cubicBezTo>
                  <a:cubicBezTo>
                    <a:pt x="20381" y="49369"/>
                    <a:pt x="20381" y="49335"/>
                    <a:pt x="20381" y="49269"/>
                  </a:cubicBezTo>
                  <a:lnTo>
                    <a:pt x="20348" y="49269"/>
                  </a:lnTo>
                  <a:cubicBezTo>
                    <a:pt x="20248" y="49069"/>
                    <a:pt x="20181" y="48835"/>
                    <a:pt x="20115" y="48568"/>
                  </a:cubicBezTo>
                  <a:cubicBezTo>
                    <a:pt x="19381" y="46267"/>
                    <a:pt x="19781" y="44232"/>
                    <a:pt x="20582" y="43998"/>
                  </a:cubicBezTo>
                  <a:cubicBezTo>
                    <a:pt x="20648" y="43965"/>
                    <a:pt x="20715" y="43965"/>
                    <a:pt x="20782" y="43965"/>
                  </a:cubicBezTo>
                  <a:close/>
                  <a:moveTo>
                    <a:pt x="40129" y="43965"/>
                  </a:moveTo>
                  <a:cubicBezTo>
                    <a:pt x="40196" y="43965"/>
                    <a:pt x="40262" y="43965"/>
                    <a:pt x="40296" y="43998"/>
                  </a:cubicBezTo>
                  <a:cubicBezTo>
                    <a:pt x="41130" y="44232"/>
                    <a:pt x="41496" y="46267"/>
                    <a:pt x="40796" y="48568"/>
                  </a:cubicBezTo>
                  <a:cubicBezTo>
                    <a:pt x="40115" y="50765"/>
                    <a:pt x="38832" y="52129"/>
                    <a:pt x="38011" y="52129"/>
                  </a:cubicBezTo>
                  <a:cubicBezTo>
                    <a:pt x="37947" y="52129"/>
                    <a:pt x="37885" y="52121"/>
                    <a:pt x="37827" y="52104"/>
                  </a:cubicBezTo>
                  <a:cubicBezTo>
                    <a:pt x="37027" y="51837"/>
                    <a:pt x="36626" y="49836"/>
                    <a:pt x="37327" y="47501"/>
                  </a:cubicBezTo>
                  <a:cubicBezTo>
                    <a:pt x="37994" y="45333"/>
                    <a:pt x="39295" y="43965"/>
                    <a:pt x="40129" y="43965"/>
                  </a:cubicBezTo>
                  <a:close/>
                  <a:moveTo>
                    <a:pt x="30589" y="1601"/>
                  </a:moveTo>
                  <a:cubicBezTo>
                    <a:pt x="35425" y="1601"/>
                    <a:pt x="59543" y="3002"/>
                    <a:pt x="59543" y="30722"/>
                  </a:cubicBezTo>
                  <a:cubicBezTo>
                    <a:pt x="59576" y="44399"/>
                    <a:pt x="54105" y="49402"/>
                    <a:pt x="49269" y="53839"/>
                  </a:cubicBezTo>
                  <a:cubicBezTo>
                    <a:pt x="45833" y="57008"/>
                    <a:pt x="42531" y="60010"/>
                    <a:pt x="42130" y="65580"/>
                  </a:cubicBezTo>
                  <a:cubicBezTo>
                    <a:pt x="41330" y="63913"/>
                    <a:pt x="39628" y="58942"/>
                    <a:pt x="41963" y="49602"/>
                  </a:cubicBezTo>
                  <a:lnTo>
                    <a:pt x="41897" y="49569"/>
                  </a:lnTo>
                  <a:cubicBezTo>
                    <a:pt x="41963" y="49369"/>
                    <a:pt x="42030" y="49169"/>
                    <a:pt x="42097" y="48969"/>
                  </a:cubicBezTo>
                  <a:cubicBezTo>
                    <a:pt x="43031" y="45933"/>
                    <a:pt x="42430" y="43198"/>
                    <a:pt x="40696" y="42664"/>
                  </a:cubicBezTo>
                  <a:cubicBezTo>
                    <a:pt x="40529" y="42631"/>
                    <a:pt x="40329" y="42597"/>
                    <a:pt x="40129" y="42597"/>
                  </a:cubicBezTo>
                  <a:cubicBezTo>
                    <a:pt x="39195" y="42597"/>
                    <a:pt x="38261" y="43231"/>
                    <a:pt x="37460" y="44265"/>
                  </a:cubicBezTo>
                  <a:cubicBezTo>
                    <a:pt x="37073" y="44625"/>
                    <a:pt x="36457" y="45098"/>
                    <a:pt x="35650" y="45098"/>
                  </a:cubicBezTo>
                  <a:cubicBezTo>
                    <a:pt x="35483" y="45098"/>
                    <a:pt x="35308" y="45078"/>
                    <a:pt x="35125" y="45032"/>
                  </a:cubicBezTo>
                  <a:cubicBezTo>
                    <a:pt x="34625" y="44899"/>
                    <a:pt x="33891" y="43832"/>
                    <a:pt x="33391" y="42831"/>
                  </a:cubicBezTo>
                  <a:cubicBezTo>
                    <a:pt x="32790" y="41130"/>
                    <a:pt x="31723" y="40029"/>
                    <a:pt x="30455" y="40029"/>
                  </a:cubicBezTo>
                  <a:cubicBezTo>
                    <a:pt x="29388" y="40029"/>
                    <a:pt x="28454" y="40829"/>
                    <a:pt x="27820" y="42097"/>
                  </a:cubicBezTo>
                  <a:cubicBezTo>
                    <a:pt x="27286" y="43398"/>
                    <a:pt x="26352" y="44899"/>
                    <a:pt x="25752" y="45032"/>
                  </a:cubicBezTo>
                  <a:cubicBezTo>
                    <a:pt x="25588" y="45072"/>
                    <a:pt x="25430" y="45089"/>
                    <a:pt x="25278" y="45089"/>
                  </a:cubicBezTo>
                  <a:cubicBezTo>
                    <a:pt x="24002" y="45089"/>
                    <a:pt x="23146" y="43858"/>
                    <a:pt x="23117" y="43798"/>
                  </a:cubicBezTo>
                  <a:lnTo>
                    <a:pt x="23083" y="43832"/>
                  </a:lnTo>
                  <a:cubicBezTo>
                    <a:pt x="22383" y="43031"/>
                    <a:pt x="21549" y="42597"/>
                    <a:pt x="20782" y="42597"/>
                  </a:cubicBezTo>
                  <a:cubicBezTo>
                    <a:pt x="20582" y="42597"/>
                    <a:pt x="20381" y="42631"/>
                    <a:pt x="20181" y="42664"/>
                  </a:cubicBezTo>
                  <a:cubicBezTo>
                    <a:pt x="18447" y="43198"/>
                    <a:pt x="17846" y="45900"/>
                    <a:pt x="18780" y="48969"/>
                  </a:cubicBezTo>
                  <a:cubicBezTo>
                    <a:pt x="18914" y="49369"/>
                    <a:pt x="19047" y="49736"/>
                    <a:pt x="19214" y="50103"/>
                  </a:cubicBezTo>
                  <a:cubicBezTo>
                    <a:pt x="21249" y="58676"/>
                    <a:pt x="19814" y="63512"/>
                    <a:pt x="19014" y="65347"/>
                  </a:cubicBezTo>
                  <a:cubicBezTo>
                    <a:pt x="18513" y="59910"/>
                    <a:pt x="15311" y="56941"/>
                    <a:pt x="11909" y="53839"/>
                  </a:cubicBezTo>
                  <a:cubicBezTo>
                    <a:pt x="7072" y="49402"/>
                    <a:pt x="1601" y="44399"/>
                    <a:pt x="1601" y="30722"/>
                  </a:cubicBezTo>
                  <a:cubicBezTo>
                    <a:pt x="1601" y="3002"/>
                    <a:pt x="25752" y="1601"/>
                    <a:pt x="30589" y="1601"/>
                  </a:cubicBezTo>
                  <a:close/>
                  <a:moveTo>
                    <a:pt x="33924" y="45833"/>
                  </a:moveTo>
                  <a:cubicBezTo>
                    <a:pt x="34225" y="46066"/>
                    <a:pt x="34525" y="46267"/>
                    <a:pt x="34825" y="46333"/>
                  </a:cubicBezTo>
                  <a:cubicBezTo>
                    <a:pt x="35125" y="46400"/>
                    <a:pt x="35392" y="46433"/>
                    <a:pt x="35659" y="46433"/>
                  </a:cubicBezTo>
                  <a:cubicBezTo>
                    <a:pt x="35859" y="46433"/>
                    <a:pt x="36093" y="46400"/>
                    <a:pt x="36293" y="46367"/>
                  </a:cubicBezTo>
                  <a:lnTo>
                    <a:pt x="36293" y="46367"/>
                  </a:lnTo>
                  <a:cubicBezTo>
                    <a:pt x="36193" y="46600"/>
                    <a:pt x="36093" y="46867"/>
                    <a:pt x="36026" y="47101"/>
                  </a:cubicBezTo>
                  <a:cubicBezTo>
                    <a:pt x="35092" y="50169"/>
                    <a:pt x="35692" y="52871"/>
                    <a:pt x="37427" y="53405"/>
                  </a:cubicBezTo>
                  <a:cubicBezTo>
                    <a:pt x="37594" y="53472"/>
                    <a:pt x="37794" y="53505"/>
                    <a:pt x="37994" y="53505"/>
                  </a:cubicBezTo>
                  <a:cubicBezTo>
                    <a:pt x="38661" y="53505"/>
                    <a:pt x="39328" y="53172"/>
                    <a:pt x="39962" y="52604"/>
                  </a:cubicBezTo>
                  <a:lnTo>
                    <a:pt x="39962" y="52604"/>
                  </a:lnTo>
                  <a:cubicBezTo>
                    <a:pt x="38694" y="59976"/>
                    <a:pt x="40029" y="64213"/>
                    <a:pt x="40863" y="66014"/>
                  </a:cubicBezTo>
                  <a:lnTo>
                    <a:pt x="34992" y="66081"/>
                  </a:lnTo>
                  <a:lnTo>
                    <a:pt x="30722" y="66114"/>
                  </a:lnTo>
                  <a:lnTo>
                    <a:pt x="20181" y="66014"/>
                  </a:lnTo>
                  <a:cubicBezTo>
                    <a:pt x="21015" y="64213"/>
                    <a:pt x="22316" y="60010"/>
                    <a:pt x="21115" y="52771"/>
                  </a:cubicBezTo>
                  <a:lnTo>
                    <a:pt x="21115" y="52771"/>
                  </a:lnTo>
                  <a:cubicBezTo>
                    <a:pt x="21682" y="53238"/>
                    <a:pt x="22283" y="53505"/>
                    <a:pt x="22883" y="53505"/>
                  </a:cubicBezTo>
                  <a:cubicBezTo>
                    <a:pt x="23083" y="53505"/>
                    <a:pt x="23283" y="53472"/>
                    <a:pt x="23484" y="53405"/>
                  </a:cubicBezTo>
                  <a:cubicBezTo>
                    <a:pt x="25218" y="52871"/>
                    <a:pt x="25819" y="50169"/>
                    <a:pt x="24851" y="47101"/>
                  </a:cubicBezTo>
                  <a:cubicBezTo>
                    <a:pt x="24785" y="46867"/>
                    <a:pt x="24684" y="46600"/>
                    <a:pt x="24584" y="46367"/>
                  </a:cubicBezTo>
                  <a:lnTo>
                    <a:pt x="24584" y="46367"/>
                  </a:lnTo>
                  <a:cubicBezTo>
                    <a:pt x="24818" y="46400"/>
                    <a:pt x="25018" y="46433"/>
                    <a:pt x="25252" y="46433"/>
                  </a:cubicBezTo>
                  <a:cubicBezTo>
                    <a:pt x="25518" y="46433"/>
                    <a:pt x="25785" y="46400"/>
                    <a:pt x="26052" y="46333"/>
                  </a:cubicBezTo>
                  <a:cubicBezTo>
                    <a:pt x="26386" y="46267"/>
                    <a:pt x="26686" y="46066"/>
                    <a:pt x="26953" y="45833"/>
                  </a:cubicBezTo>
                  <a:cubicBezTo>
                    <a:pt x="26953" y="45966"/>
                    <a:pt x="26953" y="46133"/>
                    <a:pt x="26953" y="46267"/>
                  </a:cubicBezTo>
                  <a:cubicBezTo>
                    <a:pt x="26953" y="49802"/>
                    <a:pt x="28454" y="52504"/>
                    <a:pt x="30455" y="52504"/>
                  </a:cubicBezTo>
                  <a:cubicBezTo>
                    <a:pt x="32423" y="52504"/>
                    <a:pt x="33924" y="49802"/>
                    <a:pt x="33924" y="46267"/>
                  </a:cubicBezTo>
                  <a:cubicBezTo>
                    <a:pt x="33924" y="46133"/>
                    <a:pt x="33924" y="45966"/>
                    <a:pt x="33924" y="45833"/>
                  </a:cubicBezTo>
                  <a:close/>
                  <a:moveTo>
                    <a:pt x="42130" y="67582"/>
                  </a:moveTo>
                  <a:lnTo>
                    <a:pt x="42130" y="67749"/>
                  </a:lnTo>
                  <a:lnTo>
                    <a:pt x="42130" y="71351"/>
                  </a:lnTo>
                  <a:cubicBezTo>
                    <a:pt x="38279" y="71655"/>
                    <a:pt x="34627" y="71762"/>
                    <a:pt x="31390" y="71762"/>
                  </a:cubicBezTo>
                  <a:cubicBezTo>
                    <a:pt x="25376" y="71762"/>
                    <a:pt x="20792" y="71391"/>
                    <a:pt x="19014" y="71218"/>
                  </a:cubicBezTo>
                  <a:lnTo>
                    <a:pt x="19014" y="67749"/>
                  </a:lnTo>
                  <a:lnTo>
                    <a:pt x="19014" y="67582"/>
                  </a:lnTo>
                  <a:lnTo>
                    <a:pt x="30689" y="67682"/>
                  </a:lnTo>
                  <a:lnTo>
                    <a:pt x="30722" y="67682"/>
                  </a:lnTo>
                  <a:lnTo>
                    <a:pt x="36026" y="67649"/>
                  </a:lnTo>
                  <a:lnTo>
                    <a:pt x="42130" y="67582"/>
                  </a:lnTo>
                  <a:close/>
                  <a:moveTo>
                    <a:pt x="19014" y="72819"/>
                  </a:moveTo>
                  <a:cubicBezTo>
                    <a:pt x="20915" y="72986"/>
                    <a:pt x="25452" y="73353"/>
                    <a:pt x="31323" y="73353"/>
                  </a:cubicBezTo>
                  <a:cubicBezTo>
                    <a:pt x="34592" y="73353"/>
                    <a:pt x="38261" y="73253"/>
                    <a:pt x="42130" y="72919"/>
                  </a:cubicBezTo>
                  <a:lnTo>
                    <a:pt x="42130" y="74920"/>
                  </a:lnTo>
                  <a:cubicBezTo>
                    <a:pt x="42130" y="75488"/>
                    <a:pt x="42097" y="76021"/>
                    <a:pt x="41997" y="76522"/>
                  </a:cubicBezTo>
                  <a:cubicBezTo>
                    <a:pt x="38208" y="76814"/>
                    <a:pt x="34616" y="76918"/>
                    <a:pt x="31427" y="76918"/>
                  </a:cubicBezTo>
                  <a:cubicBezTo>
                    <a:pt x="25517" y="76918"/>
                    <a:pt x="20989" y="76562"/>
                    <a:pt x="19147" y="76388"/>
                  </a:cubicBezTo>
                  <a:cubicBezTo>
                    <a:pt x="19047" y="75921"/>
                    <a:pt x="19014" y="75421"/>
                    <a:pt x="19014" y="74920"/>
                  </a:cubicBezTo>
                  <a:lnTo>
                    <a:pt x="19014" y="72819"/>
                  </a:lnTo>
                  <a:close/>
                  <a:moveTo>
                    <a:pt x="19581" y="78023"/>
                  </a:moveTo>
                  <a:lnTo>
                    <a:pt x="19581" y="78023"/>
                  </a:lnTo>
                  <a:cubicBezTo>
                    <a:pt x="21749" y="78223"/>
                    <a:pt x="25985" y="78523"/>
                    <a:pt x="31323" y="78523"/>
                  </a:cubicBezTo>
                  <a:cubicBezTo>
                    <a:pt x="34425" y="78523"/>
                    <a:pt x="37894" y="78423"/>
                    <a:pt x="41530" y="78156"/>
                  </a:cubicBezTo>
                  <a:lnTo>
                    <a:pt x="41530" y="78156"/>
                  </a:lnTo>
                  <a:cubicBezTo>
                    <a:pt x="40429" y="80625"/>
                    <a:pt x="37894" y="82026"/>
                    <a:pt x="33858" y="82459"/>
                  </a:cubicBezTo>
                  <a:cubicBezTo>
                    <a:pt x="33691" y="82459"/>
                    <a:pt x="33524" y="82493"/>
                    <a:pt x="33357" y="82493"/>
                  </a:cubicBezTo>
                  <a:cubicBezTo>
                    <a:pt x="33324" y="82493"/>
                    <a:pt x="33291" y="82493"/>
                    <a:pt x="33257" y="82526"/>
                  </a:cubicBezTo>
                  <a:cubicBezTo>
                    <a:pt x="33057" y="82526"/>
                    <a:pt x="32857" y="82526"/>
                    <a:pt x="32657" y="82559"/>
                  </a:cubicBezTo>
                  <a:lnTo>
                    <a:pt x="31890" y="82559"/>
                  </a:lnTo>
                  <a:cubicBezTo>
                    <a:pt x="31656" y="82593"/>
                    <a:pt x="31423" y="82593"/>
                    <a:pt x="31189" y="82593"/>
                  </a:cubicBezTo>
                  <a:lnTo>
                    <a:pt x="29988" y="82593"/>
                  </a:lnTo>
                  <a:cubicBezTo>
                    <a:pt x="29688" y="82593"/>
                    <a:pt x="29421" y="82593"/>
                    <a:pt x="29121" y="82559"/>
                  </a:cubicBezTo>
                  <a:lnTo>
                    <a:pt x="28921" y="82559"/>
                  </a:lnTo>
                  <a:cubicBezTo>
                    <a:pt x="28721" y="82559"/>
                    <a:pt x="28487" y="82559"/>
                    <a:pt x="28254" y="82526"/>
                  </a:cubicBezTo>
                  <a:lnTo>
                    <a:pt x="28120" y="82526"/>
                  </a:lnTo>
                  <a:cubicBezTo>
                    <a:pt x="27853" y="82493"/>
                    <a:pt x="27587" y="82493"/>
                    <a:pt x="27353" y="82459"/>
                  </a:cubicBezTo>
                  <a:lnTo>
                    <a:pt x="27220" y="82459"/>
                  </a:lnTo>
                  <a:cubicBezTo>
                    <a:pt x="27019" y="82426"/>
                    <a:pt x="26819" y="82392"/>
                    <a:pt x="26653" y="82359"/>
                  </a:cubicBezTo>
                  <a:cubicBezTo>
                    <a:pt x="22917" y="81859"/>
                    <a:pt x="20582" y="80424"/>
                    <a:pt x="19581" y="78023"/>
                  </a:cubicBezTo>
                  <a:close/>
                  <a:moveTo>
                    <a:pt x="27153" y="84027"/>
                  </a:moveTo>
                  <a:cubicBezTo>
                    <a:pt x="27320" y="84060"/>
                    <a:pt x="27486" y="84060"/>
                    <a:pt x="27653" y="84094"/>
                  </a:cubicBezTo>
                  <a:lnTo>
                    <a:pt x="27753" y="84094"/>
                  </a:lnTo>
                  <a:cubicBezTo>
                    <a:pt x="27953" y="84094"/>
                    <a:pt x="28120" y="84127"/>
                    <a:pt x="28320" y="84127"/>
                  </a:cubicBezTo>
                  <a:lnTo>
                    <a:pt x="28487" y="84127"/>
                  </a:lnTo>
                  <a:cubicBezTo>
                    <a:pt x="28654" y="84127"/>
                    <a:pt x="28821" y="84160"/>
                    <a:pt x="29021" y="84160"/>
                  </a:cubicBezTo>
                  <a:lnTo>
                    <a:pt x="32357" y="84160"/>
                  </a:lnTo>
                  <a:cubicBezTo>
                    <a:pt x="32590" y="84127"/>
                    <a:pt x="32824" y="84127"/>
                    <a:pt x="33024" y="84127"/>
                  </a:cubicBezTo>
                  <a:cubicBezTo>
                    <a:pt x="33090" y="84094"/>
                    <a:pt x="33157" y="84094"/>
                    <a:pt x="33191" y="84094"/>
                  </a:cubicBezTo>
                  <a:cubicBezTo>
                    <a:pt x="33124" y="84761"/>
                    <a:pt x="32657" y="85695"/>
                    <a:pt x="30188" y="85695"/>
                  </a:cubicBezTo>
                  <a:cubicBezTo>
                    <a:pt x="27620" y="85695"/>
                    <a:pt x="27220" y="84694"/>
                    <a:pt x="27153" y="84027"/>
                  </a:cubicBezTo>
                  <a:close/>
                  <a:moveTo>
                    <a:pt x="30589" y="0"/>
                  </a:moveTo>
                  <a:cubicBezTo>
                    <a:pt x="27320" y="0"/>
                    <a:pt x="18914" y="534"/>
                    <a:pt x="11675" y="5471"/>
                  </a:cubicBezTo>
                  <a:cubicBezTo>
                    <a:pt x="3936" y="10775"/>
                    <a:pt x="0" y="19247"/>
                    <a:pt x="0" y="30722"/>
                  </a:cubicBezTo>
                  <a:cubicBezTo>
                    <a:pt x="0" y="45099"/>
                    <a:pt x="6004" y="50570"/>
                    <a:pt x="10808" y="55006"/>
                  </a:cubicBezTo>
                  <a:cubicBezTo>
                    <a:pt x="14377" y="58275"/>
                    <a:pt x="17479" y="61077"/>
                    <a:pt x="17479" y="66748"/>
                  </a:cubicBezTo>
                  <a:cubicBezTo>
                    <a:pt x="17446" y="67115"/>
                    <a:pt x="17446" y="67448"/>
                    <a:pt x="17446" y="67749"/>
                  </a:cubicBezTo>
                  <a:lnTo>
                    <a:pt x="17446" y="74920"/>
                  </a:lnTo>
                  <a:cubicBezTo>
                    <a:pt x="17446" y="79857"/>
                    <a:pt x="20181" y="82826"/>
                    <a:pt x="25552" y="83793"/>
                  </a:cubicBezTo>
                  <a:cubicBezTo>
                    <a:pt x="25585" y="85161"/>
                    <a:pt x="26252" y="87296"/>
                    <a:pt x="30188" y="87296"/>
                  </a:cubicBezTo>
                  <a:cubicBezTo>
                    <a:pt x="33991" y="87296"/>
                    <a:pt x="34725" y="85295"/>
                    <a:pt x="34825" y="83927"/>
                  </a:cubicBezTo>
                  <a:cubicBezTo>
                    <a:pt x="40729" y="83126"/>
                    <a:pt x="43731" y="80091"/>
                    <a:pt x="43731" y="74920"/>
                  </a:cubicBezTo>
                  <a:lnTo>
                    <a:pt x="43731" y="67749"/>
                  </a:lnTo>
                  <a:cubicBezTo>
                    <a:pt x="43731" y="67448"/>
                    <a:pt x="43698" y="67115"/>
                    <a:pt x="43698" y="66748"/>
                  </a:cubicBezTo>
                  <a:cubicBezTo>
                    <a:pt x="43698" y="61077"/>
                    <a:pt x="46767" y="58275"/>
                    <a:pt x="50336" y="55006"/>
                  </a:cubicBezTo>
                  <a:cubicBezTo>
                    <a:pt x="55140" y="50570"/>
                    <a:pt x="61144" y="45099"/>
                    <a:pt x="61144" y="30722"/>
                  </a:cubicBezTo>
                  <a:cubicBezTo>
                    <a:pt x="61144" y="19247"/>
                    <a:pt x="57208" y="10775"/>
                    <a:pt x="49469" y="5471"/>
                  </a:cubicBezTo>
                  <a:cubicBezTo>
                    <a:pt x="42230" y="534"/>
                    <a:pt x="33858" y="0"/>
                    <a:pt x="3058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449;p47"/>
            <p:cNvSpPr/>
            <p:nvPr/>
          </p:nvSpPr>
          <p:spPr>
            <a:xfrm>
              <a:off x="3824201" y="3386909"/>
              <a:ext cx="84265" cy="134124"/>
            </a:xfrm>
            <a:custGeom>
              <a:avLst/>
              <a:gdLst/>
              <a:ahLst/>
              <a:cxnLst/>
              <a:rect l="l" t="t" r="r" b="b"/>
              <a:pathLst>
                <a:path w="4171" h="6639" extrusionOk="0">
                  <a:moveTo>
                    <a:pt x="1" y="0"/>
                  </a:moveTo>
                  <a:lnTo>
                    <a:pt x="1835" y="6638"/>
                  </a:lnTo>
                  <a:lnTo>
                    <a:pt x="4170" y="54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450;p47"/>
            <p:cNvSpPr/>
            <p:nvPr/>
          </p:nvSpPr>
          <p:spPr>
            <a:xfrm>
              <a:off x="3998055" y="3293236"/>
              <a:ext cx="89659" cy="86952"/>
            </a:xfrm>
            <a:custGeom>
              <a:avLst/>
              <a:gdLst/>
              <a:ahLst/>
              <a:cxnLst/>
              <a:rect l="l" t="t" r="r" b="b"/>
              <a:pathLst>
                <a:path w="4438" h="4304" extrusionOk="0">
                  <a:moveTo>
                    <a:pt x="1" y="1"/>
                  </a:moveTo>
                  <a:lnTo>
                    <a:pt x="3070" y="4304"/>
                  </a:lnTo>
                  <a:lnTo>
                    <a:pt x="4437" y="28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451;p47"/>
            <p:cNvSpPr/>
            <p:nvPr/>
          </p:nvSpPr>
          <p:spPr>
            <a:xfrm>
              <a:off x="2936067" y="3386909"/>
              <a:ext cx="84244" cy="134124"/>
            </a:xfrm>
            <a:custGeom>
              <a:avLst/>
              <a:gdLst/>
              <a:ahLst/>
              <a:cxnLst/>
              <a:rect l="l" t="t" r="r" b="b"/>
              <a:pathLst>
                <a:path w="4170" h="6639" extrusionOk="0">
                  <a:moveTo>
                    <a:pt x="4170" y="0"/>
                  </a:moveTo>
                  <a:lnTo>
                    <a:pt x="0" y="5438"/>
                  </a:lnTo>
                  <a:lnTo>
                    <a:pt x="2302" y="6638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452;p47"/>
            <p:cNvSpPr/>
            <p:nvPr/>
          </p:nvSpPr>
          <p:spPr>
            <a:xfrm>
              <a:off x="2756820" y="3293236"/>
              <a:ext cx="89638" cy="86952"/>
            </a:xfrm>
            <a:custGeom>
              <a:avLst/>
              <a:gdLst/>
              <a:ahLst/>
              <a:cxnLst/>
              <a:rect l="l" t="t" r="r" b="b"/>
              <a:pathLst>
                <a:path w="4437" h="4304" extrusionOk="0">
                  <a:moveTo>
                    <a:pt x="4437" y="1"/>
                  </a:moveTo>
                  <a:lnTo>
                    <a:pt x="0" y="2836"/>
                  </a:lnTo>
                  <a:lnTo>
                    <a:pt x="1368" y="4304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453;p47"/>
            <p:cNvSpPr/>
            <p:nvPr/>
          </p:nvSpPr>
          <p:spPr>
            <a:xfrm>
              <a:off x="2915178" y="3376809"/>
              <a:ext cx="104467" cy="157034"/>
            </a:xfrm>
            <a:custGeom>
              <a:avLst/>
              <a:gdLst/>
              <a:ahLst/>
              <a:cxnLst/>
              <a:rect l="l" t="t" r="r" b="b"/>
              <a:pathLst>
                <a:path w="5171" h="7773" extrusionOk="0">
                  <a:moveTo>
                    <a:pt x="5170" y="0"/>
                  </a:moveTo>
                  <a:lnTo>
                    <a:pt x="0" y="5904"/>
                  </a:lnTo>
                  <a:lnTo>
                    <a:pt x="3169" y="7772"/>
                  </a:lnTo>
                  <a:lnTo>
                    <a:pt x="3869" y="7605"/>
                  </a:lnTo>
                  <a:lnTo>
                    <a:pt x="3936" y="6571"/>
                  </a:lnTo>
                  <a:cubicBezTo>
                    <a:pt x="3736" y="6505"/>
                    <a:pt x="2368" y="5838"/>
                    <a:pt x="2368" y="5838"/>
                  </a:cubicBezTo>
                  <a:lnTo>
                    <a:pt x="51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454;p47"/>
            <p:cNvSpPr/>
            <p:nvPr/>
          </p:nvSpPr>
          <p:spPr>
            <a:xfrm>
              <a:off x="2898997" y="3304690"/>
              <a:ext cx="169842" cy="251562"/>
            </a:xfrm>
            <a:custGeom>
              <a:avLst/>
              <a:gdLst/>
              <a:ahLst/>
              <a:cxnLst/>
              <a:rect l="l" t="t" r="r" b="b"/>
              <a:pathLst>
                <a:path w="8407" h="12452" extrusionOk="0">
                  <a:moveTo>
                    <a:pt x="6005" y="4070"/>
                  </a:moveTo>
                  <a:lnTo>
                    <a:pt x="4137" y="10708"/>
                  </a:lnTo>
                  <a:lnTo>
                    <a:pt x="1835" y="9508"/>
                  </a:lnTo>
                  <a:lnTo>
                    <a:pt x="6005" y="4070"/>
                  </a:lnTo>
                  <a:close/>
                  <a:moveTo>
                    <a:pt x="7639" y="1"/>
                  </a:moveTo>
                  <a:cubicBezTo>
                    <a:pt x="7439" y="1"/>
                    <a:pt x="7206" y="101"/>
                    <a:pt x="7072" y="268"/>
                  </a:cubicBezTo>
                  <a:lnTo>
                    <a:pt x="167" y="9307"/>
                  </a:lnTo>
                  <a:cubicBezTo>
                    <a:pt x="67" y="9474"/>
                    <a:pt x="0" y="9708"/>
                    <a:pt x="67" y="9908"/>
                  </a:cubicBezTo>
                  <a:cubicBezTo>
                    <a:pt x="101" y="10108"/>
                    <a:pt x="234" y="10275"/>
                    <a:pt x="434" y="10375"/>
                  </a:cubicBezTo>
                  <a:lnTo>
                    <a:pt x="4270" y="12376"/>
                  </a:lnTo>
                  <a:cubicBezTo>
                    <a:pt x="4370" y="12426"/>
                    <a:pt x="4470" y="12451"/>
                    <a:pt x="4570" y="12451"/>
                  </a:cubicBezTo>
                  <a:cubicBezTo>
                    <a:pt x="4670" y="12451"/>
                    <a:pt x="4771" y="12426"/>
                    <a:pt x="4871" y="12376"/>
                  </a:cubicBezTo>
                  <a:cubicBezTo>
                    <a:pt x="5071" y="12310"/>
                    <a:pt x="5238" y="12143"/>
                    <a:pt x="5271" y="11943"/>
                  </a:cubicBezTo>
                  <a:lnTo>
                    <a:pt x="8340" y="901"/>
                  </a:lnTo>
                  <a:cubicBezTo>
                    <a:pt x="8406" y="568"/>
                    <a:pt x="8273" y="234"/>
                    <a:pt x="7973" y="68"/>
                  </a:cubicBezTo>
                  <a:cubicBezTo>
                    <a:pt x="7873" y="34"/>
                    <a:pt x="7739" y="1"/>
                    <a:pt x="7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455;p47"/>
            <p:cNvSpPr/>
            <p:nvPr/>
          </p:nvSpPr>
          <p:spPr>
            <a:xfrm>
              <a:off x="3822868" y="3380849"/>
              <a:ext cx="101093" cy="159721"/>
            </a:xfrm>
            <a:custGeom>
              <a:avLst/>
              <a:gdLst/>
              <a:ahLst/>
              <a:cxnLst/>
              <a:rect l="l" t="t" r="r" b="b"/>
              <a:pathLst>
                <a:path w="5004" h="7906" extrusionOk="0">
                  <a:moveTo>
                    <a:pt x="0" y="0"/>
                  </a:moveTo>
                  <a:lnTo>
                    <a:pt x="1501" y="7906"/>
                  </a:lnTo>
                  <a:lnTo>
                    <a:pt x="5004" y="6305"/>
                  </a:lnTo>
                  <a:lnTo>
                    <a:pt x="4537" y="4737"/>
                  </a:lnTo>
                  <a:lnTo>
                    <a:pt x="2869" y="5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456;p47"/>
            <p:cNvSpPr/>
            <p:nvPr/>
          </p:nvSpPr>
          <p:spPr>
            <a:xfrm>
              <a:off x="3776364" y="3304690"/>
              <a:ext cx="169176" cy="251562"/>
            </a:xfrm>
            <a:custGeom>
              <a:avLst/>
              <a:gdLst/>
              <a:ahLst/>
              <a:cxnLst/>
              <a:rect l="l" t="t" r="r" b="b"/>
              <a:pathLst>
                <a:path w="8374" h="12452" extrusionOk="0">
                  <a:moveTo>
                    <a:pt x="2369" y="4070"/>
                  </a:moveTo>
                  <a:lnTo>
                    <a:pt x="6538" y="9508"/>
                  </a:lnTo>
                  <a:lnTo>
                    <a:pt x="4203" y="10708"/>
                  </a:lnTo>
                  <a:lnTo>
                    <a:pt x="2369" y="4070"/>
                  </a:lnTo>
                  <a:close/>
                  <a:moveTo>
                    <a:pt x="701" y="1"/>
                  </a:moveTo>
                  <a:cubicBezTo>
                    <a:pt x="334" y="1"/>
                    <a:pt x="0" y="334"/>
                    <a:pt x="0" y="701"/>
                  </a:cubicBezTo>
                  <a:cubicBezTo>
                    <a:pt x="0" y="801"/>
                    <a:pt x="34" y="901"/>
                    <a:pt x="67" y="1002"/>
                  </a:cubicBezTo>
                  <a:lnTo>
                    <a:pt x="3069" y="11943"/>
                  </a:lnTo>
                  <a:cubicBezTo>
                    <a:pt x="3136" y="12143"/>
                    <a:pt x="3303" y="12310"/>
                    <a:pt x="3470" y="12376"/>
                  </a:cubicBezTo>
                  <a:cubicBezTo>
                    <a:pt x="3570" y="12426"/>
                    <a:pt x="3678" y="12451"/>
                    <a:pt x="3786" y="12451"/>
                  </a:cubicBezTo>
                  <a:cubicBezTo>
                    <a:pt x="3895" y="12451"/>
                    <a:pt x="4003" y="12426"/>
                    <a:pt x="4103" y="12376"/>
                  </a:cubicBezTo>
                  <a:lnTo>
                    <a:pt x="7939" y="10375"/>
                  </a:lnTo>
                  <a:cubicBezTo>
                    <a:pt x="8140" y="10275"/>
                    <a:pt x="8273" y="10108"/>
                    <a:pt x="8306" y="9908"/>
                  </a:cubicBezTo>
                  <a:cubicBezTo>
                    <a:pt x="8373" y="9708"/>
                    <a:pt x="8306" y="9474"/>
                    <a:pt x="8173" y="9307"/>
                  </a:cubicBezTo>
                  <a:lnTo>
                    <a:pt x="1268" y="268"/>
                  </a:lnTo>
                  <a:cubicBezTo>
                    <a:pt x="1135" y="101"/>
                    <a:pt x="934" y="1"/>
                    <a:pt x="734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457;p47"/>
            <p:cNvSpPr/>
            <p:nvPr/>
          </p:nvSpPr>
          <p:spPr>
            <a:xfrm>
              <a:off x="3994701" y="3287842"/>
              <a:ext cx="107154" cy="105154"/>
            </a:xfrm>
            <a:custGeom>
              <a:avLst/>
              <a:gdLst/>
              <a:ahLst/>
              <a:cxnLst/>
              <a:rect l="l" t="t" r="r" b="b"/>
              <a:pathLst>
                <a:path w="5304" h="5205" extrusionOk="0">
                  <a:moveTo>
                    <a:pt x="0" y="1"/>
                  </a:moveTo>
                  <a:lnTo>
                    <a:pt x="3036" y="5205"/>
                  </a:lnTo>
                  <a:lnTo>
                    <a:pt x="5304" y="3103"/>
                  </a:lnTo>
                  <a:lnTo>
                    <a:pt x="4203" y="2469"/>
                  </a:lnTo>
                  <a:lnTo>
                    <a:pt x="3303" y="33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458;p47"/>
            <p:cNvSpPr/>
            <p:nvPr/>
          </p:nvSpPr>
          <p:spPr>
            <a:xfrm>
              <a:off x="3928663" y="3227197"/>
              <a:ext cx="196126" cy="190065"/>
            </a:xfrm>
            <a:custGeom>
              <a:avLst/>
              <a:gdLst/>
              <a:ahLst/>
              <a:cxnLst/>
              <a:rect l="l" t="t" r="r" b="b"/>
              <a:pathLst>
                <a:path w="9708" h="9408" extrusionOk="0">
                  <a:moveTo>
                    <a:pt x="3436" y="3270"/>
                  </a:moveTo>
                  <a:lnTo>
                    <a:pt x="7872" y="6105"/>
                  </a:lnTo>
                  <a:lnTo>
                    <a:pt x="6505" y="7573"/>
                  </a:lnTo>
                  <a:lnTo>
                    <a:pt x="3436" y="3270"/>
                  </a:lnTo>
                  <a:close/>
                  <a:moveTo>
                    <a:pt x="701" y="1"/>
                  </a:moveTo>
                  <a:cubicBezTo>
                    <a:pt x="334" y="1"/>
                    <a:pt x="0" y="301"/>
                    <a:pt x="0" y="701"/>
                  </a:cubicBezTo>
                  <a:cubicBezTo>
                    <a:pt x="0" y="868"/>
                    <a:pt x="67" y="1035"/>
                    <a:pt x="200" y="1168"/>
                  </a:cubicBezTo>
                  <a:lnTo>
                    <a:pt x="5871" y="9107"/>
                  </a:lnTo>
                  <a:cubicBezTo>
                    <a:pt x="6004" y="9274"/>
                    <a:pt x="6205" y="9374"/>
                    <a:pt x="6405" y="9407"/>
                  </a:cubicBezTo>
                  <a:cubicBezTo>
                    <a:pt x="6605" y="9407"/>
                    <a:pt x="6838" y="9341"/>
                    <a:pt x="6972" y="9174"/>
                  </a:cubicBezTo>
                  <a:lnTo>
                    <a:pt x="9507" y="6439"/>
                  </a:lnTo>
                  <a:cubicBezTo>
                    <a:pt x="9640" y="6272"/>
                    <a:pt x="9707" y="6072"/>
                    <a:pt x="9674" y="5872"/>
                  </a:cubicBezTo>
                  <a:cubicBezTo>
                    <a:pt x="9640" y="5638"/>
                    <a:pt x="9540" y="5471"/>
                    <a:pt x="9340" y="5338"/>
                  </a:cubicBezTo>
                  <a:lnTo>
                    <a:pt x="1101" y="101"/>
                  </a:lnTo>
                  <a:cubicBezTo>
                    <a:pt x="1001" y="34"/>
                    <a:pt x="867" y="1"/>
                    <a:pt x="734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459;p47"/>
            <p:cNvSpPr/>
            <p:nvPr/>
          </p:nvSpPr>
          <p:spPr>
            <a:xfrm>
              <a:off x="2733891" y="3283802"/>
              <a:ext cx="124710" cy="116609"/>
            </a:xfrm>
            <a:custGeom>
              <a:avLst/>
              <a:gdLst/>
              <a:ahLst/>
              <a:cxnLst/>
              <a:rect l="l" t="t" r="r" b="b"/>
              <a:pathLst>
                <a:path w="6173" h="5772" extrusionOk="0">
                  <a:moveTo>
                    <a:pt x="6172" y="1"/>
                  </a:moveTo>
                  <a:lnTo>
                    <a:pt x="1" y="2803"/>
                  </a:lnTo>
                  <a:lnTo>
                    <a:pt x="2670" y="5772"/>
                  </a:lnTo>
                  <a:lnTo>
                    <a:pt x="3337" y="4671"/>
                  </a:lnTo>
                  <a:cubicBezTo>
                    <a:pt x="3203" y="4504"/>
                    <a:pt x="2269" y="3370"/>
                    <a:pt x="2269" y="3370"/>
                  </a:cubicBezTo>
                  <a:lnTo>
                    <a:pt x="6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460;p47"/>
            <p:cNvSpPr/>
            <p:nvPr/>
          </p:nvSpPr>
          <p:spPr>
            <a:xfrm>
              <a:off x="2719750" y="3227197"/>
              <a:ext cx="196793" cy="190065"/>
            </a:xfrm>
            <a:custGeom>
              <a:avLst/>
              <a:gdLst/>
              <a:ahLst/>
              <a:cxnLst/>
              <a:rect l="l" t="t" r="r" b="b"/>
              <a:pathLst>
                <a:path w="9741" h="9408" extrusionOk="0">
                  <a:moveTo>
                    <a:pt x="6272" y="3270"/>
                  </a:moveTo>
                  <a:lnTo>
                    <a:pt x="3203" y="7573"/>
                  </a:lnTo>
                  <a:lnTo>
                    <a:pt x="1835" y="6105"/>
                  </a:lnTo>
                  <a:lnTo>
                    <a:pt x="6272" y="3270"/>
                  </a:lnTo>
                  <a:close/>
                  <a:moveTo>
                    <a:pt x="8974" y="1"/>
                  </a:moveTo>
                  <a:cubicBezTo>
                    <a:pt x="8840" y="1"/>
                    <a:pt x="8707" y="34"/>
                    <a:pt x="8607" y="101"/>
                  </a:cubicBezTo>
                  <a:lnTo>
                    <a:pt x="367" y="5338"/>
                  </a:lnTo>
                  <a:cubicBezTo>
                    <a:pt x="167" y="5471"/>
                    <a:pt x="67" y="5638"/>
                    <a:pt x="34" y="5872"/>
                  </a:cubicBezTo>
                  <a:cubicBezTo>
                    <a:pt x="0" y="6072"/>
                    <a:pt x="67" y="6272"/>
                    <a:pt x="201" y="6439"/>
                  </a:cubicBezTo>
                  <a:lnTo>
                    <a:pt x="2736" y="9174"/>
                  </a:lnTo>
                  <a:cubicBezTo>
                    <a:pt x="2869" y="9341"/>
                    <a:pt x="3103" y="9407"/>
                    <a:pt x="3303" y="9407"/>
                  </a:cubicBezTo>
                  <a:cubicBezTo>
                    <a:pt x="3503" y="9407"/>
                    <a:pt x="3703" y="9274"/>
                    <a:pt x="3837" y="9107"/>
                  </a:cubicBezTo>
                  <a:lnTo>
                    <a:pt x="9574" y="1102"/>
                  </a:lnTo>
                  <a:cubicBezTo>
                    <a:pt x="9741" y="835"/>
                    <a:pt x="9741" y="468"/>
                    <a:pt x="9507" y="201"/>
                  </a:cubicBezTo>
                  <a:cubicBezTo>
                    <a:pt x="9374" y="67"/>
                    <a:pt x="9174" y="1"/>
                    <a:pt x="8974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8" name="Google Shape;3165;p72"/>
          <p:cNvGrpSpPr/>
          <p:nvPr/>
        </p:nvGrpSpPr>
        <p:grpSpPr>
          <a:xfrm>
            <a:off x="14567230" y="4822438"/>
            <a:ext cx="773178" cy="857346"/>
            <a:chOff x="4245566" y="3661836"/>
            <a:chExt cx="332779" cy="369005"/>
          </a:xfrm>
        </p:grpSpPr>
        <p:sp>
          <p:nvSpPr>
            <p:cNvPr id="69" name="Google Shape;3166;p72"/>
            <p:cNvSpPr/>
            <p:nvPr/>
          </p:nvSpPr>
          <p:spPr>
            <a:xfrm>
              <a:off x="4274677" y="3672982"/>
              <a:ext cx="270823" cy="258023"/>
            </a:xfrm>
            <a:custGeom>
              <a:avLst/>
              <a:gdLst/>
              <a:ahLst/>
              <a:cxnLst/>
              <a:rect l="l" t="t" r="r" b="b"/>
              <a:pathLst>
                <a:path w="14578" h="13889" extrusionOk="0">
                  <a:moveTo>
                    <a:pt x="12009" y="2035"/>
                  </a:moveTo>
                  <a:cubicBezTo>
                    <a:pt x="12210" y="2035"/>
                    <a:pt x="12210" y="2369"/>
                    <a:pt x="12009" y="2369"/>
                  </a:cubicBezTo>
                  <a:cubicBezTo>
                    <a:pt x="9834" y="2434"/>
                    <a:pt x="7658" y="2470"/>
                    <a:pt x="5492" y="2470"/>
                  </a:cubicBezTo>
                  <a:cubicBezTo>
                    <a:pt x="4303" y="2470"/>
                    <a:pt x="3117" y="2459"/>
                    <a:pt x="1936" y="2436"/>
                  </a:cubicBezTo>
                  <a:cubicBezTo>
                    <a:pt x="1802" y="2436"/>
                    <a:pt x="1802" y="2269"/>
                    <a:pt x="1936" y="2269"/>
                  </a:cubicBezTo>
                  <a:cubicBezTo>
                    <a:pt x="5271" y="2102"/>
                    <a:pt x="8640" y="2035"/>
                    <a:pt x="12009" y="2035"/>
                  </a:cubicBezTo>
                  <a:close/>
                  <a:moveTo>
                    <a:pt x="10110" y="4261"/>
                  </a:moveTo>
                  <a:cubicBezTo>
                    <a:pt x="10700" y="4261"/>
                    <a:pt x="11288" y="4264"/>
                    <a:pt x="11876" y="4270"/>
                  </a:cubicBezTo>
                  <a:cubicBezTo>
                    <a:pt x="12109" y="4270"/>
                    <a:pt x="12109" y="4604"/>
                    <a:pt x="11876" y="4604"/>
                  </a:cubicBezTo>
                  <a:cubicBezTo>
                    <a:pt x="10445" y="4694"/>
                    <a:pt x="8995" y="4730"/>
                    <a:pt x="7539" y="4730"/>
                  </a:cubicBezTo>
                  <a:cubicBezTo>
                    <a:pt x="5769" y="4730"/>
                    <a:pt x="3992" y="4677"/>
                    <a:pt x="2236" y="4604"/>
                  </a:cubicBezTo>
                  <a:cubicBezTo>
                    <a:pt x="2102" y="4604"/>
                    <a:pt x="2102" y="4370"/>
                    <a:pt x="2236" y="4370"/>
                  </a:cubicBezTo>
                  <a:cubicBezTo>
                    <a:pt x="4850" y="4316"/>
                    <a:pt x="7487" y="4261"/>
                    <a:pt x="10110" y="4261"/>
                  </a:cubicBezTo>
                  <a:close/>
                  <a:moveTo>
                    <a:pt x="3585" y="6554"/>
                  </a:moveTo>
                  <a:cubicBezTo>
                    <a:pt x="4652" y="6554"/>
                    <a:pt x="5746" y="6648"/>
                    <a:pt x="6806" y="6672"/>
                  </a:cubicBezTo>
                  <a:cubicBezTo>
                    <a:pt x="7640" y="6711"/>
                    <a:pt x="8586" y="6828"/>
                    <a:pt x="9508" y="6828"/>
                  </a:cubicBezTo>
                  <a:cubicBezTo>
                    <a:pt x="10172" y="6828"/>
                    <a:pt x="10822" y="6767"/>
                    <a:pt x="11409" y="6572"/>
                  </a:cubicBezTo>
                  <a:cubicBezTo>
                    <a:pt x="11425" y="6565"/>
                    <a:pt x="11441" y="6562"/>
                    <a:pt x="11457" y="6562"/>
                  </a:cubicBezTo>
                  <a:cubicBezTo>
                    <a:pt x="11599" y="6562"/>
                    <a:pt x="11693" y="6815"/>
                    <a:pt x="11542" y="6906"/>
                  </a:cubicBezTo>
                  <a:cubicBezTo>
                    <a:pt x="10983" y="7170"/>
                    <a:pt x="10352" y="7247"/>
                    <a:pt x="9704" y="7247"/>
                  </a:cubicBezTo>
                  <a:cubicBezTo>
                    <a:pt x="8884" y="7247"/>
                    <a:pt x="8037" y="7124"/>
                    <a:pt x="7273" y="7106"/>
                  </a:cubicBezTo>
                  <a:cubicBezTo>
                    <a:pt x="5638" y="7039"/>
                    <a:pt x="3937" y="7072"/>
                    <a:pt x="2336" y="6772"/>
                  </a:cubicBezTo>
                  <a:cubicBezTo>
                    <a:pt x="2236" y="6772"/>
                    <a:pt x="2269" y="6639"/>
                    <a:pt x="2369" y="6605"/>
                  </a:cubicBezTo>
                  <a:cubicBezTo>
                    <a:pt x="2768" y="6568"/>
                    <a:pt x="3175" y="6554"/>
                    <a:pt x="3585" y="6554"/>
                  </a:cubicBezTo>
                  <a:close/>
                  <a:moveTo>
                    <a:pt x="9039" y="9204"/>
                  </a:moveTo>
                  <a:cubicBezTo>
                    <a:pt x="9990" y="9204"/>
                    <a:pt x="10938" y="9224"/>
                    <a:pt x="11876" y="9274"/>
                  </a:cubicBezTo>
                  <a:cubicBezTo>
                    <a:pt x="12109" y="9307"/>
                    <a:pt x="12109" y="9607"/>
                    <a:pt x="11876" y="9607"/>
                  </a:cubicBezTo>
                  <a:cubicBezTo>
                    <a:pt x="10458" y="9713"/>
                    <a:pt x="9019" y="9750"/>
                    <a:pt x="7579" y="9750"/>
                  </a:cubicBezTo>
                  <a:cubicBezTo>
                    <a:pt x="5834" y="9750"/>
                    <a:pt x="4087" y="9696"/>
                    <a:pt x="2369" y="9641"/>
                  </a:cubicBezTo>
                  <a:cubicBezTo>
                    <a:pt x="2202" y="9641"/>
                    <a:pt x="2202" y="9407"/>
                    <a:pt x="2369" y="9407"/>
                  </a:cubicBezTo>
                  <a:cubicBezTo>
                    <a:pt x="4566" y="9314"/>
                    <a:pt x="6813" y="9204"/>
                    <a:pt x="9039" y="9204"/>
                  </a:cubicBezTo>
                  <a:close/>
                  <a:moveTo>
                    <a:pt x="7239" y="1"/>
                  </a:moveTo>
                  <a:cubicBezTo>
                    <a:pt x="4838" y="1"/>
                    <a:pt x="2403" y="201"/>
                    <a:pt x="1" y="201"/>
                  </a:cubicBezTo>
                  <a:cubicBezTo>
                    <a:pt x="34" y="234"/>
                    <a:pt x="34" y="267"/>
                    <a:pt x="34" y="301"/>
                  </a:cubicBezTo>
                  <a:cubicBezTo>
                    <a:pt x="101" y="2336"/>
                    <a:pt x="234" y="4370"/>
                    <a:pt x="368" y="6405"/>
                  </a:cubicBezTo>
                  <a:cubicBezTo>
                    <a:pt x="368" y="6405"/>
                    <a:pt x="368" y="6439"/>
                    <a:pt x="368" y="6472"/>
                  </a:cubicBezTo>
                  <a:cubicBezTo>
                    <a:pt x="434" y="7573"/>
                    <a:pt x="501" y="8640"/>
                    <a:pt x="568" y="9741"/>
                  </a:cubicBezTo>
                  <a:cubicBezTo>
                    <a:pt x="568" y="9774"/>
                    <a:pt x="568" y="9774"/>
                    <a:pt x="568" y="9808"/>
                  </a:cubicBezTo>
                  <a:cubicBezTo>
                    <a:pt x="1302" y="10308"/>
                    <a:pt x="2002" y="10842"/>
                    <a:pt x="2736" y="11342"/>
                  </a:cubicBezTo>
                  <a:cubicBezTo>
                    <a:pt x="3837" y="12109"/>
                    <a:pt x="5038" y="13143"/>
                    <a:pt x="6305" y="13710"/>
                  </a:cubicBezTo>
                  <a:cubicBezTo>
                    <a:pt x="6578" y="13834"/>
                    <a:pt x="6851" y="13888"/>
                    <a:pt x="7124" y="13888"/>
                  </a:cubicBezTo>
                  <a:cubicBezTo>
                    <a:pt x="8618" y="13888"/>
                    <a:pt x="10080" y="12250"/>
                    <a:pt x="11209" y="11375"/>
                  </a:cubicBezTo>
                  <a:cubicBezTo>
                    <a:pt x="11909" y="10808"/>
                    <a:pt x="12610" y="10275"/>
                    <a:pt x="13310" y="9708"/>
                  </a:cubicBezTo>
                  <a:cubicBezTo>
                    <a:pt x="13277" y="9708"/>
                    <a:pt x="13277" y="9674"/>
                    <a:pt x="13277" y="9641"/>
                  </a:cubicBezTo>
                  <a:cubicBezTo>
                    <a:pt x="13377" y="8106"/>
                    <a:pt x="13577" y="6605"/>
                    <a:pt x="13777" y="5104"/>
                  </a:cubicBezTo>
                  <a:cubicBezTo>
                    <a:pt x="14011" y="3536"/>
                    <a:pt x="14144" y="1869"/>
                    <a:pt x="14578" y="367"/>
                  </a:cubicBezTo>
                  <a:lnTo>
                    <a:pt x="14545" y="367"/>
                  </a:lnTo>
                  <a:cubicBezTo>
                    <a:pt x="12109" y="301"/>
                    <a:pt x="9674" y="34"/>
                    <a:pt x="7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3167;p72"/>
            <p:cNvSpPr/>
            <p:nvPr/>
          </p:nvSpPr>
          <p:spPr>
            <a:xfrm>
              <a:off x="4528130" y="3813651"/>
              <a:ext cx="24820" cy="34721"/>
            </a:xfrm>
            <a:custGeom>
              <a:avLst/>
              <a:gdLst/>
              <a:ahLst/>
              <a:cxnLst/>
              <a:rect l="l" t="t" r="r" b="b"/>
              <a:pathLst>
                <a:path w="1336" h="1869" extrusionOk="0">
                  <a:moveTo>
                    <a:pt x="301" y="1"/>
                  </a:moveTo>
                  <a:cubicBezTo>
                    <a:pt x="234" y="634"/>
                    <a:pt x="134" y="1235"/>
                    <a:pt x="1" y="1869"/>
                  </a:cubicBezTo>
                  <a:cubicBezTo>
                    <a:pt x="435" y="1535"/>
                    <a:pt x="835" y="1202"/>
                    <a:pt x="1268" y="868"/>
                  </a:cubicBezTo>
                  <a:cubicBezTo>
                    <a:pt x="1268" y="868"/>
                    <a:pt x="1302" y="835"/>
                    <a:pt x="1335" y="835"/>
                  </a:cubicBezTo>
                  <a:cubicBezTo>
                    <a:pt x="935" y="668"/>
                    <a:pt x="568" y="368"/>
                    <a:pt x="30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3168;p72"/>
            <p:cNvSpPr/>
            <p:nvPr/>
          </p:nvSpPr>
          <p:spPr>
            <a:xfrm>
              <a:off x="4471134" y="3842780"/>
              <a:ext cx="91717" cy="164857"/>
            </a:xfrm>
            <a:custGeom>
              <a:avLst/>
              <a:gdLst/>
              <a:ahLst/>
              <a:cxnLst/>
              <a:rect l="l" t="t" r="r" b="b"/>
              <a:pathLst>
                <a:path w="4937" h="8874" extrusionOk="0">
                  <a:moveTo>
                    <a:pt x="4437" y="0"/>
                  </a:moveTo>
                  <a:cubicBezTo>
                    <a:pt x="2969" y="1168"/>
                    <a:pt x="1468" y="2335"/>
                    <a:pt x="0" y="3503"/>
                  </a:cubicBezTo>
                  <a:cubicBezTo>
                    <a:pt x="967" y="4670"/>
                    <a:pt x="1901" y="5871"/>
                    <a:pt x="2902" y="7005"/>
                  </a:cubicBezTo>
                  <a:cubicBezTo>
                    <a:pt x="3402" y="7573"/>
                    <a:pt x="3936" y="8106"/>
                    <a:pt x="4470" y="8673"/>
                  </a:cubicBezTo>
                  <a:cubicBezTo>
                    <a:pt x="4537" y="8740"/>
                    <a:pt x="4603" y="8807"/>
                    <a:pt x="4670" y="8873"/>
                  </a:cubicBezTo>
                  <a:cubicBezTo>
                    <a:pt x="4803" y="8607"/>
                    <a:pt x="4870" y="8240"/>
                    <a:pt x="4870" y="7839"/>
                  </a:cubicBezTo>
                  <a:cubicBezTo>
                    <a:pt x="4937" y="5238"/>
                    <a:pt x="4603" y="2602"/>
                    <a:pt x="4437" y="0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3169;p72"/>
            <p:cNvSpPr/>
            <p:nvPr/>
          </p:nvSpPr>
          <p:spPr>
            <a:xfrm>
              <a:off x="4264775" y="3912186"/>
              <a:ext cx="286929" cy="107842"/>
            </a:xfrm>
            <a:custGeom>
              <a:avLst/>
              <a:gdLst/>
              <a:ahLst/>
              <a:cxnLst/>
              <a:rect l="l" t="t" r="r" b="b"/>
              <a:pathLst>
                <a:path w="15445" h="5805" extrusionOk="0">
                  <a:moveTo>
                    <a:pt x="10808" y="0"/>
                  </a:moveTo>
                  <a:cubicBezTo>
                    <a:pt x="10053" y="661"/>
                    <a:pt x="8911" y="1916"/>
                    <a:pt x="7889" y="1916"/>
                  </a:cubicBezTo>
                  <a:cubicBezTo>
                    <a:pt x="7827" y="1916"/>
                    <a:pt x="7766" y="1911"/>
                    <a:pt x="7706" y="1902"/>
                  </a:cubicBezTo>
                  <a:cubicBezTo>
                    <a:pt x="7038" y="1835"/>
                    <a:pt x="6271" y="1168"/>
                    <a:pt x="5738" y="834"/>
                  </a:cubicBezTo>
                  <a:cubicBezTo>
                    <a:pt x="5471" y="634"/>
                    <a:pt x="5204" y="467"/>
                    <a:pt x="4970" y="301"/>
                  </a:cubicBezTo>
                  <a:cubicBezTo>
                    <a:pt x="4303" y="1235"/>
                    <a:pt x="3403" y="2002"/>
                    <a:pt x="2602" y="2836"/>
                  </a:cubicBezTo>
                  <a:cubicBezTo>
                    <a:pt x="1735" y="3703"/>
                    <a:pt x="901" y="4637"/>
                    <a:pt x="0" y="5471"/>
                  </a:cubicBezTo>
                  <a:cubicBezTo>
                    <a:pt x="467" y="5805"/>
                    <a:pt x="1268" y="5805"/>
                    <a:pt x="1935" y="5805"/>
                  </a:cubicBezTo>
                  <a:cubicBezTo>
                    <a:pt x="2635" y="5805"/>
                    <a:pt x="3336" y="5805"/>
                    <a:pt x="4003" y="5771"/>
                  </a:cubicBezTo>
                  <a:lnTo>
                    <a:pt x="14644" y="5771"/>
                  </a:lnTo>
                  <a:cubicBezTo>
                    <a:pt x="14977" y="5738"/>
                    <a:pt x="15244" y="5671"/>
                    <a:pt x="15411" y="5571"/>
                  </a:cubicBezTo>
                  <a:cubicBezTo>
                    <a:pt x="15411" y="5538"/>
                    <a:pt x="15444" y="5504"/>
                    <a:pt x="15444" y="5504"/>
                  </a:cubicBezTo>
                  <a:cubicBezTo>
                    <a:pt x="15211" y="5104"/>
                    <a:pt x="14277" y="4370"/>
                    <a:pt x="14043" y="4103"/>
                  </a:cubicBezTo>
                  <a:cubicBezTo>
                    <a:pt x="13610" y="3670"/>
                    <a:pt x="13210" y="3203"/>
                    <a:pt x="12809" y="2702"/>
                  </a:cubicBezTo>
                  <a:cubicBezTo>
                    <a:pt x="12109" y="1835"/>
                    <a:pt x="11408" y="934"/>
                    <a:pt x="10808" y="0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3170;p72"/>
            <p:cNvSpPr/>
            <p:nvPr/>
          </p:nvSpPr>
          <p:spPr>
            <a:xfrm>
              <a:off x="4253610" y="3841536"/>
              <a:ext cx="96696" cy="167959"/>
            </a:xfrm>
            <a:custGeom>
              <a:avLst/>
              <a:gdLst/>
              <a:ahLst/>
              <a:cxnLst/>
              <a:rect l="l" t="t" r="r" b="b"/>
              <a:pathLst>
                <a:path w="5205" h="9041" extrusionOk="0">
                  <a:moveTo>
                    <a:pt x="34" y="1"/>
                  </a:moveTo>
                  <a:lnTo>
                    <a:pt x="34" y="1"/>
                  </a:lnTo>
                  <a:cubicBezTo>
                    <a:pt x="167" y="2769"/>
                    <a:pt x="1" y="5571"/>
                    <a:pt x="167" y="8340"/>
                  </a:cubicBezTo>
                  <a:cubicBezTo>
                    <a:pt x="167" y="8640"/>
                    <a:pt x="234" y="8874"/>
                    <a:pt x="368" y="9041"/>
                  </a:cubicBezTo>
                  <a:cubicBezTo>
                    <a:pt x="1135" y="8073"/>
                    <a:pt x="2002" y="7173"/>
                    <a:pt x="2836" y="6272"/>
                  </a:cubicBezTo>
                  <a:cubicBezTo>
                    <a:pt x="3603" y="5471"/>
                    <a:pt x="4337" y="4537"/>
                    <a:pt x="5204" y="3870"/>
                  </a:cubicBezTo>
                  <a:cubicBezTo>
                    <a:pt x="4804" y="3603"/>
                    <a:pt x="4370" y="3303"/>
                    <a:pt x="3970" y="3036"/>
                  </a:cubicBezTo>
                  <a:cubicBezTo>
                    <a:pt x="2603" y="2069"/>
                    <a:pt x="1268" y="1102"/>
                    <a:pt x="34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3171;p72"/>
            <p:cNvSpPr/>
            <p:nvPr/>
          </p:nvSpPr>
          <p:spPr>
            <a:xfrm>
              <a:off x="4252365" y="3803731"/>
              <a:ext cx="25433" cy="45886"/>
            </a:xfrm>
            <a:custGeom>
              <a:avLst/>
              <a:gdLst/>
              <a:ahLst/>
              <a:cxnLst/>
              <a:rect l="l" t="t" r="r" b="b"/>
              <a:pathLst>
                <a:path w="1369" h="2470" extrusionOk="0">
                  <a:moveTo>
                    <a:pt x="1068" y="1"/>
                  </a:moveTo>
                  <a:cubicBezTo>
                    <a:pt x="902" y="201"/>
                    <a:pt x="701" y="435"/>
                    <a:pt x="535" y="635"/>
                  </a:cubicBezTo>
                  <a:cubicBezTo>
                    <a:pt x="368" y="902"/>
                    <a:pt x="234" y="1269"/>
                    <a:pt x="1" y="1502"/>
                  </a:cubicBezTo>
                  <a:cubicBezTo>
                    <a:pt x="1" y="1502"/>
                    <a:pt x="34" y="1535"/>
                    <a:pt x="34" y="1535"/>
                  </a:cubicBezTo>
                  <a:cubicBezTo>
                    <a:pt x="501" y="1836"/>
                    <a:pt x="935" y="2136"/>
                    <a:pt x="1369" y="2469"/>
                  </a:cubicBezTo>
                  <a:cubicBezTo>
                    <a:pt x="1269" y="1669"/>
                    <a:pt x="1168" y="835"/>
                    <a:pt x="1068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3172;p72"/>
            <p:cNvSpPr/>
            <p:nvPr/>
          </p:nvSpPr>
          <p:spPr>
            <a:xfrm>
              <a:off x="4245566" y="3661836"/>
              <a:ext cx="332779" cy="369005"/>
            </a:xfrm>
            <a:custGeom>
              <a:avLst/>
              <a:gdLst/>
              <a:ahLst/>
              <a:cxnLst/>
              <a:rect l="l" t="t" r="r" b="b"/>
              <a:pathLst>
                <a:path w="17913" h="19863" extrusionOk="0">
                  <a:moveTo>
                    <a:pt x="15511" y="8173"/>
                  </a:moveTo>
                  <a:cubicBezTo>
                    <a:pt x="15778" y="8540"/>
                    <a:pt x="16145" y="8840"/>
                    <a:pt x="16545" y="9007"/>
                  </a:cubicBezTo>
                  <a:cubicBezTo>
                    <a:pt x="16512" y="9007"/>
                    <a:pt x="16512" y="9040"/>
                    <a:pt x="16478" y="9040"/>
                  </a:cubicBezTo>
                  <a:cubicBezTo>
                    <a:pt x="16045" y="9374"/>
                    <a:pt x="15645" y="9707"/>
                    <a:pt x="15211" y="10041"/>
                  </a:cubicBezTo>
                  <a:cubicBezTo>
                    <a:pt x="15344" y="9407"/>
                    <a:pt x="15411" y="8806"/>
                    <a:pt x="15511" y="8173"/>
                  </a:cubicBezTo>
                  <a:close/>
                  <a:moveTo>
                    <a:pt x="1434" y="7639"/>
                  </a:moveTo>
                  <a:cubicBezTo>
                    <a:pt x="1534" y="8473"/>
                    <a:pt x="1635" y="9273"/>
                    <a:pt x="1735" y="10107"/>
                  </a:cubicBezTo>
                  <a:cubicBezTo>
                    <a:pt x="1301" y="9807"/>
                    <a:pt x="867" y="9474"/>
                    <a:pt x="434" y="9173"/>
                  </a:cubicBezTo>
                  <a:lnTo>
                    <a:pt x="400" y="9173"/>
                  </a:lnTo>
                  <a:cubicBezTo>
                    <a:pt x="400" y="9173"/>
                    <a:pt x="400" y="9140"/>
                    <a:pt x="367" y="9140"/>
                  </a:cubicBezTo>
                  <a:cubicBezTo>
                    <a:pt x="600" y="8907"/>
                    <a:pt x="734" y="8540"/>
                    <a:pt x="934" y="8306"/>
                  </a:cubicBezTo>
                  <a:cubicBezTo>
                    <a:pt x="1101" y="8073"/>
                    <a:pt x="1268" y="7839"/>
                    <a:pt x="1434" y="7639"/>
                  </a:cubicBezTo>
                  <a:close/>
                  <a:moveTo>
                    <a:pt x="8806" y="601"/>
                  </a:moveTo>
                  <a:cubicBezTo>
                    <a:pt x="11241" y="634"/>
                    <a:pt x="13676" y="901"/>
                    <a:pt x="16112" y="967"/>
                  </a:cubicBezTo>
                  <a:lnTo>
                    <a:pt x="16178" y="967"/>
                  </a:lnTo>
                  <a:cubicBezTo>
                    <a:pt x="15711" y="2469"/>
                    <a:pt x="15578" y="4136"/>
                    <a:pt x="15344" y="5671"/>
                  </a:cubicBezTo>
                  <a:cubicBezTo>
                    <a:pt x="15144" y="7205"/>
                    <a:pt x="14944" y="8706"/>
                    <a:pt x="14844" y="10207"/>
                  </a:cubicBezTo>
                  <a:cubicBezTo>
                    <a:pt x="14844" y="10274"/>
                    <a:pt x="14844" y="10274"/>
                    <a:pt x="14877" y="10308"/>
                  </a:cubicBezTo>
                  <a:cubicBezTo>
                    <a:pt x="14177" y="10875"/>
                    <a:pt x="13476" y="11408"/>
                    <a:pt x="12776" y="11975"/>
                  </a:cubicBezTo>
                  <a:cubicBezTo>
                    <a:pt x="11676" y="12850"/>
                    <a:pt x="10193" y="14488"/>
                    <a:pt x="8693" y="14488"/>
                  </a:cubicBezTo>
                  <a:cubicBezTo>
                    <a:pt x="8419" y="14488"/>
                    <a:pt x="8145" y="14434"/>
                    <a:pt x="7872" y="14310"/>
                  </a:cubicBezTo>
                  <a:cubicBezTo>
                    <a:pt x="6605" y="13743"/>
                    <a:pt x="5404" y="12709"/>
                    <a:pt x="4303" y="11942"/>
                  </a:cubicBezTo>
                  <a:cubicBezTo>
                    <a:pt x="3569" y="11442"/>
                    <a:pt x="2869" y="10908"/>
                    <a:pt x="2135" y="10408"/>
                  </a:cubicBezTo>
                  <a:cubicBezTo>
                    <a:pt x="2135" y="10374"/>
                    <a:pt x="2168" y="10374"/>
                    <a:pt x="2168" y="10341"/>
                  </a:cubicBezTo>
                  <a:cubicBezTo>
                    <a:pt x="2102" y="9240"/>
                    <a:pt x="2001" y="8173"/>
                    <a:pt x="1935" y="7072"/>
                  </a:cubicBezTo>
                  <a:cubicBezTo>
                    <a:pt x="1935" y="7039"/>
                    <a:pt x="1935" y="7005"/>
                    <a:pt x="1935" y="7005"/>
                  </a:cubicBezTo>
                  <a:cubicBezTo>
                    <a:pt x="1801" y="4970"/>
                    <a:pt x="1668" y="2936"/>
                    <a:pt x="1601" y="901"/>
                  </a:cubicBezTo>
                  <a:cubicBezTo>
                    <a:pt x="1601" y="867"/>
                    <a:pt x="1601" y="834"/>
                    <a:pt x="1568" y="801"/>
                  </a:cubicBezTo>
                  <a:cubicBezTo>
                    <a:pt x="4003" y="801"/>
                    <a:pt x="6405" y="601"/>
                    <a:pt x="8806" y="601"/>
                  </a:cubicBezTo>
                  <a:close/>
                  <a:moveTo>
                    <a:pt x="16579" y="9740"/>
                  </a:moveTo>
                  <a:cubicBezTo>
                    <a:pt x="16745" y="12342"/>
                    <a:pt x="17046" y="14978"/>
                    <a:pt x="17012" y="17579"/>
                  </a:cubicBezTo>
                  <a:cubicBezTo>
                    <a:pt x="17012" y="17980"/>
                    <a:pt x="16945" y="18347"/>
                    <a:pt x="16845" y="18613"/>
                  </a:cubicBezTo>
                  <a:cubicBezTo>
                    <a:pt x="16745" y="18547"/>
                    <a:pt x="16679" y="18480"/>
                    <a:pt x="16612" y="18413"/>
                  </a:cubicBezTo>
                  <a:cubicBezTo>
                    <a:pt x="16078" y="17846"/>
                    <a:pt x="15578" y="17313"/>
                    <a:pt x="15044" y="16745"/>
                  </a:cubicBezTo>
                  <a:cubicBezTo>
                    <a:pt x="14043" y="15611"/>
                    <a:pt x="13109" y="14410"/>
                    <a:pt x="12142" y="13243"/>
                  </a:cubicBezTo>
                  <a:cubicBezTo>
                    <a:pt x="13610" y="12075"/>
                    <a:pt x="15111" y="10908"/>
                    <a:pt x="16579" y="9740"/>
                  </a:cubicBezTo>
                  <a:close/>
                  <a:moveTo>
                    <a:pt x="467" y="9674"/>
                  </a:moveTo>
                  <a:lnTo>
                    <a:pt x="467" y="9674"/>
                  </a:lnTo>
                  <a:cubicBezTo>
                    <a:pt x="1701" y="10775"/>
                    <a:pt x="3036" y="11742"/>
                    <a:pt x="4403" y="12709"/>
                  </a:cubicBezTo>
                  <a:cubicBezTo>
                    <a:pt x="4803" y="12976"/>
                    <a:pt x="5237" y="13276"/>
                    <a:pt x="5637" y="13543"/>
                  </a:cubicBezTo>
                  <a:cubicBezTo>
                    <a:pt x="4770" y="14210"/>
                    <a:pt x="4036" y="15144"/>
                    <a:pt x="3269" y="15945"/>
                  </a:cubicBezTo>
                  <a:cubicBezTo>
                    <a:pt x="2435" y="16846"/>
                    <a:pt x="1568" y="17746"/>
                    <a:pt x="801" y="18714"/>
                  </a:cubicBezTo>
                  <a:cubicBezTo>
                    <a:pt x="701" y="18547"/>
                    <a:pt x="600" y="18313"/>
                    <a:pt x="600" y="18013"/>
                  </a:cubicBezTo>
                  <a:cubicBezTo>
                    <a:pt x="434" y="15244"/>
                    <a:pt x="600" y="12442"/>
                    <a:pt x="467" y="9674"/>
                  </a:cubicBezTo>
                  <a:close/>
                  <a:moveTo>
                    <a:pt x="11875" y="13476"/>
                  </a:moveTo>
                  <a:cubicBezTo>
                    <a:pt x="12476" y="14410"/>
                    <a:pt x="13143" y="15311"/>
                    <a:pt x="13843" y="16178"/>
                  </a:cubicBezTo>
                  <a:cubicBezTo>
                    <a:pt x="14244" y="16679"/>
                    <a:pt x="14677" y="17146"/>
                    <a:pt x="15077" y="17579"/>
                  </a:cubicBezTo>
                  <a:cubicBezTo>
                    <a:pt x="15311" y="17846"/>
                    <a:pt x="16245" y="18580"/>
                    <a:pt x="16478" y="18980"/>
                  </a:cubicBezTo>
                  <a:cubicBezTo>
                    <a:pt x="16478" y="19014"/>
                    <a:pt x="16445" y="19014"/>
                    <a:pt x="16445" y="19047"/>
                  </a:cubicBezTo>
                  <a:cubicBezTo>
                    <a:pt x="16278" y="19147"/>
                    <a:pt x="16011" y="19214"/>
                    <a:pt x="15678" y="19247"/>
                  </a:cubicBezTo>
                  <a:lnTo>
                    <a:pt x="5037" y="19247"/>
                  </a:lnTo>
                  <a:cubicBezTo>
                    <a:pt x="4370" y="19247"/>
                    <a:pt x="3669" y="19281"/>
                    <a:pt x="2969" y="19281"/>
                  </a:cubicBezTo>
                  <a:cubicBezTo>
                    <a:pt x="2302" y="19281"/>
                    <a:pt x="1501" y="19281"/>
                    <a:pt x="1034" y="18947"/>
                  </a:cubicBezTo>
                  <a:cubicBezTo>
                    <a:pt x="1935" y="18113"/>
                    <a:pt x="2769" y="17179"/>
                    <a:pt x="3636" y="16312"/>
                  </a:cubicBezTo>
                  <a:cubicBezTo>
                    <a:pt x="4437" y="15478"/>
                    <a:pt x="5337" y="14711"/>
                    <a:pt x="6004" y="13777"/>
                  </a:cubicBezTo>
                  <a:cubicBezTo>
                    <a:pt x="6271" y="13943"/>
                    <a:pt x="6505" y="14110"/>
                    <a:pt x="6772" y="14277"/>
                  </a:cubicBezTo>
                  <a:cubicBezTo>
                    <a:pt x="7305" y="14644"/>
                    <a:pt x="8072" y="15311"/>
                    <a:pt x="8740" y="15378"/>
                  </a:cubicBezTo>
                  <a:cubicBezTo>
                    <a:pt x="8802" y="15387"/>
                    <a:pt x="8865" y="15392"/>
                    <a:pt x="8928" y="15392"/>
                  </a:cubicBezTo>
                  <a:cubicBezTo>
                    <a:pt x="9975" y="15392"/>
                    <a:pt x="11089" y="14137"/>
                    <a:pt x="11875" y="13476"/>
                  </a:cubicBezTo>
                  <a:close/>
                  <a:moveTo>
                    <a:pt x="8806" y="0"/>
                  </a:moveTo>
                  <a:cubicBezTo>
                    <a:pt x="6338" y="0"/>
                    <a:pt x="3836" y="33"/>
                    <a:pt x="1434" y="467"/>
                  </a:cubicBezTo>
                  <a:cubicBezTo>
                    <a:pt x="1334" y="500"/>
                    <a:pt x="1301" y="567"/>
                    <a:pt x="1301" y="667"/>
                  </a:cubicBezTo>
                  <a:cubicBezTo>
                    <a:pt x="1168" y="667"/>
                    <a:pt x="1067" y="734"/>
                    <a:pt x="1067" y="901"/>
                  </a:cubicBezTo>
                  <a:cubicBezTo>
                    <a:pt x="1101" y="2936"/>
                    <a:pt x="1201" y="4970"/>
                    <a:pt x="1401" y="7005"/>
                  </a:cubicBezTo>
                  <a:cubicBezTo>
                    <a:pt x="1067" y="7305"/>
                    <a:pt x="801" y="7639"/>
                    <a:pt x="567" y="8006"/>
                  </a:cubicBezTo>
                  <a:cubicBezTo>
                    <a:pt x="367" y="8306"/>
                    <a:pt x="33" y="8773"/>
                    <a:pt x="100" y="9173"/>
                  </a:cubicBezTo>
                  <a:lnTo>
                    <a:pt x="133" y="9173"/>
                  </a:lnTo>
                  <a:cubicBezTo>
                    <a:pt x="100" y="9207"/>
                    <a:pt x="100" y="9240"/>
                    <a:pt x="100" y="9273"/>
                  </a:cubicBezTo>
                  <a:cubicBezTo>
                    <a:pt x="0" y="11141"/>
                    <a:pt x="33" y="13043"/>
                    <a:pt x="33" y="14944"/>
                  </a:cubicBezTo>
                  <a:cubicBezTo>
                    <a:pt x="33" y="15945"/>
                    <a:pt x="0" y="16979"/>
                    <a:pt x="67" y="18013"/>
                  </a:cubicBezTo>
                  <a:cubicBezTo>
                    <a:pt x="67" y="18413"/>
                    <a:pt x="67" y="18880"/>
                    <a:pt x="300" y="19214"/>
                  </a:cubicBezTo>
                  <a:cubicBezTo>
                    <a:pt x="641" y="19754"/>
                    <a:pt x="1317" y="19862"/>
                    <a:pt x="1991" y="19862"/>
                  </a:cubicBezTo>
                  <a:cubicBezTo>
                    <a:pt x="2440" y="19862"/>
                    <a:pt x="2889" y="19814"/>
                    <a:pt x="3236" y="19814"/>
                  </a:cubicBezTo>
                  <a:lnTo>
                    <a:pt x="14911" y="19814"/>
                  </a:lnTo>
                  <a:cubicBezTo>
                    <a:pt x="15114" y="19814"/>
                    <a:pt x="15321" y="19820"/>
                    <a:pt x="15525" y="19820"/>
                  </a:cubicBezTo>
                  <a:cubicBezTo>
                    <a:pt x="16288" y="19820"/>
                    <a:pt x="17010" y="19737"/>
                    <a:pt x="17379" y="18947"/>
                  </a:cubicBezTo>
                  <a:cubicBezTo>
                    <a:pt x="17913" y="17846"/>
                    <a:pt x="17546" y="16278"/>
                    <a:pt x="17479" y="15144"/>
                  </a:cubicBezTo>
                  <a:cubicBezTo>
                    <a:pt x="17346" y="13176"/>
                    <a:pt x="17246" y="11208"/>
                    <a:pt x="17112" y="9273"/>
                  </a:cubicBezTo>
                  <a:cubicBezTo>
                    <a:pt x="17079" y="9173"/>
                    <a:pt x="17046" y="9107"/>
                    <a:pt x="16979" y="9073"/>
                  </a:cubicBezTo>
                  <a:cubicBezTo>
                    <a:pt x="17046" y="9007"/>
                    <a:pt x="17046" y="8907"/>
                    <a:pt x="16945" y="8840"/>
                  </a:cubicBezTo>
                  <a:cubicBezTo>
                    <a:pt x="16478" y="8540"/>
                    <a:pt x="16112" y="8206"/>
                    <a:pt x="15811" y="7739"/>
                  </a:cubicBezTo>
                  <a:cubicBezTo>
                    <a:pt x="15778" y="7672"/>
                    <a:pt x="15678" y="7639"/>
                    <a:pt x="15611" y="7639"/>
                  </a:cubicBezTo>
                  <a:cubicBezTo>
                    <a:pt x="15745" y="6872"/>
                    <a:pt x="15845" y="6105"/>
                    <a:pt x="15978" y="5337"/>
                  </a:cubicBezTo>
                  <a:cubicBezTo>
                    <a:pt x="16212" y="3836"/>
                    <a:pt x="16579" y="2335"/>
                    <a:pt x="16645" y="834"/>
                  </a:cubicBezTo>
                  <a:cubicBezTo>
                    <a:pt x="16645" y="695"/>
                    <a:pt x="16553" y="626"/>
                    <a:pt x="16445" y="626"/>
                  </a:cubicBezTo>
                  <a:cubicBezTo>
                    <a:pt x="16423" y="626"/>
                    <a:pt x="16401" y="628"/>
                    <a:pt x="16378" y="634"/>
                  </a:cubicBezTo>
                  <a:cubicBezTo>
                    <a:pt x="16345" y="534"/>
                    <a:pt x="16312" y="467"/>
                    <a:pt x="16212" y="434"/>
                  </a:cubicBezTo>
                  <a:cubicBezTo>
                    <a:pt x="13777" y="33"/>
                    <a:pt x="11241" y="33"/>
                    <a:pt x="880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3173;p72"/>
            <p:cNvSpPr/>
            <p:nvPr/>
          </p:nvSpPr>
          <p:spPr>
            <a:xfrm>
              <a:off x="4308154" y="3710787"/>
              <a:ext cx="193355" cy="8100"/>
            </a:xfrm>
            <a:custGeom>
              <a:avLst/>
              <a:gdLst/>
              <a:ahLst/>
              <a:cxnLst/>
              <a:rect l="l" t="t" r="r" b="b"/>
              <a:pathLst>
                <a:path w="10408" h="436" extrusionOk="0">
                  <a:moveTo>
                    <a:pt x="10207" y="0"/>
                  </a:moveTo>
                  <a:cubicBezTo>
                    <a:pt x="6838" y="0"/>
                    <a:pt x="3469" y="67"/>
                    <a:pt x="134" y="234"/>
                  </a:cubicBezTo>
                  <a:cubicBezTo>
                    <a:pt x="0" y="234"/>
                    <a:pt x="0" y="401"/>
                    <a:pt x="134" y="401"/>
                  </a:cubicBezTo>
                  <a:cubicBezTo>
                    <a:pt x="1315" y="424"/>
                    <a:pt x="2501" y="435"/>
                    <a:pt x="3690" y="435"/>
                  </a:cubicBezTo>
                  <a:cubicBezTo>
                    <a:pt x="5856" y="435"/>
                    <a:pt x="8032" y="399"/>
                    <a:pt x="10207" y="334"/>
                  </a:cubicBezTo>
                  <a:cubicBezTo>
                    <a:pt x="10408" y="334"/>
                    <a:pt x="10408" y="0"/>
                    <a:pt x="10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3174;p72"/>
            <p:cNvSpPr/>
            <p:nvPr/>
          </p:nvSpPr>
          <p:spPr>
            <a:xfrm>
              <a:off x="4313727" y="3752141"/>
              <a:ext cx="185924" cy="8731"/>
            </a:xfrm>
            <a:custGeom>
              <a:avLst/>
              <a:gdLst/>
              <a:ahLst/>
              <a:cxnLst/>
              <a:rect l="l" t="t" r="r" b="b"/>
              <a:pathLst>
                <a:path w="10008" h="470" extrusionOk="0">
                  <a:moveTo>
                    <a:pt x="8008" y="0"/>
                  </a:moveTo>
                  <a:cubicBezTo>
                    <a:pt x="5385" y="0"/>
                    <a:pt x="2748" y="55"/>
                    <a:pt x="134" y="109"/>
                  </a:cubicBezTo>
                  <a:cubicBezTo>
                    <a:pt x="0" y="109"/>
                    <a:pt x="0" y="343"/>
                    <a:pt x="134" y="343"/>
                  </a:cubicBezTo>
                  <a:cubicBezTo>
                    <a:pt x="1890" y="416"/>
                    <a:pt x="3667" y="469"/>
                    <a:pt x="5437" y="469"/>
                  </a:cubicBezTo>
                  <a:cubicBezTo>
                    <a:pt x="6893" y="469"/>
                    <a:pt x="8343" y="433"/>
                    <a:pt x="9774" y="343"/>
                  </a:cubicBezTo>
                  <a:cubicBezTo>
                    <a:pt x="10007" y="343"/>
                    <a:pt x="10007" y="9"/>
                    <a:pt x="9774" y="9"/>
                  </a:cubicBezTo>
                  <a:cubicBezTo>
                    <a:pt x="9186" y="3"/>
                    <a:pt x="8598" y="0"/>
                    <a:pt x="80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3175;p72"/>
            <p:cNvSpPr/>
            <p:nvPr/>
          </p:nvSpPr>
          <p:spPr>
            <a:xfrm>
              <a:off x="4315585" y="3843951"/>
              <a:ext cx="184066" cy="10292"/>
            </a:xfrm>
            <a:custGeom>
              <a:avLst/>
              <a:gdLst/>
              <a:ahLst/>
              <a:cxnLst/>
              <a:rect l="l" t="t" r="r" b="b"/>
              <a:pathLst>
                <a:path w="9908" h="554" extrusionOk="0">
                  <a:moveTo>
                    <a:pt x="6837" y="1"/>
                  </a:moveTo>
                  <a:cubicBezTo>
                    <a:pt x="4611" y="1"/>
                    <a:pt x="2364" y="111"/>
                    <a:pt x="167" y="204"/>
                  </a:cubicBezTo>
                  <a:cubicBezTo>
                    <a:pt x="0" y="204"/>
                    <a:pt x="0" y="438"/>
                    <a:pt x="167" y="438"/>
                  </a:cubicBezTo>
                  <a:cubicBezTo>
                    <a:pt x="1978" y="496"/>
                    <a:pt x="3821" y="553"/>
                    <a:pt x="5660" y="553"/>
                  </a:cubicBezTo>
                  <a:cubicBezTo>
                    <a:pt x="7006" y="553"/>
                    <a:pt x="8349" y="522"/>
                    <a:pt x="9674" y="438"/>
                  </a:cubicBezTo>
                  <a:cubicBezTo>
                    <a:pt x="9907" y="404"/>
                    <a:pt x="9907" y="104"/>
                    <a:pt x="9674" y="71"/>
                  </a:cubicBezTo>
                  <a:cubicBezTo>
                    <a:pt x="8736" y="21"/>
                    <a:pt x="7788" y="1"/>
                    <a:pt x="68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3176;p72"/>
            <p:cNvSpPr/>
            <p:nvPr/>
          </p:nvSpPr>
          <p:spPr>
            <a:xfrm>
              <a:off x="4316198" y="3794628"/>
              <a:ext cx="175650" cy="12577"/>
            </a:xfrm>
            <a:custGeom>
              <a:avLst/>
              <a:gdLst/>
              <a:ahLst/>
              <a:cxnLst/>
              <a:rect l="l" t="t" r="r" b="b"/>
              <a:pathLst>
                <a:path w="9455" h="677" extrusionOk="0">
                  <a:moveTo>
                    <a:pt x="1492" y="0"/>
                  </a:moveTo>
                  <a:cubicBezTo>
                    <a:pt x="1033" y="0"/>
                    <a:pt x="579" y="16"/>
                    <a:pt x="134" y="57"/>
                  </a:cubicBezTo>
                  <a:cubicBezTo>
                    <a:pt x="34" y="91"/>
                    <a:pt x="1" y="191"/>
                    <a:pt x="101" y="224"/>
                  </a:cubicBezTo>
                  <a:cubicBezTo>
                    <a:pt x="1702" y="524"/>
                    <a:pt x="3403" y="458"/>
                    <a:pt x="5038" y="524"/>
                  </a:cubicBezTo>
                  <a:cubicBezTo>
                    <a:pt x="5785" y="561"/>
                    <a:pt x="6611" y="677"/>
                    <a:pt x="7409" y="677"/>
                  </a:cubicBezTo>
                  <a:cubicBezTo>
                    <a:pt x="8071" y="677"/>
                    <a:pt x="8714" y="597"/>
                    <a:pt x="9274" y="324"/>
                  </a:cubicBezTo>
                  <a:cubicBezTo>
                    <a:pt x="9454" y="264"/>
                    <a:pt x="9364" y="14"/>
                    <a:pt x="9198" y="14"/>
                  </a:cubicBezTo>
                  <a:cubicBezTo>
                    <a:pt x="9180" y="14"/>
                    <a:pt x="9160" y="17"/>
                    <a:pt x="9141" y="24"/>
                  </a:cubicBezTo>
                  <a:cubicBezTo>
                    <a:pt x="8568" y="219"/>
                    <a:pt x="7925" y="280"/>
                    <a:pt x="7266" y="280"/>
                  </a:cubicBezTo>
                  <a:cubicBezTo>
                    <a:pt x="6351" y="280"/>
                    <a:pt x="5405" y="163"/>
                    <a:pt x="4571" y="124"/>
                  </a:cubicBezTo>
                  <a:cubicBezTo>
                    <a:pt x="3558" y="78"/>
                    <a:pt x="2514" y="0"/>
                    <a:pt x="14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32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2793097" y="8741402"/>
            <a:ext cx="1865037" cy="1761191"/>
          </a:xfrm>
          <a:prstGeom prst="rect">
            <a:avLst/>
          </a:prstGeom>
        </p:spPr>
      </p:pic>
      <p:sp>
        <p:nvSpPr>
          <p:cNvPr id="133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2801084" y="6116146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134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3416637" y="1634244"/>
            <a:ext cx="2997640" cy="149882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_teacher"/>
          <p:cNvSpPr/>
          <p:nvPr/>
        </p:nvSpPr>
        <p:spPr>
          <a:xfrm>
            <a:off x="12551755" y="8967011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36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682663" y="8554712"/>
            <a:ext cx="1647452" cy="1647455"/>
          </a:xfrm>
          <a:prstGeom prst="rect">
            <a:avLst/>
          </a:prstGeom>
          <a:noFill/>
        </p:spPr>
      </p:pic>
      <p:pic>
        <p:nvPicPr>
          <p:cNvPr id="137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971521" y="8498117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مجموعة 1"/>
          <p:cNvGrpSpPr/>
          <p:nvPr/>
        </p:nvGrpSpPr>
        <p:grpSpPr>
          <a:xfrm>
            <a:off x="-76200" y="2019300"/>
            <a:ext cx="10519200" cy="1686259"/>
            <a:chOff x="-381000" y="2489215"/>
            <a:chExt cx="10519200" cy="1686259"/>
          </a:xfrm>
        </p:grpSpPr>
        <p:sp>
          <p:nvSpPr>
            <p:cNvPr id="89" name="Rectangle 3">
              <a:extLst>
                <a:ext uri="{FF2B5EF4-FFF2-40B4-BE49-F238E27FC236}">
                  <a16:creationId xmlns:a16="http://schemas.microsoft.com/office/drawing/2014/main" xmlns="" id="{5EE9856E-C120-403F-9AD8-7F072859FA6D}"/>
                </a:ext>
              </a:extLst>
            </p:cNvPr>
            <p:cNvSpPr/>
            <p:nvPr/>
          </p:nvSpPr>
          <p:spPr>
            <a:xfrm>
              <a:off x="-381000" y="3319223"/>
              <a:ext cx="10519200" cy="769435"/>
            </a:xfrm>
            <a:prstGeom prst="rect">
              <a:avLst/>
            </a:prstGeom>
            <a:noFill/>
            <a:ln w="15875" cap="flat" cmpd="sng" algn="ctr">
              <a:noFill/>
              <a:prstDash val="solid"/>
            </a:ln>
            <a:effectLst/>
          </p:spPr>
          <p:txBody>
            <a:bodyPr wrap="square" lIns="137154" tIns="68577" rIns="137154" bIns="68577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1371531" rtl="1">
                <a:defRPr/>
              </a:pPr>
              <a:r>
                <a:rPr lang="ar-JO" sz="4100" kern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w Cen MT" panose="020B0602020104020603"/>
                  <a:cs typeface="Calibri" panose="020F0502020204030204" pitchFamily="34" charset="0"/>
                </a:rPr>
                <a:t>  </a:t>
              </a:r>
              <a:r>
                <a:rPr lang="ar-AE" sz="4100" kern="0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w Cen MT" panose="020B0602020104020603"/>
                  <a:cs typeface="Calibri" panose="020F0502020204030204" pitchFamily="34" charset="0"/>
                </a:rPr>
                <a:t>إلى</a:t>
              </a:r>
              <a:r>
                <a:rPr lang="ar-AE" sz="4100" kern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w Cen MT" panose="020B0602020104020603"/>
                  <a:cs typeface="Calibri" panose="020F0502020204030204" pitchFamily="34" charset="0"/>
                </a:rPr>
                <a:t> </a:t>
              </a:r>
              <a:r>
                <a:rPr lang="ar-AE" sz="4100" kern="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w Cen MT" panose="020B0602020104020603"/>
                  <a:cs typeface="Calibri" panose="020F0502020204030204" pitchFamily="34" charset="0"/>
                </a:rPr>
                <a:t>الْلِقاء </a:t>
              </a:r>
              <a:r>
                <a:rPr lang="ar-JO" sz="4100" kern="0" dirty="0">
                  <a:ln w="0"/>
                  <a:solidFill>
                    <a:srgbClr val="FF0066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  <a:cs typeface="Calibri" panose="020F0502020204030204" pitchFamily="34" charset="0"/>
                </a:rPr>
                <a:t>أَتَمن</a:t>
              </a:r>
              <a:r>
                <a:rPr lang="ar-JO" sz="4100" kern="0" dirty="0">
                  <a:ln w="0"/>
                  <a:solidFill>
                    <a:srgbClr val="5B9BD5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  <a:cs typeface="Calibri" panose="020F0502020204030204" pitchFamily="34" charset="0"/>
                </a:rPr>
                <a:t>ى</a:t>
              </a:r>
              <a:r>
                <a:rPr lang="ar-JO" sz="4100" kern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  <a:cs typeface="Calibri" panose="020F0502020204030204" pitchFamily="34" charset="0"/>
                </a:rPr>
                <a:t> </a:t>
              </a:r>
              <a:r>
                <a:rPr lang="ar-JO" sz="4100" kern="0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  <a:cs typeface="Calibri" panose="020F0502020204030204" pitchFamily="34" charset="0"/>
                </a:rPr>
                <a:t>لَك</a:t>
              </a:r>
              <a:r>
                <a:rPr lang="ar-AE" sz="4100" kern="0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  <a:cs typeface="Calibri" panose="020F0502020204030204" pitchFamily="34" charset="0"/>
                </a:rPr>
                <a:t>م</a:t>
              </a:r>
              <a:r>
                <a:rPr lang="en-US" sz="4100" kern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  <a:cs typeface="Calibri" panose="020F0502020204030204" pitchFamily="34" charset="0"/>
                </a:rPr>
                <a:t> </a:t>
              </a:r>
              <a:r>
                <a:rPr lang="ar-JO" sz="4100" kern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  <a:cs typeface="Calibri" panose="020F0502020204030204" pitchFamily="34" charset="0"/>
                </a:rPr>
                <a:t>يَوْمَاً</a:t>
              </a:r>
              <a:r>
                <a:rPr lang="ar-JO" sz="4100" kern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  <a:cs typeface="Calibri" panose="020F0502020204030204" pitchFamily="34" charset="0"/>
                </a:rPr>
                <a:t> </a:t>
              </a:r>
              <a:r>
                <a:rPr lang="ar-SA" sz="4100" kern="0" dirty="0">
                  <a:ln w="0"/>
                  <a:solidFill>
                    <a:srgbClr val="70AD47">
                      <a:lumMod val="75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  <a:cs typeface="Calibri" panose="020F0502020204030204" pitchFamily="34" charset="0"/>
                </a:rPr>
                <a:t>ممتع</a:t>
              </a:r>
              <a:r>
                <a:rPr lang="en-US" sz="4100" kern="0" dirty="0">
                  <a:ln w="0"/>
                  <a:solidFill>
                    <a:srgbClr val="70AD47">
                      <a:lumMod val="75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  <a:cs typeface="Calibri" panose="020F0502020204030204" pitchFamily="34" charset="0"/>
                </a:rPr>
                <a:t>…..  </a:t>
              </a:r>
              <a:endParaRPr lang="ar-JO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endParaRPr>
            </a:p>
          </p:txBody>
        </p:sp>
        <p:sp>
          <p:nvSpPr>
            <p:cNvPr id="130" name="Rectangle 4">
              <a:extLst>
                <a:ext uri="{FF2B5EF4-FFF2-40B4-BE49-F238E27FC236}">
                  <a16:creationId xmlns:a16="http://schemas.microsoft.com/office/drawing/2014/main" xmlns="" id="{94E47E75-B5CF-487C-8B40-9F43D607B58F}"/>
                </a:ext>
              </a:extLst>
            </p:cNvPr>
            <p:cNvSpPr/>
            <p:nvPr/>
          </p:nvSpPr>
          <p:spPr>
            <a:xfrm>
              <a:off x="3031494" y="2538229"/>
              <a:ext cx="6036740" cy="8079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182871" tIns="91436" rIns="182871" bIns="91436">
              <a:spAutoFit/>
            </a:bodyPr>
            <a:lstStyle/>
            <a:p>
              <a:pPr algn="ctr"/>
              <a:r>
                <a:rPr lang="ar-SA" sz="41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 </a:t>
              </a:r>
              <a:r>
                <a:rPr lang="ar-SA" sz="4100" b="1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صفي </a:t>
              </a:r>
              <a:r>
                <a:rPr lang="ar-SA" sz="4100" b="1" dirty="0">
                  <a:solidFill>
                    <a:srgbClr val="00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العجيب  </a:t>
              </a:r>
              <a:r>
                <a:rPr lang="ar-SA" sz="41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انتم  </a:t>
              </a:r>
              <a:r>
                <a:rPr lang="ar-SA" sz="41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رائعون...</a:t>
              </a:r>
              <a:endParaRPr lang="ar-AE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1" name="Picture 25" descr="A picture containing tea, cup, mug&#10;&#10;Description automatically generated">
              <a:extLst>
                <a:ext uri="{FF2B5EF4-FFF2-40B4-BE49-F238E27FC236}">
                  <a16:creationId xmlns:a16="http://schemas.microsoft.com/office/drawing/2014/main" xmlns="" id="{CA216333-F2CD-43D3-9C06-68EA21131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tretch>
              <a:fillRect/>
            </a:stretch>
          </p:blipFill>
          <p:spPr>
            <a:xfrm rot="10328227">
              <a:off x="2871157" y="3329982"/>
              <a:ext cx="1099145" cy="845492"/>
            </a:xfrm>
            <a:prstGeom prst="rect">
              <a:avLst/>
            </a:prstGeom>
          </p:spPr>
        </p:pic>
        <p:grpSp>
          <p:nvGrpSpPr>
            <p:cNvPr id="139" name="Google Shape;2750;p69"/>
            <p:cNvGrpSpPr/>
            <p:nvPr/>
          </p:nvGrpSpPr>
          <p:grpSpPr>
            <a:xfrm>
              <a:off x="8805095" y="2489215"/>
              <a:ext cx="965442" cy="843941"/>
              <a:chOff x="6441550" y="2480732"/>
              <a:chExt cx="253700" cy="208925"/>
            </a:xfrm>
          </p:grpSpPr>
          <p:sp>
            <p:nvSpPr>
              <p:cNvPr id="140" name="Google Shape;2751;p69"/>
              <p:cNvSpPr/>
              <p:nvPr/>
            </p:nvSpPr>
            <p:spPr>
              <a:xfrm>
                <a:off x="6450150" y="2496032"/>
                <a:ext cx="234200" cy="178350"/>
              </a:xfrm>
              <a:custGeom>
                <a:avLst/>
                <a:gdLst/>
                <a:ahLst/>
                <a:cxnLst/>
                <a:rect l="l" t="t" r="r" b="b"/>
                <a:pathLst>
                  <a:path w="9368" h="7134" extrusionOk="0">
                    <a:moveTo>
                      <a:pt x="4659" y="0"/>
                    </a:moveTo>
                    <a:cubicBezTo>
                      <a:pt x="4607" y="0"/>
                      <a:pt x="4541" y="13"/>
                      <a:pt x="4450" y="37"/>
                    </a:cubicBezTo>
                    <a:cubicBezTo>
                      <a:pt x="3877" y="190"/>
                      <a:pt x="3484" y="1286"/>
                      <a:pt x="3251" y="1912"/>
                    </a:cubicBezTo>
                    <a:cubicBezTo>
                      <a:pt x="3320" y="1989"/>
                      <a:pt x="3277" y="2134"/>
                      <a:pt x="3165" y="2176"/>
                    </a:cubicBezTo>
                    <a:lnTo>
                      <a:pt x="3168" y="2185"/>
                    </a:lnTo>
                    <a:cubicBezTo>
                      <a:pt x="3113" y="2194"/>
                      <a:pt x="3054" y="2199"/>
                      <a:pt x="2997" y="2208"/>
                    </a:cubicBezTo>
                    <a:cubicBezTo>
                      <a:pt x="2928" y="2224"/>
                      <a:pt x="2859" y="2242"/>
                      <a:pt x="2789" y="2262"/>
                    </a:cubicBezTo>
                    <a:cubicBezTo>
                      <a:pt x="2774" y="2272"/>
                      <a:pt x="2758" y="2277"/>
                      <a:pt x="2742" y="2277"/>
                    </a:cubicBezTo>
                    <a:cubicBezTo>
                      <a:pt x="2715" y="2277"/>
                      <a:pt x="2691" y="2262"/>
                      <a:pt x="2674" y="2240"/>
                    </a:cubicBezTo>
                    <a:cubicBezTo>
                      <a:pt x="2334" y="2266"/>
                      <a:pt x="1995" y="2268"/>
                      <a:pt x="1658" y="2272"/>
                    </a:cubicBezTo>
                    <a:cubicBezTo>
                      <a:pt x="1653" y="2272"/>
                      <a:pt x="1647" y="2272"/>
                      <a:pt x="1641" y="2272"/>
                    </a:cubicBezTo>
                    <a:cubicBezTo>
                      <a:pt x="1500" y="2272"/>
                      <a:pt x="1246" y="2244"/>
                      <a:pt x="999" y="2244"/>
                    </a:cubicBezTo>
                    <a:cubicBezTo>
                      <a:pt x="731" y="2244"/>
                      <a:pt x="469" y="2277"/>
                      <a:pt x="366" y="2418"/>
                    </a:cubicBezTo>
                    <a:cubicBezTo>
                      <a:pt x="0" y="2908"/>
                      <a:pt x="2213" y="3958"/>
                      <a:pt x="2559" y="4145"/>
                    </a:cubicBezTo>
                    <a:cubicBezTo>
                      <a:pt x="2583" y="4161"/>
                      <a:pt x="2605" y="4177"/>
                      <a:pt x="2621" y="4198"/>
                    </a:cubicBezTo>
                    <a:cubicBezTo>
                      <a:pt x="2684" y="4214"/>
                      <a:pt x="2732" y="4270"/>
                      <a:pt x="2706" y="4346"/>
                    </a:cubicBezTo>
                    <a:cubicBezTo>
                      <a:pt x="2554" y="4801"/>
                      <a:pt x="2408" y="5258"/>
                      <a:pt x="2295" y="5725"/>
                    </a:cubicBezTo>
                    <a:cubicBezTo>
                      <a:pt x="2237" y="5970"/>
                      <a:pt x="2191" y="6212"/>
                      <a:pt x="2161" y="6461"/>
                    </a:cubicBezTo>
                    <a:cubicBezTo>
                      <a:pt x="2127" y="6731"/>
                      <a:pt x="1993" y="7041"/>
                      <a:pt x="2272" y="7123"/>
                    </a:cubicBezTo>
                    <a:cubicBezTo>
                      <a:pt x="2295" y="7130"/>
                      <a:pt x="2320" y="7133"/>
                      <a:pt x="2345" y="7133"/>
                    </a:cubicBezTo>
                    <a:cubicBezTo>
                      <a:pt x="2715" y="7133"/>
                      <a:pt x="3335" y="6449"/>
                      <a:pt x="3602" y="6214"/>
                    </a:cubicBezTo>
                    <a:cubicBezTo>
                      <a:pt x="3939" y="5918"/>
                      <a:pt x="4255" y="5606"/>
                      <a:pt x="4577" y="5298"/>
                    </a:cubicBezTo>
                    <a:cubicBezTo>
                      <a:pt x="4624" y="5252"/>
                      <a:pt x="4676" y="5232"/>
                      <a:pt x="4726" y="5232"/>
                    </a:cubicBezTo>
                    <a:cubicBezTo>
                      <a:pt x="4823" y="5232"/>
                      <a:pt x="4912" y="5304"/>
                      <a:pt x="4943" y="5395"/>
                    </a:cubicBezTo>
                    <a:cubicBezTo>
                      <a:pt x="5748" y="6083"/>
                      <a:pt x="6641" y="6590"/>
                      <a:pt x="7652" y="6886"/>
                    </a:cubicBezTo>
                    <a:cubicBezTo>
                      <a:pt x="7611" y="6433"/>
                      <a:pt x="7534" y="5990"/>
                      <a:pt x="7408" y="5552"/>
                    </a:cubicBezTo>
                    <a:cubicBezTo>
                      <a:pt x="7269" y="5069"/>
                      <a:pt x="7001" y="4628"/>
                      <a:pt x="6887" y="4143"/>
                    </a:cubicBezTo>
                    <a:cubicBezTo>
                      <a:pt x="6863" y="4039"/>
                      <a:pt x="6937" y="3942"/>
                      <a:pt x="7024" y="3914"/>
                    </a:cubicBezTo>
                    <a:cubicBezTo>
                      <a:pt x="7026" y="3866"/>
                      <a:pt x="7050" y="3815"/>
                      <a:pt x="7107" y="3781"/>
                    </a:cubicBezTo>
                    <a:cubicBezTo>
                      <a:pt x="7386" y="3602"/>
                      <a:pt x="9368" y="2256"/>
                      <a:pt x="9139" y="1904"/>
                    </a:cubicBezTo>
                    <a:cubicBezTo>
                      <a:pt x="9087" y="1823"/>
                      <a:pt x="8893" y="1797"/>
                      <a:pt x="8659" y="1797"/>
                    </a:cubicBezTo>
                    <a:cubicBezTo>
                      <a:pt x="8282" y="1797"/>
                      <a:pt x="7801" y="1864"/>
                      <a:pt x="7633" y="1875"/>
                    </a:cubicBezTo>
                    <a:cubicBezTo>
                      <a:pt x="7146" y="1908"/>
                      <a:pt x="6661" y="1988"/>
                      <a:pt x="6177" y="2002"/>
                    </a:cubicBezTo>
                    <a:cubicBezTo>
                      <a:pt x="6173" y="2002"/>
                      <a:pt x="6170" y="2002"/>
                      <a:pt x="6166" y="2002"/>
                    </a:cubicBezTo>
                    <a:cubicBezTo>
                      <a:pt x="6063" y="2002"/>
                      <a:pt x="6000" y="1931"/>
                      <a:pt x="5976" y="1848"/>
                    </a:cubicBezTo>
                    <a:cubicBezTo>
                      <a:pt x="5937" y="1836"/>
                      <a:pt x="5899" y="1815"/>
                      <a:pt x="5874" y="1781"/>
                    </a:cubicBezTo>
                    <a:cubicBezTo>
                      <a:pt x="5664" y="1476"/>
                      <a:pt x="5549" y="1118"/>
                      <a:pt x="5354" y="802"/>
                    </a:cubicBezTo>
                    <a:cubicBezTo>
                      <a:pt x="5241" y="617"/>
                      <a:pt x="5117" y="437"/>
                      <a:pt x="4980" y="270"/>
                    </a:cubicBezTo>
                    <a:cubicBezTo>
                      <a:pt x="4832" y="88"/>
                      <a:pt x="4795" y="0"/>
                      <a:pt x="4659" y="0"/>
                    </a:cubicBezTo>
                    <a:close/>
                  </a:path>
                </a:pathLst>
              </a:custGeom>
              <a:solidFill>
                <a:srgbClr val="FFE6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1" name="Google Shape;2752;p69"/>
              <p:cNvSpPr/>
              <p:nvPr/>
            </p:nvSpPr>
            <p:spPr>
              <a:xfrm>
                <a:off x="6441550" y="2480732"/>
                <a:ext cx="253700" cy="208925"/>
              </a:xfrm>
              <a:custGeom>
                <a:avLst/>
                <a:gdLst/>
                <a:ahLst/>
                <a:cxnLst/>
                <a:rect l="l" t="t" r="r" b="b"/>
                <a:pathLst>
                  <a:path w="10148" h="8357" extrusionOk="0">
                    <a:moveTo>
                      <a:pt x="5002" y="612"/>
                    </a:moveTo>
                    <a:cubicBezTo>
                      <a:pt x="5139" y="612"/>
                      <a:pt x="5176" y="700"/>
                      <a:pt x="5324" y="883"/>
                    </a:cubicBezTo>
                    <a:cubicBezTo>
                      <a:pt x="5461" y="1049"/>
                      <a:pt x="5585" y="1229"/>
                      <a:pt x="5698" y="1414"/>
                    </a:cubicBezTo>
                    <a:cubicBezTo>
                      <a:pt x="5893" y="1730"/>
                      <a:pt x="6008" y="2088"/>
                      <a:pt x="6219" y="2393"/>
                    </a:cubicBezTo>
                    <a:cubicBezTo>
                      <a:pt x="6243" y="2428"/>
                      <a:pt x="6281" y="2448"/>
                      <a:pt x="6320" y="2460"/>
                    </a:cubicBezTo>
                    <a:cubicBezTo>
                      <a:pt x="6344" y="2543"/>
                      <a:pt x="6408" y="2615"/>
                      <a:pt x="6512" y="2615"/>
                    </a:cubicBezTo>
                    <a:cubicBezTo>
                      <a:pt x="6515" y="2615"/>
                      <a:pt x="6518" y="2615"/>
                      <a:pt x="6521" y="2615"/>
                    </a:cubicBezTo>
                    <a:cubicBezTo>
                      <a:pt x="7006" y="2601"/>
                      <a:pt x="7490" y="2520"/>
                      <a:pt x="7977" y="2488"/>
                    </a:cubicBezTo>
                    <a:cubicBezTo>
                      <a:pt x="8145" y="2476"/>
                      <a:pt x="8627" y="2409"/>
                      <a:pt x="9004" y="2409"/>
                    </a:cubicBezTo>
                    <a:cubicBezTo>
                      <a:pt x="9238" y="2409"/>
                      <a:pt x="9431" y="2435"/>
                      <a:pt x="9483" y="2516"/>
                    </a:cubicBezTo>
                    <a:cubicBezTo>
                      <a:pt x="9711" y="2868"/>
                      <a:pt x="7730" y="4214"/>
                      <a:pt x="7451" y="4393"/>
                    </a:cubicBezTo>
                    <a:cubicBezTo>
                      <a:pt x="7394" y="4427"/>
                      <a:pt x="7370" y="4478"/>
                      <a:pt x="7368" y="4526"/>
                    </a:cubicBezTo>
                    <a:cubicBezTo>
                      <a:pt x="7281" y="4554"/>
                      <a:pt x="7207" y="4651"/>
                      <a:pt x="7231" y="4755"/>
                    </a:cubicBezTo>
                    <a:cubicBezTo>
                      <a:pt x="7345" y="5240"/>
                      <a:pt x="7613" y="5681"/>
                      <a:pt x="7752" y="6164"/>
                    </a:cubicBezTo>
                    <a:cubicBezTo>
                      <a:pt x="7878" y="6602"/>
                      <a:pt x="7955" y="7045"/>
                      <a:pt x="7996" y="7498"/>
                    </a:cubicBezTo>
                    <a:cubicBezTo>
                      <a:pt x="6985" y="7202"/>
                      <a:pt x="6092" y="6695"/>
                      <a:pt x="5287" y="6007"/>
                    </a:cubicBezTo>
                    <a:cubicBezTo>
                      <a:pt x="5256" y="5916"/>
                      <a:pt x="5167" y="5845"/>
                      <a:pt x="5070" y="5845"/>
                    </a:cubicBezTo>
                    <a:cubicBezTo>
                      <a:pt x="5020" y="5845"/>
                      <a:pt x="4968" y="5864"/>
                      <a:pt x="4921" y="5910"/>
                    </a:cubicBezTo>
                    <a:cubicBezTo>
                      <a:pt x="4599" y="6219"/>
                      <a:pt x="4283" y="6530"/>
                      <a:pt x="3946" y="6826"/>
                    </a:cubicBezTo>
                    <a:cubicBezTo>
                      <a:pt x="3678" y="7061"/>
                      <a:pt x="3059" y="7746"/>
                      <a:pt x="2689" y="7746"/>
                    </a:cubicBezTo>
                    <a:cubicBezTo>
                      <a:pt x="2663" y="7746"/>
                      <a:pt x="2639" y="7743"/>
                      <a:pt x="2616" y="7736"/>
                    </a:cubicBezTo>
                    <a:cubicBezTo>
                      <a:pt x="2337" y="7653"/>
                      <a:pt x="2471" y="7343"/>
                      <a:pt x="2505" y="7073"/>
                    </a:cubicBezTo>
                    <a:cubicBezTo>
                      <a:pt x="2535" y="6824"/>
                      <a:pt x="2581" y="6582"/>
                      <a:pt x="2639" y="6337"/>
                    </a:cubicBezTo>
                    <a:cubicBezTo>
                      <a:pt x="2752" y="5870"/>
                      <a:pt x="2898" y="5413"/>
                      <a:pt x="3050" y="4958"/>
                    </a:cubicBezTo>
                    <a:cubicBezTo>
                      <a:pt x="3076" y="4882"/>
                      <a:pt x="3028" y="4826"/>
                      <a:pt x="2965" y="4810"/>
                    </a:cubicBezTo>
                    <a:cubicBezTo>
                      <a:pt x="2949" y="4790"/>
                      <a:pt x="2928" y="4773"/>
                      <a:pt x="2903" y="4757"/>
                    </a:cubicBezTo>
                    <a:cubicBezTo>
                      <a:pt x="2557" y="4570"/>
                      <a:pt x="344" y="3520"/>
                      <a:pt x="710" y="3031"/>
                    </a:cubicBezTo>
                    <a:cubicBezTo>
                      <a:pt x="813" y="2890"/>
                      <a:pt x="1076" y="2857"/>
                      <a:pt x="1345" y="2857"/>
                    </a:cubicBezTo>
                    <a:cubicBezTo>
                      <a:pt x="1593" y="2857"/>
                      <a:pt x="1848" y="2885"/>
                      <a:pt x="1988" y="2885"/>
                    </a:cubicBezTo>
                    <a:cubicBezTo>
                      <a:pt x="1993" y="2885"/>
                      <a:pt x="1998" y="2885"/>
                      <a:pt x="2002" y="2885"/>
                    </a:cubicBezTo>
                    <a:cubicBezTo>
                      <a:pt x="2340" y="2880"/>
                      <a:pt x="2678" y="2878"/>
                      <a:pt x="3018" y="2852"/>
                    </a:cubicBezTo>
                    <a:cubicBezTo>
                      <a:pt x="3034" y="2875"/>
                      <a:pt x="3059" y="2889"/>
                      <a:pt x="3086" y="2889"/>
                    </a:cubicBezTo>
                    <a:cubicBezTo>
                      <a:pt x="3101" y="2889"/>
                      <a:pt x="3118" y="2884"/>
                      <a:pt x="3133" y="2874"/>
                    </a:cubicBezTo>
                    <a:cubicBezTo>
                      <a:pt x="3203" y="2854"/>
                      <a:pt x="3272" y="2836"/>
                      <a:pt x="3342" y="2820"/>
                    </a:cubicBezTo>
                    <a:cubicBezTo>
                      <a:pt x="3399" y="2811"/>
                      <a:pt x="3457" y="2806"/>
                      <a:pt x="3512" y="2797"/>
                    </a:cubicBezTo>
                    <a:lnTo>
                      <a:pt x="3509" y="2788"/>
                    </a:lnTo>
                    <a:cubicBezTo>
                      <a:pt x="3621" y="2746"/>
                      <a:pt x="3664" y="2601"/>
                      <a:pt x="3595" y="2524"/>
                    </a:cubicBezTo>
                    <a:cubicBezTo>
                      <a:pt x="3829" y="1899"/>
                      <a:pt x="4221" y="802"/>
                      <a:pt x="4794" y="649"/>
                    </a:cubicBezTo>
                    <a:cubicBezTo>
                      <a:pt x="4885" y="625"/>
                      <a:pt x="4951" y="612"/>
                      <a:pt x="5002" y="612"/>
                    </a:cubicBezTo>
                    <a:close/>
                    <a:moveTo>
                      <a:pt x="4825" y="1"/>
                    </a:moveTo>
                    <a:cubicBezTo>
                      <a:pt x="4820" y="1"/>
                      <a:pt x="4815" y="1"/>
                      <a:pt x="4810" y="1"/>
                    </a:cubicBezTo>
                    <a:cubicBezTo>
                      <a:pt x="4376" y="15"/>
                      <a:pt x="4159" y="546"/>
                      <a:pt x="3978" y="872"/>
                    </a:cubicBezTo>
                    <a:cubicBezTo>
                      <a:pt x="3696" y="1377"/>
                      <a:pt x="3470" y="1908"/>
                      <a:pt x="3281" y="2455"/>
                    </a:cubicBezTo>
                    <a:cubicBezTo>
                      <a:pt x="2890" y="2406"/>
                      <a:pt x="2477" y="2382"/>
                      <a:pt x="2068" y="2382"/>
                    </a:cubicBezTo>
                    <a:cubicBezTo>
                      <a:pt x="1748" y="2382"/>
                      <a:pt x="1430" y="2397"/>
                      <a:pt x="1129" y="2425"/>
                    </a:cubicBezTo>
                    <a:cubicBezTo>
                      <a:pt x="760" y="2460"/>
                      <a:pt x="289" y="2585"/>
                      <a:pt x="157" y="2979"/>
                    </a:cubicBezTo>
                    <a:cubicBezTo>
                      <a:pt x="0" y="3455"/>
                      <a:pt x="455" y="3774"/>
                      <a:pt x="785" y="4025"/>
                    </a:cubicBezTo>
                    <a:cubicBezTo>
                      <a:pt x="1360" y="4464"/>
                      <a:pt x="1988" y="4852"/>
                      <a:pt x="2662" y="5120"/>
                    </a:cubicBezTo>
                    <a:cubicBezTo>
                      <a:pt x="2334" y="5695"/>
                      <a:pt x="2145" y="6316"/>
                      <a:pt x="2056" y="6981"/>
                    </a:cubicBezTo>
                    <a:cubicBezTo>
                      <a:pt x="2004" y="7339"/>
                      <a:pt x="1847" y="7993"/>
                      <a:pt x="2203" y="8258"/>
                    </a:cubicBezTo>
                    <a:cubicBezTo>
                      <a:pt x="2296" y="8328"/>
                      <a:pt x="2395" y="8357"/>
                      <a:pt x="2495" y="8357"/>
                    </a:cubicBezTo>
                    <a:cubicBezTo>
                      <a:pt x="2829" y="8357"/>
                      <a:pt x="3181" y="8034"/>
                      <a:pt x="3410" y="7856"/>
                    </a:cubicBezTo>
                    <a:cubicBezTo>
                      <a:pt x="4013" y="7389"/>
                      <a:pt x="4591" y="6886"/>
                      <a:pt x="5124" y="6341"/>
                    </a:cubicBezTo>
                    <a:cubicBezTo>
                      <a:pt x="5978" y="7172"/>
                      <a:pt x="7028" y="7731"/>
                      <a:pt x="8185" y="8019"/>
                    </a:cubicBezTo>
                    <a:cubicBezTo>
                      <a:pt x="8204" y="8024"/>
                      <a:pt x="8222" y="8027"/>
                      <a:pt x="8241" y="8027"/>
                    </a:cubicBezTo>
                    <a:cubicBezTo>
                      <a:pt x="8360" y="8027"/>
                      <a:pt x="8477" y="7933"/>
                      <a:pt x="8472" y="7803"/>
                    </a:cubicBezTo>
                    <a:cubicBezTo>
                      <a:pt x="8428" y="6819"/>
                      <a:pt x="8267" y="5508"/>
                      <a:pt x="7633" y="4693"/>
                    </a:cubicBezTo>
                    <a:cubicBezTo>
                      <a:pt x="8239" y="4381"/>
                      <a:pt x="8806" y="3997"/>
                      <a:pt x="9305" y="3534"/>
                    </a:cubicBezTo>
                    <a:cubicBezTo>
                      <a:pt x="9585" y="3273"/>
                      <a:pt x="10148" y="2813"/>
                      <a:pt x="10051" y="2359"/>
                    </a:cubicBezTo>
                    <a:cubicBezTo>
                      <a:pt x="9976" y="2005"/>
                      <a:pt x="9624" y="1951"/>
                      <a:pt x="9300" y="1951"/>
                    </a:cubicBezTo>
                    <a:cubicBezTo>
                      <a:pt x="9174" y="1951"/>
                      <a:pt x="9052" y="1959"/>
                      <a:pt x="8952" y="1961"/>
                    </a:cubicBezTo>
                    <a:cubicBezTo>
                      <a:pt x="8153" y="1973"/>
                      <a:pt x="7303" y="1989"/>
                      <a:pt x="6523" y="2174"/>
                    </a:cubicBezTo>
                    <a:cubicBezTo>
                      <a:pt x="6424" y="1661"/>
                      <a:pt x="6102" y="1186"/>
                      <a:pt x="5793" y="777"/>
                    </a:cubicBezTo>
                    <a:cubicBezTo>
                      <a:pt x="5568" y="480"/>
                      <a:pt x="5245" y="1"/>
                      <a:pt x="482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42" name="Google Shape;2836;p70"/>
          <p:cNvGrpSpPr/>
          <p:nvPr/>
        </p:nvGrpSpPr>
        <p:grpSpPr>
          <a:xfrm rot="15593802">
            <a:off x="17012330" y="1004033"/>
            <a:ext cx="1752090" cy="2038548"/>
            <a:chOff x="2927050" y="2256825"/>
            <a:chExt cx="334100" cy="300175"/>
          </a:xfrm>
        </p:grpSpPr>
        <p:sp>
          <p:nvSpPr>
            <p:cNvPr id="143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56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941" y="3376615"/>
            <a:ext cx="3027258" cy="302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1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1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2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2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3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8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82" grpId="0" animBg="1"/>
      <p:bldP spid="83" grpId="0" animBg="1"/>
      <p:bldP spid="85" grpId="0" animBg="1"/>
      <p:bldP spid="86" grpId="0" animBg="1"/>
      <p:bldP spid="1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-1219200" y="2085835"/>
            <a:ext cx="2080260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grpSp>
        <p:nvGrpSpPr>
          <p:cNvPr id="219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529879" y="6302533"/>
            <a:ext cx="8205674" cy="3374870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220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21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22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222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22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</p:grpSp>
      <p:pic>
        <p:nvPicPr>
          <p:cNvPr id="208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751" y="2588428"/>
            <a:ext cx="3699335" cy="1834072"/>
          </a:xfrm>
          <a:prstGeom prst="rect">
            <a:avLst/>
          </a:prstGeom>
        </p:spPr>
      </p:pic>
      <p:pic>
        <p:nvPicPr>
          <p:cNvPr id="209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443020" y="576462"/>
            <a:ext cx="3521799" cy="1746051"/>
          </a:xfrm>
          <a:prstGeom prst="rect">
            <a:avLst/>
          </a:prstGeom>
        </p:spPr>
      </p:pic>
      <p:pic>
        <p:nvPicPr>
          <p:cNvPr id="212" name="图片 2">
            <a:extLst>
              <a:ext uri="{FF2B5EF4-FFF2-40B4-BE49-F238E27FC236}">
                <a16:creationId xmlns:a16="http://schemas.microsoft.com/office/drawing/2014/main" xmlns="" id="{10D75F74-A96D-4E33-A9C6-5D5C06D7C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6581" y="1977499"/>
            <a:ext cx="1583625" cy="1367040"/>
          </a:xfrm>
          <a:prstGeom prst="rect">
            <a:avLst/>
          </a:prstGeom>
        </p:spPr>
      </p:pic>
      <p:pic>
        <p:nvPicPr>
          <p:cNvPr id="213" name="图片 2">
            <a:extLst>
              <a:ext uri="{FF2B5EF4-FFF2-40B4-BE49-F238E27FC236}">
                <a16:creationId xmlns:a16="http://schemas.microsoft.com/office/drawing/2014/main" xmlns="" id="{91749D46-02CB-40DF-8B3B-FC9AF43A9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86662" y="8685617"/>
            <a:ext cx="1583625" cy="1367040"/>
          </a:xfrm>
          <a:prstGeom prst="rect">
            <a:avLst/>
          </a:prstGeom>
        </p:spPr>
      </p:pic>
      <p:pic>
        <p:nvPicPr>
          <p:cNvPr id="214" name="图片 2">
            <a:extLst>
              <a:ext uri="{FF2B5EF4-FFF2-40B4-BE49-F238E27FC236}">
                <a16:creationId xmlns:a16="http://schemas.microsoft.com/office/drawing/2014/main" xmlns="" id="{1DB7760C-A367-48D6-928D-DC260D59D6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755778">
            <a:off x="17075032" y="1904908"/>
            <a:ext cx="1583625" cy="1367040"/>
          </a:xfrm>
          <a:prstGeom prst="rect">
            <a:avLst/>
          </a:prstGeom>
        </p:spPr>
      </p:pic>
      <p:pic>
        <p:nvPicPr>
          <p:cNvPr id="215" name="图片 2">
            <a:extLst>
              <a:ext uri="{FF2B5EF4-FFF2-40B4-BE49-F238E27FC236}">
                <a16:creationId xmlns:a16="http://schemas.microsoft.com/office/drawing/2014/main" xmlns="" id="{10B8F173-8BE5-43F4-9C78-EFECE91655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716874">
            <a:off x="16929455" y="8468775"/>
            <a:ext cx="1583625" cy="1367040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="" xmlns:a16="http://schemas.microsoft.com/office/drawing/2014/main" id="{1CD2D550-7B1D-4FC2-8452-EA307C19690C}"/>
              </a:ext>
            </a:extLst>
          </p:cNvPr>
          <p:cNvSpPr/>
          <p:nvPr/>
        </p:nvSpPr>
        <p:spPr>
          <a:xfrm>
            <a:off x="13993080" y="331429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1" name="33">
            <a:extLst>
              <a:ext uri="{FF2B5EF4-FFF2-40B4-BE49-F238E27FC236}">
                <a16:creationId xmlns="" xmlns:a16="http://schemas.microsoft.com/office/drawing/2014/main" id="{51B079B1-83B0-4114-BEC0-9E5FAF4C754F}"/>
              </a:ext>
            </a:extLst>
          </p:cNvPr>
          <p:cNvSpPr/>
          <p:nvPr/>
        </p:nvSpPr>
        <p:spPr>
          <a:xfrm rot="20318684">
            <a:off x="14023523" y="336808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" name="22">
            <a:extLst>
              <a:ext uri="{FF2B5EF4-FFF2-40B4-BE49-F238E27FC236}">
                <a16:creationId xmlns="" xmlns:a16="http://schemas.microsoft.com/office/drawing/2014/main" id="{ACA4E5FC-74EE-438D-B56A-CF9E9725EDE1}"/>
              </a:ext>
            </a:extLst>
          </p:cNvPr>
          <p:cNvSpPr/>
          <p:nvPr/>
        </p:nvSpPr>
        <p:spPr>
          <a:xfrm rot="20318684">
            <a:off x="14521255" y="336808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5" name="11">
            <a:extLst>
              <a:ext uri="{FF2B5EF4-FFF2-40B4-BE49-F238E27FC236}">
                <a16:creationId xmlns="" xmlns:a16="http://schemas.microsoft.com/office/drawing/2014/main" id="{B3A46C51-C992-4DA6-A99B-50E661FC03A7}"/>
              </a:ext>
            </a:extLst>
          </p:cNvPr>
          <p:cNvSpPr/>
          <p:nvPr/>
        </p:nvSpPr>
        <p:spPr>
          <a:xfrm rot="20318684">
            <a:off x="15019003" y="336304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6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E5B77E7-C268-4D9E-B66D-7F88EE295BCC}"/>
              </a:ext>
            </a:extLst>
          </p:cNvPr>
          <p:cNvSpPr/>
          <p:nvPr/>
        </p:nvSpPr>
        <p:spPr>
          <a:xfrm rot="20318684">
            <a:off x="14023525" y="336304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7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BE61C511-B019-4B79-98E9-4E2B614065BA}"/>
              </a:ext>
            </a:extLst>
          </p:cNvPr>
          <p:cNvSpPr/>
          <p:nvPr/>
        </p:nvSpPr>
        <p:spPr>
          <a:xfrm rot="20318684">
            <a:off x="14521256" y="336304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8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BD74C060-9FFA-4F69-86AC-D42824BA83DB}"/>
              </a:ext>
            </a:extLst>
          </p:cNvPr>
          <p:cNvSpPr/>
          <p:nvPr/>
        </p:nvSpPr>
        <p:spPr>
          <a:xfrm rot="20318684">
            <a:off x="15019004" y="335800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5" name="مستطيل: زوايا مستديرة 114">
            <a:extLst>
              <a:ext uri="{FF2B5EF4-FFF2-40B4-BE49-F238E27FC236}">
                <a16:creationId xmlns="" xmlns:a16="http://schemas.microsoft.com/office/drawing/2014/main" id="{8D8EDC8D-B5EB-488C-86E1-B62269928841}"/>
              </a:ext>
            </a:extLst>
          </p:cNvPr>
          <p:cNvSpPr/>
          <p:nvPr/>
        </p:nvSpPr>
        <p:spPr>
          <a:xfrm>
            <a:off x="13993079" y="433546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16" name="33">
            <a:extLst>
              <a:ext uri="{FF2B5EF4-FFF2-40B4-BE49-F238E27FC236}">
                <a16:creationId xmlns="" xmlns:a16="http://schemas.microsoft.com/office/drawing/2014/main" id="{E067A32F-3B62-45E4-9FDC-258F4247CA86}"/>
              </a:ext>
            </a:extLst>
          </p:cNvPr>
          <p:cNvSpPr/>
          <p:nvPr/>
        </p:nvSpPr>
        <p:spPr>
          <a:xfrm rot="20318684">
            <a:off x="14023522" y="438925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7" name="22">
            <a:extLst>
              <a:ext uri="{FF2B5EF4-FFF2-40B4-BE49-F238E27FC236}">
                <a16:creationId xmlns="" xmlns:a16="http://schemas.microsoft.com/office/drawing/2014/main" id="{6916D483-7801-4A4B-A438-2C7F3CA324BE}"/>
              </a:ext>
            </a:extLst>
          </p:cNvPr>
          <p:cNvSpPr/>
          <p:nvPr/>
        </p:nvSpPr>
        <p:spPr>
          <a:xfrm rot="20318684">
            <a:off x="14521253" y="438925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8" name="11">
            <a:extLst>
              <a:ext uri="{FF2B5EF4-FFF2-40B4-BE49-F238E27FC236}">
                <a16:creationId xmlns="" xmlns:a16="http://schemas.microsoft.com/office/drawing/2014/main" id="{605B789F-E71D-4A4F-9700-1B7385198A15}"/>
              </a:ext>
            </a:extLst>
          </p:cNvPr>
          <p:cNvSpPr/>
          <p:nvPr/>
        </p:nvSpPr>
        <p:spPr>
          <a:xfrm rot="20318684">
            <a:off x="15019001" y="438421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9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26FCFA98-53A7-4628-8C57-B463E61D4F91}"/>
              </a:ext>
            </a:extLst>
          </p:cNvPr>
          <p:cNvSpPr/>
          <p:nvPr/>
        </p:nvSpPr>
        <p:spPr>
          <a:xfrm rot="20318684">
            <a:off x="14023523" y="438421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0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7FB700DB-0133-4AF6-93B5-AC2D3905DEC5}"/>
              </a:ext>
            </a:extLst>
          </p:cNvPr>
          <p:cNvSpPr/>
          <p:nvPr/>
        </p:nvSpPr>
        <p:spPr>
          <a:xfrm rot="20318684">
            <a:off x="14521255" y="438421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1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6FC23B7-96DF-4CA2-9646-0ECCB65CD65B}"/>
              </a:ext>
            </a:extLst>
          </p:cNvPr>
          <p:cNvSpPr/>
          <p:nvPr/>
        </p:nvSpPr>
        <p:spPr>
          <a:xfrm rot="20318684">
            <a:off x="15019003" y="437917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2" name="مستطيل: زوايا مستديرة 121">
            <a:extLst>
              <a:ext uri="{FF2B5EF4-FFF2-40B4-BE49-F238E27FC236}">
                <a16:creationId xmlns="" xmlns:a16="http://schemas.microsoft.com/office/drawing/2014/main" id="{17C07078-9885-408F-8721-479DD3269773}"/>
              </a:ext>
            </a:extLst>
          </p:cNvPr>
          <p:cNvSpPr/>
          <p:nvPr/>
        </p:nvSpPr>
        <p:spPr>
          <a:xfrm>
            <a:off x="13993077" y="535663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23" name="33">
            <a:extLst>
              <a:ext uri="{FF2B5EF4-FFF2-40B4-BE49-F238E27FC236}">
                <a16:creationId xmlns="" xmlns:a16="http://schemas.microsoft.com/office/drawing/2014/main" id="{B52E039B-9EE1-469C-811C-3F1F2C5652E5}"/>
              </a:ext>
            </a:extLst>
          </p:cNvPr>
          <p:cNvSpPr/>
          <p:nvPr/>
        </p:nvSpPr>
        <p:spPr>
          <a:xfrm rot="20318684">
            <a:off x="14023520" y="5410422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4" name="22">
            <a:extLst>
              <a:ext uri="{FF2B5EF4-FFF2-40B4-BE49-F238E27FC236}">
                <a16:creationId xmlns="" xmlns:a16="http://schemas.microsoft.com/office/drawing/2014/main" id="{B8BAAAA5-AFD2-47DB-985B-822EFC5F452F}"/>
              </a:ext>
            </a:extLst>
          </p:cNvPr>
          <p:cNvSpPr/>
          <p:nvPr/>
        </p:nvSpPr>
        <p:spPr>
          <a:xfrm rot="20318684">
            <a:off x="14521252" y="541042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5" name="11">
            <a:extLst>
              <a:ext uri="{FF2B5EF4-FFF2-40B4-BE49-F238E27FC236}">
                <a16:creationId xmlns="" xmlns:a16="http://schemas.microsoft.com/office/drawing/2014/main" id="{002625FE-6EB6-4233-AC16-896CD129A79D}"/>
              </a:ext>
            </a:extLst>
          </p:cNvPr>
          <p:cNvSpPr/>
          <p:nvPr/>
        </p:nvSpPr>
        <p:spPr>
          <a:xfrm rot="20318684">
            <a:off x="15018999" y="540538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6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5E0E426-BE71-4A4D-B60B-463421212347}"/>
              </a:ext>
            </a:extLst>
          </p:cNvPr>
          <p:cNvSpPr/>
          <p:nvPr/>
        </p:nvSpPr>
        <p:spPr>
          <a:xfrm rot="20318684">
            <a:off x="14023522" y="540538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7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E2A951F9-9B37-49B4-917E-D0051C717D19}"/>
              </a:ext>
            </a:extLst>
          </p:cNvPr>
          <p:cNvSpPr/>
          <p:nvPr/>
        </p:nvSpPr>
        <p:spPr>
          <a:xfrm rot="20318684">
            <a:off x="14521253" y="540538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8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4F75202A-2D68-484C-B893-4FA33F0FD331}"/>
              </a:ext>
            </a:extLst>
          </p:cNvPr>
          <p:cNvSpPr/>
          <p:nvPr/>
        </p:nvSpPr>
        <p:spPr>
          <a:xfrm rot="20318684">
            <a:off x="15019001" y="540034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9" name="مستطيل: زوايا مستديرة 128">
            <a:extLst>
              <a:ext uri="{FF2B5EF4-FFF2-40B4-BE49-F238E27FC236}">
                <a16:creationId xmlns="" xmlns:a16="http://schemas.microsoft.com/office/drawing/2014/main" id="{48F29FC7-F34D-43A2-9B9A-FD6C270EFB6E}"/>
              </a:ext>
            </a:extLst>
          </p:cNvPr>
          <p:cNvSpPr/>
          <p:nvPr/>
        </p:nvSpPr>
        <p:spPr>
          <a:xfrm>
            <a:off x="13993076" y="637780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13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30" name="33">
            <a:extLst>
              <a:ext uri="{FF2B5EF4-FFF2-40B4-BE49-F238E27FC236}">
                <a16:creationId xmlns="" xmlns:a16="http://schemas.microsoft.com/office/drawing/2014/main" id="{F068BB1A-FAC5-46DB-BDE1-6F45AFF94295}"/>
              </a:ext>
            </a:extLst>
          </p:cNvPr>
          <p:cNvSpPr/>
          <p:nvPr/>
        </p:nvSpPr>
        <p:spPr>
          <a:xfrm rot="20318684">
            <a:off x="14023518" y="643159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1" name="22">
            <a:extLst>
              <a:ext uri="{FF2B5EF4-FFF2-40B4-BE49-F238E27FC236}">
                <a16:creationId xmlns="" xmlns:a16="http://schemas.microsoft.com/office/drawing/2014/main" id="{15A69716-BF92-420B-A1A3-A7174AD326FE}"/>
              </a:ext>
            </a:extLst>
          </p:cNvPr>
          <p:cNvSpPr/>
          <p:nvPr/>
        </p:nvSpPr>
        <p:spPr>
          <a:xfrm rot="20318684">
            <a:off x="14521250" y="64315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2" name="11">
            <a:extLst>
              <a:ext uri="{FF2B5EF4-FFF2-40B4-BE49-F238E27FC236}">
                <a16:creationId xmlns="" xmlns:a16="http://schemas.microsoft.com/office/drawing/2014/main" id="{00A5B02F-AA14-4FEC-82C1-8277EC48B71A}"/>
              </a:ext>
            </a:extLst>
          </p:cNvPr>
          <p:cNvSpPr/>
          <p:nvPr/>
        </p:nvSpPr>
        <p:spPr>
          <a:xfrm rot="20318684">
            <a:off x="15018998" y="64265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3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EBB590F4-8297-4641-A16E-0DF65D31D8CA}"/>
              </a:ext>
            </a:extLst>
          </p:cNvPr>
          <p:cNvSpPr/>
          <p:nvPr/>
        </p:nvSpPr>
        <p:spPr>
          <a:xfrm rot="20318684">
            <a:off x="14023520" y="64265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4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B15612C8-394F-407A-BF3D-959F07C01A59}"/>
              </a:ext>
            </a:extLst>
          </p:cNvPr>
          <p:cNvSpPr/>
          <p:nvPr/>
        </p:nvSpPr>
        <p:spPr>
          <a:xfrm rot="20318684">
            <a:off x="14521252" y="642654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5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063E2408-20D0-46CE-9615-4C41F5231137}"/>
              </a:ext>
            </a:extLst>
          </p:cNvPr>
          <p:cNvSpPr/>
          <p:nvPr/>
        </p:nvSpPr>
        <p:spPr>
          <a:xfrm rot="20318684">
            <a:off x="15018999" y="642150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="" xmlns:a16="http://schemas.microsoft.com/office/drawing/2014/main" id="{5725EB0B-A167-4CAA-892C-C63ADDD0A767}"/>
              </a:ext>
            </a:extLst>
          </p:cNvPr>
          <p:cNvSpPr/>
          <p:nvPr/>
        </p:nvSpPr>
        <p:spPr>
          <a:xfrm>
            <a:off x="13993074" y="739897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17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37" name="33">
            <a:extLst>
              <a:ext uri="{FF2B5EF4-FFF2-40B4-BE49-F238E27FC236}">
                <a16:creationId xmlns="" xmlns:a16="http://schemas.microsoft.com/office/drawing/2014/main" id="{5F1C4CD9-8D8E-446C-B797-1D633657D86D}"/>
              </a:ext>
            </a:extLst>
          </p:cNvPr>
          <p:cNvSpPr/>
          <p:nvPr/>
        </p:nvSpPr>
        <p:spPr>
          <a:xfrm rot="20318684">
            <a:off x="14023517" y="745276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8" name="22">
            <a:extLst>
              <a:ext uri="{FF2B5EF4-FFF2-40B4-BE49-F238E27FC236}">
                <a16:creationId xmlns="" xmlns:a16="http://schemas.microsoft.com/office/drawing/2014/main" id="{4A02A69D-946B-46C0-ADCC-69818DE519BD}"/>
              </a:ext>
            </a:extLst>
          </p:cNvPr>
          <p:cNvSpPr/>
          <p:nvPr/>
        </p:nvSpPr>
        <p:spPr>
          <a:xfrm rot="20318684">
            <a:off x="14521249" y="745275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9" name="11">
            <a:extLst>
              <a:ext uri="{FF2B5EF4-FFF2-40B4-BE49-F238E27FC236}">
                <a16:creationId xmlns="" xmlns:a16="http://schemas.microsoft.com/office/drawing/2014/main" id="{3F523690-A281-4FCD-AE72-BC4EF2EBCB2E}"/>
              </a:ext>
            </a:extLst>
          </p:cNvPr>
          <p:cNvSpPr/>
          <p:nvPr/>
        </p:nvSpPr>
        <p:spPr>
          <a:xfrm rot="20318684">
            <a:off x="15018997" y="744771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0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9FC8979-91B0-4A93-B9B0-0E604B0940F8}"/>
              </a:ext>
            </a:extLst>
          </p:cNvPr>
          <p:cNvSpPr/>
          <p:nvPr/>
        </p:nvSpPr>
        <p:spPr>
          <a:xfrm rot="20318684">
            <a:off x="14023518" y="744771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1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E695E49-4A3D-4A9F-837C-63EF3CD82764}"/>
              </a:ext>
            </a:extLst>
          </p:cNvPr>
          <p:cNvSpPr/>
          <p:nvPr/>
        </p:nvSpPr>
        <p:spPr>
          <a:xfrm rot="20318684">
            <a:off x="14521250" y="744771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2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B25A3BF9-E232-4B87-AFC6-43226457F348}"/>
              </a:ext>
            </a:extLst>
          </p:cNvPr>
          <p:cNvSpPr/>
          <p:nvPr/>
        </p:nvSpPr>
        <p:spPr>
          <a:xfrm rot="20318684">
            <a:off x="15018998" y="744267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3" name="مستطيل: زوايا مستديرة 142">
            <a:extLst>
              <a:ext uri="{FF2B5EF4-FFF2-40B4-BE49-F238E27FC236}">
                <a16:creationId xmlns="" xmlns:a16="http://schemas.microsoft.com/office/drawing/2014/main" id="{2FA1A52A-EE3D-4E9E-9A72-35D141E3FDBA}"/>
              </a:ext>
            </a:extLst>
          </p:cNvPr>
          <p:cNvSpPr/>
          <p:nvPr/>
        </p:nvSpPr>
        <p:spPr>
          <a:xfrm>
            <a:off x="13993073" y="842014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21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4" name="33">
            <a:extLst>
              <a:ext uri="{FF2B5EF4-FFF2-40B4-BE49-F238E27FC236}">
                <a16:creationId xmlns="" xmlns:a16="http://schemas.microsoft.com/office/drawing/2014/main" id="{8574C59A-2A37-4DA2-8EE4-393710CBCE5E}"/>
              </a:ext>
            </a:extLst>
          </p:cNvPr>
          <p:cNvSpPr/>
          <p:nvPr/>
        </p:nvSpPr>
        <p:spPr>
          <a:xfrm rot="20318684">
            <a:off x="14023516" y="847392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5" name="22">
            <a:extLst>
              <a:ext uri="{FF2B5EF4-FFF2-40B4-BE49-F238E27FC236}">
                <a16:creationId xmlns="" xmlns:a16="http://schemas.microsoft.com/office/drawing/2014/main" id="{27A2EC19-EF92-4411-8A2F-7BD7A54AEA02}"/>
              </a:ext>
            </a:extLst>
          </p:cNvPr>
          <p:cNvSpPr/>
          <p:nvPr/>
        </p:nvSpPr>
        <p:spPr>
          <a:xfrm rot="20318684">
            <a:off x="14521247" y="84739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6" name="11">
            <a:extLst>
              <a:ext uri="{FF2B5EF4-FFF2-40B4-BE49-F238E27FC236}">
                <a16:creationId xmlns="" xmlns:a16="http://schemas.microsoft.com/office/drawing/2014/main" id="{889402CD-8F4A-40E7-900B-9EB8650819B3}"/>
              </a:ext>
            </a:extLst>
          </p:cNvPr>
          <p:cNvSpPr/>
          <p:nvPr/>
        </p:nvSpPr>
        <p:spPr>
          <a:xfrm rot="20318684">
            <a:off x="15018995" y="84688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7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0B38E575-271C-49C6-830D-D0DFB5632960}"/>
              </a:ext>
            </a:extLst>
          </p:cNvPr>
          <p:cNvSpPr/>
          <p:nvPr/>
        </p:nvSpPr>
        <p:spPr>
          <a:xfrm rot="20318684">
            <a:off x="14023517" y="84688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8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20282CF9-647B-47B7-AEA7-41DC6D0E6432}"/>
              </a:ext>
            </a:extLst>
          </p:cNvPr>
          <p:cNvSpPr/>
          <p:nvPr/>
        </p:nvSpPr>
        <p:spPr>
          <a:xfrm rot="20318684">
            <a:off x="14521249" y="846888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9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21059C6-F0A2-4AA0-854B-0CAA79B5D715}"/>
              </a:ext>
            </a:extLst>
          </p:cNvPr>
          <p:cNvSpPr/>
          <p:nvPr/>
        </p:nvSpPr>
        <p:spPr>
          <a:xfrm rot="20318684">
            <a:off x="15018997" y="846384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77" name="مستطيل: زوايا مستديرة 376">
            <a:extLst>
              <a:ext uri="{FF2B5EF4-FFF2-40B4-BE49-F238E27FC236}">
                <a16:creationId xmlns="" xmlns:a16="http://schemas.microsoft.com/office/drawing/2014/main" id="{427EE6C9-F6E2-4DE6-9AF7-C769B33EB4EF}"/>
              </a:ext>
            </a:extLst>
          </p:cNvPr>
          <p:cNvSpPr/>
          <p:nvPr/>
        </p:nvSpPr>
        <p:spPr>
          <a:xfrm>
            <a:off x="13993071" y="945452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25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78" name="33">
            <a:extLst>
              <a:ext uri="{FF2B5EF4-FFF2-40B4-BE49-F238E27FC236}">
                <a16:creationId xmlns="" xmlns:a16="http://schemas.microsoft.com/office/drawing/2014/main" id="{E3723320-1F52-447C-BF23-9DD6C9B2F3EA}"/>
              </a:ext>
            </a:extLst>
          </p:cNvPr>
          <p:cNvSpPr/>
          <p:nvPr/>
        </p:nvSpPr>
        <p:spPr>
          <a:xfrm rot="20318684">
            <a:off x="14023514" y="950831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79" name="22">
            <a:extLst>
              <a:ext uri="{FF2B5EF4-FFF2-40B4-BE49-F238E27FC236}">
                <a16:creationId xmlns="" xmlns:a16="http://schemas.microsoft.com/office/drawing/2014/main" id="{830DF974-C752-4EC2-A82D-6C53CA399A9A}"/>
              </a:ext>
            </a:extLst>
          </p:cNvPr>
          <p:cNvSpPr/>
          <p:nvPr/>
        </p:nvSpPr>
        <p:spPr>
          <a:xfrm rot="20318684">
            <a:off x="14521246" y="950830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0" name="11">
            <a:extLst>
              <a:ext uri="{FF2B5EF4-FFF2-40B4-BE49-F238E27FC236}">
                <a16:creationId xmlns="" xmlns:a16="http://schemas.microsoft.com/office/drawing/2014/main" id="{99367C6A-DE2F-4326-90C1-778D5CD88147}"/>
              </a:ext>
            </a:extLst>
          </p:cNvPr>
          <p:cNvSpPr/>
          <p:nvPr/>
        </p:nvSpPr>
        <p:spPr>
          <a:xfrm rot="20318684">
            <a:off x="15018994" y="950326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1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7A6AF297-33A2-4C6A-BBA5-11932DD4A44E}"/>
              </a:ext>
            </a:extLst>
          </p:cNvPr>
          <p:cNvSpPr/>
          <p:nvPr/>
        </p:nvSpPr>
        <p:spPr>
          <a:xfrm rot="20318684">
            <a:off x="14023516" y="950326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2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50F5B35-44FB-47CD-B671-B2E1E289C974}"/>
              </a:ext>
            </a:extLst>
          </p:cNvPr>
          <p:cNvSpPr/>
          <p:nvPr/>
        </p:nvSpPr>
        <p:spPr>
          <a:xfrm rot="20318684">
            <a:off x="14521247" y="95032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3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513CB61-E83D-4379-B5BD-161FB9F78C63}"/>
              </a:ext>
            </a:extLst>
          </p:cNvPr>
          <p:cNvSpPr/>
          <p:nvPr/>
        </p:nvSpPr>
        <p:spPr>
          <a:xfrm rot="20318684">
            <a:off x="15018995" y="94982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4" name="مستطيل: زوايا مستديرة 383">
            <a:extLst>
              <a:ext uri="{FF2B5EF4-FFF2-40B4-BE49-F238E27FC236}">
                <a16:creationId xmlns="" xmlns:a16="http://schemas.microsoft.com/office/drawing/2014/main" id="{C4AB21C6-88ED-4DA3-B052-69ECAE556986}"/>
              </a:ext>
            </a:extLst>
          </p:cNvPr>
          <p:cNvSpPr/>
          <p:nvPr/>
        </p:nvSpPr>
        <p:spPr>
          <a:xfrm>
            <a:off x="9621548" y="332437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85" name="33">
            <a:extLst>
              <a:ext uri="{FF2B5EF4-FFF2-40B4-BE49-F238E27FC236}">
                <a16:creationId xmlns="" xmlns:a16="http://schemas.microsoft.com/office/drawing/2014/main" id="{7E4CD318-02F4-494F-A063-B9189CA68A54}"/>
              </a:ext>
            </a:extLst>
          </p:cNvPr>
          <p:cNvSpPr/>
          <p:nvPr/>
        </p:nvSpPr>
        <p:spPr>
          <a:xfrm rot="20318684">
            <a:off x="9651991" y="337816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6" name="22">
            <a:extLst>
              <a:ext uri="{FF2B5EF4-FFF2-40B4-BE49-F238E27FC236}">
                <a16:creationId xmlns="" xmlns:a16="http://schemas.microsoft.com/office/drawing/2014/main" id="{2E0CC6A9-346F-40DE-B1F8-60BFFABC6F65}"/>
              </a:ext>
            </a:extLst>
          </p:cNvPr>
          <p:cNvSpPr/>
          <p:nvPr/>
        </p:nvSpPr>
        <p:spPr>
          <a:xfrm rot="20318684">
            <a:off x="10149722" y="337816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7" name="11">
            <a:extLst>
              <a:ext uri="{FF2B5EF4-FFF2-40B4-BE49-F238E27FC236}">
                <a16:creationId xmlns="" xmlns:a16="http://schemas.microsoft.com/office/drawing/2014/main" id="{0FAA1F92-B746-4FB2-AA18-C84C5440AA58}"/>
              </a:ext>
            </a:extLst>
          </p:cNvPr>
          <p:cNvSpPr/>
          <p:nvPr/>
        </p:nvSpPr>
        <p:spPr>
          <a:xfrm rot="20318684">
            <a:off x="10647470" y="337312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8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8F2C761-7B45-4528-830A-FA00D889DCE6}"/>
              </a:ext>
            </a:extLst>
          </p:cNvPr>
          <p:cNvSpPr/>
          <p:nvPr/>
        </p:nvSpPr>
        <p:spPr>
          <a:xfrm rot="20318684">
            <a:off x="9651992" y="337312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9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A687F97-4A4D-498B-9A71-3A83D81E8B86}"/>
              </a:ext>
            </a:extLst>
          </p:cNvPr>
          <p:cNvSpPr/>
          <p:nvPr/>
        </p:nvSpPr>
        <p:spPr>
          <a:xfrm rot="20318684">
            <a:off x="10149724" y="337312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0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AC2715A-3DCF-4E20-8911-13A9BB119DDA}"/>
              </a:ext>
            </a:extLst>
          </p:cNvPr>
          <p:cNvSpPr/>
          <p:nvPr/>
        </p:nvSpPr>
        <p:spPr>
          <a:xfrm rot="20318684">
            <a:off x="10647472" y="336808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1" name="مستطيل: زوايا مستديرة 390">
            <a:extLst>
              <a:ext uri="{FF2B5EF4-FFF2-40B4-BE49-F238E27FC236}">
                <a16:creationId xmlns="" xmlns:a16="http://schemas.microsoft.com/office/drawing/2014/main" id="{0C68291A-3310-4D8C-9FF7-B658A25A0B1C}"/>
              </a:ext>
            </a:extLst>
          </p:cNvPr>
          <p:cNvSpPr/>
          <p:nvPr/>
        </p:nvSpPr>
        <p:spPr>
          <a:xfrm>
            <a:off x="9621546" y="434554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6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2" name="33">
            <a:extLst>
              <a:ext uri="{FF2B5EF4-FFF2-40B4-BE49-F238E27FC236}">
                <a16:creationId xmlns="" xmlns:a16="http://schemas.microsoft.com/office/drawing/2014/main" id="{196ADA04-279C-44E3-B744-A8C3577C2C8A}"/>
              </a:ext>
            </a:extLst>
          </p:cNvPr>
          <p:cNvSpPr/>
          <p:nvPr/>
        </p:nvSpPr>
        <p:spPr>
          <a:xfrm rot="20318684">
            <a:off x="9651989" y="439933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3" name="22">
            <a:extLst>
              <a:ext uri="{FF2B5EF4-FFF2-40B4-BE49-F238E27FC236}">
                <a16:creationId xmlns="" xmlns:a16="http://schemas.microsoft.com/office/drawing/2014/main" id="{6E9933CB-92EB-4DF6-BF54-B3EBDF8767E1}"/>
              </a:ext>
            </a:extLst>
          </p:cNvPr>
          <p:cNvSpPr/>
          <p:nvPr/>
        </p:nvSpPr>
        <p:spPr>
          <a:xfrm rot="20318684">
            <a:off x="10149721" y="439933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4" name="11">
            <a:extLst>
              <a:ext uri="{FF2B5EF4-FFF2-40B4-BE49-F238E27FC236}">
                <a16:creationId xmlns="" xmlns:a16="http://schemas.microsoft.com/office/drawing/2014/main" id="{5C14D2F2-02DE-40CB-AE85-04EFE391BA8F}"/>
              </a:ext>
            </a:extLst>
          </p:cNvPr>
          <p:cNvSpPr/>
          <p:nvPr/>
        </p:nvSpPr>
        <p:spPr>
          <a:xfrm rot="20318684">
            <a:off x="10647469" y="439429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5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DADCC93-80CF-437F-8CCF-17E7F278300D}"/>
              </a:ext>
            </a:extLst>
          </p:cNvPr>
          <p:cNvSpPr/>
          <p:nvPr/>
        </p:nvSpPr>
        <p:spPr>
          <a:xfrm rot="20318684">
            <a:off x="9651991" y="439429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6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A86863A3-6F81-47EF-9B2B-986E9B5477F6}"/>
              </a:ext>
            </a:extLst>
          </p:cNvPr>
          <p:cNvSpPr/>
          <p:nvPr/>
        </p:nvSpPr>
        <p:spPr>
          <a:xfrm rot="20318684">
            <a:off x="10149722" y="439429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7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30FE6A2-E7F8-4627-9F28-AD2663166255}"/>
              </a:ext>
            </a:extLst>
          </p:cNvPr>
          <p:cNvSpPr/>
          <p:nvPr/>
        </p:nvSpPr>
        <p:spPr>
          <a:xfrm rot="20318684">
            <a:off x="10647470" y="438925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8" name="مستطيل: زوايا مستديرة 397">
            <a:extLst>
              <a:ext uri="{FF2B5EF4-FFF2-40B4-BE49-F238E27FC236}">
                <a16:creationId xmlns="" xmlns:a16="http://schemas.microsoft.com/office/drawing/2014/main" id="{5A05EB83-1D52-425B-B701-3F43637C51DF}"/>
              </a:ext>
            </a:extLst>
          </p:cNvPr>
          <p:cNvSpPr/>
          <p:nvPr/>
        </p:nvSpPr>
        <p:spPr>
          <a:xfrm>
            <a:off x="9621545" y="536671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9" name="33">
            <a:extLst>
              <a:ext uri="{FF2B5EF4-FFF2-40B4-BE49-F238E27FC236}">
                <a16:creationId xmlns="" xmlns:a16="http://schemas.microsoft.com/office/drawing/2014/main" id="{E92C94A5-3447-404C-9981-282665123CC8}"/>
              </a:ext>
            </a:extLst>
          </p:cNvPr>
          <p:cNvSpPr/>
          <p:nvPr/>
        </p:nvSpPr>
        <p:spPr>
          <a:xfrm rot="20318684">
            <a:off x="9651988" y="5420502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0" name="22">
            <a:extLst>
              <a:ext uri="{FF2B5EF4-FFF2-40B4-BE49-F238E27FC236}">
                <a16:creationId xmlns="" xmlns:a16="http://schemas.microsoft.com/office/drawing/2014/main" id="{90AB97FF-E41D-49F5-89F4-677911F5910E}"/>
              </a:ext>
            </a:extLst>
          </p:cNvPr>
          <p:cNvSpPr/>
          <p:nvPr/>
        </p:nvSpPr>
        <p:spPr>
          <a:xfrm rot="20318684">
            <a:off x="10149719" y="542050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1" name="11">
            <a:extLst>
              <a:ext uri="{FF2B5EF4-FFF2-40B4-BE49-F238E27FC236}">
                <a16:creationId xmlns="" xmlns:a16="http://schemas.microsoft.com/office/drawing/2014/main" id="{9FF579F9-14DA-4863-A6DE-8A5ACA96308B}"/>
              </a:ext>
            </a:extLst>
          </p:cNvPr>
          <p:cNvSpPr/>
          <p:nvPr/>
        </p:nvSpPr>
        <p:spPr>
          <a:xfrm rot="20318684">
            <a:off x="10647467" y="541546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2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F9CECB5-0DAB-4429-B9CA-2FD313C197EF}"/>
              </a:ext>
            </a:extLst>
          </p:cNvPr>
          <p:cNvSpPr/>
          <p:nvPr/>
        </p:nvSpPr>
        <p:spPr>
          <a:xfrm rot="20318684">
            <a:off x="9651989" y="541546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3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E7753AE0-3AA8-49BC-9ABA-37E0EFB44F1A}"/>
              </a:ext>
            </a:extLst>
          </p:cNvPr>
          <p:cNvSpPr/>
          <p:nvPr/>
        </p:nvSpPr>
        <p:spPr>
          <a:xfrm rot="20318684">
            <a:off x="10149721" y="541546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4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4526789-F6C9-403E-9A60-AD358F6851FF}"/>
              </a:ext>
            </a:extLst>
          </p:cNvPr>
          <p:cNvSpPr/>
          <p:nvPr/>
        </p:nvSpPr>
        <p:spPr>
          <a:xfrm rot="20318684">
            <a:off x="10647469" y="541042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5" name="مستطيل: زوايا مستديرة 404">
            <a:extLst>
              <a:ext uri="{FF2B5EF4-FFF2-40B4-BE49-F238E27FC236}">
                <a16:creationId xmlns="" xmlns:a16="http://schemas.microsoft.com/office/drawing/2014/main" id="{E24A623B-C8BE-4B0F-BF07-87B0A446F6F2}"/>
              </a:ext>
            </a:extLst>
          </p:cNvPr>
          <p:cNvSpPr/>
          <p:nvPr/>
        </p:nvSpPr>
        <p:spPr>
          <a:xfrm>
            <a:off x="9621543" y="638788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14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06" name="33">
            <a:extLst>
              <a:ext uri="{FF2B5EF4-FFF2-40B4-BE49-F238E27FC236}">
                <a16:creationId xmlns="" xmlns:a16="http://schemas.microsoft.com/office/drawing/2014/main" id="{25E51AF2-4F67-4659-962A-0D7FD3D0B51D}"/>
              </a:ext>
            </a:extLst>
          </p:cNvPr>
          <p:cNvSpPr/>
          <p:nvPr/>
        </p:nvSpPr>
        <p:spPr>
          <a:xfrm rot="20318684">
            <a:off x="9651986" y="644167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7" name="22">
            <a:extLst>
              <a:ext uri="{FF2B5EF4-FFF2-40B4-BE49-F238E27FC236}">
                <a16:creationId xmlns="" xmlns:a16="http://schemas.microsoft.com/office/drawing/2014/main" id="{48934BD1-8AA6-4A56-B9CC-C9506CC42514}"/>
              </a:ext>
            </a:extLst>
          </p:cNvPr>
          <p:cNvSpPr/>
          <p:nvPr/>
        </p:nvSpPr>
        <p:spPr>
          <a:xfrm rot="20318684">
            <a:off x="10149718" y="644167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8" name="11">
            <a:extLst>
              <a:ext uri="{FF2B5EF4-FFF2-40B4-BE49-F238E27FC236}">
                <a16:creationId xmlns="" xmlns:a16="http://schemas.microsoft.com/office/drawing/2014/main" id="{C5CD2959-83CA-4A8A-BB46-B159B6252ECC}"/>
              </a:ext>
            </a:extLst>
          </p:cNvPr>
          <p:cNvSpPr/>
          <p:nvPr/>
        </p:nvSpPr>
        <p:spPr>
          <a:xfrm rot="20318684">
            <a:off x="10647466" y="643663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9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01FB8358-7471-4C55-836D-F105B2B3A9FF}"/>
              </a:ext>
            </a:extLst>
          </p:cNvPr>
          <p:cNvSpPr/>
          <p:nvPr/>
        </p:nvSpPr>
        <p:spPr>
          <a:xfrm rot="20318684">
            <a:off x="9651988" y="643663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0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25CE94EB-5A44-4DA0-83CE-41DEC998CA90}"/>
              </a:ext>
            </a:extLst>
          </p:cNvPr>
          <p:cNvSpPr/>
          <p:nvPr/>
        </p:nvSpPr>
        <p:spPr>
          <a:xfrm rot="20318684">
            <a:off x="10149719" y="643662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1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AA6028A-BEEB-4991-A5FB-044A1AEECB3D}"/>
              </a:ext>
            </a:extLst>
          </p:cNvPr>
          <p:cNvSpPr/>
          <p:nvPr/>
        </p:nvSpPr>
        <p:spPr>
          <a:xfrm rot="20318684">
            <a:off x="10647467" y="643158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2" name="مستطيل: زوايا مستديرة 411">
            <a:extLst>
              <a:ext uri="{FF2B5EF4-FFF2-40B4-BE49-F238E27FC236}">
                <a16:creationId xmlns="" xmlns:a16="http://schemas.microsoft.com/office/drawing/2014/main" id="{D95F76B9-CF55-408D-AB68-57B1CE66F412}"/>
              </a:ext>
            </a:extLst>
          </p:cNvPr>
          <p:cNvSpPr/>
          <p:nvPr/>
        </p:nvSpPr>
        <p:spPr>
          <a:xfrm>
            <a:off x="9621542" y="740905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18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13" name="33">
            <a:extLst>
              <a:ext uri="{FF2B5EF4-FFF2-40B4-BE49-F238E27FC236}">
                <a16:creationId xmlns="" xmlns:a16="http://schemas.microsoft.com/office/drawing/2014/main" id="{DCF42BF4-AEA9-4BA9-951C-C19DC9B615B8}"/>
              </a:ext>
            </a:extLst>
          </p:cNvPr>
          <p:cNvSpPr/>
          <p:nvPr/>
        </p:nvSpPr>
        <p:spPr>
          <a:xfrm rot="20318684">
            <a:off x="9651985" y="746284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4" name="22">
            <a:extLst>
              <a:ext uri="{FF2B5EF4-FFF2-40B4-BE49-F238E27FC236}">
                <a16:creationId xmlns="" xmlns:a16="http://schemas.microsoft.com/office/drawing/2014/main" id="{5ABF2A66-0857-4784-8F0D-66741108CA03}"/>
              </a:ext>
            </a:extLst>
          </p:cNvPr>
          <p:cNvSpPr/>
          <p:nvPr/>
        </p:nvSpPr>
        <p:spPr>
          <a:xfrm rot="20318684">
            <a:off x="10149716" y="746283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5" name="11">
            <a:extLst>
              <a:ext uri="{FF2B5EF4-FFF2-40B4-BE49-F238E27FC236}">
                <a16:creationId xmlns="" xmlns:a16="http://schemas.microsoft.com/office/drawing/2014/main" id="{E6671763-5119-460C-A96D-16D2266A95D3}"/>
              </a:ext>
            </a:extLst>
          </p:cNvPr>
          <p:cNvSpPr/>
          <p:nvPr/>
        </p:nvSpPr>
        <p:spPr>
          <a:xfrm rot="20318684">
            <a:off x="10647464" y="745779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6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DF8CA04A-B8C1-45AA-B550-C70B1C281B02}"/>
              </a:ext>
            </a:extLst>
          </p:cNvPr>
          <p:cNvSpPr/>
          <p:nvPr/>
        </p:nvSpPr>
        <p:spPr>
          <a:xfrm rot="20318684">
            <a:off x="9651986" y="745779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7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AEF37B0-375C-4A6F-87C7-611763B82893}"/>
              </a:ext>
            </a:extLst>
          </p:cNvPr>
          <p:cNvSpPr/>
          <p:nvPr/>
        </p:nvSpPr>
        <p:spPr>
          <a:xfrm rot="20318684">
            <a:off x="10149718" y="745779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8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4276CAA4-7E45-4DAF-AEC9-64204638018A}"/>
              </a:ext>
            </a:extLst>
          </p:cNvPr>
          <p:cNvSpPr/>
          <p:nvPr/>
        </p:nvSpPr>
        <p:spPr>
          <a:xfrm rot="20318684">
            <a:off x="10647466" y="745275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9" name="مستطيل: زوايا مستديرة 418">
            <a:extLst>
              <a:ext uri="{FF2B5EF4-FFF2-40B4-BE49-F238E27FC236}">
                <a16:creationId xmlns="" xmlns:a16="http://schemas.microsoft.com/office/drawing/2014/main" id="{B824EBB8-E1A4-42DC-959B-5BF6EDCEEFD9}"/>
              </a:ext>
            </a:extLst>
          </p:cNvPr>
          <p:cNvSpPr/>
          <p:nvPr/>
        </p:nvSpPr>
        <p:spPr>
          <a:xfrm>
            <a:off x="9621540" y="843022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22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20" name="33">
            <a:extLst>
              <a:ext uri="{FF2B5EF4-FFF2-40B4-BE49-F238E27FC236}">
                <a16:creationId xmlns="" xmlns:a16="http://schemas.microsoft.com/office/drawing/2014/main" id="{95F3C573-8D7A-44ED-83CB-558650658D5C}"/>
              </a:ext>
            </a:extLst>
          </p:cNvPr>
          <p:cNvSpPr/>
          <p:nvPr/>
        </p:nvSpPr>
        <p:spPr>
          <a:xfrm rot="20318684">
            <a:off x="9651983" y="848400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1" name="22">
            <a:extLst>
              <a:ext uri="{FF2B5EF4-FFF2-40B4-BE49-F238E27FC236}">
                <a16:creationId xmlns="" xmlns:a16="http://schemas.microsoft.com/office/drawing/2014/main" id="{B964EB6C-9776-42A5-B003-410F6927CCC6}"/>
              </a:ext>
            </a:extLst>
          </p:cNvPr>
          <p:cNvSpPr/>
          <p:nvPr/>
        </p:nvSpPr>
        <p:spPr>
          <a:xfrm rot="20318684">
            <a:off x="10149715" y="848400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2" name="11">
            <a:extLst>
              <a:ext uri="{FF2B5EF4-FFF2-40B4-BE49-F238E27FC236}">
                <a16:creationId xmlns="" xmlns:a16="http://schemas.microsoft.com/office/drawing/2014/main" id="{7C427EF7-3AAE-4717-B8F0-58E2FDF441E1}"/>
              </a:ext>
            </a:extLst>
          </p:cNvPr>
          <p:cNvSpPr/>
          <p:nvPr/>
        </p:nvSpPr>
        <p:spPr>
          <a:xfrm rot="20318684">
            <a:off x="10647463" y="84789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3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D99566E-3FAB-411D-9B05-CB78DDDFFDC8}"/>
              </a:ext>
            </a:extLst>
          </p:cNvPr>
          <p:cNvSpPr/>
          <p:nvPr/>
        </p:nvSpPr>
        <p:spPr>
          <a:xfrm rot="20318684">
            <a:off x="9651985" y="84789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4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EB05537-8741-4BA6-A5ED-A693B87DDB1C}"/>
              </a:ext>
            </a:extLst>
          </p:cNvPr>
          <p:cNvSpPr/>
          <p:nvPr/>
        </p:nvSpPr>
        <p:spPr>
          <a:xfrm rot="20318684">
            <a:off x="10149716" y="847896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5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789A22EC-E935-401F-9344-BBEBA23A2060}"/>
              </a:ext>
            </a:extLst>
          </p:cNvPr>
          <p:cNvSpPr/>
          <p:nvPr/>
        </p:nvSpPr>
        <p:spPr>
          <a:xfrm rot="20318684">
            <a:off x="10647464" y="847392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6" name="مستطيل: زوايا مستديرة 425">
            <a:extLst>
              <a:ext uri="{FF2B5EF4-FFF2-40B4-BE49-F238E27FC236}">
                <a16:creationId xmlns="" xmlns:a16="http://schemas.microsoft.com/office/drawing/2014/main" id="{EA0C854B-C1F7-4B61-9431-98AD2841424E}"/>
              </a:ext>
            </a:extLst>
          </p:cNvPr>
          <p:cNvSpPr/>
          <p:nvPr/>
        </p:nvSpPr>
        <p:spPr>
          <a:xfrm>
            <a:off x="9621539" y="946460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26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27" name="33">
            <a:extLst>
              <a:ext uri="{FF2B5EF4-FFF2-40B4-BE49-F238E27FC236}">
                <a16:creationId xmlns="" xmlns:a16="http://schemas.microsoft.com/office/drawing/2014/main" id="{1D51FED2-803E-4E41-8A0C-544CDACE4B14}"/>
              </a:ext>
            </a:extLst>
          </p:cNvPr>
          <p:cNvSpPr/>
          <p:nvPr/>
        </p:nvSpPr>
        <p:spPr>
          <a:xfrm rot="20318684">
            <a:off x="9651982" y="95183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8" name="22">
            <a:extLst>
              <a:ext uri="{FF2B5EF4-FFF2-40B4-BE49-F238E27FC236}">
                <a16:creationId xmlns="" xmlns:a16="http://schemas.microsoft.com/office/drawing/2014/main" id="{724656C5-85B0-4575-91AF-0703E4F35FD3}"/>
              </a:ext>
            </a:extLst>
          </p:cNvPr>
          <p:cNvSpPr/>
          <p:nvPr/>
        </p:nvSpPr>
        <p:spPr>
          <a:xfrm rot="20318684">
            <a:off x="10149713" y="951838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9" name="11">
            <a:extLst>
              <a:ext uri="{FF2B5EF4-FFF2-40B4-BE49-F238E27FC236}">
                <a16:creationId xmlns="" xmlns:a16="http://schemas.microsoft.com/office/drawing/2014/main" id="{64584836-0924-4248-8120-E97EB696E6DA}"/>
              </a:ext>
            </a:extLst>
          </p:cNvPr>
          <p:cNvSpPr/>
          <p:nvPr/>
        </p:nvSpPr>
        <p:spPr>
          <a:xfrm rot="20318684">
            <a:off x="10647461" y="951334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0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723418F8-DF5D-4FCF-AB83-40BC84BD86F7}"/>
              </a:ext>
            </a:extLst>
          </p:cNvPr>
          <p:cNvSpPr/>
          <p:nvPr/>
        </p:nvSpPr>
        <p:spPr>
          <a:xfrm rot="20318684">
            <a:off x="9651983" y="951334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1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956D869-7E7E-43B2-A064-1B6F559FEB25}"/>
              </a:ext>
            </a:extLst>
          </p:cNvPr>
          <p:cNvSpPr/>
          <p:nvPr/>
        </p:nvSpPr>
        <p:spPr>
          <a:xfrm rot="20318684">
            <a:off x="10149715" y="951334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2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9C8036B-2001-4239-8200-79CBC8778612}"/>
              </a:ext>
            </a:extLst>
          </p:cNvPr>
          <p:cNvSpPr/>
          <p:nvPr/>
        </p:nvSpPr>
        <p:spPr>
          <a:xfrm rot="20318684">
            <a:off x="10647463" y="950830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3" name="مستطيل: زوايا مستديرة 432">
            <a:extLst>
              <a:ext uri="{FF2B5EF4-FFF2-40B4-BE49-F238E27FC236}">
                <a16:creationId xmlns="" xmlns:a16="http://schemas.microsoft.com/office/drawing/2014/main" id="{C51FFF76-A810-4DC8-9B55-F53C8F13339E}"/>
              </a:ext>
            </a:extLst>
          </p:cNvPr>
          <p:cNvSpPr/>
          <p:nvPr/>
        </p:nvSpPr>
        <p:spPr>
          <a:xfrm>
            <a:off x="5250015" y="333445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34" name="33">
            <a:extLst>
              <a:ext uri="{FF2B5EF4-FFF2-40B4-BE49-F238E27FC236}">
                <a16:creationId xmlns="" xmlns:a16="http://schemas.microsoft.com/office/drawing/2014/main" id="{736A31CA-C044-46C3-8EB9-8E6C64A79DC6}"/>
              </a:ext>
            </a:extLst>
          </p:cNvPr>
          <p:cNvSpPr/>
          <p:nvPr/>
        </p:nvSpPr>
        <p:spPr>
          <a:xfrm rot="20318684">
            <a:off x="5280458" y="338824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5" name="22">
            <a:extLst>
              <a:ext uri="{FF2B5EF4-FFF2-40B4-BE49-F238E27FC236}">
                <a16:creationId xmlns="" xmlns:a16="http://schemas.microsoft.com/office/drawing/2014/main" id="{CBDEF036-C56F-4395-B65A-40759BC0DB2F}"/>
              </a:ext>
            </a:extLst>
          </p:cNvPr>
          <p:cNvSpPr/>
          <p:nvPr/>
        </p:nvSpPr>
        <p:spPr>
          <a:xfrm rot="20318684">
            <a:off x="5778190" y="338824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6" name="11">
            <a:extLst>
              <a:ext uri="{FF2B5EF4-FFF2-40B4-BE49-F238E27FC236}">
                <a16:creationId xmlns="" xmlns:a16="http://schemas.microsoft.com/office/drawing/2014/main" id="{48A3B94B-D36A-4D3F-A248-4CB5DA26103A}"/>
              </a:ext>
            </a:extLst>
          </p:cNvPr>
          <p:cNvSpPr/>
          <p:nvPr/>
        </p:nvSpPr>
        <p:spPr>
          <a:xfrm rot="20318684">
            <a:off x="6275938" y="338320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7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087D1D9-9DBD-418D-9E6D-C0D5B4543C09}"/>
              </a:ext>
            </a:extLst>
          </p:cNvPr>
          <p:cNvSpPr/>
          <p:nvPr/>
        </p:nvSpPr>
        <p:spPr>
          <a:xfrm rot="20318684">
            <a:off x="5280460" y="338320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8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41662451-5E37-4C25-B415-407507F95F38}"/>
              </a:ext>
            </a:extLst>
          </p:cNvPr>
          <p:cNvSpPr/>
          <p:nvPr/>
        </p:nvSpPr>
        <p:spPr>
          <a:xfrm rot="20318684">
            <a:off x="5778191" y="338320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9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1B155435-5EBA-41A9-8008-D84893A83E08}"/>
              </a:ext>
            </a:extLst>
          </p:cNvPr>
          <p:cNvSpPr/>
          <p:nvPr/>
        </p:nvSpPr>
        <p:spPr>
          <a:xfrm rot="20318684">
            <a:off x="6275939" y="337816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0" name="مستطيل: زوايا مستديرة 439">
            <a:extLst>
              <a:ext uri="{FF2B5EF4-FFF2-40B4-BE49-F238E27FC236}">
                <a16:creationId xmlns="" xmlns:a16="http://schemas.microsoft.com/office/drawing/2014/main" id="{B4DB7C15-70D0-4201-B5D7-7FADB6CA0CF1}"/>
              </a:ext>
            </a:extLst>
          </p:cNvPr>
          <p:cNvSpPr/>
          <p:nvPr/>
        </p:nvSpPr>
        <p:spPr>
          <a:xfrm>
            <a:off x="5250014" y="435562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7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41" name="33">
            <a:extLst>
              <a:ext uri="{FF2B5EF4-FFF2-40B4-BE49-F238E27FC236}">
                <a16:creationId xmlns="" xmlns:a16="http://schemas.microsoft.com/office/drawing/2014/main" id="{B3EBE4CF-BD19-471A-A140-3CDC4DF0608F}"/>
              </a:ext>
            </a:extLst>
          </p:cNvPr>
          <p:cNvSpPr/>
          <p:nvPr/>
        </p:nvSpPr>
        <p:spPr>
          <a:xfrm rot="20318684">
            <a:off x="5280457" y="440941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2" name="22">
            <a:extLst>
              <a:ext uri="{FF2B5EF4-FFF2-40B4-BE49-F238E27FC236}">
                <a16:creationId xmlns="" xmlns:a16="http://schemas.microsoft.com/office/drawing/2014/main" id="{5B5D56B2-FA0E-4EEE-BCBC-CD97A6233928}"/>
              </a:ext>
            </a:extLst>
          </p:cNvPr>
          <p:cNvSpPr/>
          <p:nvPr/>
        </p:nvSpPr>
        <p:spPr>
          <a:xfrm rot="20318684">
            <a:off x="5778188" y="440941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3" name="11">
            <a:extLst>
              <a:ext uri="{FF2B5EF4-FFF2-40B4-BE49-F238E27FC236}">
                <a16:creationId xmlns="" xmlns:a16="http://schemas.microsoft.com/office/drawing/2014/main" id="{22204553-4666-45C0-B0AD-69D03828F8A8}"/>
              </a:ext>
            </a:extLst>
          </p:cNvPr>
          <p:cNvSpPr/>
          <p:nvPr/>
        </p:nvSpPr>
        <p:spPr>
          <a:xfrm rot="20318684">
            <a:off x="6275936" y="440437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4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CBC9370-47A4-40CA-8647-CCA1255B3189}"/>
              </a:ext>
            </a:extLst>
          </p:cNvPr>
          <p:cNvSpPr/>
          <p:nvPr/>
        </p:nvSpPr>
        <p:spPr>
          <a:xfrm rot="20318684">
            <a:off x="5280458" y="440437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5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4D4AD295-D476-47BB-B3DE-8BB360D763A3}"/>
              </a:ext>
            </a:extLst>
          </p:cNvPr>
          <p:cNvSpPr/>
          <p:nvPr/>
        </p:nvSpPr>
        <p:spPr>
          <a:xfrm rot="20318684">
            <a:off x="5778190" y="440437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6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6C9BAD55-6BF1-41FB-AAA1-5FD9A94AED8D}"/>
              </a:ext>
            </a:extLst>
          </p:cNvPr>
          <p:cNvSpPr/>
          <p:nvPr/>
        </p:nvSpPr>
        <p:spPr>
          <a:xfrm rot="20318684">
            <a:off x="6275938" y="439933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7" name="مستطيل: زوايا مستديرة 446">
            <a:extLst>
              <a:ext uri="{FF2B5EF4-FFF2-40B4-BE49-F238E27FC236}">
                <a16:creationId xmlns="" xmlns:a16="http://schemas.microsoft.com/office/drawing/2014/main" id="{F130B98B-AD86-4159-AF0B-4310D5F33578}"/>
              </a:ext>
            </a:extLst>
          </p:cNvPr>
          <p:cNvSpPr/>
          <p:nvPr/>
        </p:nvSpPr>
        <p:spPr>
          <a:xfrm>
            <a:off x="5250012" y="537679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48" name="33">
            <a:extLst>
              <a:ext uri="{FF2B5EF4-FFF2-40B4-BE49-F238E27FC236}">
                <a16:creationId xmlns="" xmlns:a16="http://schemas.microsoft.com/office/drawing/2014/main" id="{2B1F9A87-819C-47F5-A91D-3D32A26F4EE4}"/>
              </a:ext>
            </a:extLst>
          </p:cNvPr>
          <p:cNvSpPr/>
          <p:nvPr/>
        </p:nvSpPr>
        <p:spPr>
          <a:xfrm rot="20318684">
            <a:off x="5280455" y="5430582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9" name="22">
            <a:extLst>
              <a:ext uri="{FF2B5EF4-FFF2-40B4-BE49-F238E27FC236}">
                <a16:creationId xmlns="" xmlns:a16="http://schemas.microsoft.com/office/drawing/2014/main" id="{C2EDEBC9-F1C9-4EE8-9E4C-7793738DE532}"/>
              </a:ext>
            </a:extLst>
          </p:cNvPr>
          <p:cNvSpPr/>
          <p:nvPr/>
        </p:nvSpPr>
        <p:spPr>
          <a:xfrm rot="20318684">
            <a:off x="5778187" y="543058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0" name="11">
            <a:extLst>
              <a:ext uri="{FF2B5EF4-FFF2-40B4-BE49-F238E27FC236}">
                <a16:creationId xmlns="" xmlns:a16="http://schemas.microsoft.com/office/drawing/2014/main" id="{1086FE9F-48B4-4821-88E3-0A1A04433108}"/>
              </a:ext>
            </a:extLst>
          </p:cNvPr>
          <p:cNvSpPr/>
          <p:nvPr/>
        </p:nvSpPr>
        <p:spPr>
          <a:xfrm rot="20318684">
            <a:off x="6275935" y="542554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1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0985CBB1-7705-4B82-A2A2-FF3B1A35C6EB}"/>
              </a:ext>
            </a:extLst>
          </p:cNvPr>
          <p:cNvSpPr/>
          <p:nvPr/>
        </p:nvSpPr>
        <p:spPr>
          <a:xfrm rot="20318684">
            <a:off x="5280457" y="542554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2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A7B36B65-8ECE-4DBD-B771-5B8C4632D6B8}"/>
              </a:ext>
            </a:extLst>
          </p:cNvPr>
          <p:cNvSpPr/>
          <p:nvPr/>
        </p:nvSpPr>
        <p:spPr>
          <a:xfrm rot="20318684">
            <a:off x="5778188" y="542554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3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AB81A0B-54ED-4CF5-9FB1-45D4AAE8546E}"/>
              </a:ext>
            </a:extLst>
          </p:cNvPr>
          <p:cNvSpPr/>
          <p:nvPr/>
        </p:nvSpPr>
        <p:spPr>
          <a:xfrm rot="20318684">
            <a:off x="6275936" y="542050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4" name="مستطيل: زوايا مستديرة 453">
            <a:extLst>
              <a:ext uri="{FF2B5EF4-FFF2-40B4-BE49-F238E27FC236}">
                <a16:creationId xmlns="" xmlns:a16="http://schemas.microsoft.com/office/drawing/2014/main" id="{F2B1090F-6C7A-4CA7-AF56-71D08F940A39}"/>
              </a:ext>
            </a:extLst>
          </p:cNvPr>
          <p:cNvSpPr/>
          <p:nvPr/>
        </p:nvSpPr>
        <p:spPr>
          <a:xfrm>
            <a:off x="5250011" y="639796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15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55" name="33">
            <a:extLst>
              <a:ext uri="{FF2B5EF4-FFF2-40B4-BE49-F238E27FC236}">
                <a16:creationId xmlns="" xmlns:a16="http://schemas.microsoft.com/office/drawing/2014/main" id="{4DACB4A1-8E98-4435-B5CC-60EE2C76D391}"/>
              </a:ext>
            </a:extLst>
          </p:cNvPr>
          <p:cNvSpPr/>
          <p:nvPr/>
        </p:nvSpPr>
        <p:spPr>
          <a:xfrm rot="20318684">
            <a:off x="5280454" y="645175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6" name="22">
            <a:extLst>
              <a:ext uri="{FF2B5EF4-FFF2-40B4-BE49-F238E27FC236}">
                <a16:creationId xmlns="" xmlns:a16="http://schemas.microsoft.com/office/drawing/2014/main" id="{236E59B4-04EA-4347-8B1F-4FC45AF1987D}"/>
              </a:ext>
            </a:extLst>
          </p:cNvPr>
          <p:cNvSpPr/>
          <p:nvPr/>
        </p:nvSpPr>
        <p:spPr>
          <a:xfrm rot="20318684">
            <a:off x="5778185" y="64517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7" name="11">
            <a:extLst>
              <a:ext uri="{FF2B5EF4-FFF2-40B4-BE49-F238E27FC236}">
                <a16:creationId xmlns="" xmlns:a16="http://schemas.microsoft.com/office/drawing/2014/main" id="{4D201B2F-F797-4951-B227-3351D2E8DA15}"/>
              </a:ext>
            </a:extLst>
          </p:cNvPr>
          <p:cNvSpPr/>
          <p:nvPr/>
        </p:nvSpPr>
        <p:spPr>
          <a:xfrm rot="20318684">
            <a:off x="6275933" y="644671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8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E360A189-F9A3-405E-850E-1BDA1B5E3332}"/>
              </a:ext>
            </a:extLst>
          </p:cNvPr>
          <p:cNvSpPr/>
          <p:nvPr/>
        </p:nvSpPr>
        <p:spPr>
          <a:xfrm rot="20318684">
            <a:off x="5280455" y="644671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9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4FBA0FB1-D077-4CD8-B58D-1CD6A78CEDFF}"/>
              </a:ext>
            </a:extLst>
          </p:cNvPr>
          <p:cNvSpPr/>
          <p:nvPr/>
        </p:nvSpPr>
        <p:spPr>
          <a:xfrm rot="20318684">
            <a:off x="5778187" y="644670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0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1181831-FE4A-4453-863A-C2CF8B6FDE2D}"/>
              </a:ext>
            </a:extLst>
          </p:cNvPr>
          <p:cNvSpPr/>
          <p:nvPr/>
        </p:nvSpPr>
        <p:spPr>
          <a:xfrm rot="20318684">
            <a:off x="6275935" y="644166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1" name="مستطيل: زوايا مستديرة 460">
            <a:extLst>
              <a:ext uri="{FF2B5EF4-FFF2-40B4-BE49-F238E27FC236}">
                <a16:creationId xmlns="" xmlns:a16="http://schemas.microsoft.com/office/drawing/2014/main" id="{EEF8E3AB-7511-4A4C-908F-603E779141C4}"/>
              </a:ext>
            </a:extLst>
          </p:cNvPr>
          <p:cNvSpPr/>
          <p:nvPr/>
        </p:nvSpPr>
        <p:spPr>
          <a:xfrm>
            <a:off x="5250009" y="741913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19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62" name="33">
            <a:extLst>
              <a:ext uri="{FF2B5EF4-FFF2-40B4-BE49-F238E27FC236}">
                <a16:creationId xmlns="" xmlns:a16="http://schemas.microsoft.com/office/drawing/2014/main" id="{4ED778BC-3EA4-4F8F-92B5-DAC41B8C293F}"/>
              </a:ext>
            </a:extLst>
          </p:cNvPr>
          <p:cNvSpPr/>
          <p:nvPr/>
        </p:nvSpPr>
        <p:spPr>
          <a:xfrm rot="20318684">
            <a:off x="5280452" y="747292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3" name="22">
            <a:extLst>
              <a:ext uri="{FF2B5EF4-FFF2-40B4-BE49-F238E27FC236}">
                <a16:creationId xmlns="" xmlns:a16="http://schemas.microsoft.com/office/drawing/2014/main" id="{FE2F3A2E-A873-4F05-A1D1-47DF2E2CA0FD}"/>
              </a:ext>
            </a:extLst>
          </p:cNvPr>
          <p:cNvSpPr/>
          <p:nvPr/>
        </p:nvSpPr>
        <p:spPr>
          <a:xfrm rot="20318684">
            <a:off x="5778184" y="747291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4" name="11">
            <a:extLst>
              <a:ext uri="{FF2B5EF4-FFF2-40B4-BE49-F238E27FC236}">
                <a16:creationId xmlns="" xmlns:a16="http://schemas.microsoft.com/office/drawing/2014/main" id="{A5B2B250-FC36-48C8-AC12-10FF55600A4E}"/>
              </a:ext>
            </a:extLst>
          </p:cNvPr>
          <p:cNvSpPr/>
          <p:nvPr/>
        </p:nvSpPr>
        <p:spPr>
          <a:xfrm rot="20318684">
            <a:off x="6275932" y="746787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5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4CC1B2BB-7A42-4901-ABC2-2FED9F0C6CC2}"/>
              </a:ext>
            </a:extLst>
          </p:cNvPr>
          <p:cNvSpPr/>
          <p:nvPr/>
        </p:nvSpPr>
        <p:spPr>
          <a:xfrm rot="20318684">
            <a:off x="5280454" y="746787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6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7AB4B0C-9127-490D-A6EB-96A3C4118CCA}"/>
              </a:ext>
            </a:extLst>
          </p:cNvPr>
          <p:cNvSpPr/>
          <p:nvPr/>
        </p:nvSpPr>
        <p:spPr>
          <a:xfrm rot="20318684">
            <a:off x="5778185" y="746787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7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C09AE1F-2F5E-4C75-A805-74470DF8681A}"/>
              </a:ext>
            </a:extLst>
          </p:cNvPr>
          <p:cNvSpPr/>
          <p:nvPr/>
        </p:nvSpPr>
        <p:spPr>
          <a:xfrm rot="20318684">
            <a:off x="6275933" y="746283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8" name="مستطيل: زوايا مستديرة 467">
            <a:extLst>
              <a:ext uri="{FF2B5EF4-FFF2-40B4-BE49-F238E27FC236}">
                <a16:creationId xmlns="" xmlns:a16="http://schemas.microsoft.com/office/drawing/2014/main" id="{05A92F3A-FA0F-4E49-9540-22A4F5909302}"/>
              </a:ext>
            </a:extLst>
          </p:cNvPr>
          <p:cNvSpPr/>
          <p:nvPr/>
        </p:nvSpPr>
        <p:spPr>
          <a:xfrm>
            <a:off x="5250008" y="844030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23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69" name="33">
            <a:extLst>
              <a:ext uri="{FF2B5EF4-FFF2-40B4-BE49-F238E27FC236}">
                <a16:creationId xmlns="" xmlns:a16="http://schemas.microsoft.com/office/drawing/2014/main" id="{D7E952C5-2706-4095-B7DD-51400BAF872A}"/>
              </a:ext>
            </a:extLst>
          </p:cNvPr>
          <p:cNvSpPr/>
          <p:nvPr/>
        </p:nvSpPr>
        <p:spPr>
          <a:xfrm rot="20318684">
            <a:off x="5280451" y="849408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0" name="22">
            <a:extLst>
              <a:ext uri="{FF2B5EF4-FFF2-40B4-BE49-F238E27FC236}">
                <a16:creationId xmlns="" xmlns:a16="http://schemas.microsoft.com/office/drawing/2014/main" id="{3AE84720-9410-4F0D-A82F-285E5C9F410F}"/>
              </a:ext>
            </a:extLst>
          </p:cNvPr>
          <p:cNvSpPr/>
          <p:nvPr/>
        </p:nvSpPr>
        <p:spPr>
          <a:xfrm rot="20318684">
            <a:off x="5778182" y="84940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1" name="11">
            <a:extLst>
              <a:ext uri="{FF2B5EF4-FFF2-40B4-BE49-F238E27FC236}">
                <a16:creationId xmlns="" xmlns:a16="http://schemas.microsoft.com/office/drawing/2014/main" id="{C7469E77-8E4A-4EE1-8142-FD3D0D67C870}"/>
              </a:ext>
            </a:extLst>
          </p:cNvPr>
          <p:cNvSpPr/>
          <p:nvPr/>
        </p:nvSpPr>
        <p:spPr>
          <a:xfrm rot="20318684">
            <a:off x="6275930" y="848904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2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EA8B304-3258-4383-9F8A-48592E43DFA4}"/>
              </a:ext>
            </a:extLst>
          </p:cNvPr>
          <p:cNvSpPr/>
          <p:nvPr/>
        </p:nvSpPr>
        <p:spPr>
          <a:xfrm rot="20318684">
            <a:off x="5280452" y="848904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3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BD5B36C-9326-4182-9644-1A6BBCE0639E}"/>
              </a:ext>
            </a:extLst>
          </p:cNvPr>
          <p:cNvSpPr/>
          <p:nvPr/>
        </p:nvSpPr>
        <p:spPr>
          <a:xfrm rot="20318684">
            <a:off x="5778184" y="848904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4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C8DFD69-2F93-47EE-A57F-4B4966FEF8D4}"/>
              </a:ext>
            </a:extLst>
          </p:cNvPr>
          <p:cNvSpPr/>
          <p:nvPr/>
        </p:nvSpPr>
        <p:spPr>
          <a:xfrm rot="20318684">
            <a:off x="6275932" y="848400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5" name="مستطيل: زوايا مستديرة 474">
            <a:extLst>
              <a:ext uri="{FF2B5EF4-FFF2-40B4-BE49-F238E27FC236}">
                <a16:creationId xmlns="" xmlns:a16="http://schemas.microsoft.com/office/drawing/2014/main" id="{3853BBF9-FC4E-48A3-A191-C53AEE77FB98}"/>
              </a:ext>
            </a:extLst>
          </p:cNvPr>
          <p:cNvSpPr/>
          <p:nvPr/>
        </p:nvSpPr>
        <p:spPr>
          <a:xfrm>
            <a:off x="5250006" y="947468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27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76" name="33">
            <a:extLst>
              <a:ext uri="{FF2B5EF4-FFF2-40B4-BE49-F238E27FC236}">
                <a16:creationId xmlns="" xmlns:a16="http://schemas.microsoft.com/office/drawing/2014/main" id="{DC610989-01AD-48AF-8FFB-4E31617D73BD}"/>
              </a:ext>
            </a:extLst>
          </p:cNvPr>
          <p:cNvSpPr/>
          <p:nvPr/>
        </p:nvSpPr>
        <p:spPr>
          <a:xfrm rot="20318684">
            <a:off x="5280449" y="952847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7" name="22">
            <a:extLst>
              <a:ext uri="{FF2B5EF4-FFF2-40B4-BE49-F238E27FC236}">
                <a16:creationId xmlns="" xmlns:a16="http://schemas.microsoft.com/office/drawing/2014/main" id="{A4A8F6E4-6C7E-407E-B690-8A6AF8842A43}"/>
              </a:ext>
            </a:extLst>
          </p:cNvPr>
          <p:cNvSpPr/>
          <p:nvPr/>
        </p:nvSpPr>
        <p:spPr>
          <a:xfrm rot="20318684">
            <a:off x="5778181" y="952846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8" name="11">
            <a:extLst>
              <a:ext uri="{FF2B5EF4-FFF2-40B4-BE49-F238E27FC236}">
                <a16:creationId xmlns="" xmlns:a16="http://schemas.microsoft.com/office/drawing/2014/main" id="{A8DD8D48-592F-498C-8583-8C0FA3A666AD}"/>
              </a:ext>
            </a:extLst>
          </p:cNvPr>
          <p:cNvSpPr/>
          <p:nvPr/>
        </p:nvSpPr>
        <p:spPr>
          <a:xfrm rot="20318684">
            <a:off x="6275929" y="952342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9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50A06E7-4464-4684-8C26-3A395AA999FB}"/>
              </a:ext>
            </a:extLst>
          </p:cNvPr>
          <p:cNvSpPr/>
          <p:nvPr/>
        </p:nvSpPr>
        <p:spPr>
          <a:xfrm rot="20318684">
            <a:off x="5280451" y="952342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0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AACA1F4A-A14D-4231-AA03-DDC3484E356C}"/>
              </a:ext>
            </a:extLst>
          </p:cNvPr>
          <p:cNvSpPr/>
          <p:nvPr/>
        </p:nvSpPr>
        <p:spPr>
          <a:xfrm rot="20318684">
            <a:off x="5778182" y="95234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1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FBB4DC1-A44A-4A03-B4FE-C6CE19748A38}"/>
              </a:ext>
            </a:extLst>
          </p:cNvPr>
          <p:cNvSpPr/>
          <p:nvPr/>
        </p:nvSpPr>
        <p:spPr>
          <a:xfrm rot="20318684">
            <a:off x="6275930" y="95183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2" name="مستطيل: زوايا مستديرة 481">
            <a:extLst>
              <a:ext uri="{FF2B5EF4-FFF2-40B4-BE49-F238E27FC236}">
                <a16:creationId xmlns="" xmlns:a16="http://schemas.microsoft.com/office/drawing/2014/main" id="{984E3691-87CE-485D-BCF6-9855020AC7E4}"/>
              </a:ext>
            </a:extLst>
          </p:cNvPr>
          <p:cNvSpPr/>
          <p:nvPr/>
        </p:nvSpPr>
        <p:spPr>
          <a:xfrm>
            <a:off x="878483" y="334453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83" name="33">
            <a:extLst>
              <a:ext uri="{FF2B5EF4-FFF2-40B4-BE49-F238E27FC236}">
                <a16:creationId xmlns="" xmlns:a16="http://schemas.microsoft.com/office/drawing/2014/main" id="{FA1A8D85-FC6E-40A4-8478-901B053E16C8}"/>
              </a:ext>
            </a:extLst>
          </p:cNvPr>
          <p:cNvSpPr/>
          <p:nvPr/>
        </p:nvSpPr>
        <p:spPr>
          <a:xfrm rot="20318684">
            <a:off x="908926" y="339832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4" name="22">
            <a:extLst>
              <a:ext uri="{FF2B5EF4-FFF2-40B4-BE49-F238E27FC236}">
                <a16:creationId xmlns="" xmlns:a16="http://schemas.microsoft.com/office/drawing/2014/main" id="{9BC1973A-F48F-4D39-90B7-7490FA0384CA}"/>
              </a:ext>
            </a:extLst>
          </p:cNvPr>
          <p:cNvSpPr/>
          <p:nvPr/>
        </p:nvSpPr>
        <p:spPr>
          <a:xfrm rot="20318684">
            <a:off x="1406657" y="339832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5" name="11">
            <a:extLst>
              <a:ext uri="{FF2B5EF4-FFF2-40B4-BE49-F238E27FC236}">
                <a16:creationId xmlns="" xmlns:a16="http://schemas.microsoft.com/office/drawing/2014/main" id="{93DA1B01-88F5-475D-A50C-1170FF7A3997}"/>
              </a:ext>
            </a:extLst>
          </p:cNvPr>
          <p:cNvSpPr/>
          <p:nvPr/>
        </p:nvSpPr>
        <p:spPr>
          <a:xfrm rot="20318684">
            <a:off x="1904405" y="339328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6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5611CE5D-189E-47B6-B59F-99B4A6988370}"/>
              </a:ext>
            </a:extLst>
          </p:cNvPr>
          <p:cNvSpPr/>
          <p:nvPr/>
        </p:nvSpPr>
        <p:spPr>
          <a:xfrm rot="20318684">
            <a:off x="908927" y="339328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7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528BC8C-840A-48EB-BD51-DBED90DAD273}"/>
              </a:ext>
            </a:extLst>
          </p:cNvPr>
          <p:cNvSpPr/>
          <p:nvPr/>
        </p:nvSpPr>
        <p:spPr>
          <a:xfrm rot="20318684">
            <a:off x="1406659" y="339328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8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38959D8-38C5-4E76-865A-757E4851B7A4}"/>
              </a:ext>
            </a:extLst>
          </p:cNvPr>
          <p:cNvSpPr/>
          <p:nvPr/>
        </p:nvSpPr>
        <p:spPr>
          <a:xfrm rot="20318684">
            <a:off x="1904407" y="338824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9" name="مستطيل: زوايا مستديرة 488">
            <a:extLst>
              <a:ext uri="{FF2B5EF4-FFF2-40B4-BE49-F238E27FC236}">
                <a16:creationId xmlns="" xmlns:a16="http://schemas.microsoft.com/office/drawing/2014/main" id="{63DF80D3-CFEA-4BD1-B517-6E3BE1F020FD}"/>
              </a:ext>
            </a:extLst>
          </p:cNvPr>
          <p:cNvSpPr/>
          <p:nvPr/>
        </p:nvSpPr>
        <p:spPr>
          <a:xfrm>
            <a:off x="878481" y="436570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8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0" name="33">
            <a:extLst>
              <a:ext uri="{FF2B5EF4-FFF2-40B4-BE49-F238E27FC236}">
                <a16:creationId xmlns="" xmlns:a16="http://schemas.microsoft.com/office/drawing/2014/main" id="{75079238-D354-4EF3-83DA-BE62D2439A7E}"/>
              </a:ext>
            </a:extLst>
          </p:cNvPr>
          <p:cNvSpPr/>
          <p:nvPr/>
        </p:nvSpPr>
        <p:spPr>
          <a:xfrm rot="20318684">
            <a:off x="908924" y="441949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1" name="22">
            <a:extLst>
              <a:ext uri="{FF2B5EF4-FFF2-40B4-BE49-F238E27FC236}">
                <a16:creationId xmlns="" xmlns:a16="http://schemas.microsoft.com/office/drawing/2014/main" id="{878344DA-7764-4828-9D31-7136FE3D734B}"/>
              </a:ext>
            </a:extLst>
          </p:cNvPr>
          <p:cNvSpPr/>
          <p:nvPr/>
        </p:nvSpPr>
        <p:spPr>
          <a:xfrm rot="20318684">
            <a:off x="1406656" y="441949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2" name="11">
            <a:extLst>
              <a:ext uri="{FF2B5EF4-FFF2-40B4-BE49-F238E27FC236}">
                <a16:creationId xmlns="" xmlns:a16="http://schemas.microsoft.com/office/drawing/2014/main" id="{289E03BE-CF95-4769-8561-F78232FD5609}"/>
              </a:ext>
            </a:extLst>
          </p:cNvPr>
          <p:cNvSpPr/>
          <p:nvPr/>
        </p:nvSpPr>
        <p:spPr>
          <a:xfrm rot="20318684">
            <a:off x="1904404" y="441445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3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A4D9F05C-42DD-4C01-90E5-8481A7B1EEE8}"/>
              </a:ext>
            </a:extLst>
          </p:cNvPr>
          <p:cNvSpPr/>
          <p:nvPr/>
        </p:nvSpPr>
        <p:spPr>
          <a:xfrm rot="20318684">
            <a:off x="908926" y="441445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4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1DEEFC3-2D47-4A3E-AE63-BE89457C87BD}"/>
              </a:ext>
            </a:extLst>
          </p:cNvPr>
          <p:cNvSpPr/>
          <p:nvPr/>
        </p:nvSpPr>
        <p:spPr>
          <a:xfrm rot="20318684">
            <a:off x="1406657" y="441445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5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EFDA959-5640-4F33-82F9-0A7CA97A250B}"/>
              </a:ext>
            </a:extLst>
          </p:cNvPr>
          <p:cNvSpPr/>
          <p:nvPr/>
        </p:nvSpPr>
        <p:spPr>
          <a:xfrm rot="20318684">
            <a:off x="1904405" y="440941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6" name="مستطيل: زوايا مستديرة 495">
            <a:extLst>
              <a:ext uri="{FF2B5EF4-FFF2-40B4-BE49-F238E27FC236}">
                <a16:creationId xmlns="" xmlns:a16="http://schemas.microsoft.com/office/drawing/2014/main" id="{B22F0E69-7C13-4530-BA40-3B5CBE1DD348}"/>
              </a:ext>
            </a:extLst>
          </p:cNvPr>
          <p:cNvSpPr/>
          <p:nvPr/>
        </p:nvSpPr>
        <p:spPr>
          <a:xfrm>
            <a:off x="878480" y="538687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12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7" name="33">
            <a:extLst>
              <a:ext uri="{FF2B5EF4-FFF2-40B4-BE49-F238E27FC236}">
                <a16:creationId xmlns="" xmlns:a16="http://schemas.microsoft.com/office/drawing/2014/main" id="{3CD8C93E-8620-46B1-8383-A762E7794755}"/>
              </a:ext>
            </a:extLst>
          </p:cNvPr>
          <p:cNvSpPr/>
          <p:nvPr/>
        </p:nvSpPr>
        <p:spPr>
          <a:xfrm rot="20318684">
            <a:off x="908923" y="544066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8" name="22">
            <a:extLst>
              <a:ext uri="{FF2B5EF4-FFF2-40B4-BE49-F238E27FC236}">
                <a16:creationId xmlns="" xmlns:a16="http://schemas.microsoft.com/office/drawing/2014/main" id="{66362AAF-70B2-4575-9120-1E66941A4C53}"/>
              </a:ext>
            </a:extLst>
          </p:cNvPr>
          <p:cNvSpPr/>
          <p:nvPr/>
        </p:nvSpPr>
        <p:spPr>
          <a:xfrm rot="20318684">
            <a:off x="1406654" y="544066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9" name="11">
            <a:extLst>
              <a:ext uri="{FF2B5EF4-FFF2-40B4-BE49-F238E27FC236}">
                <a16:creationId xmlns="" xmlns:a16="http://schemas.microsoft.com/office/drawing/2014/main" id="{9FEE9BB0-FDC3-468F-ABD5-B6BDD8F01161}"/>
              </a:ext>
            </a:extLst>
          </p:cNvPr>
          <p:cNvSpPr/>
          <p:nvPr/>
        </p:nvSpPr>
        <p:spPr>
          <a:xfrm rot="20318684">
            <a:off x="1904402" y="543562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0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BEA0C929-2751-4C67-B9F5-01E702EAC37C}"/>
              </a:ext>
            </a:extLst>
          </p:cNvPr>
          <p:cNvSpPr/>
          <p:nvPr/>
        </p:nvSpPr>
        <p:spPr>
          <a:xfrm rot="20318684">
            <a:off x="908924" y="543562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1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2416285C-1F26-4EC1-8388-F8522A1274C5}"/>
              </a:ext>
            </a:extLst>
          </p:cNvPr>
          <p:cNvSpPr/>
          <p:nvPr/>
        </p:nvSpPr>
        <p:spPr>
          <a:xfrm rot="20318684">
            <a:off x="1406656" y="543562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2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AF2A35E0-D4BA-42E1-BE8A-0F250EEA1118}"/>
              </a:ext>
            </a:extLst>
          </p:cNvPr>
          <p:cNvSpPr/>
          <p:nvPr/>
        </p:nvSpPr>
        <p:spPr>
          <a:xfrm rot="20318684">
            <a:off x="1904404" y="543058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3" name="مستطيل: زوايا مستديرة 502">
            <a:extLst>
              <a:ext uri="{FF2B5EF4-FFF2-40B4-BE49-F238E27FC236}">
                <a16:creationId xmlns="" xmlns:a16="http://schemas.microsoft.com/office/drawing/2014/main" id="{4A916C94-DD1E-4C75-9C0D-A5B0DF0AD803}"/>
              </a:ext>
            </a:extLst>
          </p:cNvPr>
          <p:cNvSpPr/>
          <p:nvPr/>
        </p:nvSpPr>
        <p:spPr>
          <a:xfrm>
            <a:off x="878478" y="640804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16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04" name="33">
            <a:extLst>
              <a:ext uri="{FF2B5EF4-FFF2-40B4-BE49-F238E27FC236}">
                <a16:creationId xmlns="" xmlns:a16="http://schemas.microsoft.com/office/drawing/2014/main" id="{16035D31-1514-4244-938B-B58056DFB36B}"/>
              </a:ext>
            </a:extLst>
          </p:cNvPr>
          <p:cNvSpPr/>
          <p:nvPr/>
        </p:nvSpPr>
        <p:spPr>
          <a:xfrm rot="20318684">
            <a:off x="908921" y="646183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5" name="22">
            <a:extLst>
              <a:ext uri="{FF2B5EF4-FFF2-40B4-BE49-F238E27FC236}">
                <a16:creationId xmlns="" xmlns:a16="http://schemas.microsoft.com/office/drawing/2014/main" id="{FCFEE4D0-057B-4992-BFD0-834A4D81F781}"/>
              </a:ext>
            </a:extLst>
          </p:cNvPr>
          <p:cNvSpPr/>
          <p:nvPr/>
        </p:nvSpPr>
        <p:spPr>
          <a:xfrm rot="20318684">
            <a:off x="1406653" y="646183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6" name="11">
            <a:extLst>
              <a:ext uri="{FF2B5EF4-FFF2-40B4-BE49-F238E27FC236}">
                <a16:creationId xmlns="" xmlns:a16="http://schemas.microsoft.com/office/drawing/2014/main" id="{BBA7789B-49AD-4F2A-A492-7A12AC9FD5AA}"/>
              </a:ext>
            </a:extLst>
          </p:cNvPr>
          <p:cNvSpPr/>
          <p:nvPr/>
        </p:nvSpPr>
        <p:spPr>
          <a:xfrm rot="20318684">
            <a:off x="1904401" y="64567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7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65DF9752-92B4-4FD8-A86B-FAE3887F9D83}"/>
              </a:ext>
            </a:extLst>
          </p:cNvPr>
          <p:cNvSpPr/>
          <p:nvPr/>
        </p:nvSpPr>
        <p:spPr>
          <a:xfrm rot="20318684">
            <a:off x="908923" y="64567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8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E614BFCC-3162-4758-8598-15A48A9C00F6}"/>
              </a:ext>
            </a:extLst>
          </p:cNvPr>
          <p:cNvSpPr/>
          <p:nvPr/>
        </p:nvSpPr>
        <p:spPr>
          <a:xfrm rot="20318684">
            <a:off x="1406654" y="645678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9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BC174F0-8198-4845-8426-2388747B1315}"/>
              </a:ext>
            </a:extLst>
          </p:cNvPr>
          <p:cNvSpPr/>
          <p:nvPr/>
        </p:nvSpPr>
        <p:spPr>
          <a:xfrm rot="20318684">
            <a:off x="1904402" y="645174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0" name="مستطيل: زوايا مستديرة 509">
            <a:extLst>
              <a:ext uri="{FF2B5EF4-FFF2-40B4-BE49-F238E27FC236}">
                <a16:creationId xmlns="" xmlns:a16="http://schemas.microsoft.com/office/drawing/2014/main" id="{7EB16308-C22B-45FF-B5E6-11C53BFDA470}"/>
              </a:ext>
            </a:extLst>
          </p:cNvPr>
          <p:cNvSpPr/>
          <p:nvPr/>
        </p:nvSpPr>
        <p:spPr>
          <a:xfrm>
            <a:off x="878477" y="742921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20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11" name="33">
            <a:extLst>
              <a:ext uri="{FF2B5EF4-FFF2-40B4-BE49-F238E27FC236}">
                <a16:creationId xmlns="" xmlns:a16="http://schemas.microsoft.com/office/drawing/2014/main" id="{408672B6-CD39-4250-8764-2F94C070F246}"/>
              </a:ext>
            </a:extLst>
          </p:cNvPr>
          <p:cNvSpPr/>
          <p:nvPr/>
        </p:nvSpPr>
        <p:spPr>
          <a:xfrm rot="20318684">
            <a:off x="908919" y="748300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2" name="22">
            <a:extLst>
              <a:ext uri="{FF2B5EF4-FFF2-40B4-BE49-F238E27FC236}">
                <a16:creationId xmlns="" xmlns:a16="http://schemas.microsoft.com/office/drawing/2014/main" id="{AAD71ADB-D8E1-4C2E-9D2E-B639593B2792}"/>
              </a:ext>
            </a:extLst>
          </p:cNvPr>
          <p:cNvSpPr/>
          <p:nvPr/>
        </p:nvSpPr>
        <p:spPr>
          <a:xfrm rot="20318684">
            <a:off x="1406651" y="748299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3" name="11">
            <a:extLst>
              <a:ext uri="{FF2B5EF4-FFF2-40B4-BE49-F238E27FC236}">
                <a16:creationId xmlns="" xmlns:a16="http://schemas.microsoft.com/office/drawing/2014/main" id="{51C35655-85F8-4351-ADD7-AF9914984246}"/>
              </a:ext>
            </a:extLst>
          </p:cNvPr>
          <p:cNvSpPr/>
          <p:nvPr/>
        </p:nvSpPr>
        <p:spPr>
          <a:xfrm rot="20318684">
            <a:off x="1904399" y="747795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4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B631B1CE-C987-457B-B96E-048037D98263}"/>
              </a:ext>
            </a:extLst>
          </p:cNvPr>
          <p:cNvSpPr/>
          <p:nvPr/>
        </p:nvSpPr>
        <p:spPr>
          <a:xfrm rot="20318684">
            <a:off x="908921" y="747795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5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75544058-C88E-4D93-B1C1-B8D83970BA8D}"/>
              </a:ext>
            </a:extLst>
          </p:cNvPr>
          <p:cNvSpPr/>
          <p:nvPr/>
        </p:nvSpPr>
        <p:spPr>
          <a:xfrm rot="20318684">
            <a:off x="1406653" y="747795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6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22B6E5CE-F37C-45DA-A592-879280F446C0}"/>
              </a:ext>
            </a:extLst>
          </p:cNvPr>
          <p:cNvSpPr/>
          <p:nvPr/>
        </p:nvSpPr>
        <p:spPr>
          <a:xfrm rot="20318684">
            <a:off x="1904401" y="747291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7" name="مستطيل: زوايا مستديرة 516">
            <a:extLst>
              <a:ext uri="{FF2B5EF4-FFF2-40B4-BE49-F238E27FC236}">
                <a16:creationId xmlns="" xmlns:a16="http://schemas.microsoft.com/office/drawing/2014/main" id="{F78D7CAC-AB1E-4EB5-932B-6F8E9D5FB99F}"/>
              </a:ext>
            </a:extLst>
          </p:cNvPr>
          <p:cNvSpPr/>
          <p:nvPr/>
        </p:nvSpPr>
        <p:spPr>
          <a:xfrm>
            <a:off x="878475" y="845038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24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18" name="33">
            <a:extLst>
              <a:ext uri="{FF2B5EF4-FFF2-40B4-BE49-F238E27FC236}">
                <a16:creationId xmlns="" xmlns:a16="http://schemas.microsoft.com/office/drawing/2014/main" id="{4062668C-5CDE-4759-8CFD-8939601A645B}"/>
              </a:ext>
            </a:extLst>
          </p:cNvPr>
          <p:cNvSpPr/>
          <p:nvPr/>
        </p:nvSpPr>
        <p:spPr>
          <a:xfrm rot="20318684">
            <a:off x="908918" y="850416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9" name="22">
            <a:extLst>
              <a:ext uri="{FF2B5EF4-FFF2-40B4-BE49-F238E27FC236}">
                <a16:creationId xmlns="" xmlns:a16="http://schemas.microsoft.com/office/drawing/2014/main" id="{77967CAD-9D91-46B5-99E1-F927B0D4C54B}"/>
              </a:ext>
            </a:extLst>
          </p:cNvPr>
          <p:cNvSpPr/>
          <p:nvPr/>
        </p:nvSpPr>
        <p:spPr>
          <a:xfrm rot="20318684">
            <a:off x="1406650" y="85041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0" name="11">
            <a:extLst>
              <a:ext uri="{FF2B5EF4-FFF2-40B4-BE49-F238E27FC236}">
                <a16:creationId xmlns="" xmlns:a16="http://schemas.microsoft.com/office/drawing/2014/main" id="{754E19F1-F441-4D0F-96DB-3C8D559D6FF2}"/>
              </a:ext>
            </a:extLst>
          </p:cNvPr>
          <p:cNvSpPr/>
          <p:nvPr/>
        </p:nvSpPr>
        <p:spPr>
          <a:xfrm rot="20318684">
            <a:off x="1904398" y="84991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1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0E9110BA-FADD-43E8-9F5D-09C1D2CF4CF4}"/>
              </a:ext>
            </a:extLst>
          </p:cNvPr>
          <p:cNvSpPr/>
          <p:nvPr/>
        </p:nvSpPr>
        <p:spPr>
          <a:xfrm rot="20318684">
            <a:off x="908919" y="84991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2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571653ED-DC16-444E-BB76-B889E291ABF3}"/>
              </a:ext>
            </a:extLst>
          </p:cNvPr>
          <p:cNvSpPr/>
          <p:nvPr/>
        </p:nvSpPr>
        <p:spPr>
          <a:xfrm rot="20318684">
            <a:off x="1406651" y="849912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3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AE793F7-F615-424D-95B2-28D9FC3A65F0}"/>
              </a:ext>
            </a:extLst>
          </p:cNvPr>
          <p:cNvSpPr/>
          <p:nvPr/>
        </p:nvSpPr>
        <p:spPr>
          <a:xfrm rot="20318684">
            <a:off x="1904399" y="849408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4" name="مستطيل: زوايا مستديرة 523">
            <a:extLst>
              <a:ext uri="{FF2B5EF4-FFF2-40B4-BE49-F238E27FC236}">
                <a16:creationId xmlns="" xmlns:a16="http://schemas.microsoft.com/office/drawing/2014/main" id="{F4D78724-EA93-41D1-BDA9-367D229F2C47}"/>
              </a:ext>
            </a:extLst>
          </p:cNvPr>
          <p:cNvSpPr/>
          <p:nvPr/>
        </p:nvSpPr>
        <p:spPr>
          <a:xfrm>
            <a:off x="878474" y="948476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28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25" name="33">
            <a:extLst>
              <a:ext uri="{FF2B5EF4-FFF2-40B4-BE49-F238E27FC236}">
                <a16:creationId xmlns="" xmlns:a16="http://schemas.microsoft.com/office/drawing/2014/main" id="{BF66D425-815D-4937-8A52-9FA59BA5CB73}"/>
              </a:ext>
            </a:extLst>
          </p:cNvPr>
          <p:cNvSpPr/>
          <p:nvPr/>
        </p:nvSpPr>
        <p:spPr>
          <a:xfrm rot="20318684">
            <a:off x="908917" y="95385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6" name="22">
            <a:extLst>
              <a:ext uri="{FF2B5EF4-FFF2-40B4-BE49-F238E27FC236}">
                <a16:creationId xmlns="" xmlns:a16="http://schemas.microsoft.com/office/drawing/2014/main" id="{1379C6B6-9FCF-4181-B0C0-B9F286A2221C}"/>
              </a:ext>
            </a:extLst>
          </p:cNvPr>
          <p:cNvSpPr/>
          <p:nvPr/>
        </p:nvSpPr>
        <p:spPr>
          <a:xfrm rot="20318684">
            <a:off x="1406648" y="953854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7" name="11">
            <a:extLst>
              <a:ext uri="{FF2B5EF4-FFF2-40B4-BE49-F238E27FC236}">
                <a16:creationId xmlns="" xmlns:a16="http://schemas.microsoft.com/office/drawing/2014/main" id="{8B0123F1-1554-4E1B-AD43-92D78EE1FE72}"/>
              </a:ext>
            </a:extLst>
          </p:cNvPr>
          <p:cNvSpPr/>
          <p:nvPr/>
        </p:nvSpPr>
        <p:spPr>
          <a:xfrm rot="20318684">
            <a:off x="1904396" y="953350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8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082B32C-A136-4665-9C21-284A79971A3C}"/>
              </a:ext>
            </a:extLst>
          </p:cNvPr>
          <p:cNvSpPr/>
          <p:nvPr/>
        </p:nvSpPr>
        <p:spPr>
          <a:xfrm rot="20318684">
            <a:off x="908918" y="953350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9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65F53EB7-3CE7-4BFE-9C61-89BFEA656D2C}"/>
              </a:ext>
            </a:extLst>
          </p:cNvPr>
          <p:cNvSpPr/>
          <p:nvPr/>
        </p:nvSpPr>
        <p:spPr>
          <a:xfrm rot="20318684">
            <a:off x="1406650" y="953350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30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61B129EC-625B-4007-9D90-4B9FEFE3752B}"/>
              </a:ext>
            </a:extLst>
          </p:cNvPr>
          <p:cNvSpPr/>
          <p:nvPr/>
        </p:nvSpPr>
        <p:spPr>
          <a:xfrm rot="20318684">
            <a:off x="1904398" y="95284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206" name="Arrow: Pentagon 20">
            <a:extLst>
              <a:ext uri="{FF2B5EF4-FFF2-40B4-BE49-F238E27FC236}">
                <a16:creationId xmlns="" xmlns:a16="http://schemas.microsoft.com/office/drawing/2014/main" id="{A44DEF42-8204-45CB-BB45-905B584AF7D7}"/>
              </a:ext>
            </a:extLst>
          </p:cNvPr>
          <p:cNvSpPr/>
          <p:nvPr/>
        </p:nvSpPr>
        <p:spPr>
          <a:xfrm>
            <a:off x="48125" y="162428"/>
            <a:ext cx="8562475" cy="1348201"/>
          </a:xfrm>
          <a:custGeom>
            <a:avLst/>
            <a:gdLst>
              <a:gd name="connsiteX0" fmla="*/ 0 w 2347866"/>
              <a:gd name="connsiteY0" fmla="*/ 0 h 830178"/>
              <a:gd name="connsiteX1" fmla="*/ 1968873 w 2347866"/>
              <a:gd name="connsiteY1" fmla="*/ 0 h 830178"/>
              <a:gd name="connsiteX2" fmla="*/ 2347866 w 2347866"/>
              <a:gd name="connsiteY2" fmla="*/ 415089 h 830178"/>
              <a:gd name="connsiteX3" fmla="*/ 1968873 w 2347866"/>
              <a:gd name="connsiteY3" fmla="*/ 830178 h 830178"/>
              <a:gd name="connsiteX4" fmla="*/ 0 w 2347866"/>
              <a:gd name="connsiteY4" fmla="*/ 830178 h 830178"/>
              <a:gd name="connsiteX5" fmla="*/ 0 w 2347866"/>
              <a:gd name="connsiteY5" fmla="*/ 0 h 8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7866" h="830178" fill="none" extrusionOk="0">
                <a:moveTo>
                  <a:pt x="0" y="0"/>
                </a:moveTo>
                <a:cubicBezTo>
                  <a:pt x="782762" y="33217"/>
                  <a:pt x="1256283" y="-6715"/>
                  <a:pt x="1968873" y="0"/>
                </a:cubicBezTo>
                <a:cubicBezTo>
                  <a:pt x="2071231" y="66857"/>
                  <a:pt x="2290093" y="333210"/>
                  <a:pt x="2347866" y="415089"/>
                </a:cubicBezTo>
                <a:cubicBezTo>
                  <a:pt x="2199782" y="560704"/>
                  <a:pt x="2134998" y="687423"/>
                  <a:pt x="1968873" y="830178"/>
                </a:cubicBezTo>
                <a:cubicBezTo>
                  <a:pt x="1659581" y="938575"/>
                  <a:pt x="411815" y="699249"/>
                  <a:pt x="0" y="830178"/>
                </a:cubicBezTo>
                <a:cubicBezTo>
                  <a:pt x="24192" y="579464"/>
                  <a:pt x="59370" y="235209"/>
                  <a:pt x="0" y="0"/>
                </a:cubicBezTo>
                <a:close/>
              </a:path>
              <a:path w="2347866" h="830178" stroke="0" extrusionOk="0">
                <a:moveTo>
                  <a:pt x="0" y="0"/>
                </a:moveTo>
                <a:cubicBezTo>
                  <a:pt x="444690" y="-164534"/>
                  <a:pt x="992662" y="96969"/>
                  <a:pt x="1968873" y="0"/>
                </a:cubicBezTo>
                <a:cubicBezTo>
                  <a:pt x="2051574" y="34433"/>
                  <a:pt x="2255296" y="327553"/>
                  <a:pt x="2347866" y="415089"/>
                </a:cubicBezTo>
                <a:cubicBezTo>
                  <a:pt x="2235262" y="470320"/>
                  <a:pt x="2011631" y="787524"/>
                  <a:pt x="1968873" y="830178"/>
                </a:cubicBezTo>
                <a:cubicBezTo>
                  <a:pt x="1188837" y="672217"/>
                  <a:pt x="736881" y="759590"/>
                  <a:pt x="0" y="830178"/>
                </a:cubicBezTo>
                <a:cubicBezTo>
                  <a:pt x="8556" y="467248"/>
                  <a:pt x="72069" y="14475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ts val="5880"/>
              </a:lnSpc>
            </a:pPr>
            <a:r>
              <a:rPr lang="ar-SA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ongol"/>
                <a:cs typeface="PT Bold Heading" pitchFamily="2" charset="-78"/>
              </a:rPr>
              <a:t>صفي العجيب</a:t>
            </a:r>
            <a:endParaRPr lang="ar-SA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ongol"/>
              <a:cs typeface="PT Bold Heading" pitchFamily="2" charset="-78"/>
            </a:endParaRPr>
          </a:p>
        </p:txBody>
      </p:sp>
      <p:pic>
        <p:nvPicPr>
          <p:cNvPr id="207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76200" y="-38098"/>
            <a:ext cx="2016618" cy="1264970"/>
          </a:xfrm>
          <a:prstGeom prst="rect">
            <a:avLst/>
          </a:prstGeom>
        </p:spPr>
      </p:pic>
      <p:pic>
        <p:nvPicPr>
          <p:cNvPr id="210" name="图片 25">
            <a:extLst>
              <a:ext uri="{FF2B5EF4-FFF2-40B4-BE49-F238E27FC236}">
                <a16:creationId xmlns:a16="http://schemas.microsoft.com/office/drawing/2014/main" xmlns="" id="{A46F58B9-13CD-4CFC-A89D-0D43154419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721049">
            <a:off x="1922863" y="2114460"/>
            <a:ext cx="490725" cy="499496"/>
          </a:xfrm>
          <a:prstGeom prst="rect">
            <a:avLst/>
          </a:prstGeom>
        </p:spPr>
      </p:pic>
      <p:pic>
        <p:nvPicPr>
          <p:cNvPr id="211" name="图片 24">
            <a:extLst>
              <a:ext uri="{FF2B5EF4-FFF2-40B4-BE49-F238E27FC236}">
                <a16:creationId xmlns:a16="http://schemas.microsoft.com/office/drawing/2014/main" xmlns="" id="{5B6E2113-2B4E-418C-BD8D-6C2B21F0A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274766">
            <a:off x="2617664" y="1879931"/>
            <a:ext cx="635267" cy="696349"/>
          </a:xfrm>
          <a:prstGeom prst="rect">
            <a:avLst/>
          </a:prstGeom>
        </p:spPr>
      </p:pic>
      <p:pic>
        <p:nvPicPr>
          <p:cNvPr id="225" name="Picture 19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014997">
            <a:off x="6884240" y="247700"/>
            <a:ext cx="1514997" cy="775535"/>
          </a:xfrm>
          <a:prstGeom prst="rect">
            <a:avLst/>
          </a:prstGeom>
        </p:spPr>
      </p:pic>
      <p:sp>
        <p:nvSpPr>
          <p:cNvPr id="224" name="مربع نص 223">
            <a:extLst>
              <a:ext uri="{FF2B5EF4-FFF2-40B4-BE49-F238E27FC236}">
                <a16:creationId xmlns:a16="http://schemas.microsoft.com/office/drawing/2014/main" xmlns="" id="{2BD57960-306B-4F6F-80EB-669EB987D736}"/>
              </a:ext>
            </a:extLst>
          </p:cNvPr>
          <p:cNvSpPr txBox="1"/>
          <p:nvPr/>
        </p:nvSpPr>
        <p:spPr>
          <a:xfrm>
            <a:off x="14054899" y="225054"/>
            <a:ext cx="40160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BY REHAM </a:t>
            </a:r>
            <a:r>
              <a:rPr lang="en-US" dirty="0" smtClean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HASSANIN</a:t>
            </a:r>
            <a:r>
              <a:rPr lang="ar-SA" dirty="0" smtClean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لوحة النجوم اهداء من الأستاذة الفاضلة </a:t>
            </a:r>
            <a:endParaRPr lang="ar-EG" dirty="0">
              <a:solidFill>
                <a:schemeClr val="tx1">
                  <a:lumMod val="10000"/>
                  <a:alpha val="40000"/>
                </a:schemeClr>
              </a:solidFill>
              <a:latin typeface="abo2sadam" panose="02000500040000020004" pitchFamily="2" charset="-78"/>
              <a:cs typeface="abo2sadam" panose="02000500040000020004" pitchFamily="2" charset="-78"/>
            </a:endParaRPr>
          </a:p>
        </p:txBody>
      </p:sp>
      <p:pic>
        <p:nvPicPr>
          <p:cNvPr id="218" name="صورة 217">
            <a:hlinkClick r:id="rId24" action="ppaction://hlinksldjump"/>
            <a:extLst>
              <a:ext uri="{FF2B5EF4-FFF2-40B4-BE49-F238E27FC236}">
                <a16:creationId xmlns="" xmlns:a16="http://schemas.microsoft.com/office/drawing/2014/main" id="{844BC319-8BB2-44A8-BAD7-22E85312A32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1162479"/>
            <a:ext cx="748663" cy="892447"/>
          </a:xfrm>
          <a:prstGeom prst="rect">
            <a:avLst/>
          </a:prstGeom>
        </p:spPr>
      </p:pic>
      <p:pic>
        <p:nvPicPr>
          <p:cNvPr id="223" name="Picture 1" descr="C:\Users\Naar\Pictures\صورة22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621" y="1161272"/>
            <a:ext cx="1469648" cy="159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" name="Picture 4" descr="بانوراما الألغاز, اللغز, بانوراما صورة بابوا نيو غينيا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566" y="1153974"/>
            <a:ext cx="1570022" cy="80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2303979" y="2285091"/>
            <a:ext cx="954821" cy="343809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dirty="0" smtClean="0">
                <a:solidFill>
                  <a:srgbClr val="C00000"/>
                </a:solidFill>
              </a:rPr>
              <a:t>أضغط</a:t>
            </a:r>
            <a:endParaRPr lang="ar-SA" sz="1100" dirty="0">
              <a:solidFill>
                <a:srgbClr val="C00000"/>
              </a:solidFill>
            </a:endParaRPr>
          </a:p>
        </p:txBody>
      </p:sp>
      <p:pic>
        <p:nvPicPr>
          <p:cNvPr id="226" name="Picture 2" descr="Eco Island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725" y="2118574"/>
            <a:ext cx="904875" cy="66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92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5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8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5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7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0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7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1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4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8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5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8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8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5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2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5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2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9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3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6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3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6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0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3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0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4" fill="hold">
                      <p:stCondLst>
                        <p:cond delay="indefinite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7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0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7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0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4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7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4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7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1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4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586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7" fill="hold">
                      <p:stCondLst>
                        <p:cond delay="0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1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4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8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1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603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4" fill="hold">
                      <p:stCondLst>
                        <p:cond delay="0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2" fill="hold">
                      <p:stCondLst>
                        <p:cond delay="indefinite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5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8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5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8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2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5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6" fill="hold">
                      <p:stCondLst>
                        <p:cond delay="indefinite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9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2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654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5" fill="hold">
                      <p:stCondLst>
                        <p:cond delay="0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9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2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6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9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671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2" fill="hold">
                      <p:stCondLst>
                        <p:cond delay="0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6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9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0" fill="hold">
                      <p:stCondLst>
                        <p:cond delay="indefinite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3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4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6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688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9" fill="hold">
                      <p:stCondLst>
                        <p:cond delay="0"/>
                      </p:stCondLst>
                      <p:childTnLst>
                        <p:par>
                          <p:cTn id="690" fill="hold">
                            <p:stCondLst>
                              <p:cond delay="0"/>
                            </p:stCondLst>
                            <p:childTnLst>
                              <p:par>
                                <p:cTn id="6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3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6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>
                      <p:stCondLst>
                        <p:cond delay="indefinite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0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1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2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3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705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6" fill="hold">
                      <p:stCondLst>
                        <p:cond delay="0"/>
                      </p:stCondLst>
                      <p:childTnLst>
                        <p:par>
                          <p:cTn id="707" fill="hold">
                            <p:stCondLst>
                              <p:cond delay="0"/>
                            </p:stCondLst>
                            <p:childTnLst>
                              <p:par>
                                <p:cTn id="7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0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3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4" fill="hold">
                      <p:stCondLst>
                        <p:cond delay="indefinite"/>
                      </p:stCondLst>
                      <p:childTnLst>
                        <p:par>
                          <p:cTn id="715" fill="hold">
                            <p:stCondLst>
                              <p:cond delay="0"/>
                            </p:stCondLst>
                            <p:childTnLst>
                              <p:par>
                                <p:cTn id="7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7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9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0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7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0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1" fill="hold">
                      <p:stCondLst>
                        <p:cond delay="indefinite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7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4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7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8" fill="hold">
                      <p:stCondLst>
                        <p:cond delay="indefinite"/>
                      </p:stCondLst>
                      <p:childTnLst>
                        <p:par>
                          <p:cTn id="749" fill="hold">
                            <p:stCondLst>
                              <p:cond delay="0"/>
                            </p:stCondLst>
                            <p:childTnLst>
                              <p:par>
                                <p:cTn id="7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1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4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1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4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5" fill="hold">
                      <p:stCondLst>
                        <p:cond delay="indefinite"/>
                      </p:stCondLst>
                      <p:childTnLst>
                        <p:par>
                          <p:cTn id="766" fill="hold">
                            <p:stCondLst>
                              <p:cond delay="0"/>
                            </p:stCondLst>
                            <p:childTnLst>
                              <p:par>
                                <p:cTn id="7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8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1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8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9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1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2" fill="hold">
                      <p:stCondLst>
                        <p:cond delay="indefinite"/>
                      </p:stCondLst>
                      <p:childTnLst>
                        <p:par>
                          <p:cTn id="783" fill="hold">
                            <p:stCondLst>
                              <p:cond delay="0"/>
                            </p:stCondLst>
                            <p:childTnLst>
                              <p:par>
                                <p:cTn id="78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5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6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7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8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790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1" fill="hold">
                      <p:stCondLst>
                        <p:cond delay="0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5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6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7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8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9" fill="hold">
                      <p:stCondLst>
                        <p:cond delay="indefinite"/>
                      </p:stCondLst>
                      <p:childTnLst>
                        <p:par>
                          <p:cTn id="800" fill="hold">
                            <p:stCondLst>
                              <p:cond delay="0"/>
                            </p:stCondLst>
                            <p:childTnLst>
                              <p:par>
                                <p:cTn id="80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2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3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4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5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2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3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5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6" fill="hold">
                      <p:stCondLst>
                        <p:cond delay="indefinite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9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0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1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2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24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5" fill="hold">
                      <p:stCondLst>
                        <p:cond delay="0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9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0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2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3" fill="hold">
                      <p:stCondLst>
                        <p:cond delay="indefinite"/>
                      </p:stCondLst>
                      <p:childTnLst>
                        <p:par>
                          <p:cTn id="834" fill="hold">
                            <p:stCondLst>
                              <p:cond delay="0"/>
                            </p:stCondLst>
                            <p:childTnLst>
                              <p:par>
                                <p:cTn id="8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6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7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8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9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841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2" fill="hold">
                      <p:stCondLst>
                        <p:cond delay="0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6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7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9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0" fill="hold">
                      <p:stCondLst>
                        <p:cond delay="indefinite"/>
                      </p:stCondLst>
                      <p:childTnLst>
                        <p:par>
                          <p:cTn id="851" fill="hold">
                            <p:stCondLst>
                              <p:cond delay="0"/>
                            </p:stCondLst>
                            <p:childTnLst>
                              <p:par>
                                <p:cTn id="85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3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6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58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9" fill="hold">
                      <p:stCondLst>
                        <p:cond delay="0"/>
                      </p:stCondLst>
                      <p:childTnLst>
                        <p:par>
                          <p:cTn id="860" fill="hold">
                            <p:stCondLst>
                              <p:cond delay="0"/>
                            </p:stCondLst>
                            <p:childTnLst>
                              <p:par>
                                <p:cTn id="8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3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4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6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7" fill="hold">
                      <p:stCondLst>
                        <p:cond delay="indefinite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0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1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3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875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6" fill="hold">
                      <p:stCondLst>
                        <p:cond delay="0"/>
                      </p:stCondLst>
                      <p:childTnLst>
                        <p:par>
                          <p:cTn id="877" fill="hold">
                            <p:stCondLst>
                              <p:cond delay="0"/>
                            </p:stCondLst>
                            <p:childTnLst>
                              <p:par>
                                <p:cTn id="8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0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1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3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4" fill="hold">
                      <p:stCondLst>
                        <p:cond delay="indefinite"/>
                      </p:stCondLst>
                      <p:childTnLst>
                        <p:par>
                          <p:cTn id="885" fill="hold">
                            <p:stCondLst>
                              <p:cond delay="0"/>
                            </p:stCondLst>
                            <p:childTnLst>
                              <p:par>
                                <p:cTn id="8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7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0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892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3" fill="hold">
                      <p:stCondLst>
                        <p:cond delay="0"/>
                      </p:stCondLst>
                      <p:childTnLst>
                        <p:par>
                          <p:cTn id="894" fill="hold">
                            <p:stCondLst>
                              <p:cond delay="0"/>
                            </p:stCondLst>
                            <p:childTnLst>
                              <p:par>
                                <p:cTn id="8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7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8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0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1" fill="hold">
                      <p:stCondLst>
                        <p:cond delay="indefinite"/>
                      </p:stCondLst>
                      <p:childTnLst>
                        <p:par>
                          <p:cTn id="902" fill="hold">
                            <p:stCondLst>
                              <p:cond delay="0"/>
                            </p:stCondLst>
                            <p:childTnLst>
                              <p:par>
                                <p:cTn id="90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4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6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7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909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0" fill="hold">
                      <p:stCondLst>
                        <p:cond delay="0"/>
                      </p:stCondLst>
                      <p:childTnLst>
                        <p:par>
                          <p:cTn id="911" fill="hold">
                            <p:stCondLst>
                              <p:cond delay="0"/>
                            </p:stCondLst>
                            <p:childTnLst>
                              <p:par>
                                <p:cTn id="9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4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5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6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7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8" fill="hold">
                      <p:stCondLst>
                        <p:cond delay="indefinite"/>
                      </p:stCondLst>
                      <p:childTnLst>
                        <p:par>
                          <p:cTn id="919" fill="hold">
                            <p:stCondLst>
                              <p:cond delay="0"/>
                            </p:stCondLst>
                            <p:childTnLst>
                              <p:par>
                                <p:cTn id="9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1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2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3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4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926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7" fill="hold">
                      <p:stCondLst>
                        <p:cond delay="0"/>
                      </p:stCondLst>
                      <p:childTnLst>
                        <p:par>
                          <p:cTn id="928" fill="hold">
                            <p:stCondLst>
                              <p:cond delay="0"/>
                            </p:stCondLst>
                            <p:childTnLst>
                              <p:par>
                                <p:cTn id="9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1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2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4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8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9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0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1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943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4" fill="hold">
                      <p:stCondLst>
                        <p:cond delay="0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8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9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1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2" fill="hold">
                      <p:stCondLst>
                        <p:cond delay="indefinite"/>
                      </p:stCondLst>
                      <p:childTnLst>
                        <p:par>
                          <p:cTn id="953" fill="hold">
                            <p:stCondLst>
                              <p:cond delay="0"/>
                            </p:stCondLst>
                            <p:childTnLst>
                              <p:par>
                                <p:cTn id="9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5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6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7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8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  <p:seq concurrent="1" nextAc="seek">
              <p:cTn id="960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1" fill="hold">
                      <p:stCondLst>
                        <p:cond delay="0"/>
                      </p:stCondLst>
                      <p:childTnLst>
                        <p:par>
                          <p:cTn id="962" fill="hold">
                            <p:stCondLst>
                              <p:cond delay="0"/>
                            </p:stCondLst>
                            <p:childTnLst>
                              <p:par>
                                <p:cTn id="9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5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6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8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9" fill="hold">
                      <p:stCondLst>
                        <p:cond delay="indefinite"/>
                      </p:stCondLst>
                      <p:childTnLst>
                        <p:par>
                          <p:cTn id="970" fill="hold">
                            <p:stCondLst>
                              <p:cond delay="0"/>
                            </p:stCondLst>
                            <p:childTnLst>
                              <p:par>
                                <p:cTn id="97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2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3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4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5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77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8" fill="hold">
                      <p:stCondLst>
                        <p:cond delay="0"/>
                      </p:stCondLst>
                      <p:childTnLst>
                        <p:par>
                          <p:cTn id="979" fill="hold">
                            <p:stCondLst>
                              <p:cond delay="0"/>
                            </p:stCondLst>
                            <p:childTnLst>
                              <p:par>
                                <p:cTn id="9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2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3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4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5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6" fill="hold">
                      <p:stCondLst>
                        <p:cond delay="indefinite"/>
                      </p:stCondLst>
                      <p:childTnLst>
                        <p:par>
                          <p:cTn id="987" fill="hold">
                            <p:stCondLst>
                              <p:cond delay="0"/>
                            </p:stCondLst>
                            <p:childTnLst>
                              <p:par>
                                <p:cTn id="98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9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0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1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2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994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5" fill="hold">
                      <p:stCondLst>
                        <p:cond delay="0"/>
                      </p:stCondLst>
                      <p:childTnLst>
                        <p:par>
                          <p:cTn id="996" fill="hold">
                            <p:stCondLst>
                              <p:cond delay="0"/>
                            </p:stCondLst>
                            <p:childTnLst>
                              <p:par>
                                <p:cTn id="9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9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0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2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3" fill="hold">
                      <p:stCondLst>
                        <p:cond delay="indefinite"/>
                      </p:stCondLst>
                      <p:childTnLst>
                        <p:par>
                          <p:cTn id="1004" fill="hold">
                            <p:stCondLst>
                              <p:cond delay="0"/>
                            </p:stCondLst>
                            <p:childTnLst>
                              <p:par>
                                <p:cTn id="100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6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7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8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9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1011" restart="whenNotActive" fill="hold" evtFilter="cancelBubble" nodeType="interactiveSeq">
                <p:stCondLst>
                  <p:cond evt="onClick" delay="0">
                    <p:tgtEl>
                      <p:spTgt spid="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2" fill="hold">
                      <p:stCondLst>
                        <p:cond delay="0"/>
                      </p:stCondLst>
                      <p:childTnLst>
                        <p:par>
                          <p:cTn id="1013" fill="hold">
                            <p:stCondLst>
                              <p:cond delay="0"/>
                            </p:stCondLst>
                            <p:childTnLst>
                              <p:par>
                                <p:cTn id="10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6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7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9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0" fill="hold">
                      <p:stCondLst>
                        <p:cond delay="indefinite"/>
                      </p:stCondLst>
                      <p:childTnLst>
                        <p:par>
                          <p:cTn id="1021" fill="hold">
                            <p:stCondLst>
                              <p:cond delay="0"/>
                            </p:stCondLst>
                            <p:childTnLst>
                              <p:par>
                                <p:cTn id="102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3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4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5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6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"/>
                  </p:tgtEl>
                </p:cond>
              </p:nextCondLst>
            </p:seq>
            <p:seq concurrent="1" nextAc="seek">
              <p:cTn id="1028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9" fill="hold">
                      <p:stCondLst>
                        <p:cond delay="0"/>
                      </p:stCondLst>
                      <p:childTnLst>
                        <p:par>
                          <p:cTn id="1030" fill="hold">
                            <p:stCondLst>
                              <p:cond delay="0"/>
                            </p:stCondLst>
                            <p:childTnLst>
                              <p:par>
                                <p:cTn id="10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3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4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6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7" fill="hold">
                      <p:stCondLst>
                        <p:cond delay="indefinite"/>
                      </p:stCondLst>
                      <p:childTnLst>
                        <p:par>
                          <p:cTn id="1038" fill="hold">
                            <p:stCondLst>
                              <p:cond delay="0"/>
                            </p:stCondLst>
                            <p:childTnLst>
                              <p:par>
                                <p:cTn id="10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0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1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2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3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1045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6" fill="hold">
                      <p:stCondLst>
                        <p:cond delay="0"/>
                      </p:stCondLst>
                      <p:childTnLst>
                        <p:par>
                          <p:cTn id="1047" fill="hold">
                            <p:stCondLst>
                              <p:cond delay="0"/>
                            </p:stCondLst>
                            <p:childTnLst>
                              <p:par>
                                <p:cTn id="10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0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1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2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3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4" fill="hold">
                      <p:stCondLst>
                        <p:cond delay="indefinite"/>
                      </p:stCondLst>
                      <p:childTnLst>
                        <p:par>
                          <p:cTn id="1055" fill="hold">
                            <p:stCondLst>
                              <p:cond delay="0"/>
                            </p:stCondLst>
                            <p:childTnLst>
                              <p:par>
                                <p:cTn id="10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7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8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9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0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  <p:seq concurrent="1" nextAc="seek">
              <p:cTn id="1062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3" fill="hold">
                      <p:stCondLst>
                        <p:cond delay="0"/>
                      </p:stCondLst>
                      <p:childTnLst>
                        <p:par>
                          <p:cTn id="1064" fill="hold">
                            <p:stCondLst>
                              <p:cond delay="0"/>
                            </p:stCondLst>
                            <p:childTnLst>
                              <p:par>
                                <p:cTn id="10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7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8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0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1" fill="hold">
                      <p:stCondLst>
                        <p:cond delay="indefinite"/>
                      </p:stCondLst>
                      <p:childTnLst>
                        <p:par>
                          <p:cTn id="1072" fill="hold">
                            <p:stCondLst>
                              <p:cond delay="0"/>
                            </p:stCondLst>
                            <p:childTnLst>
                              <p:par>
                                <p:cTn id="107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4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5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6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7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1079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0" fill="hold">
                      <p:stCondLst>
                        <p:cond delay="0"/>
                      </p:stCondLst>
                      <p:childTnLst>
                        <p:par>
                          <p:cTn id="1081" fill="hold">
                            <p:stCondLst>
                              <p:cond delay="0"/>
                            </p:stCondLst>
                            <p:childTnLst>
                              <p:par>
                                <p:cTn id="10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4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5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7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8" fill="hold">
                      <p:stCondLst>
                        <p:cond delay="indefinite"/>
                      </p:stCondLst>
                      <p:childTnLst>
                        <p:par>
                          <p:cTn id="1089" fill="hold">
                            <p:stCondLst>
                              <p:cond delay="0"/>
                            </p:stCondLst>
                            <p:childTnLst>
                              <p:par>
                                <p:cTn id="109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1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2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3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4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1096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7" fill="hold">
                      <p:stCondLst>
                        <p:cond delay="0"/>
                      </p:stCondLst>
                      <p:childTnLst>
                        <p:par>
                          <p:cTn id="1098" fill="hold">
                            <p:stCondLst>
                              <p:cond delay="0"/>
                            </p:stCondLst>
                            <p:childTnLst>
                              <p:par>
                                <p:cTn id="10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1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2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4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5" fill="hold">
                      <p:stCondLst>
                        <p:cond delay="indefinite"/>
                      </p:stCondLst>
                      <p:childTnLst>
                        <p:par>
                          <p:cTn id="1106" fill="hold">
                            <p:stCondLst>
                              <p:cond delay="0"/>
                            </p:stCondLst>
                            <p:childTnLst>
                              <p:par>
                                <p:cTn id="110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8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9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0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1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1113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4" fill="hold">
                      <p:stCondLst>
                        <p:cond delay="0"/>
                      </p:stCondLst>
                      <p:childTnLst>
                        <p:par>
                          <p:cTn id="1115" fill="hold">
                            <p:stCondLst>
                              <p:cond delay="0"/>
                            </p:stCondLst>
                            <p:childTnLst>
                              <p:par>
                                <p:cTn id="11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8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9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1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2" fill="hold">
                      <p:stCondLst>
                        <p:cond delay="indefinite"/>
                      </p:stCondLst>
                      <p:childTnLst>
                        <p:par>
                          <p:cTn id="1123" fill="hold">
                            <p:stCondLst>
                              <p:cond delay="0"/>
                            </p:stCondLst>
                            <p:childTnLst>
                              <p:par>
                                <p:cTn id="112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5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6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7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8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1130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1" fill="hold">
                      <p:stCondLst>
                        <p:cond delay="0"/>
                      </p:stCondLst>
                      <p:childTnLst>
                        <p:par>
                          <p:cTn id="1132" fill="hold">
                            <p:stCondLst>
                              <p:cond delay="0"/>
                            </p:stCondLst>
                            <p:childTnLst>
                              <p:par>
                                <p:cTn id="11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5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6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8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9" fill="hold">
                      <p:stCondLst>
                        <p:cond delay="indefinite"/>
                      </p:stCondLst>
                      <p:childTnLst>
                        <p:par>
                          <p:cTn id="1140" fill="hold">
                            <p:stCondLst>
                              <p:cond delay="0"/>
                            </p:stCondLst>
                            <p:childTnLst>
                              <p:par>
                                <p:cTn id="114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2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3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4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5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1147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8" fill="hold">
                      <p:stCondLst>
                        <p:cond delay="0"/>
                      </p:stCondLst>
                      <p:childTnLst>
                        <p:par>
                          <p:cTn id="1149" fill="hold">
                            <p:stCondLst>
                              <p:cond delay="0"/>
                            </p:stCondLst>
                            <p:childTnLst>
                              <p:par>
                                <p:cTn id="11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2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3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5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6" fill="hold">
                      <p:stCondLst>
                        <p:cond delay="indefinite"/>
                      </p:stCondLst>
                      <p:childTnLst>
                        <p:par>
                          <p:cTn id="1157" fill="hold">
                            <p:stCondLst>
                              <p:cond delay="0"/>
                            </p:stCondLst>
                            <p:childTnLst>
                              <p:par>
                                <p:cTn id="11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9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0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1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2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164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5" fill="hold">
                      <p:stCondLst>
                        <p:cond delay="0"/>
                      </p:stCondLst>
                      <p:childTnLst>
                        <p:par>
                          <p:cTn id="1166" fill="hold">
                            <p:stCondLst>
                              <p:cond delay="0"/>
                            </p:stCondLst>
                            <p:childTnLst>
                              <p:par>
                                <p:cTn id="11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9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0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1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2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3" fill="hold">
                      <p:stCondLst>
                        <p:cond delay="indefinite"/>
                      </p:stCondLst>
                      <p:childTnLst>
                        <p:par>
                          <p:cTn id="1174" fill="hold">
                            <p:stCondLst>
                              <p:cond delay="0"/>
                            </p:stCondLst>
                            <p:childTnLst>
                              <p:par>
                                <p:cTn id="117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6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7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8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9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1181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2" fill="hold">
                      <p:stCondLst>
                        <p:cond delay="0"/>
                      </p:stCondLst>
                      <p:childTnLst>
                        <p:par>
                          <p:cTn id="1183" fill="hold">
                            <p:stCondLst>
                              <p:cond delay="0"/>
                            </p:stCondLst>
                            <p:childTnLst>
                              <p:par>
                                <p:cTn id="11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6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7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8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9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0" fill="hold">
                      <p:stCondLst>
                        <p:cond delay="indefinite"/>
                      </p:stCondLst>
                      <p:childTnLst>
                        <p:par>
                          <p:cTn id="1191" fill="hold">
                            <p:stCondLst>
                              <p:cond delay="0"/>
                            </p:stCondLst>
                            <p:childTnLst>
                              <p:par>
                                <p:cTn id="11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3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4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5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6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198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9" fill="hold">
                      <p:stCondLst>
                        <p:cond delay="0"/>
                      </p:stCondLst>
                      <p:childTnLst>
                        <p:par>
                          <p:cTn id="1200" fill="hold">
                            <p:stCondLst>
                              <p:cond delay="0"/>
                            </p:stCondLst>
                            <p:childTnLst>
                              <p:par>
                                <p:cTn id="12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3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4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6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7" fill="hold">
                      <p:stCondLst>
                        <p:cond delay="indefinite"/>
                      </p:stCondLst>
                      <p:childTnLst>
                        <p:par>
                          <p:cTn id="1208" fill="hold">
                            <p:stCondLst>
                              <p:cond delay="0"/>
                            </p:stCondLst>
                            <p:childTnLst>
                              <p:par>
                                <p:cTn id="120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0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1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2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3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215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6" fill="hold">
                      <p:stCondLst>
                        <p:cond delay="0"/>
                      </p:stCondLst>
                      <p:childTnLst>
                        <p:par>
                          <p:cTn id="1217" fill="hold">
                            <p:stCondLst>
                              <p:cond delay="0"/>
                            </p:stCondLst>
                            <p:childTnLst>
                              <p:par>
                                <p:cTn id="12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0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1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2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3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4" fill="hold">
                      <p:stCondLst>
                        <p:cond delay="indefinite"/>
                      </p:stCondLst>
                      <p:childTnLst>
                        <p:par>
                          <p:cTn id="1225" fill="hold">
                            <p:stCondLst>
                              <p:cond delay="0"/>
                            </p:stCondLst>
                            <p:childTnLst>
                              <p:par>
                                <p:cTn id="12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7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8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9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0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232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3" fill="hold">
                      <p:stCondLst>
                        <p:cond delay="0"/>
                      </p:stCondLst>
                      <p:childTnLst>
                        <p:par>
                          <p:cTn id="1234" fill="hold">
                            <p:stCondLst>
                              <p:cond delay="0"/>
                            </p:stCondLst>
                            <p:childTnLst>
                              <p:par>
                                <p:cTn id="12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7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8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9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0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1" fill="hold">
                      <p:stCondLst>
                        <p:cond delay="indefinite"/>
                      </p:stCondLst>
                      <p:childTnLst>
                        <p:par>
                          <p:cTn id="1242" fill="hold">
                            <p:stCondLst>
                              <p:cond delay="0"/>
                            </p:stCondLst>
                            <p:childTnLst>
                              <p:par>
                                <p:cTn id="12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4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5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6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7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249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0" fill="hold">
                      <p:stCondLst>
                        <p:cond delay="0"/>
                      </p:stCondLst>
                      <p:childTnLst>
                        <p:par>
                          <p:cTn id="1251" fill="hold">
                            <p:stCondLst>
                              <p:cond delay="0"/>
                            </p:stCondLst>
                            <p:childTnLst>
                              <p:par>
                                <p:cTn id="12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4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5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6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7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8" fill="hold">
                      <p:stCondLst>
                        <p:cond delay="indefinite"/>
                      </p:stCondLst>
                      <p:childTnLst>
                        <p:par>
                          <p:cTn id="1259" fill="hold">
                            <p:stCondLst>
                              <p:cond delay="0"/>
                            </p:stCondLst>
                            <p:childTnLst>
                              <p:par>
                                <p:cTn id="126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1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2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3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4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266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7" fill="hold">
                      <p:stCondLst>
                        <p:cond delay="0"/>
                      </p:stCondLst>
                      <p:childTnLst>
                        <p:par>
                          <p:cTn id="1268" fill="hold">
                            <p:stCondLst>
                              <p:cond delay="0"/>
                            </p:stCondLst>
                            <p:childTnLst>
                              <p:par>
                                <p:cTn id="12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1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2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4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5" fill="hold">
                      <p:stCondLst>
                        <p:cond delay="indefinite"/>
                      </p:stCondLst>
                      <p:childTnLst>
                        <p:par>
                          <p:cTn id="1276" fill="hold">
                            <p:stCondLst>
                              <p:cond delay="0"/>
                            </p:stCondLst>
                            <p:childTnLst>
                              <p:par>
                                <p:cTn id="127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8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9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0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1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83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4" fill="hold">
                      <p:stCondLst>
                        <p:cond delay="0"/>
                      </p:stCondLst>
                      <p:childTnLst>
                        <p:par>
                          <p:cTn id="1285" fill="hold">
                            <p:stCondLst>
                              <p:cond delay="0"/>
                            </p:stCondLst>
                            <p:childTnLst>
                              <p:par>
                                <p:cTn id="12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8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9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0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1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2" fill="hold">
                      <p:stCondLst>
                        <p:cond delay="indefinite"/>
                      </p:stCondLst>
                      <p:childTnLst>
                        <p:par>
                          <p:cTn id="1293" fill="hold">
                            <p:stCondLst>
                              <p:cond delay="0"/>
                            </p:stCondLst>
                            <p:childTnLst>
                              <p:par>
                                <p:cTn id="129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5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6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7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8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300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1" fill="hold">
                      <p:stCondLst>
                        <p:cond delay="0"/>
                      </p:stCondLst>
                      <p:childTnLst>
                        <p:par>
                          <p:cTn id="1302" fill="hold">
                            <p:stCondLst>
                              <p:cond delay="0"/>
                            </p:stCondLst>
                            <p:childTnLst>
                              <p:par>
                                <p:cTn id="13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5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6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7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8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9" fill="hold">
                      <p:stCondLst>
                        <p:cond delay="indefinite"/>
                      </p:stCondLst>
                      <p:childTnLst>
                        <p:par>
                          <p:cTn id="1310" fill="hold">
                            <p:stCondLst>
                              <p:cond delay="0"/>
                            </p:stCondLst>
                            <p:childTnLst>
                              <p:par>
                                <p:cTn id="13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2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3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4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5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1317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8" fill="hold">
                      <p:stCondLst>
                        <p:cond delay="0"/>
                      </p:stCondLst>
                      <p:childTnLst>
                        <p:par>
                          <p:cTn id="1319" fill="hold">
                            <p:stCondLst>
                              <p:cond delay="0"/>
                            </p:stCondLst>
                            <p:childTnLst>
                              <p:par>
                                <p:cTn id="13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2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3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4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5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6" fill="hold">
                      <p:stCondLst>
                        <p:cond delay="indefinite"/>
                      </p:stCondLst>
                      <p:childTnLst>
                        <p:par>
                          <p:cTn id="1327" fill="hold">
                            <p:stCondLst>
                              <p:cond delay="0"/>
                            </p:stCondLst>
                            <p:childTnLst>
                              <p:par>
                                <p:cTn id="13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9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0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1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2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1334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5" fill="hold">
                      <p:stCondLst>
                        <p:cond delay="0"/>
                      </p:stCondLst>
                      <p:childTnLst>
                        <p:par>
                          <p:cTn id="1336" fill="hold">
                            <p:stCondLst>
                              <p:cond delay="0"/>
                            </p:stCondLst>
                            <p:childTnLst>
                              <p:par>
                                <p:cTn id="13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9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0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1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2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3" fill="hold">
                      <p:stCondLst>
                        <p:cond delay="indefinite"/>
                      </p:stCondLst>
                      <p:childTnLst>
                        <p:par>
                          <p:cTn id="1344" fill="hold">
                            <p:stCondLst>
                              <p:cond delay="0"/>
                            </p:stCondLst>
                            <p:childTnLst>
                              <p:par>
                                <p:cTn id="134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6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7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8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9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1351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2" fill="hold">
                      <p:stCondLst>
                        <p:cond delay="0"/>
                      </p:stCondLst>
                      <p:childTnLst>
                        <p:par>
                          <p:cTn id="1353" fill="hold">
                            <p:stCondLst>
                              <p:cond delay="0"/>
                            </p:stCondLst>
                            <p:childTnLst>
                              <p:par>
                                <p:cTn id="13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6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7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8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9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0" fill="hold">
                      <p:stCondLst>
                        <p:cond delay="indefinite"/>
                      </p:stCondLst>
                      <p:childTnLst>
                        <p:par>
                          <p:cTn id="1361" fill="hold">
                            <p:stCondLst>
                              <p:cond delay="0"/>
                            </p:stCondLst>
                            <p:childTnLst>
                              <p:par>
                                <p:cTn id="13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3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4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5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6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1368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9" fill="hold">
                      <p:stCondLst>
                        <p:cond delay="0"/>
                      </p:stCondLst>
                      <p:childTnLst>
                        <p:par>
                          <p:cTn id="1370" fill="hold">
                            <p:stCondLst>
                              <p:cond delay="0"/>
                            </p:stCondLst>
                            <p:childTnLst>
                              <p:par>
                                <p:cTn id="13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3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4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5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6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7" fill="hold">
                      <p:stCondLst>
                        <p:cond delay="indefinite"/>
                      </p:stCondLst>
                      <p:childTnLst>
                        <p:par>
                          <p:cTn id="1378" fill="hold">
                            <p:stCondLst>
                              <p:cond delay="0"/>
                            </p:stCondLst>
                            <p:childTnLst>
                              <p:par>
                                <p:cTn id="13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0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1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2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3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1385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6" fill="hold">
                      <p:stCondLst>
                        <p:cond delay="0"/>
                      </p:stCondLst>
                      <p:childTnLst>
                        <p:par>
                          <p:cTn id="1387" fill="hold">
                            <p:stCondLst>
                              <p:cond delay="0"/>
                            </p:stCondLst>
                            <p:childTnLst>
                              <p:par>
                                <p:cTn id="13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0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1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3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4" fill="hold">
                      <p:stCondLst>
                        <p:cond delay="indefinite"/>
                      </p:stCondLst>
                      <p:childTnLst>
                        <p:par>
                          <p:cTn id="1395" fill="hold">
                            <p:stCondLst>
                              <p:cond delay="0"/>
                            </p:stCondLst>
                            <p:childTnLst>
                              <p:par>
                                <p:cTn id="139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7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8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9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0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1402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3" fill="hold">
                      <p:stCondLst>
                        <p:cond delay="0"/>
                      </p:stCondLst>
                      <p:childTnLst>
                        <p:par>
                          <p:cTn id="1404" fill="hold">
                            <p:stCondLst>
                              <p:cond delay="0"/>
                            </p:stCondLst>
                            <p:childTnLst>
                              <p:par>
                                <p:cTn id="14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7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8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0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1" fill="hold">
                      <p:stCondLst>
                        <p:cond delay="indefinite"/>
                      </p:stCondLst>
                      <p:childTnLst>
                        <p:par>
                          <p:cTn id="1412" fill="hold">
                            <p:stCondLst>
                              <p:cond delay="0"/>
                            </p:stCondLst>
                            <p:childTnLst>
                              <p:par>
                                <p:cTn id="14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4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5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6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7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1419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0" fill="hold">
                      <p:stCondLst>
                        <p:cond delay="0"/>
                      </p:stCondLst>
                      <p:childTnLst>
                        <p:par>
                          <p:cTn id="1421" fill="hold">
                            <p:stCondLst>
                              <p:cond delay="0"/>
                            </p:stCondLst>
                            <p:childTnLst>
                              <p:par>
                                <p:cTn id="14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4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5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6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7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8" fill="hold">
                      <p:stCondLst>
                        <p:cond delay="indefinite"/>
                      </p:stCondLst>
                      <p:childTnLst>
                        <p:par>
                          <p:cTn id="1429" fill="hold">
                            <p:stCondLst>
                              <p:cond delay="0"/>
                            </p:stCondLst>
                            <p:childTnLst>
                              <p:par>
                                <p:cTn id="14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1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2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3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4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378" grpId="0" animBg="1"/>
      <p:bldP spid="378" grpId="1" animBg="1"/>
      <p:bldP spid="379" grpId="0" animBg="1"/>
      <p:bldP spid="379" grpId="1" animBg="1"/>
      <p:bldP spid="380" grpId="0" animBg="1"/>
      <p:bldP spid="380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92" grpId="0" animBg="1"/>
      <p:bldP spid="392" grpId="1" animBg="1"/>
      <p:bldP spid="393" grpId="0" animBg="1"/>
      <p:bldP spid="393" grpId="1" animBg="1"/>
      <p:bldP spid="394" grpId="0" animBg="1"/>
      <p:bldP spid="394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6" grpId="0" animBg="1"/>
      <p:bldP spid="406" grpId="1" animBg="1"/>
      <p:bldP spid="407" grpId="0" animBg="1"/>
      <p:bldP spid="407" grpId="1" animBg="1"/>
      <p:bldP spid="408" grpId="0" animBg="1"/>
      <p:bldP spid="408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  <p:bldP spid="420" grpId="0" animBg="1"/>
      <p:bldP spid="420" grpId="1" animBg="1"/>
      <p:bldP spid="421" grpId="0" animBg="1"/>
      <p:bldP spid="421" grpId="1" animBg="1"/>
      <p:bldP spid="422" grpId="0" animBg="1"/>
      <p:bldP spid="422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9" grpId="0" animBg="1"/>
      <p:bldP spid="469" grpId="1" animBg="1"/>
      <p:bldP spid="470" grpId="0" animBg="1"/>
      <p:bldP spid="470" grpId="1" animBg="1"/>
      <p:bldP spid="471" grpId="0" animBg="1"/>
      <p:bldP spid="471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-990600" y="1323835"/>
            <a:ext cx="2080260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14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30609" y="313884"/>
            <a:ext cx="3205337" cy="1589154"/>
          </a:xfrm>
          <a:prstGeom prst="rect">
            <a:avLst/>
          </a:prstGeom>
        </p:spPr>
      </p:pic>
      <p:grpSp>
        <p:nvGrpSpPr>
          <p:cNvPr id="204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0" y="-38100"/>
            <a:ext cx="8205674" cy="3374870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205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06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205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07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205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</p:grpSp>
      <p:pic>
        <p:nvPicPr>
          <p:cNvPr id="20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l="19892" b="14514"/>
          <a:stretch>
            <a:fillRect/>
          </a:stretch>
        </p:blipFill>
        <p:spPr>
          <a:xfrm>
            <a:off x="0" y="8432779"/>
            <a:ext cx="2949587" cy="1854221"/>
          </a:xfrm>
          <a:prstGeom prst="rect">
            <a:avLst/>
          </a:prstGeom>
        </p:spPr>
      </p:pic>
      <p:sp>
        <p:nvSpPr>
          <p:cNvPr id="203" name="مستطيل 202">
            <a:extLst>
              <a:ext uri="{FF2B5EF4-FFF2-40B4-BE49-F238E27FC236}">
                <a16:creationId xmlns:a16="http://schemas.microsoft.com/office/drawing/2014/main" xmlns="" id="{221B268C-0A71-4DE5-A4E2-958F537A17E2}"/>
              </a:ext>
            </a:extLst>
          </p:cNvPr>
          <p:cNvSpPr/>
          <p:nvPr/>
        </p:nvSpPr>
        <p:spPr>
          <a:xfrm>
            <a:off x="6702606" y="1948071"/>
            <a:ext cx="4117794" cy="106182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SA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للتميز عنوان</a:t>
            </a:r>
            <a:endParaRPr lang="ar-SA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grpSp>
        <p:nvGrpSpPr>
          <p:cNvPr id="208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415578" y="6645430"/>
            <a:ext cx="8205674" cy="3374870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209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10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20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211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20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</p:grpSp>
      <p:pic>
        <p:nvPicPr>
          <p:cNvPr id="212" name="Picture 19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20036955">
            <a:off x="5783066" y="1560091"/>
            <a:ext cx="1514997" cy="775535"/>
          </a:xfrm>
          <a:prstGeom prst="rect">
            <a:avLst/>
          </a:prstGeom>
        </p:spPr>
      </p:pic>
      <p:pic>
        <p:nvPicPr>
          <p:cNvPr id="2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745" y="242232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799588" y="242077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2">
            <a:extLst>
              <a:ext uri="{FF2B5EF4-FFF2-40B4-BE49-F238E27FC236}">
                <a16:creationId xmlns="" xmlns:a16="http://schemas.microsoft.com/office/drawing/2014/main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876" y="242232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966" y="241767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51E87BB-9ACC-4DCE-8561-B79D8443904C}"/>
              </a:ext>
            </a:extLst>
          </p:cNvPr>
          <p:cNvSpPr/>
          <p:nvPr/>
        </p:nvSpPr>
        <p:spPr>
          <a:xfrm>
            <a:off x="12060867" y="167708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="" xmlns:a16="http://schemas.microsoft.com/office/drawing/2014/main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0067" y="1601058"/>
            <a:ext cx="762329" cy="764887"/>
          </a:xfrm>
          <a:prstGeom prst="rect">
            <a:avLst/>
          </a:prstGeom>
        </p:spPr>
      </p:pic>
      <p:pic>
        <p:nvPicPr>
          <p:cNvPr id="8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5B1408B2-43D7-4E5D-9251-420B4F083FB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536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7CA985AC-9D56-4B81-AA29-FD7D82591B4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170379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2">
            <a:extLst>
              <a:ext uri="{FF2B5EF4-FFF2-40B4-BE49-F238E27FC236}">
                <a16:creationId xmlns="" xmlns:a16="http://schemas.microsoft.com/office/drawing/2014/main" id="{A361C673-85E8-41BB-A61A-330C1E88ECF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667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4">
            <a:extLst>
              <a:ext uri="{FF2B5EF4-FFF2-40B4-BE49-F238E27FC236}">
                <a16:creationId xmlns="" xmlns:a16="http://schemas.microsoft.com/office/drawing/2014/main" id="{BFC9257F-22CF-49EF-81E7-211E587ADB6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757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2B254E9E-B7F6-4B89-B4F7-231450275A87}"/>
              </a:ext>
            </a:extLst>
          </p:cNvPr>
          <p:cNvSpPr/>
          <p:nvPr/>
        </p:nvSpPr>
        <p:spPr>
          <a:xfrm>
            <a:off x="11431658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6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BD5C0191-DB32-4D3C-98C7-5A07395C36A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58" y="3206343"/>
            <a:ext cx="762329" cy="764887"/>
          </a:xfrm>
          <a:prstGeom prst="rect">
            <a:avLst/>
          </a:prstGeom>
        </p:spPr>
      </p:pic>
      <p:pic>
        <p:nvPicPr>
          <p:cNvPr id="14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6ABDD2E2-CE0D-401F-94AE-D02C5A3A248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07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4DF3F722-D415-407E-BEA7-7E863E0E351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9500450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2">
            <a:extLst>
              <a:ext uri="{FF2B5EF4-FFF2-40B4-BE49-F238E27FC236}">
                <a16:creationId xmlns="" xmlns:a16="http://schemas.microsoft.com/office/drawing/2014/main" id="{85D8D1EF-75AC-462A-B5DA-D4DEF3409E4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738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4">
            <a:extLst>
              <a:ext uri="{FF2B5EF4-FFF2-40B4-BE49-F238E27FC236}">
                <a16:creationId xmlns="" xmlns:a16="http://schemas.microsoft.com/office/drawing/2014/main" id="{55AACD79-8D8D-4896-ABA6-7CE6198D674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28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D469A149-5B6B-4BC9-8F4B-67DC83A121E0}"/>
              </a:ext>
            </a:extLst>
          </p:cNvPr>
          <p:cNvSpPr/>
          <p:nvPr/>
        </p:nvSpPr>
        <p:spPr>
          <a:xfrm>
            <a:off x="8761729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7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="" xmlns:a16="http://schemas.microsoft.com/office/drawing/2014/main" id="{7900D5D0-BC13-4805-BF76-F197B0FD74F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929" y="3206343"/>
            <a:ext cx="762329" cy="764887"/>
          </a:xfrm>
          <a:prstGeom prst="rect">
            <a:avLst/>
          </a:prstGeom>
        </p:spPr>
      </p:pic>
      <p:pic>
        <p:nvPicPr>
          <p:cNvPr id="20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2261C38F-BB97-4AA0-9134-0FE85391FF3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78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A5E77DD2-A860-4D5A-B848-F67344C4707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6830521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2">
            <a:extLst>
              <a:ext uri="{FF2B5EF4-FFF2-40B4-BE49-F238E27FC236}">
                <a16:creationId xmlns="" xmlns:a16="http://schemas.microsoft.com/office/drawing/2014/main" id="{5DCF8A06-1DD3-4665-B742-A4CED51F414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09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4">
            <a:extLst>
              <a:ext uri="{FF2B5EF4-FFF2-40B4-BE49-F238E27FC236}">
                <a16:creationId xmlns="" xmlns:a16="http://schemas.microsoft.com/office/drawing/2014/main" id="{620FC436-AE3E-48D6-8E62-49E4E8EFDD5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99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8FB365F2-990F-4BE4-A890-4BA6239959D6}"/>
              </a:ext>
            </a:extLst>
          </p:cNvPr>
          <p:cNvSpPr/>
          <p:nvPr/>
        </p:nvSpPr>
        <p:spPr>
          <a:xfrm>
            <a:off x="6091800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8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="" xmlns:a16="http://schemas.microsoft.com/office/drawing/2014/main" id="{C3796819-E336-4B70-899F-FBC8B40198F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00" y="3206343"/>
            <a:ext cx="762329" cy="764887"/>
          </a:xfrm>
          <a:prstGeom prst="rect">
            <a:avLst/>
          </a:prstGeom>
        </p:spPr>
      </p:pic>
      <p:pic>
        <p:nvPicPr>
          <p:cNvPr id="26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5BCE9613-9980-4A36-B6E0-051639DCC7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49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D3D79155-CDCC-42FD-B2E2-360F1B335E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4160592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2">
            <a:extLst>
              <a:ext uri="{FF2B5EF4-FFF2-40B4-BE49-F238E27FC236}">
                <a16:creationId xmlns="" xmlns:a16="http://schemas.microsoft.com/office/drawing/2014/main" id="{78352380-1049-4888-B641-507184C08CE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80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4">
            <a:extLst>
              <a:ext uri="{FF2B5EF4-FFF2-40B4-BE49-F238E27FC236}">
                <a16:creationId xmlns="" xmlns:a16="http://schemas.microsoft.com/office/drawing/2014/main" id="{E03E7732-1FC2-4E05-9B09-23855623D6F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70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28A7EE0C-4054-49FB-819F-75A47ECC5C12}"/>
              </a:ext>
            </a:extLst>
          </p:cNvPr>
          <p:cNvSpPr/>
          <p:nvPr/>
        </p:nvSpPr>
        <p:spPr>
          <a:xfrm>
            <a:off x="3421871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9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="" xmlns:a16="http://schemas.microsoft.com/office/drawing/2014/main" id="{D2718FB3-A712-4C04-957C-6B0AD48892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1" y="3206343"/>
            <a:ext cx="762329" cy="764887"/>
          </a:xfrm>
          <a:prstGeom prst="rect">
            <a:avLst/>
          </a:prstGeom>
        </p:spPr>
      </p:pic>
      <p:pic>
        <p:nvPicPr>
          <p:cNvPr id="32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97999398-A55E-4272-8CAF-C170323E362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536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F1F496CE-E33D-41AF-ABCB-89DCB275DB6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170379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2">
            <a:extLst>
              <a:ext uri="{FF2B5EF4-FFF2-40B4-BE49-F238E27FC236}">
                <a16:creationId xmlns="" xmlns:a16="http://schemas.microsoft.com/office/drawing/2014/main" id="{FEEED946-3B71-492E-A3ED-5BAC23FED60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667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4">
            <a:extLst>
              <a:ext uri="{FF2B5EF4-FFF2-40B4-BE49-F238E27FC236}">
                <a16:creationId xmlns="" xmlns:a16="http://schemas.microsoft.com/office/drawing/2014/main" id="{E22FC34D-5005-4EE4-B82A-E87E1573537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757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6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16A59352-CB69-4481-9490-54EFE40E8CDD}"/>
              </a:ext>
            </a:extLst>
          </p:cNvPr>
          <p:cNvSpPr/>
          <p:nvPr/>
        </p:nvSpPr>
        <p:spPr>
          <a:xfrm>
            <a:off x="11431658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12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37" name="صورة 36">
            <a:extLst>
              <a:ext uri="{FF2B5EF4-FFF2-40B4-BE49-F238E27FC236}">
                <a16:creationId xmlns="" xmlns:a16="http://schemas.microsoft.com/office/drawing/2014/main" id="{7BA8FB38-6B06-46F8-AE02-C8D0317973F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58" y="4887648"/>
            <a:ext cx="762329" cy="764887"/>
          </a:xfrm>
          <a:prstGeom prst="rect">
            <a:avLst/>
          </a:prstGeom>
        </p:spPr>
      </p:pic>
      <p:pic>
        <p:nvPicPr>
          <p:cNvPr id="38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3F349FE4-3C2D-4216-BDBA-925F684F1D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07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F7B15727-6C6C-4351-83DD-2D6BF880A93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9500450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2">
            <a:extLst>
              <a:ext uri="{FF2B5EF4-FFF2-40B4-BE49-F238E27FC236}">
                <a16:creationId xmlns="" xmlns:a16="http://schemas.microsoft.com/office/drawing/2014/main" id="{9FCC433F-84AB-461E-9BD3-3D91B2C91BE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738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4">
            <a:extLst>
              <a:ext uri="{FF2B5EF4-FFF2-40B4-BE49-F238E27FC236}">
                <a16:creationId xmlns="" xmlns:a16="http://schemas.microsoft.com/office/drawing/2014/main" id="{6D6C3C45-72AC-44C2-ACA8-34DB3F21EF8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28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6C3A3B63-6AAD-4A71-A94E-0CA9B7DF1B0B}"/>
              </a:ext>
            </a:extLst>
          </p:cNvPr>
          <p:cNvSpPr/>
          <p:nvPr/>
        </p:nvSpPr>
        <p:spPr>
          <a:xfrm>
            <a:off x="8761729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13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43" name="صورة 42">
            <a:extLst>
              <a:ext uri="{FF2B5EF4-FFF2-40B4-BE49-F238E27FC236}">
                <a16:creationId xmlns="" xmlns:a16="http://schemas.microsoft.com/office/drawing/2014/main" id="{CC61B417-47E0-40DB-B14A-F130E1F803D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929" y="4887648"/>
            <a:ext cx="762329" cy="764887"/>
          </a:xfrm>
          <a:prstGeom prst="rect">
            <a:avLst/>
          </a:prstGeom>
        </p:spPr>
      </p:pic>
      <p:pic>
        <p:nvPicPr>
          <p:cNvPr id="44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E5A02E4C-7FE6-4544-9030-845B7DD621E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78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E18B4ADA-5C04-449E-AE29-2818BEBEED6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6830521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2">
            <a:extLst>
              <a:ext uri="{FF2B5EF4-FFF2-40B4-BE49-F238E27FC236}">
                <a16:creationId xmlns="" xmlns:a16="http://schemas.microsoft.com/office/drawing/2014/main" id="{C2885B01-15A3-41BF-8691-AEBF1131D87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09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4">
            <a:extLst>
              <a:ext uri="{FF2B5EF4-FFF2-40B4-BE49-F238E27FC236}">
                <a16:creationId xmlns="" xmlns:a16="http://schemas.microsoft.com/office/drawing/2014/main" id="{E9B7230D-1E42-4C27-B68C-13261A4F48C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99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8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F804B8F4-48A7-45CA-B3F4-6E44CF844BA5}"/>
              </a:ext>
            </a:extLst>
          </p:cNvPr>
          <p:cNvSpPr/>
          <p:nvPr/>
        </p:nvSpPr>
        <p:spPr>
          <a:xfrm>
            <a:off x="6091800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14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49" name="صورة 48">
            <a:extLst>
              <a:ext uri="{FF2B5EF4-FFF2-40B4-BE49-F238E27FC236}">
                <a16:creationId xmlns="" xmlns:a16="http://schemas.microsoft.com/office/drawing/2014/main" id="{18EC821D-60C1-4FA3-9CC9-8E916022496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00" y="4887648"/>
            <a:ext cx="762329" cy="764887"/>
          </a:xfrm>
          <a:prstGeom prst="rect">
            <a:avLst/>
          </a:prstGeom>
        </p:spPr>
      </p:pic>
      <p:pic>
        <p:nvPicPr>
          <p:cNvPr id="50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FDE03F76-25C3-4CB0-B50D-8AD17AB22C3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49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12A646FB-EFE1-4660-8561-9ECAE1CD211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4160592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" name="2">
            <a:extLst>
              <a:ext uri="{FF2B5EF4-FFF2-40B4-BE49-F238E27FC236}">
                <a16:creationId xmlns="" xmlns:a16="http://schemas.microsoft.com/office/drawing/2014/main" id="{E3D11C28-6AFC-4B9A-8D45-91C32044C2E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80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3" name="4">
            <a:extLst>
              <a:ext uri="{FF2B5EF4-FFF2-40B4-BE49-F238E27FC236}">
                <a16:creationId xmlns="" xmlns:a16="http://schemas.microsoft.com/office/drawing/2014/main" id="{FC8D39DF-018D-451E-9E34-5D446B62137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70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4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163BD555-614F-4370-8F2D-FC2508B66886}"/>
              </a:ext>
            </a:extLst>
          </p:cNvPr>
          <p:cNvSpPr/>
          <p:nvPr/>
        </p:nvSpPr>
        <p:spPr>
          <a:xfrm>
            <a:off x="3421871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15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55" name="صورة 54">
            <a:extLst>
              <a:ext uri="{FF2B5EF4-FFF2-40B4-BE49-F238E27FC236}">
                <a16:creationId xmlns="" xmlns:a16="http://schemas.microsoft.com/office/drawing/2014/main" id="{875321FB-0BEE-4790-9D78-8B8399AE202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1" y="4887648"/>
            <a:ext cx="762329" cy="764887"/>
          </a:xfrm>
          <a:prstGeom prst="rect">
            <a:avLst/>
          </a:prstGeom>
        </p:spPr>
      </p:pic>
      <p:pic>
        <p:nvPicPr>
          <p:cNvPr id="56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FAE14F44-BDF0-4DE2-8358-3F23898FE3C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536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7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FB1E110D-80A2-40CD-9710-E7983DC0D14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170379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8" name="2">
            <a:extLst>
              <a:ext uri="{FF2B5EF4-FFF2-40B4-BE49-F238E27FC236}">
                <a16:creationId xmlns="" xmlns:a16="http://schemas.microsoft.com/office/drawing/2014/main" id="{37662A2C-9942-41C6-A2A2-3F114591FF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667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4">
            <a:extLst>
              <a:ext uri="{FF2B5EF4-FFF2-40B4-BE49-F238E27FC236}">
                <a16:creationId xmlns="" xmlns:a16="http://schemas.microsoft.com/office/drawing/2014/main" id="{40A0CEA1-03C7-46C1-924F-43A4F537E25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757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0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23736C46-A6F4-4408-A5CE-05B5C99B49C6}"/>
              </a:ext>
            </a:extLst>
          </p:cNvPr>
          <p:cNvSpPr/>
          <p:nvPr/>
        </p:nvSpPr>
        <p:spPr>
          <a:xfrm>
            <a:off x="11431658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18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61" name="صورة 60">
            <a:extLst>
              <a:ext uri="{FF2B5EF4-FFF2-40B4-BE49-F238E27FC236}">
                <a16:creationId xmlns="" xmlns:a16="http://schemas.microsoft.com/office/drawing/2014/main" id="{F1D11F33-F164-425D-A71F-AB9C1569257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58" y="6568953"/>
            <a:ext cx="762329" cy="764887"/>
          </a:xfrm>
          <a:prstGeom prst="rect">
            <a:avLst/>
          </a:prstGeom>
        </p:spPr>
      </p:pic>
      <p:pic>
        <p:nvPicPr>
          <p:cNvPr id="62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282110BD-F817-4936-A6B4-76EDE43B417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07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3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8820BBD2-939A-43EA-83B8-5D86601EDBF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9500450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2">
            <a:extLst>
              <a:ext uri="{FF2B5EF4-FFF2-40B4-BE49-F238E27FC236}">
                <a16:creationId xmlns="" xmlns:a16="http://schemas.microsoft.com/office/drawing/2014/main" id="{141292E4-BBAD-43E6-8680-8AA8FE202DD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738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" name="4">
            <a:extLst>
              <a:ext uri="{FF2B5EF4-FFF2-40B4-BE49-F238E27FC236}">
                <a16:creationId xmlns="" xmlns:a16="http://schemas.microsoft.com/office/drawing/2014/main" id="{C8916C6C-01AB-4775-B3BF-E9CACDEC723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28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6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E990AB45-4487-4E45-B95B-FAA9E22F73DB}"/>
              </a:ext>
            </a:extLst>
          </p:cNvPr>
          <p:cNvSpPr/>
          <p:nvPr/>
        </p:nvSpPr>
        <p:spPr>
          <a:xfrm>
            <a:off x="8761729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19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67" name="صورة 66">
            <a:extLst>
              <a:ext uri="{FF2B5EF4-FFF2-40B4-BE49-F238E27FC236}">
                <a16:creationId xmlns="" xmlns:a16="http://schemas.microsoft.com/office/drawing/2014/main" id="{8D001094-1191-4097-AC14-BF04B077276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929" y="6568953"/>
            <a:ext cx="762329" cy="764887"/>
          </a:xfrm>
          <a:prstGeom prst="rect">
            <a:avLst/>
          </a:prstGeom>
        </p:spPr>
      </p:pic>
      <p:pic>
        <p:nvPicPr>
          <p:cNvPr id="68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452C1B9E-40EF-4508-83ED-FE1954DB52A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78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9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1CA995C3-F89D-40A8-85E7-90710301DE1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6830521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0" name="2">
            <a:extLst>
              <a:ext uri="{FF2B5EF4-FFF2-40B4-BE49-F238E27FC236}">
                <a16:creationId xmlns="" xmlns:a16="http://schemas.microsoft.com/office/drawing/2014/main" id="{B32B5606-ADAF-4B66-B2B5-80CCB3CF42B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09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" name="4">
            <a:extLst>
              <a:ext uri="{FF2B5EF4-FFF2-40B4-BE49-F238E27FC236}">
                <a16:creationId xmlns="" xmlns:a16="http://schemas.microsoft.com/office/drawing/2014/main" id="{531F90B7-DA41-42AA-9B11-76B9DBBE8E2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99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2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F4024AB4-9FB6-49A2-A5A7-BC3108C809A3}"/>
              </a:ext>
            </a:extLst>
          </p:cNvPr>
          <p:cNvSpPr/>
          <p:nvPr/>
        </p:nvSpPr>
        <p:spPr>
          <a:xfrm>
            <a:off x="6091800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20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73" name="صورة 72">
            <a:extLst>
              <a:ext uri="{FF2B5EF4-FFF2-40B4-BE49-F238E27FC236}">
                <a16:creationId xmlns="" xmlns:a16="http://schemas.microsoft.com/office/drawing/2014/main" id="{56D10D84-29DD-48EF-B521-2EE46BFE97C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00" y="6568953"/>
            <a:ext cx="762329" cy="764887"/>
          </a:xfrm>
          <a:prstGeom prst="rect">
            <a:avLst/>
          </a:prstGeom>
        </p:spPr>
      </p:pic>
      <p:pic>
        <p:nvPicPr>
          <p:cNvPr id="74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704F7795-554E-4BDB-9C2A-88034AE9E8E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49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DF4EDDCB-D657-4ABD-9234-937A4FF3BF8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4160592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2">
            <a:extLst>
              <a:ext uri="{FF2B5EF4-FFF2-40B4-BE49-F238E27FC236}">
                <a16:creationId xmlns="" xmlns:a16="http://schemas.microsoft.com/office/drawing/2014/main" id="{896D0249-18E1-41D3-89B5-0B22EDFFF8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80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4">
            <a:extLst>
              <a:ext uri="{FF2B5EF4-FFF2-40B4-BE49-F238E27FC236}">
                <a16:creationId xmlns="" xmlns:a16="http://schemas.microsoft.com/office/drawing/2014/main" id="{F432FC94-F5FF-41BA-B443-836DF8B916C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70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8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F00B454-09C2-4016-9AC7-BED27CC2E750}"/>
              </a:ext>
            </a:extLst>
          </p:cNvPr>
          <p:cNvSpPr/>
          <p:nvPr/>
        </p:nvSpPr>
        <p:spPr>
          <a:xfrm>
            <a:off x="3421871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21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79" name="صورة 78">
            <a:extLst>
              <a:ext uri="{FF2B5EF4-FFF2-40B4-BE49-F238E27FC236}">
                <a16:creationId xmlns="" xmlns:a16="http://schemas.microsoft.com/office/drawing/2014/main" id="{65D7E23F-4E62-4780-A4CD-AB62AC3E10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1" y="6568953"/>
            <a:ext cx="762329" cy="764887"/>
          </a:xfrm>
          <a:prstGeom prst="rect">
            <a:avLst/>
          </a:prstGeom>
        </p:spPr>
      </p:pic>
      <p:pic>
        <p:nvPicPr>
          <p:cNvPr id="80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5D7A8548-B5A3-4D04-B5FF-12D2D9ED6B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49" y="2454047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1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934ECB44-7063-48DB-B3AD-A1F26F657B3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3928392" y="2452495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2" name="2">
            <a:extLst>
              <a:ext uri="{FF2B5EF4-FFF2-40B4-BE49-F238E27FC236}">
                <a16:creationId xmlns="" xmlns:a16="http://schemas.microsoft.com/office/drawing/2014/main" id="{45BF6CDB-7E79-4E2D-91EF-4E118B12135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80" y="2454047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3" name="4">
            <a:extLst>
              <a:ext uri="{FF2B5EF4-FFF2-40B4-BE49-F238E27FC236}">
                <a16:creationId xmlns="" xmlns:a16="http://schemas.microsoft.com/office/drawing/2014/main" id="{DFC49B2B-842B-4AA6-A73D-34A6852E8BA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70" y="2449389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4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6C84FD07-F34A-41BA-A0B1-956B62939ECC}"/>
              </a:ext>
            </a:extLst>
          </p:cNvPr>
          <p:cNvSpPr/>
          <p:nvPr/>
        </p:nvSpPr>
        <p:spPr>
          <a:xfrm>
            <a:off x="3189671" y="1708798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3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85" name="صورة 84">
            <a:extLst>
              <a:ext uri="{FF2B5EF4-FFF2-40B4-BE49-F238E27FC236}">
                <a16:creationId xmlns="" xmlns:a16="http://schemas.microsoft.com/office/drawing/2014/main" id="{BEC6E747-FBB8-4ADB-A79A-C7BB984D6B9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871" y="1632776"/>
            <a:ext cx="762329" cy="764887"/>
          </a:xfrm>
          <a:prstGeom prst="rect">
            <a:avLst/>
          </a:prstGeom>
        </p:spPr>
      </p:pic>
      <p:pic>
        <p:nvPicPr>
          <p:cNvPr id="87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878" y="2459571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8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5597721" y="2458019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9" name="2">
            <a:extLst>
              <a:ext uri="{FF2B5EF4-FFF2-40B4-BE49-F238E27FC236}">
                <a16:creationId xmlns="" xmlns:a16="http://schemas.microsoft.com/office/drawing/2014/main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009" y="2459571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0" name="4">
            <a:extLst>
              <a:ext uri="{FF2B5EF4-FFF2-40B4-BE49-F238E27FC236}">
                <a16:creationId xmlns="" xmlns:a16="http://schemas.microsoft.com/office/drawing/2014/main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099" y="2454913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1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51E87BB-9ACC-4DCE-8561-B79D8443904C}"/>
              </a:ext>
            </a:extLst>
          </p:cNvPr>
          <p:cNvSpPr/>
          <p:nvPr/>
        </p:nvSpPr>
        <p:spPr>
          <a:xfrm>
            <a:off x="14859000" y="1714322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92" name="صورة 91">
            <a:extLst>
              <a:ext uri="{FF2B5EF4-FFF2-40B4-BE49-F238E27FC236}">
                <a16:creationId xmlns="" xmlns:a16="http://schemas.microsoft.com/office/drawing/2014/main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200" y="1638300"/>
            <a:ext cx="762329" cy="764887"/>
          </a:xfrm>
          <a:prstGeom prst="rect">
            <a:avLst/>
          </a:prstGeom>
        </p:spPr>
      </p:pic>
      <p:pic>
        <p:nvPicPr>
          <p:cNvPr id="93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549" y="40032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4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4977392" y="40017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5" name="2">
            <a:extLst>
              <a:ext uri="{FF2B5EF4-FFF2-40B4-BE49-F238E27FC236}">
                <a16:creationId xmlns="" xmlns:a16="http://schemas.microsoft.com/office/drawing/2014/main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680" y="40032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6" name="4">
            <a:extLst>
              <a:ext uri="{FF2B5EF4-FFF2-40B4-BE49-F238E27FC236}">
                <a16:creationId xmlns="" xmlns:a16="http://schemas.microsoft.com/office/drawing/2014/main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770" y="39986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7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51E87BB-9ACC-4DCE-8561-B79D8443904C}"/>
              </a:ext>
            </a:extLst>
          </p:cNvPr>
          <p:cNvSpPr/>
          <p:nvPr/>
        </p:nvSpPr>
        <p:spPr>
          <a:xfrm>
            <a:off x="14238671" y="32580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5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98" name="صورة 97">
            <a:extLst>
              <a:ext uri="{FF2B5EF4-FFF2-40B4-BE49-F238E27FC236}">
                <a16:creationId xmlns="" xmlns:a16="http://schemas.microsoft.com/office/drawing/2014/main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871" y="3182015"/>
            <a:ext cx="762329" cy="764887"/>
          </a:xfrm>
          <a:prstGeom prst="rect">
            <a:avLst/>
          </a:prstGeom>
        </p:spPr>
      </p:pic>
      <p:pic>
        <p:nvPicPr>
          <p:cNvPr id="99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278" y="5679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0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4988121" y="5678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1" name="2">
            <a:extLst>
              <a:ext uri="{FF2B5EF4-FFF2-40B4-BE49-F238E27FC236}">
                <a16:creationId xmlns="" xmlns:a16="http://schemas.microsoft.com/office/drawing/2014/main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409" y="5679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" name="4">
            <a:extLst>
              <a:ext uri="{FF2B5EF4-FFF2-40B4-BE49-F238E27FC236}">
                <a16:creationId xmlns="" xmlns:a16="http://schemas.microsoft.com/office/drawing/2014/main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499" y="5675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3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51E87BB-9ACC-4DCE-8561-B79D8443904C}"/>
              </a:ext>
            </a:extLst>
          </p:cNvPr>
          <p:cNvSpPr/>
          <p:nvPr/>
        </p:nvSpPr>
        <p:spPr>
          <a:xfrm>
            <a:off x="14249400" y="4934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11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04" name="صورة 103">
            <a:extLst>
              <a:ext uri="{FF2B5EF4-FFF2-40B4-BE49-F238E27FC236}">
                <a16:creationId xmlns="" xmlns:a16="http://schemas.microsoft.com/office/drawing/2014/main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600" y="4858415"/>
            <a:ext cx="762329" cy="764887"/>
          </a:xfrm>
          <a:prstGeom prst="rect">
            <a:avLst/>
          </a:prstGeom>
        </p:spPr>
      </p:pic>
      <p:pic>
        <p:nvPicPr>
          <p:cNvPr id="105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278" y="72798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6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4988121" y="72783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7" name="2">
            <a:extLst>
              <a:ext uri="{FF2B5EF4-FFF2-40B4-BE49-F238E27FC236}">
                <a16:creationId xmlns="" xmlns:a16="http://schemas.microsoft.com/office/drawing/2014/main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409" y="72798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8" name="4">
            <a:extLst>
              <a:ext uri="{FF2B5EF4-FFF2-40B4-BE49-F238E27FC236}">
                <a16:creationId xmlns="" xmlns:a16="http://schemas.microsoft.com/office/drawing/2014/main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499" y="72752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9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51E87BB-9ACC-4DCE-8561-B79D8443904C}"/>
              </a:ext>
            </a:extLst>
          </p:cNvPr>
          <p:cNvSpPr/>
          <p:nvPr/>
        </p:nvSpPr>
        <p:spPr>
          <a:xfrm>
            <a:off x="14249400" y="65346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17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10" name="صورة 109">
            <a:extLst>
              <a:ext uri="{FF2B5EF4-FFF2-40B4-BE49-F238E27FC236}">
                <a16:creationId xmlns="" xmlns:a16="http://schemas.microsoft.com/office/drawing/2014/main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600" y="6458615"/>
            <a:ext cx="762329" cy="764887"/>
          </a:xfrm>
          <a:prstGeom prst="rect">
            <a:avLst/>
          </a:prstGeom>
        </p:spPr>
      </p:pic>
      <p:pic>
        <p:nvPicPr>
          <p:cNvPr id="111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278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2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4988121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3" name="2">
            <a:extLst>
              <a:ext uri="{FF2B5EF4-FFF2-40B4-BE49-F238E27FC236}">
                <a16:creationId xmlns="" xmlns:a16="http://schemas.microsoft.com/office/drawing/2014/main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409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4" name="4">
            <a:extLst>
              <a:ext uri="{FF2B5EF4-FFF2-40B4-BE49-F238E27FC236}">
                <a16:creationId xmlns="" xmlns:a16="http://schemas.microsoft.com/office/drawing/2014/main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499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5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51E87BB-9ACC-4DCE-8561-B79D8443904C}"/>
              </a:ext>
            </a:extLst>
          </p:cNvPr>
          <p:cNvSpPr/>
          <p:nvPr/>
        </p:nvSpPr>
        <p:spPr>
          <a:xfrm>
            <a:off x="14249400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23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16" name="صورة 115">
            <a:extLst>
              <a:ext uri="{FF2B5EF4-FFF2-40B4-BE49-F238E27FC236}">
                <a16:creationId xmlns="" xmlns:a16="http://schemas.microsoft.com/office/drawing/2014/main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600" y="7906415"/>
            <a:ext cx="762329" cy="764887"/>
          </a:xfrm>
          <a:prstGeom prst="rect">
            <a:avLst/>
          </a:prstGeom>
        </p:spPr>
      </p:pic>
      <p:pic>
        <p:nvPicPr>
          <p:cNvPr id="117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FAE14F44-BDF0-4DE2-8358-3F23898FE3C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665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8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FB1E110D-80A2-40CD-9710-E7983DC0D14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177508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9" name="2">
            <a:extLst>
              <a:ext uri="{FF2B5EF4-FFF2-40B4-BE49-F238E27FC236}">
                <a16:creationId xmlns="" xmlns:a16="http://schemas.microsoft.com/office/drawing/2014/main" id="{37662A2C-9942-41C6-A2A2-3F114591FF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796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0" name="4">
            <a:extLst>
              <a:ext uri="{FF2B5EF4-FFF2-40B4-BE49-F238E27FC236}">
                <a16:creationId xmlns="" xmlns:a16="http://schemas.microsoft.com/office/drawing/2014/main" id="{40A0CEA1-03C7-46C1-924F-43A4F537E25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886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1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23736C46-A6F4-4408-A5CE-05B5C99B49C6}"/>
              </a:ext>
            </a:extLst>
          </p:cNvPr>
          <p:cNvSpPr/>
          <p:nvPr/>
        </p:nvSpPr>
        <p:spPr>
          <a:xfrm>
            <a:off x="11438787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24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22" name="صورة 121">
            <a:extLst>
              <a:ext uri="{FF2B5EF4-FFF2-40B4-BE49-F238E27FC236}">
                <a16:creationId xmlns="" xmlns:a16="http://schemas.microsoft.com/office/drawing/2014/main" id="{F1D11F33-F164-425D-A71F-AB9C1569257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987" y="7906415"/>
            <a:ext cx="762329" cy="764887"/>
          </a:xfrm>
          <a:prstGeom prst="rect">
            <a:avLst/>
          </a:prstGeom>
        </p:spPr>
      </p:pic>
      <p:pic>
        <p:nvPicPr>
          <p:cNvPr id="123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282110BD-F817-4936-A6B4-76EDE43B417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736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4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8820BBD2-939A-43EA-83B8-5D86601EDBF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9507579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5" name="2">
            <a:extLst>
              <a:ext uri="{FF2B5EF4-FFF2-40B4-BE49-F238E27FC236}">
                <a16:creationId xmlns="" xmlns:a16="http://schemas.microsoft.com/office/drawing/2014/main" id="{141292E4-BBAD-43E6-8680-8AA8FE202DD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867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6" name="4">
            <a:extLst>
              <a:ext uri="{FF2B5EF4-FFF2-40B4-BE49-F238E27FC236}">
                <a16:creationId xmlns="" xmlns:a16="http://schemas.microsoft.com/office/drawing/2014/main" id="{C8916C6C-01AB-4775-B3BF-E9CACDEC723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957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7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E990AB45-4487-4E45-B95B-FAA9E22F73DB}"/>
              </a:ext>
            </a:extLst>
          </p:cNvPr>
          <p:cNvSpPr/>
          <p:nvPr/>
        </p:nvSpPr>
        <p:spPr>
          <a:xfrm>
            <a:off x="8768858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25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28" name="صورة 127">
            <a:extLst>
              <a:ext uri="{FF2B5EF4-FFF2-40B4-BE49-F238E27FC236}">
                <a16:creationId xmlns="" xmlns:a16="http://schemas.microsoft.com/office/drawing/2014/main" id="{8D001094-1191-4097-AC14-BF04B077276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58" y="7906415"/>
            <a:ext cx="762329" cy="764887"/>
          </a:xfrm>
          <a:prstGeom prst="rect">
            <a:avLst/>
          </a:prstGeom>
        </p:spPr>
      </p:pic>
      <p:pic>
        <p:nvPicPr>
          <p:cNvPr id="129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452C1B9E-40EF-4508-83ED-FE1954DB52A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807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0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1CA995C3-F89D-40A8-85E7-90710301DE1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6837650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1" name="2">
            <a:extLst>
              <a:ext uri="{FF2B5EF4-FFF2-40B4-BE49-F238E27FC236}">
                <a16:creationId xmlns="" xmlns:a16="http://schemas.microsoft.com/office/drawing/2014/main" id="{B32B5606-ADAF-4B66-B2B5-80CCB3CF42B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38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2" name="4">
            <a:extLst>
              <a:ext uri="{FF2B5EF4-FFF2-40B4-BE49-F238E27FC236}">
                <a16:creationId xmlns="" xmlns:a16="http://schemas.microsoft.com/office/drawing/2014/main" id="{531F90B7-DA41-42AA-9B11-76B9DBBE8E2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28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3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F4024AB4-9FB6-49A2-A5A7-BC3108C809A3}"/>
              </a:ext>
            </a:extLst>
          </p:cNvPr>
          <p:cNvSpPr/>
          <p:nvPr/>
        </p:nvSpPr>
        <p:spPr>
          <a:xfrm>
            <a:off x="6098929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26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34" name="صورة 133">
            <a:extLst>
              <a:ext uri="{FF2B5EF4-FFF2-40B4-BE49-F238E27FC236}">
                <a16:creationId xmlns="" xmlns:a16="http://schemas.microsoft.com/office/drawing/2014/main" id="{56D10D84-29DD-48EF-B521-2EE46BFE97C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29" y="7906415"/>
            <a:ext cx="762329" cy="764887"/>
          </a:xfrm>
          <a:prstGeom prst="rect">
            <a:avLst/>
          </a:prstGeom>
        </p:spPr>
      </p:pic>
      <p:pic>
        <p:nvPicPr>
          <p:cNvPr id="135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704F7795-554E-4BDB-9C2A-88034AE9E8E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878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6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DF4EDDCB-D657-4ABD-9234-937A4FF3BF8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4167721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7" name="2">
            <a:extLst>
              <a:ext uri="{FF2B5EF4-FFF2-40B4-BE49-F238E27FC236}">
                <a16:creationId xmlns="" xmlns:a16="http://schemas.microsoft.com/office/drawing/2014/main" id="{896D0249-18E1-41D3-89B5-0B22EDFFF8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09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8" name="4">
            <a:extLst>
              <a:ext uri="{FF2B5EF4-FFF2-40B4-BE49-F238E27FC236}">
                <a16:creationId xmlns="" xmlns:a16="http://schemas.microsoft.com/office/drawing/2014/main" id="{F432FC94-F5FF-41BA-B443-836DF8B916C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99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9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F00B454-09C2-4016-9AC7-BED27CC2E750}"/>
              </a:ext>
            </a:extLst>
          </p:cNvPr>
          <p:cNvSpPr/>
          <p:nvPr/>
        </p:nvSpPr>
        <p:spPr>
          <a:xfrm>
            <a:off x="3429000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27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40" name="صورة 139">
            <a:extLst>
              <a:ext uri="{FF2B5EF4-FFF2-40B4-BE49-F238E27FC236}">
                <a16:creationId xmlns="" xmlns:a16="http://schemas.microsoft.com/office/drawing/2014/main" id="{65D7E23F-4E62-4780-A4CD-AB62AC3E10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200" y="7906415"/>
            <a:ext cx="762329" cy="764887"/>
          </a:xfrm>
          <a:prstGeom prst="rect">
            <a:avLst/>
          </a:prstGeom>
        </p:spPr>
      </p:pic>
      <p:pic>
        <p:nvPicPr>
          <p:cNvPr id="165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5BCE9613-9980-4A36-B6E0-051639DCC7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78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6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D3D79155-CDCC-42FD-B2E2-360F1B335E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348321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7" name="2">
            <a:extLst>
              <a:ext uri="{FF2B5EF4-FFF2-40B4-BE49-F238E27FC236}">
                <a16:creationId xmlns="" xmlns:a16="http://schemas.microsoft.com/office/drawing/2014/main" id="{78352380-1049-4888-B641-507184C08CE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09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8" name="4">
            <a:extLst>
              <a:ext uri="{FF2B5EF4-FFF2-40B4-BE49-F238E27FC236}">
                <a16:creationId xmlns="" xmlns:a16="http://schemas.microsoft.com/office/drawing/2014/main" id="{E03E7732-1FC2-4E05-9B09-23855623D6F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9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9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28A7EE0C-4054-49FB-819F-75A47ECC5C12}"/>
              </a:ext>
            </a:extLst>
          </p:cNvPr>
          <p:cNvSpPr/>
          <p:nvPr/>
        </p:nvSpPr>
        <p:spPr>
          <a:xfrm>
            <a:off x="609600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10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70" name="صورة 169">
            <a:extLst>
              <a:ext uri="{FF2B5EF4-FFF2-40B4-BE49-F238E27FC236}">
                <a16:creationId xmlns="" xmlns:a16="http://schemas.microsoft.com/office/drawing/2014/main" id="{D2718FB3-A712-4C04-957C-6B0AD48892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00" y="3206343"/>
            <a:ext cx="762329" cy="764887"/>
          </a:xfrm>
          <a:prstGeom prst="rect">
            <a:avLst/>
          </a:prstGeom>
        </p:spPr>
      </p:pic>
      <p:pic>
        <p:nvPicPr>
          <p:cNvPr id="171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FDE03F76-25C3-4CB0-B50D-8AD17AB22C3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78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2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12A646FB-EFE1-4660-8561-9ECAE1CD211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348321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3" name="2">
            <a:extLst>
              <a:ext uri="{FF2B5EF4-FFF2-40B4-BE49-F238E27FC236}">
                <a16:creationId xmlns="" xmlns:a16="http://schemas.microsoft.com/office/drawing/2014/main" id="{E3D11C28-6AFC-4B9A-8D45-91C32044C2E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09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4" name="4">
            <a:extLst>
              <a:ext uri="{FF2B5EF4-FFF2-40B4-BE49-F238E27FC236}">
                <a16:creationId xmlns="" xmlns:a16="http://schemas.microsoft.com/office/drawing/2014/main" id="{FC8D39DF-018D-451E-9E34-5D446B62137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9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5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163BD555-614F-4370-8F2D-FC2508B66886}"/>
              </a:ext>
            </a:extLst>
          </p:cNvPr>
          <p:cNvSpPr/>
          <p:nvPr/>
        </p:nvSpPr>
        <p:spPr>
          <a:xfrm>
            <a:off x="609600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16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76" name="صورة 175">
            <a:extLst>
              <a:ext uri="{FF2B5EF4-FFF2-40B4-BE49-F238E27FC236}">
                <a16:creationId xmlns="" xmlns:a16="http://schemas.microsoft.com/office/drawing/2014/main" id="{875321FB-0BEE-4790-9D78-8B8399AE202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00" y="4887648"/>
            <a:ext cx="762329" cy="764887"/>
          </a:xfrm>
          <a:prstGeom prst="rect">
            <a:avLst/>
          </a:prstGeom>
        </p:spPr>
      </p:pic>
      <p:pic>
        <p:nvPicPr>
          <p:cNvPr id="177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704F7795-554E-4BDB-9C2A-88034AE9E8E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78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8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DF4EDDCB-D657-4ABD-9234-937A4FF3BF8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348321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9" name="2">
            <a:extLst>
              <a:ext uri="{FF2B5EF4-FFF2-40B4-BE49-F238E27FC236}">
                <a16:creationId xmlns="" xmlns:a16="http://schemas.microsoft.com/office/drawing/2014/main" id="{896D0249-18E1-41D3-89B5-0B22EDFFF8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09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0" name="4">
            <a:extLst>
              <a:ext uri="{FF2B5EF4-FFF2-40B4-BE49-F238E27FC236}">
                <a16:creationId xmlns="" xmlns:a16="http://schemas.microsoft.com/office/drawing/2014/main" id="{F432FC94-F5FF-41BA-B443-836DF8B916C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9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1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F00B454-09C2-4016-9AC7-BED27CC2E750}"/>
              </a:ext>
            </a:extLst>
          </p:cNvPr>
          <p:cNvSpPr/>
          <p:nvPr/>
        </p:nvSpPr>
        <p:spPr>
          <a:xfrm>
            <a:off x="609600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22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82" name="صورة 181">
            <a:extLst>
              <a:ext uri="{FF2B5EF4-FFF2-40B4-BE49-F238E27FC236}">
                <a16:creationId xmlns="" xmlns:a16="http://schemas.microsoft.com/office/drawing/2014/main" id="{65D7E23F-4E62-4780-A4CD-AB62AC3E10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00" y="6568953"/>
            <a:ext cx="762329" cy="764887"/>
          </a:xfrm>
          <a:prstGeom prst="rect">
            <a:avLst/>
          </a:prstGeom>
        </p:spPr>
      </p:pic>
      <p:pic>
        <p:nvPicPr>
          <p:cNvPr id="183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704F7795-554E-4BDB-9C2A-88034AE9E8E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07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4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DF4EDDCB-D657-4ABD-9234-937A4FF3BF8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355450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5" name="2">
            <a:extLst>
              <a:ext uri="{FF2B5EF4-FFF2-40B4-BE49-F238E27FC236}">
                <a16:creationId xmlns="" xmlns:a16="http://schemas.microsoft.com/office/drawing/2014/main" id="{896D0249-18E1-41D3-89B5-0B22EDFFF8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38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6" name="4">
            <a:extLst>
              <a:ext uri="{FF2B5EF4-FFF2-40B4-BE49-F238E27FC236}">
                <a16:creationId xmlns="" xmlns:a16="http://schemas.microsoft.com/office/drawing/2014/main" id="{F432FC94-F5FF-41BA-B443-836DF8B916C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28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7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F00B454-09C2-4016-9AC7-BED27CC2E750}"/>
              </a:ext>
            </a:extLst>
          </p:cNvPr>
          <p:cNvSpPr/>
          <p:nvPr/>
        </p:nvSpPr>
        <p:spPr>
          <a:xfrm>
            <a:off x="616729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28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88" name="صورة 187">
            <a:extLst>
              <a:ext uri="{FF2B5EF4-FFF2-40B4-BE49-F238E27FC236}">
                <a16:creationId xmlns="" xmlns:a16="http://schemas.microsoft.com/office/drawing/2014/main" id="{65D7E23F-4E62-4780-A4CD-AB62AC3E10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29" y="7906415"/>
            <a:ext cx="762329" cy="764887"/>
          </a:xfrm>
          <a:prstGeom prst="rect">
            <a:avLst/>
          </a:prstGeom>
        </p:spPr>
      </p:pic>
      <p:pic>
        <p:nvPicPr>
          <p:cNvPr id="189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5D7A8548-B5A3-4D04-B5FF-12D2D9ED6B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49" y="2459571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0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934ECB44-7063-48DB-B3AD-A1F26F657B3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032792" y="2458019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1" name="2">
            <a:extLst>
              <a:ext uri="{FF2B5EF4-FFF2-40B4-BE49-F238E27FC236}">
                <a16:creationId xmlns="" xmlns:a16="http://schemas.microsoft.com/office/drawing/2014/main" id="{45BF6CDB-7E79-4E2D-91EF-4E118B12135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080" y="2459571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2" name="4">
            <a:extLst>
              <a:ext uri="{FF2B5EF4-FFF2-40B4-BE49-F238E27FC236}">
                <a16:creationId xmlns="" xmlns:a16="http://schemas.microsoft.com/office/drawing/2014/main" id="{DFC49B2B-842B-4AA6-A73D-34A6852E8BA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0" y="2454913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3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6C84FD07-F34A-41BA-A0B1-956B62939ECC}"/>
              </a:ext>
            </a:extLst>
          </p:cNvPr>
          <p:cNvSpPr/>
          <p:nvPr/>
        </p:nvSpPr>
        <p:spPr>
          <a:xfrm>
            <a:off x="294071" y="1714322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4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94" name="صورة 193">
            <a:extLst>
              <a:ext uri="{FF2B5EF4-FFF2-40B4-BE49-F238E27FC236}">
                <a16:creationId xmlns="" xmlns:a16="http://schemas.microsoft.com/office/drawing/2014/main" id="{BEC6E747-FBB8-4ADB-A79A-C7BB984D6B9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271" y="1638300"/>
            <a:ext cx="762329" cy="764887"/>
          </a:xfrm>
          <a:prstGeom prst="rect">
            <a:avLst/>
          </a:prstGeom>
        </p:spPr>
      </p:pic>
      <p:sp>
        <p:nvSpPr>
          <p:cNvPr id="196" name="مربع نص 195">
            <a:extLst>
              <a:ext uri="{FF2B5EF4-FFF2-40B4-BE49-F238E27FC236}">
                <a16:creationId xmlns:a16="http://schemas.microsoft.com/office/drawing/2014/main" xmlns="" id="{2BD57960-306B-4F6F-80EB-669EB987D736}"/>
              </a:ext>
            </a:extLst>
          </p:cNvPr>
          <p:cNvSpPr txBox="1"/>
          <p:nvPr/>
        </p:nvSpPr>
        <p:spPr>
          <a:xfrm>
            <a:off x="14054899" y="225054"/>
            <a:ext cx="40160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BY REHAM </a:t>
            </a:r>
            <a:r>
              <a:rPr lang="en-US" dirty="0" smtClean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HASSANIN</a:t>
            </a:r>
            <a:r>
              <a:rPr lang="ar-SA" dirty="0" smtClean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لوحة النجوم اهداء من الأستاذة الفاضلة </a:t>
            </a:r>
            <a:endParaRPr lang="ar-EG" dirty="0">
              <a:solidFill>
                <a:schemeClr val="tx1">
                  <a:lumMod val="10000"/>
                  <a:alpha val="40000"/>
                </a:schemeClr>
              </a:solidFill>
              <a:latin typeface="abo2sadam" panose="02000500040000020004" pitchFamily="2" charset="-78"/>
              <a:cs typeface="abo2sadam" panose="02000500040000020004" pitchFamily="2" charset="-78"/>
            </a:endParaRPr>
          </a:p>
        </p:txBody>
      </p:sp>
      <p:pic>
        <p:nvPicPr>
          <p:cNvPr id="3073" name="Picture 1" descr="C:\Users\Naar\Pictures\صورة22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71" y="495300"/>
            <a:ext cx="1469648" cy="159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مستطيل 200"/>
          <p:cNvSpPr/>
          <p:nvPr/>
        </p:nvSpPr>
        <p:spPr>
          <a:xfrm>
            <a:off x="10694254" y="204617"/>
            <a:ext cx="954821" cy="343809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dirty="0" smtClean="0">
                <a:solidFill>
                  <a:srgbClr val="C00000"/>
                </a:solidFill>
              </a:rPr>
              <a:t>أضغط</a:t>
            </a:r>
            <a:endParaRPr lang="ar-SA" sz="1100" dirty="0">
              <a:solidFill>
                <a:srgbClr val="C00000"/>
              </a:solidFill>
            </a:endParaRPr>
          </a:p>
        </p:txBody>
      </p:sp>
      <p:pic>
        <p:nvPicPr>
          <p:cNvPr id="202" name="Picture 2" descr="Eco Island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8100"/>
            <a:ext cx="904875" cy="66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صورة 212">
            <a:hlinkClick r:id="rId33" action="ppaction://hlinksldjump"/>
            <a:extLst>
              <a:ext uri="{FF2B5EF4-FFF2-40B4-BE49-F238E27FC236}">
                <a16:creationId xmlns="" xmlns:a16="http://schemas.microsoft.com/office/drawing/2014/main" id="{844BC319-8BB2-44A8-BAD7-22E85312A32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834" y="732405"/>
            <a:ext cx="748663" cy="892447"/>
          </a:xfrm>
          <a:prstGeom prst="rect">
            <a:avLst/>
          </a:prstGeom>
        </p:spPr>
      </p:pic>
      <p:pic>
        <p:nvPicPr>
          <p:cNvPr id="215" name="Picture 4" descr="بانوراما الألغاز, اللغز, بانوراما صورة بابوا نيو غينيا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723900"/>
            <a:ext cx="1570022" cy="80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0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"/>
                            </p:stCondLst>
                            <p:childTnLst>
                              <p:par>
                                <p:cTn id="8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"/>
                            </p:stCondLst>
                            <p:childTnLst>
                              <p:par>
                                <p:cTn id="10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"/>
                            </p:stCondLst>
                            <p:childTnLst>
                              <p:par>
                                <p:cTn id="11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"/>
                            </p:stCondLst>
                            <p:childTnLst>
                              <p:par>
                                <p:cTn id="13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50"/>
                            </p:stCondLst>
                            <p:childTnLst>
                              <p:par>
                                <p:cTn id="14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50"/>
                            </p:stCondLst>
                            <p:childTnLst>
                              <p:par>
                                <p:cTn id="15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750"/>
                            </p:stCondLst>
                            <p:childTnLst>
                              <p:par>
                                <p:cTn id="16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50"/>
                            </p:stCondLst>
                            <p:childTnLst>
                              <p:par>
                                <p:cTn id="18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750"/>
                            </p:stCondLst>
                            <p:childTnLst>
                              <p:par>
                                <p:cTn id="19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50"/>
                            </p:stCondLst>
                            <p:childTnLst>
                              <p:par>
                                <p:cTn id="20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50"/>
                            </p:stCondLst>
                            <p:childTnLst>
                              <p:par>
                                <p:cTn id="21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50"/>
                            </p:stCondLst>
                            <p:childTnLst>
                              <p:par>
                                <p:cTn id="22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50"/>
                            </p:stCondLst>
                            <p:childTnLst>
                              <p:par>
                                <p:cTn id="24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50"/>
                            </p:stCondLst>
                            <p:childTnLst>
                              <p:par>
                                <p:cTn id="25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50"/>
                            </p:stCondLst>
                            <p:childTnLst>
                              <p:par>
                                <p:cTn id="26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50"/>
                            </p:stCondLst>
                            <p:childTnLst>
                              <p:par>
                                <p:cTn id="27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750"/>
                            </p:stCondLst>
                            <p:childTnLst>
                              <p:par>
                                <p:cTn id="29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750"/>
                            </p:stCondLst>
                            <p:childTnLst>
                              <p:par>
                                <p:cTn id="30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750"/>
                            </p:stCondLst>
                            <p:childTnLst>
                              <p:par>
                                <p:cTn id="31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750"/>
                            </p:stCondLst>
                            <p:childTnLst>
                              <p:par>
                                <p:cTn id="32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750"/>
                            </p:stCondLst>
                            <p:childTnLst>
                              <p:par>
                                <p:cTn id="33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750"/>
                            </p:stCondLst>
                            <p:childTnLst>
                              <p:par>
                                <p:cTn id="35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750"/>
                            </p:stCondLst>
                            <p:childTnLst>
                              <p:par>
                                <p:cTn id="36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750"/>
                            </p:stCondLst>
                            <p:childTnLst>
                              <p:par>
                                <p:cTn id="37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50"/>
                            </p:stCondLst>
                            <p:childTnLst>
                              <p:par>
                                <p:cTn id="38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750"/>
                            </p:stCondLst>
                            <p:childTnLst>
                              <p:par>
                                <p:cTn id="40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750"/>
                            </p:stCondLst>
                            <p:childTnLst>
                              <p:par>
                                <p:cTn id="41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750"/>
                            </p:stCondLst>
                            <p:childTnLst>
                              <p:par>
                                <p:cTn id="42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750"/>
                            </p:stCondLst>
                            <p:childTnLst>
                              <p:par>
                                <p:cTn id="43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750"/>
                            </p:stCondLst>
                            <p:childTnLst>
                              <p:par>
                                <p:cTn id="45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750"/>
                            </p:stCondLst>
                            <p:childTnLst>
                              <p:par>
                                <p:cTn id="46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750"/>
                            </p:stCondLst>
                            <p:childTnLst>
                              <p:par>
                                <p:cTn id="47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0" fill="hold">
                      <p:stCondLst>
                        <p:cond delay="indefinite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4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750"/>
                            </p:stCondLst>
                            <p:childTnLst>
                              <p:par>
                                <p:cTn id="48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750"/>
                            </p:stCondLst>
                            <p:childTnLst>
                              <p:par>
                                <p:cTn id="49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750"/>
                            </p:stCondLst>
                            <p:childTnLst>
                              <p:par>
                                <p:cTn id="51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1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750"/>
                            </p:stCondLst>
                            <p:childTnLst>
                              <p:par>
                                <p:cTn id="52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750"/>
                            </p:stCondLst>
                            <p:childTnLst>
                              <p:par>
                                <p:cTn id="53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6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750"/>
                            </p:stCondLst>
                            <p:childTnLst>
                              <p:par>
                                <p:cTn id="54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4" fill="hold">
                      <p:stCondLst>
                        <p:cond delay="indefinite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8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750"/>
                            </p:stCondLst>
                            <p:childTnLst>
                              <p:par>
                                <p:cTn id="56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0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750"/>
                            </p:stCondLst>
                            <p:childTnLst>
                              <p:par>
                                <p:cTn id="57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2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750"/>
                            </p:stCondLst>
                            <p:childTnLst>
                              <p:par>
                                <p:cTn id="58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750"/>
                            </p:stCondLst>
                            <p:childTnLst>
                              <p:par>
                                <p:cTn id="59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750"/>
                            </p:stCondLst>
                            <p:childTnLst>
                              <p:par>
                                <p:cTn id="60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9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750"/>
                            </p:stCondLst>
                            <p:childTnLst>
                              <p:par>
                                <p:cTn id="62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1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750"/>
                            </p:stCondLst>
                            <p:childTnLst>
                              <p:par>
                                <p:cTn id="63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3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0" fill="hold">
                      <p:stCondLst>
                        <p:cond delay="0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4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750"/>
                            </p:stCondLst>
                            <p:childTnLst>
                              <p:par>
                                <p:cTn id="64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6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750"/>
                            </p:stCondLst>
                            <p:childTnLst>
                              <p:par>
                                <p:cTn id="65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4" fill="hold">
                      <p:stCondLst>
                        <p:cond delay="indefinite"/>
                      </p:stCondLst>
                      <p:childTnLst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8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750"/>
                            </p:stCondLst>
                            <p:childTnLst>
                              <p:par>
                                <p:cTn id="67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6" fill="hold">
                      <p:stCondLst>
                        <p:cond delay="indefinite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0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750"/>
                            </p:stCondLst>
                            <p:childTnLst>
                              <p:par>
                                <p:cTn id="68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8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9" fill="hold">
                      <p:stCondLst>
                        <p:cond delay="0"/>
                      </p:stCondLst>
                      <p:childTnLst>
                        <p:par>
                          <p:cTn id="690" fill="hold">
                            <p:stCondLst>
                              <p:cond delay="0"/>
                            </p:stCondLst>
                            <p:childTnLst>
                              <p:par>
                                <p:cTn id="6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3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750"/>
                            </p:stCondLst>
                            <p:childTnLst>
                              <p:par>
                                <p:cTn id="69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1" fill="hold">
                      <p:stCondLst>
                        <p:cond delay="indefinite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5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750"/>
                            </p:stCondLst>
                            <p:childTnLst>
                              <p:par>
                                <p:cTn id="70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3" fill="hold">
                      <p:stCondLst>
                        <p:cond delay="indefinite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7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750"/>
                            </p:stCondLst>
                            <p:childTnLst>
                              <p:par>
                                <p:cTn id="71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750"/>
                            </p:stCondLst>
                            <p:childTnLst>
                              <p:par>
                                <p:cTn id="73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3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8" fill="hold">
                      <p:stCondLst>
                        <p:cond delay="0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2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750"/>
                            </p:stCondLst>
                            <p:childTnLst>
                              <p:par>
                                <p:cTn id="74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0" fill="hold">
                      <p:stCondLst>
                        <p:cond delay="indefinite"/>
                      </p:stCondLst>
                      <p:childTnLst>
                        <p:par>
                          <p:cTn id="751" fill="hold">
                            <p:stCondLst>
                              <p:cond delay="0"/>
                            </p:stCondLst>
                            <p:childTnLst>
                              <p:par>
                                <p:cTn id="7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4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750"/>
                            </p:stCondLst>
                            <p:childTnLst>
                              <p:par>
                                <p:cTn id="75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2" fill="hold">
                      <p:stCondLst>
                        <p:cond delay="indefinite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6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750"/>
                            </p:stCondLst>
                            <p:childTnLst>
                              <p:par>
                                <p:cTn id="76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4" fill="hold">
                      <p:stCondLst>
                        <p:cond delay="indefinite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8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750"/>
                            </p:stCondLst>
                            <p:childTnLst>
                              <p:par>
                                <p:cTn id="78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8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7" fill="hold">
                      <p:stCondLst>
                        <p:cond delay="0"/>
                      </p:stCondLst>
                      <p:childTnLst>
                        <p:par>
                          <p:cTn id="788" fill="hold">
                            <p:stCondLst>
                              <p:cond delay="0"/>
                            </p:stCondLst>
                            <p:childTnLst>
                              <p:par>
                                <p:cTn id="7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1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750"/>
                            </p:stCondLst>
                            <p:childTnLst>
                              <p:par>
                                <p:cTn id="79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9" fill="hold">
                      <p:stCondLst>
                        <p:cond delay="indefinite"/>
                      </p:stCondLst>
                      <p:childTnLst>
                        <p:par>
                          <p:cTn id="800" fill="hold">
                            <p:stCondLst>
                              <p:cond delay="0"/>
                            </p:stCondLst>
                            <p:childTnLst>
                              <p:par>
                                <p:cTn id="8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3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750"/>
                            </p:stCondLst>
                            <p:childTnLst>
                              <p:par>
                                <p:cTn id="80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5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750"/>
                            </p:stCondLst>
                            <p:childTnLst>
                              <p:par>
                                <p:cTn id="81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3" fill="hold">
                      <p:stCondLst>
                        <p:cond delay="indefinite"/>
                      </p:stCondLst>
                      <p:childTnLst>
                        <p:par>
                          <p:cTn id="824" fill="hold">
                            <p:stCondLst>
                              <p:cond delay="0"/>
                            </p:stCondLst>
                            <p:childTnLst>
                              <p:par>
                                <p:cTn id="8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7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750"/>
                            </p:stCondLst>
                            <p:childTnLst>
                              <p:par>
                                <p:cTn id="82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0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750"/>
                            </p:stCondLst>
                            <p:childTnLst>
                              <p:par>
                                <p:cTn id="84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8" fill="hold">
                      <p:stCondLst>
                        <p:cond delay="indefinite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2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750"/>
                            </p:stCondLst>
                            <p:childTnLst>
                              <p:par>
                                <p:cTn id="85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0" fill="hold">
                      <p:stCondLst>
                        <p:cond delay="indefinite"/>
                      </p:stCondLst>
                      <p:childTnLst>
                        <p:par>
                          <p:cTn id="861" fill="hold">
                            <p:stCondLst>
                              <p:cond delay="0"/>
                            </p:stCondLst>
                            <p:childTnLst>
                              <p:par>
                                <p:cTn id="8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4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750"/>
                            </p:stCondLst>
                            <p:childTnLst>
                              <p:par>
                                <p:cTn id="86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2" fill="hold">
                      <p:stCondLst>
                        <p:cond delay="indefinite"/>
                      </p:stCondLst>
                      <p:childTnLst>
                        <p:par>
                          <p:cTn id="873" fill="hold">
                            <p:stCondLst>
                              <p:cond delay="0"/>
                            </p:stCondLst>
                            <p:childTnLst>
                              <p:par>
                                <p:cTn id="8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750"/>
                            </p:stCondLst>
                            <p:childTnLst>
                              <p:par>
                                <p:cTn id="87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88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5" fill="hold">
                      <p:stCondLst>
                        <p:cond delay="0"/>
                      </p:stCondLst>
                      <p:childTnLst>
                        <p:par>
                          <p:cTn id="886" fill="hold">
                            <p:stCondLst>
                              <p:cond delay="0"/>
                            </p:stCondLst>
                            <p:childTnLst>
                              <p:par>
                                <p:cTn id="8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9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750"/>
                            </p:stCondLst>
                            <p:childTnLst>
                              <p:par>
                                <p:cTn id="89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7" fill="hold">
                      <p:stCondLst>
                        <p:cond delay="indefinite"/>
                      </p:stCondLst>
                      <p:childTnLst>
                        <p:par>
                          <p:cTn id="898" fill="hold">
                            <p:stCondLst>
                              <p:cond delay="0"/>
                            </p:stCondLst>
                            <p:childTnLst>
                              <p:par>
                                <p:cTn id="8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1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750"/>
                            </p:stCondLst>
                            <p:childTnLst>
                              <p:par>
                                <p:cTn id="90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9" fill="hold">
                      <p:stCondLst>
                        <p:cond delay="indefinite"/>
                      </p:stCondLst>
                      <p:childTnLst>
                        <p:par>
                          <p:cTn id="910" fill="hold">
                            <p:stCondLst>
                              <p:cond delay="0"/>
                            </p:stCondLst>
                            <p:childTnLst>
                              <p:par>
                                <p:cTn id="9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3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750"/>
                            </p:stCondLst>
                            <p:childTnLst>
                              <p:par>
                                <p:cTn id="91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1" fill="hold">
                      <p:stCondLst>
                        <p:cond delay="indefinite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5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750"/>
                            </p:stCondLst>
                            <p:childTnLst>
                              <p:par>
                                <p:cTn id="92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93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4" fill="hold">
                      <p:stCondLst>
                        <p:cond delay="0"/>
                      </p:stCondLst>
                      <p:childTnLst>
                        <p:par>
                          <p:cTn id="935" fill="hold">
                            <p:stCondLst>
                              <p:cond delay="0"/>
                            </p:stCondLst>
                            <p:childTnLst>
                              <p:par>
                                <p:cTn id="9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8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9" fill="hold">
                            <p:stCondLst>
                              <p:cond delay="750"/>
                            </p:stCondLst>
                            <p:childTnLst>
                              <p:par>
                                <p:cTn id="94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6" fill="hold">
                      <p:stCondLst>
                        <p:cond delay="indefinite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0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1" fill="hold">
                            <p:stCondLst>
                              <p:cond delay="750"/>
                            </p:stCondLst>
                            <p:childTnLst>
                              <p:par>
                                <p:cTn id="95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8" fill="hold">
                      <p:stCondLst>
                        <p:cond delay="indefinite"/>
                      </p:stCondLst>
                      <p:childTnLst>
                        <p:par>
                          <p:cTn id="959" fill="hold">
                            <p:stCondLst>
                              <p:cond delay="0"/>
                            </p:stCondLst>
                            <p:childTnLst>
                              <p:par>
                                <p:cTn id="9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2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3" fill="hold">
                            <p:stCondLst>
                              <p:cond delay="750"/>
                            </p:stCondLst>
                            <p:childTnLst>
                              <p:par>
                                <p:cTn id="96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0" fill="hold">
                      <p:stCondLst>
                        <p:cond delay="indefinite"/>
                      </p:stCondLst>
                      <p:childTnLst>
                        <p:par>
                          <p:cTn id="971" fill="hold">
                            <p:stCondLst>
                              <p:cond delay="0"/>
                            </p:stCondLst>
                            <p:childTnLst>
                              <p:par>
                                <p:cTn id="9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4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5" fill="hold">
                            <p:stCondLst>
                              <p:cond delay="750"/>
                            </p:stCondLst>
                            <p:childTnLst>
                              <p:par>
                                <p:cTn id="97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98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3" fill="hold">
                      <p:stCondLst>
                        <p:cond delay="0"/>
                      </p:stCondLst>
                      <p:childTnLst>
                        <p:par>
                          <p:cTn id="984" fill="hold">
                            <p:stCondLst>
                              <p:cond delay="0"/>
                            </p:stCondLst>
                            <p:childTnLst>
                              <p:par>
                                <p:cTn id="9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7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8" fill="hold">
                            <p:stCondLst>
                              <p:cond delay="750"/>
                            </p:stCondLst>
                            <p:childTnLst>
                              <p:par>
                                <p:cTn id="98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5" fill="hold">
                      <p:stCondLst>
                        <p:cond delay="indefinite"/>
                      </p:stCondLst>
                      <p:childTnLst>
                        <p:par>
                          <p:cTn id="996" fill="hold">
                            <p:stCondLst>
                              <p:cond delay="0"/>
                            </p:stCondLst>
                            <p:childTnLst>
                              <p:par>
                                <p:cTn id="9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9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0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7" fill="hold">
                      <p:stCondLst>
                        <p:cond delay="indefinite"/>
                      </p:stCondLst>
                      <p:childTnLst>
                        <p:par>
                          <p:cTn id="1008" fill="hold">
                            <p:stCondLst>
                              <p:cond delay="0"/>
                            </p:stCondLst>
                            <p:childTnLst>
                              <p:par>
                                <p:cTn id="10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1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2" fill="hold">
                            <p:stCondLst>
                              <p:cond delay="750"/>
                            </p:stCondLst>
                            <p:childTnLst>
                              <p:par>
                                <p:cTn id="101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9" fill="hold">
                      <p:stCondLst>
                        <p:cond delay="indefinite"/>
                      </p:stCondLst>
                      <p:childTnLst>
                        <p:par>
                          <p:cTn id="1020" fill="hold">
                            <p:stCondLst>
                              <p:cond delay="0"/>
                            </p:stCondLst>
                            <p:childTnLst>
                              <p:par>
                                <p:cTn id="10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3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>
                            <p:stCondLst>
                              <p:cond delay="750"/>
                            </p:stCondLst>
                            <p:childTnLst>
                              <p:par>
                                <p:cTn id="102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3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2" fill="hold">
                      <p:stCondLst>
                        <p:cond delay="0"/>
                      </p:stCondLst>
                      <p:childTnLst>
                        <p:par>
                          <p:cTn id="1033" fill="hold">
                            <p:stCondLst>
                              <p:cond delay="0"/>
                            </p:stCondLst>
                            <p:childTnLst>
                              <p:par>
                                <p:cTn id="10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6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7" fill="hold">
                            <p:stCondLst>
                              <p:cond delay="750"/>
                            </p:stCondLst>
                            <p:childTnLst>
                              <p:par>
                                <p:cTn id="103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4" fill="hold">
                      <p:stCondLst>
                        <p:cond delay="indefinite"/>
                      </p:stCondLst>
                      <p:childTnLst>
                        <p:par>
                          <p:cTn id="1045" fill="hold">
                            <p:stCondLst>
                              <p:cond delay="0"/>
                            </p:stCondLst>
                            <p:childTnLst>
                              <p:par>
                                <p:cTn id="10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8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9" fill="hold">
                            <p:stCondLst>
                              <p:cond delay="750"/>
                            </p:stCondLst>
                            <p:childTnLst>
                              <p:par>
                                <p:cTn id="105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6" fill="hold">
                      <p:stCondLst>
                        <p:cond delay="indefinite"/>
                      </p:stCondLst>
                      <p:childTnLst>
                        <p:par>
                          <p:cTn id="1057" fill="hold">
                            <p:stCondLst>
                              <p:cond delay="0"/>
                            </p:stCondLst>
                            <p:childTnLst>
                              <p:par>
                                <p:cTn id="10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0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1" fill="hold">
                            <p:stCondLst>
                              <p:cond delay="750"/>
                            </p:stCondLst>
                            <p:childTnLst>
                              <p:par>
                                <p:cTn id="106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8" fill="hold">
                      <p:stCondLst>
                        <p:cond delay="indefinite"/>
                      </p:stCondLst>
                      <p:childTnLst>
                        <p:par>
                          <p:cTn id="1069" fill="hold">
                            <p:stCondLst>
                              <p:cond delay="0"/>
                            </p:stCondLst>
                            <p:childTnLst>
                              <p:par>
                                <p:cTn id="10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2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3" fill="hold">
                            <p:stCondLst>
                              <p:cond delay="750"/>
                            </p:stCondLst>
                            <p:childTnLst>
                              <p:par>
                                <p:cTn id="107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08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1" fill="hold">
                      <p:stCondLst>
                        <p:cond delay="0"/>
                      </p:stCondLst>
                      <p:childTnLst>
                        <p:par>
                          <p:cTn id="1082" fill="hold">
                            <p:stCondLst>
                              <p:cond delay="0"/>
                            </p:stCondLst>
                            <p:childTnLst>
                              <p:par>
                                <p:cTn id="10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5" dur="7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6" fill="hold">
                            <p:stCondLst>
                              <p:cond delay="750"/>
                            </p:stCondLst>
                            <p:childTnLst>
                              <p:par>
                                <p:cTn id="108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3" fill="hold">
                      <p:stCondLst>
                        <p:cond delay="indefinite"/>
                      </p:stCondLst>
                      <p:childTnLst>
                        <p:par>
                          <p:cTn id="1094" fill="hold">
                            <p:stCondLst>
                              <p:cond delay="0"/>
                            </p:stCondLst>
                            <p:childTnLst>
                              <p:par>
                                <p:cTn id="10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7" dur="7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8" fill="hold">
                            <p:stCondLst>
                              <p:cond delay="750"/>
                            </p:stCondLst>
                            <p:childTnLst>
                              <p:par>
                                <p:cTn id="109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5" fill="hold">
                      <p:stCondLst>
                        <p:cond delay="indefinite"/>
                      </p:stCondLst>
                      <p:childTnLst>
                        <p:par>
                          <p:cTn id="1106" fill="hold">
                            <p:stCondLst>
                              <p:cond delay="0"/>
                            </p:stCondLst>
                            <p:childTnLst>
                              <p:par>
                                <p:cTn id="1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9" dur="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1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7" fill="hold">
                      <p:stCondLst>
                        <p:cond delay="indefinite"/>
                      </p:stCondLst>
                      <p:childTnLst>
                        <p:par>
                          <p:cTn id="1118" fill="hold">
                            <p:stCondLst>
                              <p:cond delay="0"/>
                            </p:stCondLst>
                            <p:childTnLst>
                              <p:par>
                                <p:cTn id="1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1" dur="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2" fill="hold">
                            <p:stCondLst>
                              <p:cond delay="750"/>
                            </p:stCondLst>
                            <p:childTnLst>
                              <p:par>
                                <p:cTn id="112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129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0" fill="hold">
                      <p:stCondLst>
                        <p:cond delay="0"/>
                      </p:stCondLst>
                      <p:childTnLst>
                        <p:par>
                          <p:cTn id="1131" fill="hold">
                            <p:stCondLst>
                              <p:cond delay="0"/>
                            </p:stCondLst>
                            <p:childTnLst>
                              <p:par>
                                <p:cTn id="1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4" dur="7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5" fill="hold">
                            <p:stCondLst>
                              <p:cond delay="750"/>
                            </p:stCondLst>
                            <p:childTnLst>
                              <p:par>
                                <p:cTn id="113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2" fill="hold">
                      <p:stCondLst>
                        <p:cond delay="indefinite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6" dur="7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7" fill="hold">
                            <p:stCondLst>
                              <p:cond delay="750"/>
                            </p:stCondLst>
                            <p:childTnLst>
                              <p:par>
                                <p:cTn id="114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4" fill="hold">
                      <p:stCondLst>
                        <p:cond delay="indefinite"/>
                      </p:stCondLst>
                      <p:childTnLst>
                        <p:par>
                          <p:cTn id="1155" fill="hold">
                            <p:stCondLst>
                              <p:cond delay="0"/>
                            </p:stCondLst>
                            <p:childTnLst>
                              <p:par>
                                <p:cTn id="1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8" dur="7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9" fill="hold">
                            <p:stCondLst>
                              <p:cond delay="750"/>
                            </p:stCondLst>
                            <p:childTnLst>
                              <p:par>
                                <p:cTn id="116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6" fill="hold">
                      <p:stCondLst>
                        <p:cond delay="indefinite"/>
                      </p:stCondLst>
                      <p:childTnLst>
                        <p:par>
                          <p:cTn id="1167" fill="hold">
                            <p:stCondLst>
                              <p:cond delay="0"/>
                            </p:stCondLst>
                            <p:childTnLst>
                              <p:par>
                                <p:cTn id="1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0" dur="7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1" fill="hold">
                            <p:stCondLst>
                              <p:cond delay="750"/>
                            </p:stCondLst>
                            <p:childTnLst>
                              <p:par>
                                <p:cTn id="117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178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9" fill="hold">
                      <p:stCondLst>
                        <p:cond delay="0"/>
                      </p:stCondLst>
                      <p:childTnLst>
                        <p:par>
                          <p:cTn id="1180" fill="hold">
                            <p:stCondLst>
                              <p:cond delay="0"/>
                            </p:stCondLst>
                            <p:childTnLst>
                              <p:par>
                                <p:cTn id="1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3" dur="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4" fill="hold">
                            <p:stCondLst>
                              <p:cond delay="750"/>
                            </p:stCondLst>
                            <p:childTnLst>
                              <p:par>
                                <p:cTn id="118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1" fill="hold">
                      <p:stCondLst>
                        <p:cond delay="indefinite"/>
                      </p:stCondLst>
                      <p:childTnLst>
                        <p:par>
                          <p:cTn id="1192" fill="hold">
                            <p:stCondLst>
                              <p:cond delay="0"/>
                            </p:stCondLst>
                            <p:childTnLst>
                              <p:par>
                                <p:cTn id="1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5" dur="7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6" fill="hold">
                            <p:stCondLst>
                              <p:cond delay="750"/>
                            </p:stCondLst>
                            <p:childTnLst>
                              <p:par>
                                <p:cTn id="119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3" fill="hold">
                      <p:stCondLst>
                        <p:cond delay="indefinite"/>
                      </p:stCondLst>
                      <p:childTnLst>
                        <p:par>
                          <p:cTn id="1204" fill="hold">
                            <p:stCondLst>
                              <p:cond delay="0"/>
                            </p:stCondLst>
                            <p:childTnLst>
                              <p:par>
                                <p:cTn id="1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7" dur="7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8" fill="hold">
                            <p:stCondLst>
                              <p:cond delay="750"/>
                            </p:stCondLst>
                            <p:childTnLst>
                              <p:par>
                                <p:cTn id="120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5" fill="hold">
                      <p:stCondLst>
                        <p:cond delay="indefinite"/>
                      </p:stCondLst>
                      <p:childTnLst>
                        <p:par>
                          <p:cTn id="1216" fill="hold">
                            <p:stCondLst>
                              <p:cond delay="0"/>
                            </p:stCondLst>
                            <p:childTnLst>
                              <p:par>
                                <p:cTn id="1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9" dur="7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0" fill="hold">
                            <p:stCondLst>
                              <p:cond delay="750"/>
                            </p:stCondLst>
                            <p:childTnLst>
                              <p:par>
                                <p:cTn id="122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227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8" fill="hold">
                      <p:stCondLst>
                        <p:cond delay="0"/>
                      </p:stCondLst>
                      <p:childTnLst>
                        <p:par>
                          <p:cTn id="1229" fill="hold">
                            <p:stCondLst>
                              <p:cond delay="0"/>
                            </p:stCondLst>
                            <p:childTnLst>
                              <p:par>
                                <p:cTn id="1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2" dur="7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3" fill="hold">
                            <p:stCondLst>
                              <p:cond delay="750"/>
                            </p:stCondLst>
                            <p:childTnLst>
                              <p:par>
                                <p:cTn id="123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0" fill="hold">
                      <p:stCondLst>
                        <p:cond delay="indefinite"/>
                      </p:stCondLst>
                      <p:childTnLst>
                        <p:par>
                          <p:cTn id="1241" fill="hold">
                            <p:stCondLst>
                              <p:cond delay="0"/>
                            </p:stCondLst>
                            <p:childTnLst>
                              <p:par>
                                <p:cTn id="1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4" dur="7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5" fill="hold">
                            <p:stCondLst>
                              <p:cond delay="750"/>
                            </p:stCondLst>
                            <p:childTnLst>
                              <p:par>
                                <p:cTn id="124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2" fill="hold">
                      <p:stCondLst>
                        <p:cond delay="indefinite"/>
                      </p:stCondLst>
                      <p:childTnLst>
                        <p:par>
                          <p:cTn id="1253" fill="hold">
                            <p:stCondLst>
                              <p:cond delay="0"/>
                            </p:stCondLst>
                            <p:childTnLst>
                              <p:par>
                                <p:cTn id="1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6" dur="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7" fill="hold">
                            <p:stCondLst>
                              <p:cond delay="750"/>
                            </p:stCondLst>
                            <p:childTnLst>
                              <p:par>
                                <p:cTn id="125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4" fill="hold">
                      <p:stCondLst>
                        <p:cond delay="indefinite"/>
                      </p:stCondLst>
                      <p:childTnLst>
                        <p:par>
                          <p:cTn id="1265" fill="hold">
                            <p:stCondLst>
                              <p:cond delay="0"/>
                            </p:stCondLst>
                            <p:childTnLst>
                              <p:par>
                                <p:cTn id="1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8"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9" fill="hold">
                            <p:stCondLst>
                              <p:cond delay="750"/>
                            </p:stCondLst>
                            <p:childTnLst>
                              <p:par>
                                <p:cTn id="127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276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7" fill="hold">
                      <p:stCondLst>
                        <p:cond delay="0"/>
                      </p:stCondLst>
                      <p:childTnLst>
                        <p:par>
                          <p:cTn id="1278" fill="hold">
                            <p:stCondLst>
                              <p:cond delay="0"/>
                            </p:stCondLst>
                            <p:childTnLst>
                              <p:par>
                                <p:cTn id="1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1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2" fill="hold">
                            <p:stCondLst>
                              <p:cond delay="750"/>
                            </p:stCondLst>
                            <p:childTnLst>
                              <p:par>
                                <p:cTn id="128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9" fill="hold">
                      <p:stCondLst>
                        <p:cond delay="indefinite"/>
                      </p:stCondLst>
                      <p:childTnLst>
                        <p:par>
                          <p:cTn id="1290" fill="hold">
                            <p:stCondLst>
                              <p:cond delay="0"/>
                            </p:stCondLst>
                            <p:childTnLst>
                              <p:par>
                                <p:cTn id="12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3" dur="7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4" fill="hold">
                            <p:stCondLst>
                              <p:cond delay="750"/>
                            </p:stCondLst>
                            <p:childTnLst>
                              <p:par>
                                <p:cTn id="129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1" fill="hold">
                      <p:stCondLst>
                        <p:cond delay="indefinite"/>
                      </p:stCondLst>
                      <p:childTnLst>
                        <p:par>
                          <p:cTn id="1302" fill="hold">
                            <p:stCondLst>
                              <p:cond delay="0"/>
                            </p:stCondLst>
                            <p:childTnLst>
                              <p:par>
                                <p:cTn id="1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5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6" fill="hold">
                            <p:stCondLst>
                              <p:cond delay="750"/>
                            </p:stCondLst>
                            <p:childTnLst>
                              <p:par>
                                <p:cTn id="130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3" fill="hold">
                      <p:stCondLst>
                        <p:cond delay="indefinite"/>
                      </p:stCondLst>
                      <p:childTnLst>
                        <p:par>
                          <p:cTn id="1314" fill="hold">
                            <p:stCondLst>
                              <p:cond delay="0"/>
                            </p:stCondLst>
                            <p:childTnLst>
                              <p:par>
                                <p:cTn id="13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7" dur="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8" fill="hold">
                            <p:stCondLst>
                              <p:cond delay="750"/>
                            </p:stCondLst>
                            <p:childTnLst>
                              <p:par>
                                <p:cTn id="131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325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6" fill="hold">
                      <p:stCondLst>
                        <p:cond delay="0"/>
                      </p:stCondLst>
                      <p:childTnLst>
                        <p:par>
                          <p:cTn id="1327" fill="hold">
                            <p:stCondLst>
                              <p:cond delay="0"/>
                            </p:stCondLst>
                            <p:childTnLst>
                              <p:par>
                                <p:cTn id="13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0" dur="7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1" fill="hold">
                            <p:stCondLst>
                              <p:cond delay="750"/>
                            </p:stCondLst>
                            <p:childTnLst>
                              <p:par>
                                <p:cTn id="133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8" fill="hold">
                      <p:stCondLst>
                        <p:cond delay="indefinite"/>
                      </p:stCondLst>
                      <p:childTnLst>
                        <p:par>
                          <p:cTn id="1339" fill="hold">
                            <p:stCondLst>
                              <p:cond delay="0"/>
                            </p:stCondLst>
                            <p:childTnLst>
                              <p:par>
                                <p:cTn id="13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2" dur="7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3" fill="hold">
                            <p:stCondLst>
                              <p:cond delay="750"/>
                            </p:stCondLst>
                            <p:childTnLst>
                              <p:par>
                                <p:cTn id="134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0" fill="hold">
                      <p:stCondLst>
                        <p:cond delay="indefinite"/>
                      </p:stCondLst>
                      <p:childTnLst>
                        <p:par>
                          <p:cTn id="1351" fill="hold">
                            <p:stCondLst>
                              <p:cond delay="0"/>
                            </p:stCondLst>
                            <p:childTnLst>
                              <p:par>
                                <p:cTn id="13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4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5" fill="hold">
                            <p:stCondLst>
                              <p:cond delay="750"/>
                            </p:stCondLst>
                            <p:childTnLst>
                              <p:par>
                                <p:cTn id="135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2" fill="hold">
                      <p:stCondLst>
                        <p:cond delay="indefinite"/>
                      </p:stCondLst>
                      <p:childTnLst>
                        <p:par>
                          <p:cTn id="1363" fill="hold">
                            <p:stCondLst>
                              <p:cond delay="0"/>
                            </p:stCondLst>
                            <p:childTnLst>
                              <p:par>
                                <p:cTn id="1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6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7" fill="hold">
                            <p:stCondLst>
                              <p:cond delay="750"/>
                            </p:stCondLst>
                            <p:childTnLst>
                              <p:par>
                                <p:cTn id="136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79558" y="758365"/>
            <a:ext cx="16981955" cy="888093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41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030" name="Picture 6" descr="Saltar GIFs - Get the best gif on GIFER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CFDFD"/>
              </a:clrFrom>
              <a:clrTo>
                <a:srgbClr val="FC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649" y="7507061"/>
            <a:ext cx="3552560" cy="246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572000" y="4243255"/>
            <a:ext cx="9144000" cy="1272874"/>
          </a:xfrm>
          <a:prstGeom prst="rect">
            <a:avLst/>
          </a:prstGeom>
        </p:spPr>
        <p:txBody>
          <a:bodyPr lIns="163284" tIns="81642" rIns="163284" bIns="81642">
            <a:spAutoFit/>
          </a:bodyPr>
          <a:lstStyle/>
          <a:p>
            <a:r>
              <a:rPr lang="ar-SA" dirty="0" smtClean="0"/>
              <a:t/>
            </a:r>
            <a:br>
              <a:rPr lang="ar-SA" dirty="0" smtClean="0"/>
            </a:br>
            <a:endParaRPr lang="ar-SA" dirty="0"/>
          </a:p>
          <a:p>
            <a:r>
              <a:rPr lang="ar-SA" dirty="0">
                <a:hlinkClick r:id="rId5" tooltip="Alegre GIFs | Tenor"/>
              </a:rPr>
              <a:t/>
            </a:r>
            <a:br>
              <a:rPr lang="ar-SA" dirty="0">
                <a:hlinkClick r:id="rId5" tooltip="Alegre GIFs | Tenor"/>
              </a:rPr>
            </a:b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4572000" y="4243255"/>
            <a:ext cx="9144000" cy="1272874"/>
          </a:xfrm>
          <a:prstGeom prst="rect">
            <a:avLst/>
          </a:prstGeom>
        </p:spPr>
        <p:txBody>
          <a:bodyPr lIns="163284" tIns="81642" rIns="163284" bIns="81642">
            <a:spAutoFit/>
          </a:bodyPr>
          <a:lstStyle/>
          <a:p>
            <a:r>
              <a:rPr lang="ar-SA" dirty="0" smtClean="0"/>
              <a:t/>
            </a:r>
            <a:br>
              <a:rPr lang="ar-SA" dirty="0" smtClean="0"/>
            </a:br>
            <a:endParaRPr lang="ar-SA" dirty="0"/>
          </a:p>
          <a:p>
            <a:r>
              <a:rPr lang="ar-SA" dirty="0">
                <a:hlinkClick r:id="rId5" tooltip="Alegre GIFs | Tenor"/>
              </a:rPr>
              <a:t/>
            </a:r>
            <a:br>
              <a:rPr lang="ar-SA" dirty="0">
                <a:hlinkClick r:id="rId5" tooltip="Alegre GIFs | Tenor"/>
              </a:rPr>
            </a:br>
            <a:endParaRPr lang="ar-SA" dirty="0"/>
          </a:p>
        </p:txBody>
      </p:sp>
      <p:pic>
        <p:nvPicPr>
          <p:cNvPr id="1036" name="Picture 12" descr="YOU&amp;#39;VE BEEN DISTRACTED!!! | Fand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131" y="7375759"/>
            <a:ext cx="2338869" cy="211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.pinimg.com/originals/1b/19/9f/1b199f4e1cb679231181f6c7d107583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628" y="1442944"/>
            <a:ext cx="3828876" cy="232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18 Bolang ideas | gambar bergerak, gambar, gerak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161" y="1703490"/>
            <a:ext cx="3276078" cy="19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GIFs - Find &amp;amp; Share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40" y="5034808"/>
            <a:ext cx="3115598" cy="233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可爱 @v@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410" y="0"/>
            <a:ext cx="35242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LINE Creators&amp;#39; Stickers - Jun-kun &amp;amp; Jane-chan Animated! Example with GIF  Animation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3490"/>
            <a:ext cx="3318043" cy="201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>
            <a:off x="894162" y="3613956"/>
            <a:ext cx="8686800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صفق بيديك</a:t>
            </a:r>
          </a:p>
        </p:txBody>
      </p:sp>
      <p:sp>
        <p:nvSpPr>
          <p:cNvPr id="34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>
            <a:off x="779558" y="7477296"/>
            <a:ext cx="8686800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أضرب برجليك</a:t>
            </a:r>
          </a:p>
        </p:txBody>
      </p:sp>
      <p:pic>
        <p:nvPicPr>
          <p:cNvPr id="8" name="y2mate_com_If_You_re_Happy_arabic_no_music_learn_arabic_اذا-كنت-سعيدا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6210" y="628159"/>
            <a:ext cx="870951" cy="870951"/>
          </a:xfrm>
          <a:prstGeom prst="rect">
            <a:avLst/>
          </a:prstGeom>
        </p:spPr>
      </p:pic>
      <p:pic>
        <p:nvPicPr>
          <p:cNvPr id="1034" name="Picture 10" descr="Alegre GIFs | Tenor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AFCF9"/>
              </a:clrFrom>
              <a:clrTo>
                <a:srgbClr val="FA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8642" y="7955573"/>
            <a:ext cx="2835070" cy="212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الأُسَر ذوات الأطفال فريدوا الجنس..هل هو رضا بالقضاءِ أم تقاعسٌ عن  الأسباب(١) - رقيم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62" y="4588915"/>
            <a:ext cx="5788226" cy="310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10789744" y="3133896"/>
            <a:ext cx="6990162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دور حول نفسك</a:t>
            </a:r>
          </a:p>
        </p:txBody>
      </p:sp>
      <p:sp>
        <p:nvSpPr>
          <p:cNvPr id="37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10780928" y="6437361"/>
            <a:ext cx="6990162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أفعل كل شيء</a:t>
            </a:r>
          </a:p>
        </p:txBody>
      </p:sp>
      <p:pic>
        <p:nvPicPr>
          <p:cNvPr id="1066" name="Picture 42" descr="210 Whiteboard animation ideas | whiteboard animation, animation, cute  cartoon pictures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374" y="1390172"/>
            <a:ext cx="2793252" cy="169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LINE Creators&amp;#39; Stickers - Jun-kun &amp;amp; Jane-chan Animated! Example with GIF  Animatio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713" y="1553733"/>
            <a:ext cx="2714287" cy="165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LINE Creators&amp;#39; Stickers - Boys be Move! Example with GIF Animation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589" y="3133896"/>
            <a:ext cx="3176285" cy="230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مدونة خديجة — ،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125" y="5034808"/>
            <a:ext cx="3073607" cy="230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Aida &amp;amp; Kiki: Move Move Shake Shake | Good night gif, Cartoon, Nigh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73" y="7768398"/>
            <a:ext cx="2556223" cy="250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n on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23" y="7435252"/>
            <a:ext cx="4748321" cy="2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21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2771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33271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33771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34271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34771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35271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6271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7271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38271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39271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9771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39771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39771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39771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40271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40771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1271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41771"/>
                            </p:stCondLst>
                            <p:childTnLst>
                              <p:par>
                                <p:cTn id="8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1"/>
          <p:cNvSpPr txBox="1">
            <a:spLocks noGrp="1"/>
          </p:cNvSpPr>
          <p:nvPr>
            <p:ph type="ctrTitle" idx="4294967295"/>
          </p:nvPr>
        </p:nvSpPr>
        <p:spPr>
          <a:xfrm>
            <a:off x="11687176" y="2946400"/>
            <a:ext cx="6600824" cy="3073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Ideas Infographics</a:t>
            </a:r>
            <a:endParaRPr/>
          </a:p>
        </p:txBody>
      </p:sp>
      <p:sp>
        <p:nvSpPr>
          <p:cNvPr id="108" name="Google Shape;108;p31"/>
          <p:cNvSpPr txBox="1">
            <a:spLocks noGrp="1"/>
          </p:cNvSpPr>
          <p:nvPr>
            <p:ph type="subTitle" idx="4294967295"/>
          </p:nvPr>
        </p:nvSpPr>
        <p:spPr>
          <a:xfrm>
            <a:off x="12839700" y="5949951"/>
            <a:ext cx="5448300" cy="139065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"/>
              <a:t>Here is where your infographics begin</a:t>
            </a:r>
            <a:endParaRPr/>
          </a:p>
          <a:p>
            <a:pPr marL="0" indent="0" algn="ctr">
              <a:spcBef>
                <a:spcPts val="0"/>
              </a:spcBef>
              <a:buNone/>
            </a:pPr>
            <a:endParaRPr/>
          </a:p>
        </p:txBody>
      </p:sp>
      <p:grpSp>
        <p:nvGrpSpPr>
          <p:cNvPr id="109" name="Google Shape;109;p31"/>
          <p:cNvGrpSpPr/>
          <p:nvPr/>
        </p:nvGrpSpPr>
        <p:grpSpPr>
          <a:xfrm>
            <a:off x="-1168778" y="-1862514"/>
            <a:ext cx="10907396" cy="14012008"/>
            <a:chOff x="5231699" y="433332"/>
            <a:chExt cx="3364403" cy="4322026"/>
          </a:xfrm>
        </p:grpSpPr>
        <p:sp>
          <p:nvSpPr>
            <p:cNvPr id="110" name="Google Shape;110;p31"/>
            <p:cNvSpPr/>
            <p:nvPr/>
          </p:nvSpPr>
          <p:spPr>
            <a:xfrm rot="-1799831" flipH="1">
              <a:off x="6345535" y="2998392"/>
              <a:ext cx="5308" cy="26"/>
            </a:xfrm>
            <a:custGeom>
              <a:avLst/>
              <a:gdLst/>
              <a:ahLst/>
              <a:cxnLst/>
              <a:rect l="l" t="t" r="r" b="b"/>
              <a:pathLst>
                <a:path w="201" h="1" fill="none" extrusionOk="0">
                  <a:moveTo>
                    <a:pt x="0" y="0"/>
                  </a:moveTo>
                  <a:lnTo>
                    <a:pt x="201" y="0"/>
                  </a:lnTo>
                </a:path>
              </a:pathLst>
            </a:custGeom>
            <a:noFill/>
            <a:ln w="10000" cap="rnd" cmpd="sng">
              <a:solidFill>
                <a:srgbClr val="3833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11;p31"/>
            <p:cNvSpPr/>
            <p:nvPr/>
          </p:nvSpPr>
          <p:spPr>
            <a:xfrm rot="-1799831" flipH="1">
              <a:off x="7413977" y="3119006"/>
              <a:ext cx="5308" cy="26"/>
            </a:xfrm>
            <a:custGeom>
              <a:avLst/>
              <a:gdLst/>
              <a:ahLst/>
              <a:cxnLst/>
              <a:rect l="l" t="t" r="r" b="b"/>
              <a:pathLst>
                <a:path w="201" h="1" fill="none" extrusionOk="0">
                  <a:moveTo>
                    <a:pt x="201" y="0"/>
                  </a:moveTo>
                  <a:lnTo>
                    <a:pt x="1" y="0"/>
                  </a:lnTo>
                </a:path>
              </a:pathLst>
            </a:custGeom>
            <a:noFill/>
            <a:ln w="10000" cap="rnd" cmpd="sng">
              <a:solidFill>
                <a:srgbClr val="3833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12;p31"/>
            <p:cNvSpPr/>
            <p:nvPr/>
          </p:nvSpPr>
          <p:spPr>
            <a:xfrm rot="-1799831" flipH="1">
              <a:off x="7404343" y="1530741"/>
              <a:ext cx="5308" cy="26"/>
            </a:xfrm>
            <a:custGeom>
              <a:avLst/>
              <a:gdLst/>
              <a:ahLst/>
              <a:cxnLst/>
              <a:rect l="l" t="t" r="r" b="b"/>
              <a:pathLst>
                <a:path w="201" h="1" fill="none" extrusionOk="0">
                  <a:moveTo>
                    <a:pt x="200" y="1"/>
                  </a:moveTo>
                  <a:lnTo>
                    <a:pt x="0" y="1"/>
                  </a:lnTo>
                </a:path>
              </a:pathLst>
            </a:custGeom>
            <a:noFill/>
            <a:ln w="10000" cap="rnd" cmpd="sng">
              <a:solidFill>
                <a:srgbClr val="3833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13;p31"/>
            <p:cNvSpPr/>
            <p:nvPr/>
          </p:nvSpPr>
          <p:spPr>
            <a:xfrm rot="-1799831" flipH="1">
              <a:off x="6631565" y="1976853"/>
              <a:ext cx="5308" cy="26"/>
            </a:xfrm>
            <a:custGeom>
              <a:avLst/>
              <a:gdLst/>
              <a:ahLst/>
              <a:cxnLst/>
              <a:rect l="l" t="t" r="r" b="b"/>
              <a:pathLst>
                <a:path w="201" h="1" fill="none" extrusionOk="0">
                  <a:moveTo>
                    <a:pt x="201" y="1"/>
                  </a:moveTo>
                  <a:lnTo>
                    <a:pt x="1" y="1"/>
                  </a:lnTo>
                </a:path>
              </a:pathLst>
            </a:custGeom>
            <a:noFill/>
            <a:ln w="10000" cap="rnd" cmpd="sng">
              <a:solidFill>
                <a:srgbClr val="3833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14;p31"/>
            <p:cNvSpPr/>
            <p:nvPr/>
          </p:nvSpPr>
          <p:spPr>
            <a:xfrm rot="-1799831" flipH="1">
              <a:off x="7395363" y="3921816"/>
              <a:ext cx="6206" cy="26"/>
            </a:xfrm>
            <a:custGeom>
              <a:avLst/>
              <a:gdLst/>
              <a:ahLst/>
              <a:cxnLst/>
              <a:rect l="l" t="t" r="r" b="b"/>
              <a:pathLst>
                <a:path w="235" h="1" fill="none" extrusionOk="0">
                  <a:moveTo>
                    <a:pt x="1" y="1"/>
                  </a:moveTo>
                  <a:lnTo>
                    <a:pt x="234" y="1"/>
                  </a:lnTo>
                </a:path>
              </a:pathLst>
            </a:custGeom>
            <a:noFill/>
            <a:ln w="10000" cap="rnd" cmpd="sng">
              <a:solidFill>
                <a:srgbClr val="3833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15;p31"/>
            <p:cNvSpPr/>
            <p:nvPr/>
          </p:nvSpPr>
          <p:spPr>
            <a:xfrm rot="-1799831" flipH="1">
              <a:off x="7551557" y="3889792"/>
              <a:ext cx="877381" cy="544412"/>
            </a:xfrm>
            <a:custGeom>
              <a:avLst/>
              <a:gdLst/>
              <a:ahLst/>
              <a:cxnLst/>
              <a:rect l="l" t="t" r="r" b="b"/>
              <a:pathLst>
                <a:path w="33225" h="20616" extrusionOk="0">
                  <a:moveTo>
                    <a:pt x="33225" y="0"/>
                  </a:moveTo>
                  <a:cubicBezTo>
                    <a:pt x="33158" y="34"/>
                    <a:pt x="33091" y="67"/>
                    <a:pt x="32991" y="134"/>
                  </a:cubicBezTo>
                  <a:cubicBezTo>
                    <a:pt x="31757" y="868"/>
                    <a:pt x="29655" y="1468"/>
                    <a:pt x="26687" y="1969"/>
                  </a:cubicBezTo>
                  <a:cubicBezTo>
                    <a:pt x="23524" y="2449"/>
                    <a:pt x="20110" y="2689"/>
                    <a:pt x="16450" y="2689"/>
                  </a:cubicBezTo>
                  <a:cubicBezTo>
                    <a:pt x="14011" y="2689"/>
                    <a:pt x="11462" y="2582"/>
                    <a:pt x="8807" y="2369"/>
                  </a:cubicBezTo>
                  <a:cubicBezTo>
                    <a:pt x="4804" y="2035"/>
                    <a:pt x="2036" y="1568"/>
                    <a:pt x="435" y="968"/>
                  </a:cubicBezTo>
                  <a:cubicBezTo>
                    <a:pt x="268" y="901"/>
                    <a:pt x="134" y="834"/>
                    <a:pt x="1" y="734"/>
                  </a:cubicBezTo>
                  <a:lnTo>
                    <a:pt x="1" y="6672"/>
                  </a:lnTo>
                  <a:cubicBezTo>
                    <a:pt x="4571" y="6505"/>
                    <a:pt x="9141" y="6238"/>
                    <a:pt x="13711" y="5871"/>
                  </a:cubicBezTo>
                  <a:cubicBezTo>
                    <a:pt x="14878" y="5771"/>
                    <a:pt x="16046" y="5671"/>
                    <a:pt x="17213" y="5538"/>
                  </a:cubicBezTo>
                  <a:cubicBezTo>
                    <a:pt x="17547" y="5338"/>
                    <a:pt x="18080" y="5137"/>
                    <a:pt x="18814" y="4904"/>
                  </a:cubicBezTo>
                  <a:cubicBezTo>
                    <a:pt x="19582" y="4704"/>
                    <a:pt x="20582" y="4437"/>
                    <a:pt x="21850" y="4103"/>
                  </a:cubicBezTo>
                  <a:cubicBezTo>
                    <a:pt x="23151" y="3803"/>
                    <a:pt x="24485" y="3470"/>
                    <a:pt x="25919" y="3169"/>
                  </a:cubicBezTo>
                  <a:cubicBezTo>
                    <a:pt x="27354" y="2836"/>
                    <a:pt x="28488" y="2602"/>
                    <a:pt x="29322" y="2369"/>
                  </a:cubicBezTo>
                  <a:cubicBezTo>
                    <a:pt x="30156" y="2169"/>
                    <a:pt x="31457" y="1768"/>
                    <a:pt x="33225" y="1201"/>
                  </a:cubicBezTo>
                  <a:lnTo>
                    <a:pt x="33225" y="0"/>
                  </a:lnTo>
                  <a:close/>
                  <a:moveTo>
                    <a:pt x="15379" y="7673"/>
                  </a:moveTo>
                  <a:lnTo>
                    <a:pt x="15379" y="7673"/>
                  </a:lnTo>
                  <a:cubicBezTo>
                    <a:pt x="14778" y="7739"/>
                    <a:pt x="14144" y="7773"/>
                    <a:pt x="13511" y="7806"/>
                  </a:cubicBezTo>
                  <a:cubicBezTo>
                    <a:pt x="9007" y="8173"/>
                    <a:pt x="4504" y="8440"/>
                    <a:pt x="1" y="8540"/>
                  </a:cubicBezTo>
                  <a:lnTo>
                    <a:pt x="1" y="10908"/>
                  </a:lnTo>
                  <a:cubicBezTo>
                    <a:pt x="4471" y="10741"/>
                    <a:pt x="8907" y="10475"/>
                    <a:pt x="13310" y="10108"/>
                  </a:cubicBezTo>
                  <a:cubicBezTo>
                    <a:pt x="13677" y="10074"/>
                    <a:pt x="14044" y="10074"/>
                    <a:pt x="14378" y="10008"/>
                  </a:cubicBezTo>
                  <a:cubicBezTo>
                    <a:pt x="14645" y="9140"/>
                    <a:pt x="14978" y="8373"/>
                    <a:pt x="15379" y="7673"/>
                  </a:cubicBezTo>
                  <a:close/>
                  <a:moveTo>
                    <a:pt x="13911" y="12009"/>
                  </a:moveTo>
                  <a:cubicBezTo>
                    <a:pt x="13677" y="12042"/>
                    <a:pt x="13410" y="12076"/>
                    <a:pt x="13177" y="12076"/>
                  </a:cubicBezTo>
                  <a:cubicBezTo>
                    <a:pt x="8774" y="12409"/>
                    <a:pt x="4404" y="12643"/>
                    <a:pt x="1" y="12776"/>
                  </a:cubicBezTo>
                  <a:lnTo>
                    <a:pt x="1" y="14878"/>
                  </a:lnTo>
                  <a:cubicBezTo>
                    <a:pt x="4371" y="14711"/>
                    <a:pt x="8707" y="14477"/>
                    <a:pt x="13010" y="14111"/>
                  </a:cubicBezTo>
                  <a:cubicBezTo>
                    <a:pt x="13244" y="14111"/>
                    <a:pt x="13477" y="14077"/>
                    <a:pt x="13677" y="14077"/>
                  </a:cubicBezTo>
                  <a:cubicBezTo>
                    <a:pt x="13744" y="13343"/>
                    <a:pt x="13811" y="12676"/>
                    <a:pt x="13911" y="12009"/>
                  </a:cubicBezTo>
                  <a:close/>
                  <a:moveTo>
                    <a:pt x="13611" y="16012"/>
                  </a:moveTo>
                  <a:cubicBezTo>
                    <a:pt x="13410" y="16045"/>
                    <a:pt x="13210" y="16045"/>
                    <a:pt x="13010" y="16079"/>
                  </a:cubicBezTo>
                  <a:cubicBezTo>
                    <a:pt x="8674" y="16412"/>
                    <a:pt x="4337" y="16646"/>
                    <a:pt x="1" y="16746"/>
                  </a:cubicBezTo>
                  <a:lnTo>
                    <a:pt x="1" y="17346"/>
                  </a:lnTo>
                  <a:cubicBezTo>
                    <a:pt x="1" y="18414"/>
                    <a:pt x="668" y="19081"/>
                    <a:pt x="2002" y="19381"/>
                  </a:cubicBezTo>
                  <a:cubicBezTo>
                    <a:pt x="2102" y="19414"/>
                    <a:pt x="2202" y="19448"/>
                    <a:pt x="2336" y="19481"/>
                  </a:cubicBezTo>
                  <a:cubicBezTo>
                    <a:pt x="3970" y="19815"/>
                    <a:pt x="6105" y="20115"/>
                    <a:pt x="8807" y="20315"/>
                  </a:cubicBezTo>
                  <a:cubicBezTo>
                    <a:pt x="10575" y="20482"/>
                    <a:pt x="12276" y="20549"/>
                    <a:pt x="13944" y="20615"/>
                  </a:cubicBezTo>
                  <a:cubicBezTo>
                    <a:pt x="13744" y="19314"/>
                    <a:pt x="13611" y="17813"/>
                    <a:pt x="13611" y="16112"/>
                  </a:cubicBezTo>
                  <a:lnTo>
                    <a:pt x="13611" y="1601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16;p31"/>
            <p:cNvSpPr/>
            <p:nvPr/>
          </p:nvSpPr>
          <p:spPr>
            <a:xfrm rot="-1799831" flipH="1">
              <a:off x="8044904" y="3909112"/>
              <a:ext cx="375273" cy="288077"/>
            </a:xfrm>
            <a:custGeom>
              <a:avLst/>
              <a:gdLst/>
              <a:ahLst/>
              <a:cxnLst/>
              <a:rect l="l" t="t" r="r" b="b"/>
              <a:pathLst>
                <a:path w="14211" h="10909" extrusionOk="0">
                  <a:moveTo>
                    <a:pt x="14211" y="0"/>
                  </a:moveTo>
                  <a:cubicBezTo>
                    <a:pt x="9641" y="367"/>
                    <a:pt x="5071" y="634"/>
                    <a:pt x="501" y="801"/>
                  </a:cubicBezTo>
                  <a:cubicBezTo>
                    <a:pt x="34" y="1435"/>
                    <a:pt x="34" y="2068"/>
                    <a:pt x="501" y="2669"/>
                  </a:cubicBezTo>
                  <a:cubicBezTo>
                    <a:pt x="5004" y="2569"/>
                    <a:pt x="9507" y="2302"/>
                    <a:pt x="14011" y="1935"/>
                  </a:cubicBezTo>
                  <a:cubicBezTo>
                    <a:pt x="13610" y="1068"/>
                    <a:pt x="13677" y="434"/>
                    <a:pt x="14211" y="0"/>
                  </a:cubicBezTo>
                  <a:close/>
                  <a:moveTo>
                    <a:pt x="13810" y="4237"/>
                  </a:moveTo>
                  <a:lnTo>
                    <a:pt x="13810" y="4237"/>
                  </a:lnTo>
                  <a:cubicBezTo>
                    <a:pt x="9407" y="4604"/>
                    <a:pt x="4971" y="4870"/>
                    <a:pt x="501" y="5004"/>
                  </a:cubicBezTo>
                  <a:cubicBezTo>
                    <a:pt x="1" y="5704"/>
                    <a:pt x="1" y="6338"/>
                    <a:pt x="501" y="6905"/>
                  </a:cubicBezTo>
                  <a:cubicBezTo>
                    <a:pt x="4904" y="6772"/>
                    <a:pt x="9274" y="6538"/>
                    <a:pt x="13677" y="6205"/>
                  </a:cubicBezTo>
                  <a:cubicBezTo>
                    <a:pt x="13143" y="5638"/>
                    <a:pt x="13210" y="4971"/>
                    <a:pt x="13810" y="4237"/>
                  </a:cubicBezTo>
                  <a:close/>
                  <a:moveTo>
                    <a:pt x="13510" y="8240"/>
                  </a:moveTo>
                  <a:lnTo>
                    <a:pt x="13510" y="8240"/>
                  </a:lnTo>
                  <a:cubicBezTo>
                    <a:pt x="9207" y="8573"/>
                    <a:pt x="4871" y="8840"/>
                    <a:pt x="501" y="9007"/>
                  </a:cubicBezTo>
                  <a:cubicBezTo>
                    <a:pt x="67" y="9574"/>
                    <a:pt x="67" y="10208"/>
                    <a:pt x="501" y="10908"/>
                  </a:cubicBezTo>
                  <a:cubicBezTo>
                    <a:pt x="4837" y="10775"/>
                    <a:pt x="9174" y="10541"/>
                    <a:pt x="13510" y="10208"/>
                  </a:cubicBezTo>
                  <a:cubicBezTo>
                    <a:pt x="13277" y="9841"/>
                    <a:pt x="13177" y="9540"/>
                    <a:pt x="13177" y="9307"/>
                  </a:cubicBezTo>
                  <a:cubicBezTo>
                    <a:pt x="13143" y="9073"/>
                    <a:pt x="13277" y="8740"/>
                    <a:pt x="13510" y="8240"/>
                  </a:cubicBez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17;p31"/>
            <p:cNvSpPr/>
            <p:nvPr/>
          </p:nvSpPr>
          <p:spPr>
            <a:xfrm rot="-1799831" flipH="1">
              <a:off x="7551954" y="4071805"/>
              <a:ext cx="562897" cy="332995"/>
            </a:xfrm>
            <a:custGeom>
              <a:avLst/>
              <a:gdLst/>
              <a:ahLst/>
              <a:cxnLst/>
              <a:rect l="l" t="t" r="r" b="b"/>
              <a:pathLst>
                <a:path w="21316" h="12610" extrusionOk="0">
                  <a:moveTo>
                    <a:pt x="20682" y="0"/>
                  </a:moveTo>
                  <a:cubicBezTo>
                    <a:pt x="15411" y="801"/>
                    <a:pt x="10041" y="1435"/>
                    <a:pt x="4670" y="1935"/>
                  </a:cubicBezTo>
                  <a:cubicBezTo>
                    <a:pt x="3503" y="2035"/>
                    <a:pt x="2302" y="2169"/>
                    <a:pt x="1168" y="2235"/>
                  </a:cubicBezTo>
                  <a:lnTo>
                    <a:pt x="1134" y="2235"/>
                  </a:lnTo>
                  <a:lnTo>
                    <a:pt x="1101" y="2269"/>
                  </a:lnTo>
                  <a:cubicBezTo>
                    <a:pt x="567" y="2736"/>
                    <a:pt x="501" y="3403"/>
                    <a:pt x="901" y="4303"/>
                  </a:cubicBezTo>
                  <a:lnTo>
                    <a:pt x="934" y="4370"/>
                  </a:lnTo>
                  <a:lnTo>
                    <a:pt x="1001" y="4370"/>
                  </a:lnTo>
                  <a:cubicBezTo>
                    <a:pt x="1601" y="4303"/>
                    <a:pt x="2235" y="4270"/>
                    <a:pt x="2869" y="4203"/>
                  </a:cubicBezTo>
                  <a:cubicBezTo>
                    <a:pt x="8773" y="3703"/>
                    <a:pt x="14811" y="2969"/>
                    <a:pt x="20715" y="2035"/>
                  </a:cubicBezTo>
                  <a:lnTo>
                    <a:pt x="20782" y="2035"/>
                  </a:lnTo>
                  <a:cubicBezTo>
                    <a:pt x="21315" y="1435"/>
                    <a:pt x="21315" y="768"/>
                    <a:pt x="20782" y="34"/>
                  </a:cubicBezTo>
                  <a:lnTo>
                    <a:pt x="20748" y="0"/>
                  </a:lnTo>
                  <a:close/>
                  <a:moveTo>
                    <a:pt x="20748" y="4203"/>
                  </a:moveTo>
                  <a:lnTo>
                    <a:pt x="20682" y="4237"/>
                  </a:lnTo>
                  <a:cubicBezTo>
                    <a:pt x="14477" y="5137"/>
                    <a:pt x="8139" y="5871"/>
                    <a:pt x="1835" y="6405"/>
                  </a:cubicBezTo>
                  <a:cubicBezTo>
                    <a:pt x="1501" y="6438"/>
                    <a:pt x="1134" y="6472"/>
                    <a:pt x="767" y="6505"/>
                  </a:cubicBezTo>
                  <a:lnTo>
                    <a:pt x="734" y="6505"/>
                  </a:lnTo>
                  <a:lnTo>
                    <a:pt x="734" y="6538"/>
                  </a:lnTo>
                  <a:cubicBezTo>
                    <a:pt x="67" y="7306"/>
                    <a:pt x="0" y="7973"/>
                    <a:pt x="567" y="8606"/>
                  </a:cubicBezTo>
                  <a:lnTo>
                    <a:pt x="601" y="8606"/>
                  </a:lnTo>
                  <a:cubicBezTo>
                    <a:pt x="601" y="8606"/>
                    <a:pt x="1134" y="8573"/>
                    <a:pt x="1368" y="8573"/>
                  </a:cubicBezTo>
                  <a:cubicBezTo>
                    <a:pt x="7806" y="8039"/>
                    <a:pt x="14310" y="7272"/>
                    <a:pt x="20715" y="6271"/>
                  </a:cubicBezTo>
                  <a:lnTo>
                    <a:pt x="20748" y="6238"/>
                  </a:lnTo>
                  <a:cubicBezTo>
                    <a:pt x="21282" y="5571"/>
                    <a:pt x="21282" y="4904"/>
                    <a:pt x="20748" y="4237"/>
                  </a:cubicBezTo>
                  <a:lnTo>
                    <a:pt x="20748" y="4203"/>
                  </a:lnTo>
                  <a:close/>
                  <a:moveTo>
                    <a:pt x="20715" y="8206"/>
                  </a:moveTo>
                  <a:cubicBezTo>
                    <a:pt x="14244" y="9174"/>
                    <a:pt x="7672" y="9941"/>
                    <a:pt x="1134" y="10441"/>
                  </a:cubicBezTo>
                  <a:cubicBezTo>
                    <a:pt x="901" y="10474"/>
                    <a:pt x="701" y="10474"/>
                    <a:pt x="467" y="10508"/>
                  </a:cubicBezTo>
                  <a:lnTo>
                    <a:pt x="400" y="10508"/>
                  </a:lnTo>
                  <a:lnTo>
                    <a:pt x="400" y="10541"/>
                  </a:lnTo>
                  <a:cubicBezTo>
                    <a:pt x="134" y="11042"/>
                    <a:pt x="34" y="11408"/>
                    <a:pt x="34" y="11642"/>
                  </a:cubicBezTo>
                  <a:cubicBezTo>
                    <a:pt x="67" y="11875"/>
                    <a:pt x="167" y="12176"/>
                    <a:pt x="400" y="12576"/>
                  </a:cubicBezTo>
                  <a:lnTo>
                    <a:pt x="434" y="12609"/>
                  </a:lnTo>
                  <a:lnTo>
                    <a:pt x="467" y="12609"/>
                  </a:lnTo>
                  <a:cubicBezTo>
                    <a:pt x="667" y="12609"/>
                    <a:pt x="901" y="12609"/>
                    <a:pt x="1101" y="12576"/>
                  </a:cubicBezTo>
                  <a:cubicBezTo>
                    <a:pt x="7606" y="12042"/>
                    <a:pt x="14210" y="11275"/>
                    <a:pt x="20715" y="10274"/>
                  </a:cubicBezTo>
                  <a:lnTo>
                    <a:pt x="20748" y="10241"/>
                  </a:lnTo>
                  <a:lnTo>
                    <a:pt x="20782" y="10241"/>
                  </a:lnTo>
                  <a:cubicBezTo>
                    <a:pt x="21315" y="9440"/>
                    <a:pt x="21315" y="8773"/>
                    <a:pt x="20748" y="8240"/>
                  </a:cubicBezTo>
                  <a:lnTo>
                    <a:pt x="20748" y="8206"/>
                  </a:lnTo>
                  <a:close/>
                </a:path>
              </a:pathLst>
            </a:custGeom>
            <a:solidFill>
              <a:srgbClr val="D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18;p31"/>
            <p:cNvSpPr/>
            <p:nvPr/>
          </p:nvSpPr>
          <p:spPr>
            <a:xfrm rot="-1799831" flipH="1">
              <a:off x="7580973" y="4006803"/>
              <a:ext cx="522388" cy="517978"/>
            </a:xfrm>
            <a:custGeom>
              <a:avLst/>
              <a:gdLst/>
              <a:ahLst/>
              <a:cxnLst/>
              <a:rect l="l" t="t" r="r" b="b"/>
              <a:pathLst>
                <a:path w="19782" h="19615" extrusionOk="0">
                  <a:moveTo>
                    <a:pt x="19782" y="0"/>
                  </a:moveTo>
                  <a:lnTo>
                    <a:pt x="19682" y="34"/>
                  </a:lnTo>
                  <a:cubicBezTo>
                    <a:pt x="17914" y="601"/>
                    <a:pt x="16579" y="1001"/>
                    <a:pt x="15745" y="1201"/>
                  </a:cubicBezTo>
                  <a:cubicBezTo>
                    <a:pt x="14945" y="1401"/>
                    <a:pt x="13811" y="1668"/>
                    <a:pt x="12376" y="1968"/>
                  </a:cubicBezTo>
                  <a:cubicBezTo>
                    <a:pt x="10942" y="2302"/>
                    <a:pt x="9574" y="2635"/>
                    <a:pt x="8307" y="2936"/>
                  </a:cubicBezTo>
                  <a:cubicBezTo>
                    <a:pt x="7039" y="3236"/>
                    <a:pt x="6005" y="3503"/>
                    <a:pt x="5271" y="3736"/>
                  </a:cubicBezTo>
                  <a:cubicBezTo>
                    <a:pt x="4504" y="3970"/>
                    <a:pt x="3970" y="4170"/>
                    <a:pt x="3637" y="4370"/>
                  </a:cubicBezTo>
                  <a:lnTo>
                    <a:pt x="3704" y="4537"/>
                  </a:lnTo>
                  <a:cubicBezTo>
                    <a:pt x="9041" y="4036"/>
                    <a:pt x="14445" y="3369"/>
                    <a:pt x="19715" y="2602"/>
                  </a:cubicBezTo>
                  <a:lnTo>
                    <a:pt x="19782" y="2602"/>
                  </a:lnTo>
                  <a:lnTo>
                    <a:pt x="19782" y="0"/>
                  </a:lnTo>
                  <a:close/>
                  <a:moveTo>
                    <a:pt x="19682" y="4303"/>
                  </a:moveTo>
                  <a:cubicBezTo>
                    <a:pt x="13777" y="5237"/>
                    <a:pt x="7773" y="5971"/>
                    <a:pt x="1836" y="6472"/>
                  </a:cubicBezTo>
                  <a:lnTo>
                    <a:pt x="1802" y="6472"/>
                  </a:lnTo>
                  <a:lnTo>
                    <a:pt x="1769" y="6505"/>
                  </a:lnTo>
                  <a:cubicBezTo>
                    <a:pt x="1369" y="7239"/>
                    <a:pt x="1035" y="8039"/>
                    <a:pt x="768" y="8907"/>
                  </a:cubicBezTo>
                  <a:lnTo>
                    <a:pt x="735" y="9007"/>
                  </a:lnTo>
                  <a:lnTo>
                    <a:pt x="835" y="9007"/>
                  </a:lnTo>
                  <a:cubicBezTo>
                    <a:pt x="7139" y="8473"/>
                    <a:pt x="13477" y="7739"/>
                    <a:pt x="19715" y="6805"/>
                  </a:cubicBezTo>
                  <a:lnTo>
                    <a:pt x="19782" y="6805"/>
                  </a:lnTo>
                  <a:lnTo>
                    <a:pt x="19782" y="4303"/>
                  </a:lnTo>
                  <a:close/>
                  <a:moveTo>
                    <a:pt x="19682" y="8540"/>
                  </a:moveTo>
                  <a:cubicBezTo>
                    <a:pt x="13277" y="9540"/>
                    <a:pt x="6772" y="10308"/>
                    <a:pt x="368" y="10841"/>
                  </a:cubicBezTo>
                  <a:lnTo>
                    <a:pt x="301" y="10841"/>
                  </a:lnTo>
                  <a:lnTo>
                    <a:pt x="301" y="10908"/>
                  </a:lnTo>
                  <a:cubicBezTo>
                    <a:pt x="201" y="11542"/>
                    <a:pt x="101" y="12242"/>
                    <a:pt x="68" y="12943"/>
                  </a:cubicBezTo>
                  <a:lnTo>
                    <a:pt x="34" y="13043"/>
                  </a:lnTo>
                  <a:lnTo>
                    <a:pt x="134" y="13043"/>
                  </a:lnTo>
                  <a:cubicBezTo>
                    <a:pt x="6672" y="12509"/>
                    <a:pt x="13244" y="11742"/>
                    <a:pt x="19715" y="10808"/>
                  </a:cubicBezTo>
                  <a:lnTo>
                    <a:pt x="19782" y="10808"/>
                  </a:lnTo>
                  <a:lnTo>
                    <a:pt x="19782" y="8540"/>
                  </a:lnTo>
                  <a:close/>
                  <a:moveTo>
                    <a:pt x="19782" y="12509"/>
                  </a:moveTo>
                  <a:lnTo>
                    <a:pt x="19682" y="12543"/>
                  </a:lnTo>
                  <a:cubicBezTo>
                    <a:pt x="13177" y="13543"/>
                    <a:pt x="6572" y="14310"/>
                    <a:pt x="68" y="14844"/>
                  </a:cubicBezTo>
                  <a:lnTo>
                    <a:pt x="1" y="14844"/>
                  </a:lnTo>
                  <a:lnTo>
                    <a:pt x="1" y="15011"/>
                  </a:lnTo>
                  <a:cubicBezTo>
                    <a:pt x="1" y="16712"/>
                    <a:pt x="101" y="18213"/>
                    <a:pt x="334" y="19514"/>
                  </a:cubicBezTo>
                  <a:lnTo>
                    <a:pt x="334" y="19581"/>
                  </a:lnTo>
                  <a:lnTo>
                    <a:pt x="401" y="19581"/>
                  </a:lnTo>
                  <a:cubicBezTo>
                    <a:pt x="1268" y="19614"/>
                    <a:pt x="2169" y="19614"/>
                    <a:pt x="3003" y="19614"/>
                  </a:cubicBezTo>
                  <a:cubicBezTo>
                    <a:pt x="6139" y="19614"/>
                    <a:pt x="9141" y="19448"/>
                    <a:pt x="11909" y="19081"/>
                  </a:cubicBezTo>
                  <a:cubicBezTo>
                    <a:pt x="12343" y="19014"/>
                    <a:pt x="12743" y="18947"/>
                    <a:pt x="13177" y="18880"/>
                  </a:cubicBezTo>
                  <a:cubicBezTo>
                    <a:pt x="14445" y="18680"/>
                    <a:pt x="15545" y="18480"/>
                    <a:pt x="16413" y="18247"/>
                  </a:cubicBezTo>
                  <a:cubicBezTo>
                    <a:pt x="16646" y="18180"/>
                    <a:pt x="16880" y="18113"/>
                    <a:pt x="17080" y="18047"/>
                  </a:cubicBezTo>
                  <a:cubicBezTo>
                    <a:pt x="18781" y="17613"/>
                    <a:pt x="19682" y="16712"/>
                    <a:pt x="19782" y="15411"/>
                  </a:cubicBezTo>
                  <a:lnTo>
                    <a:pt x="19782" y="12509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19;p31"/>
            <p:cNvSpPr/>
            <p:nvPr/>
          </p:nvSpPr>
          <p:spPr>
            <a:xfrm rot="-1799831" flipH="1">
              <a:off x="7784952" y="4352679"/>
              <a:ext cx="729395" cy="118067"/>
            </a:xfrm>
            <a:custGeom>
              <a:avLst/>
              <a:gdLst/>
              <a:ahLst/>
              <a:cxnLst/>
              <a:rect l="l" t="t" r="r" b="b"/>
              <a:pathLst>
                <a:path w="27621" h="4471" extrusionOk="0">
                  <a:moveTo>
                    <a:pt x="27620" y="1"/>
                  </a:moveTo>
                  <a:lnTo>
                    <a:pt x="27620" y="1"/>
                  </a:lnTo>
                  <a:cubicBezTo>
                    <a:pt x="26753" y="201"/>
                    <a:pt x="25686" y="435"/>
                    <a:pt x="24385" y="635"/>
                  </a:cubicBezTo>
                  <a:cubicBezTo>
                    <a:pt x="23984" y="701"/>
                    <a:pt x="23551" y="768"/>
                    <a:pt x="23117" y="802"/>
                  </a:cubicBezTo>
                  <a:cubicBezTo>
                    <a:pt x="20383" y="1192"/>
                    <a:pt x="17447" y="1379"/>
                    <a:pt x="14323" y="1379"/>
                  </a:cubicBezTo>
                  <a:cubicBezTo>
                    <a:pt x="13444" y="1379"/>
                    <a:pt x="12550" y="1365"/>
                    <a:pt x="11642" y="1335"/>
                  </a:cubicBezTo>
                  <a:cubicBezTo>
                    <a:pt x="9974" y="1302"/>
                    <a:pt x="8273" y="1202"/>
                    <a:pt x="6505" y="1068"/>
                  </a:cubicBezTo>
                  <a:cubicBezTo>
                    <a:pt x="3803" y="835"/>
                    <a:pt x="1668" y="535"/>
                    <a:pt x="1" y="201"/>
                  </a:cubicBezTo>
                  <a:lnTo>
                    <a:pt x="1" y="201"/>
                  </a:lnTo>
                  <a:lnTo>
                    <a:pt x="5104" y="3904"/>
                  </a:lnTo>
                  <a:cubicBezTo>
                    <a:pt x="6238" y="4071"/>
                    <a:pt x="7406" y="4204"/>
                    <a:pt x="8573" y="4271"/>
                  </a:cubicBezTo>
                  <a:cubicBezTo>
                    <a:pt x="8773" y="4304"/>
                    <a:pt x="8940" y="4304"/>
                    <a:pt x="9140" y="4337"/>
                  </a:cubicBezTo>
                  <a:cubicBezTo>
                    <a:pt x="10275" y="4404"/>
                    <a:pt x="11409" y="4437"/>
                    <a:pt x="12576" y="4471"/>
                  </a:cubicBezTo>
                  <a:cubicBezTo>
                    <a:pt x="12409" y="4137"/>
                    <a:pt x="12276" y="3770"/>
                    <a:pt x="12143" y="3403"/>
                  </a:cubicBezTo>
                  <a:cubicBezTo>
                    <a:pt x="12176" y="2836"/>
                    <a:pt x="12343" y="2503"/>
                    <a:pt x="12610" y="2403"/>
                  </a:cubicBezTo>
                  <a:cubicBezTo>
                    <a:pt x="12910" y="2336"/>
                    <a:pt x="13477" y="2269"/>
                    <a:pt x="14377" y="2269"/>
                  </a:cubicBezTo>
                  <a:lnTo>
                    <a:pt x="16145" y="2269"/>
                  </a:lnTo>
                  <a:cubicBezTo>
                    <a:pt x="16879" y="2269"/>
                    <a:pt x="17913" y="2303"/>
                    <a:pt x="19214" y="2336"/>
                  </a:cubicBezTo>
                  <a:cubicBezTo>
                    <a:pt x="20549" y="2336"/>
                    <a:pt x="22717" y="2069"/>
                    <a:pt x="25719" y="1435"/>
                  </a:cubicBezTo>
                  <a:lnTo>
                    <a:pt x="276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20;p31"/>
            <p:cNvSpPr/>
            <p:nvPr/>
          </p:nvSpPr>
          <p:spPr>
            <a:xfrm rot="-1799831" flipH="1">
              <a:off x="7860993" y="4452991"/>
              <a:ext cx="362070" cy="85454"/>
            </a:xfrm>
            <a:custGeom>
              <a:avLst/>
              <a:gdLst/>
              <a:ahLst/>
              <a:cxnLst/>
              <a:rect l="l" t="t" r="r" b="b"/>
              <a:pathLst>
                <a:path w="13711" h="3236" extrusionOk="0">
                  <a:moveTo>
                    <a:pt x="13644" y="0"/>
                  </a:moveTo>
                  <a:cubicBezTo>
                    <a:pt x="10775" y="601"/>
                    <a:pt x="8674" y="901"/>
                    <a:pt x="7339" y="901"/>
                  </a:cubicBezTo>
                  <a:lnTo>
                    <a:pt x="7173" y="901"/>
                  </a:lnTo>
                  <a:cubicBezTo>
                    <a:pt x="5905" y="868"/>
                    <a:pt x="4971" y="868"/>
                    <a:pt x="4237" y="868"/>
                  </a:cubicBezTo>
                  <a:lnTo>
                    <a:pt x="2302" y="868"/>
                  </a:lnTo>
                  <a:cubicBezTo>
                    <a:pt x="1402" y="868"/>
                    <a:pt x="801" y="901"/>
                    <a:pt x="501" y="1001"/>
                  </a:cubicBezTo>
                  <a:cubicBezTo>
                    <a:pt x="201" y="1101"/>
                    <a:pt x="34" y="1435"/>
                    <a:pt x="1" y="2102"/>
                  </a:cubicBezTo>
                  <a:cubicBezTo>
                    <a:pt x="134" y="2469"/>
                    <a:pt x="268" y="2836"/>
                    <a:pt x="434" y="3169"/>
                  </a:cubicBezTo>
                  <a:lnTo>
                    <a:pt x="434" y="3203"/>
                  </a:lnTo>
                  <a:lnTo>
                    <a:pt x="501" y="3203"/>
                  </a:lnTo>
                  <a:cubicBezTo>
                    <a:pt x="901" y="3203"/>
                    <a:pt x="1302" y="3236"/>
                    <a:pt x="1735" y="3236"/>
                  </a:cubicBezTo>
                  <a:lnTo>
                    <a:pt x="2036" y="3236"/>
                  </a:lnTo>
                  <a:cubicBezTo>
                    <a:pt x="3570" y="3203"/>
                    <a:pt x="5138" y="3136"/>
                    <a:pt x="6706" y="3036"/>
                  </a:cubicBezTo>
                  <a:cubicBezTo>
                    <a:pt x="6906" y="3036"/>
                    <a:pt x="7073" y="3002"/>
                    <a:pt x="7273" y="3002"/>
                  </a:cubicBezTo>
                  <a:cubicBezTo>
                    <a:pt x="8307" y="2902"/>
                    <a:pt x="9341" y="2769"/>
                    <a:pt x="10342" y="2635"/>
                  </a:cubicBezTo>
                  <a:lnTo>
                    <a:pt x="10375" y="2635"/>
                  </a:lnTo>
                  <a:lnTo>
                    <a:pt x="13711" y="167"/>
                  </a:lnTo>
                  <a:lnTo>
                    <a:pt x="13644" y="0"/>
                  </a:lnTo>
                  <a:close/>
                </a:path>
              </a:pathLst>
            </a:custGeom>
            <a:solidFill>
              <a:srgbClr val="6D6D6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21;p31"/>
            <p:cNvSpPr/>
            <p:nvPr/>
          </p:nvSpPr>
          <p:spPr>
            <a:xfrm rot="-1799831" flipH="1">
              <a:off x="8061138" y="4452096"/>
              <a:ext cx="269565" cy="65437"/>
            </a:xfrm>
            <a:custGeom>
              <a:avLst/>
              <a:gdLst/>
              <a:ahLst/>
              <a:cxnLst/>
              <a:rect l="l" t="t" r="r" b="b"/>
              <a:pathLst>
                <a:path w="10208" h="2478" extrusionOk="0">
                  <a:moveTo>
                    <a:pt x="0" y="1"/>
                  </a:moveTo>
                  <a:lnTo>
                    <a:pt x="0" y="1"/>
                  </a:lnTo>
                  <a:cubicBezTo>
                    <a:pt x="200" y="1202"/>
                    <a:pt x="934" y="1969"/>
                    <a:pt x="2169" y="2236"/>
                  </a:cubicBezTo>
                  <a:cubicBezTo>
                    <a:pt x="2727" y="2403"/>
                    <a:pt x="3474" y="2477"/>
                    <a:pt x="4387" y="2477"/>
                  </a:cubicBezTo>
                  <a:cubicBezTo>
                    <a:pt x="4564" y="2477"/>
                    <a:pt x="4748" y="2475"/>
                    <a:pt x="4937" y="2469"/>
                  </a:cubicBezTo>
                  <a:lnTo>
                    <a:pt x="5404" y="2469"/>
                  </a:lnTo>
                  <a:cubicBezTo>
                    <a:pt x="5551" y="2473"/>
                    <a:pt x="5693" y="2475"/>
                    <a:pt x="5830" y="2475"/>
                  </a:cubicBezTo>
                  <a:cubicBezTo>
                    <a:pt x="6758" y="2475"/>
                    <a:pt x="7487" y="2381"/>
                    <a:pt x="8039" y="2236"/>
                  </a:cubicBezTo>
                  <a:cubicBezTo>
                    <a:pt x="9240" y="1969"/>
                    <a:pt x="9941" y="1302"/>
                    <a:pt x="10174" y="201"/>
                  </a:cubicBezTo>
                  <a:cubicBezTo>
                    <a:pt x="10174" y="167"/>
                    <a:pt x="10174" y="101"/>
                    <a:pt x="10208" y="34"/>
                  </a:cubicBezTo>
                  <a:lnTo>
                    <a:pt x="10208" y="34"/>
                  </a:lnTo>
                  <a:cubicBezTo>
                    <a:pt x="8640" y="134"/>
                    <a:pt x="7105" y="201"/>
                    <a:pt x="5538" y="201"/>
                  </a:cubicBezTo>
                  <a:lnTo>
                    <a:pt x="4003" y="201"/>
                  </a:lnTo>
                  <a:cubicBezTo>
                    <a:pt x="2869" y="167"/>
                    <a:pt x="1702" y="134"/>
                    <a:pt x="601" y="67"/>
                  </a:cubicBezTo>
                  <a:cubicBezTo>
                    <a:pt x="367" y="34"/>
                    <a:pt x="200" y="34"/>
                    <a:pt x="0" y="1"/>
                  </a:cubicBezTo>
                  <a:close/>
                </a:path>
              </a:pathLst>
            </a:custGeom>
            <a:solidFill>
              <a:srgbClr val="48484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22;p31"/>
            <p:cNvSpPr/>
            <p:nvPr/>
          </p:nvSpPr>
          <p:spPr>
            <a:xfrm rot="-1799831" flipH="1">
              <a:off x="7248871" y="3345215"/>
              <a:ext cx="1069388" cy="653263"/>
            </a:xfrm>
            <a:custGeom>
              <a:avLst/>
              <a:gdLst/>
              <a:ahLst/>
              <a:cxnLst/>
              <a:rect l="l" t="t" r="r" b="b"/>
              <a:pathLst>
                <a:path w="40496" h="24738" extrusionOk="0">
                  <a:moveTo>
                    <a:pt x="0" y="0"/>
                  </a:moveTo>
                  <a:lnTo>
                    <a:pt x="0" y="0"/>
                  </a:lnTo>
                  <a:cubicBezTo>
                    <a:pt x="2735" y="4470"/>
                    <a:pt x="4270" y="7939"/>
                    <a:pt x="4637" y="10441"/>
                  </a:cubicBezTo>
                  <a:cubicBezTo>
                    <a:pt x="4837" y="11775"/>
                    <a:pt x="4970" y="13710"/>
                    <a:pt x="5037" y="16212"/>
                  </a:cubicBezTo>
                  <a:cubicBezTo>
                    <a:pt x="5037" y="16912"/>
                    <a:pt x="5037" y="17713"/>
                    <a:pt x="5037" y="18680"/>
                  </a:cubicBezTo>
                  <a:cubicBezTo>
                    <a:pt x="5037" y="18981"/>
                    <a:pt x="5004" y="19348"/>
                    <a:pt x="5004" y="19781"/>
                  </a:cubicBezTo>
                  <a:cubicBezTo>
                    <a:pt x="4904" y="21249"/>
                    <a:pt x="5304" y="22283"/>
                    <a:pt x="6138" y="22783"/>
                  </a:cubicBezTo>
                  <a:cubicBezTo>
                    <a:pt x="6271" y="22883"/>
                    <a:pt x="6405" y="22950"/>
                    <a:pt x="6572" y="23017"/>
                  </a:cubicBezTo>
                  <a:cubicBezTo>
                    <a:pt x="8173" y="23617"/>
                    <a:pt x="10941" y="24084"/>
                    <a:pt x="14944" y="24418"/>
                  </a:cubicBezTo>
                  <a:cubicBezTo>
                    <a:pt x="17613" y="24631"/>
                    <a:pt x="20164" y="24738"/>
                    <a:pt x="22602" y="24738"/>
                  </a:cubicBezTo>
                  <a:cubicBezTo>
                    <a:pt x="26259" y="24738"/>
                    <a:pt x="29661" y="24498"/>
                    <a:pt x="32824" y="24018"/>
                  </a:cubicBezTo>
                  <a:cubicBezTo>
                    <a:pt x="35792" y="23517"/>
                    <a:pt x="37894" y="22917"/>
                    <a:pt x="39128" y="22183"/>
                  </a:cubicBezTo>
                  <a:cubicBezTo>
                    <a:pt x="39228" y="22116"/>
                    <a:pt x="39295" y="22083"/>
                    <a:pt x="39395" y="22049"/>
                  </a:cubicBezTo>
                  <a:cubicBezTo>
                    <a:pt x="40029" y="21582"/>
                    <a:pt x="40429" y="20915"/>
                    <a:pt x="40496" y="20015"/>
                  </a:cubicBezTo>
                  <a:lnTo>
                    <a:pt x="40496" y="18714"/>
                  </a:lnTo>
                  <a:cubicBezTo>
                    <a:pt x="40496" y="18080"/>
                    <a:pt x="40496" y="17413"/>
                    <a:pt x="40496" y="16746"/>
                  </a:cubicBezTo>
                  <a:cubicBezTo>
                    <a:pt x="39855" y="16778"/>
                    <a:pt x="39201" y="16795"/>
                    <a:pt x="38534" y="16795"/>
                  </a:cubicBezTo>
                  <a:cubicBezTo>
                    <a:pt x="34412" y="16795"/>
                    <a:pt x="29795" y="16170"/>
                    <a:pt x="24684" y="14878"/>
                  </a:cubicBezTo>
                  <a:cubicBezTo>
                    <a:pt x="17246" y="13043"/>
                    <a:pt x="11642" y="8940"/>
                    <a:pt x="7872" y="2535"/>
                  </a:cubicBezTo>
                  <a:cubicBezTo>
                    <a:pt x="7405" y="2469"/>
                    <a:pt x="6938" y="2369"/>
                    <a:pt x="6505" y="2302"/>
                  </a:cubicBezTo>
                  <a:cubicBezTo>
                    <a:pt x="2902" y="1635"/>
                    <a:pt x="734" y="868"/>
                    <a:pt x="0" y="0"/>
                  </a:cubicBezTo>
                  <a:close/>
                </a:path>
              </a:pathLst>
            </a:custGeom>
            <a:solidFill>
              <a:srgbClr val="905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23;p31"/>
            <p:cNvSpPr/>
            <p:nvPr/>
          </p:nvSpPr>
          <p:spPr>
            <a:xfrm rot="-1799831" flipH="1">
              <a:off x="7082388" y="3441035"/>
              <a:ext cx="1001574" cy="449267"/>
            </a:xfrm>
            <a:custGeom>
              <a:avLst/>
              <a:gdLst/>
              <a:ahLst/>
              <a:cxnLst/>
              <a:rect l="l" t="t" r="r" b="b"/>
              <a:pathLst>
                <a:path w="37928" h="17013" extrusionOk="0">
                  <a:moveTo>
                    <a:pt x="37827" y="1"/>
                  </a:moveTo>
                  <a:cubicBezTo>
                    <a:pt x="37026" y="868"/>
                    <a:pt x="34892" y="1635"/>
                    <a:pt x="31389" y="2303"/>
                  </a:cubicBezTo>
                  <a:cubicBezTo>
                    <a:pt x="26819" y="3170"/>
                    <a:pt x="21349" y="3604"/>
                    <a:pt x="15077" y="3604"/>
                  </a:cubicBezTo>
                  <a:cubicBezTo>
                    <a:pt x="9473" y="3604"/>
                    <a:pt x="4437" y="3270"/>
                    <a:pt x="167" y="2603"/>
                  </a:cubicBezTo>
                  <a:lnTo>
                    <a:pt x="0" y="2569"/>
                  </a:lnTo>
                  <a:lnTo>
                    <a:pt x="0" y="2569"/>
                  </a:lnTo>
                  <a:lnTo>
                    <a:pt x="67" y="2703"/>
                  </a:lnTo>
                  <a:cubicBezTo>
                    <a:pt x="3836" y="9107"/>
                    <a:pt x="9507" y="13277"/>
                    <a:pt x="16912" y="15112"/>
                  </a:cubicBezTo>
                  <a:cubicBezTo>
                    <a:pt x="22049" y="16379"/>
                    <a:pt x="26719" y="17013"/>
                    <a:pt x="30789" y="17013"/>
                  </a:cubicBezTo>
                  <a:cubicBezTo>
                    <a:pt x="31456" y="17013"/>
                    <a:pt x="32123" y="16980"/>
                    <a:pt x="32757" y="16946"/>
                  </a:cubicBezTo>
                  <a:lnTo>
                    <a:pt x="32823" y="16946"/>
                  </a:lnTo>
                  <a:lnTo>
                    <a:pt x="32823" y="16880"/>
                  </a:lnTo>
                  <a:cubicBezTo>
                    <a:pt x="32857" y="16713"/>
                    <a:pt x="32857" y="16513"/>
                    <a:pt x="32857" y="16346"/>
                  </a:cubicBezTo>
                  <a:cubicBezTo>
                    <a:pt x="32890" y="13844"/>
                    <a:pt x="33024" y="11909"/>
                    <a:pt x="33224" y="10575"/>
                  </a:cubicBezTo>
                  <a:cubicBezTo>
                    <a:pt x="33357" y="9808"/>
                    <a:pt x="33591" y="8941"/>
                    <a:pt x="33924" y="7973"/>
                  </a:cubicBezTo>
                  <a:cubicBezTo>
                    <a:pt x="34325" y="6906"/>
                    <a:pt x="34858" y="5672"/>
                    <a:pt x="35525" y="4337"/>
                  </a:cubicBezTo>
                  <a:cubicBezTo>
                    <a:pt x="36193" y="3036"/>
                    <a:pt x="36993" y="1602"/>
                    <a:pt x="37927" y="101"/>
                  </a:cubicBezTo>
                  <a:lnTo>
                    <a:pt x="378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24;p31"/>
            <p:cNvSpPr/>
            <p:nvPr/>
          </p:nvSpPr>
          <p:spPr>
            <a:xfrm rot="-1799831" flipH="1">
              <a:off x="6940072" y="3288396"/>
              <a:ext cx="1220913" cy="230826"/>
            </a:xfrm>
            <a:custGeom>
              <a:avLst/>
              <a:gdLst/>
              <a:ahLst/>
              <a:cxnLst/>
              <a:rect l="l" t="t" r="r" b="b"/>
              <a:pathLst>
                <a:path w="46234" h="8741" extrusionOk="0">
                  <a:moveTo>
                    <a:pt x="23117" y="1"/>
                  </a:moveTo>
                  <a:cubicBezTo>
                    <a:pt x="16880" y="1"/>
                    <a:pt x="11476" y="401"/>
                    <a:pt x="6939" y="1268"/>
                  </a:cubicBezTo>
                  <a:cubicBezTo>
                    <a:pt x="6406" y="1368"/>
                    <a:pt x="5872" y="1502"/>
                    <a:pt x="5371" y="1602"/>
                  </a:cubicBezTo>
                  <a:cubicBezTo>
                    <a:pt x="1902" y="2402"/>
                    <a:pt x="101" y="3336"/>
                    <a:pt x="1" y="4404"/>
                  </a:cubicBezTo>
                  <a:cubicBezTo>
                    <a:pt x="1" y="4537"/>
                    <a:pt x="34" y="4704"/>
                    <a:pt x="101" y="4871"/>
                  </a:cubicBezTo>
                  <a:cubicBezTo>
                    <a:pt x="168" y="4971"/>
                    <a:pt x="234" y="5071"/>
                    <a:pt x="301" y="5204"/>
                  </a:cubicBezTo>
                  <a:cubicBezTo>
                    <a:pt x="1035" y="6072"/>
                    <a:pt x="3203" y="6839"/>
                    <a:pt x="6806" y="7506"/>
                  </a:cubicBezTo>
                  <a:cubicBezTo>
                    <a:pt x="7239" y="7573"/>
                    <a:pt x="7706" y="7673"/>
                    <a:pt x="8173" y="7739"/>
                  </a:cubicBezTo>
                  <a:cubicBezTo>
                    <a:pt x="12510" y="8407"/>
                    <a:pt x="17480" y="8740"/>
                    <a:pt x="23117" y="8740"/>
                  </a:cubicBezTo>
                  <a:cubicBezTo>
                    <a:pt x="29422" y="8740"/>
                    <a:pt x="34859" y="8307"/>
                    <a:pt x="39462" y="7439"/>
                  </a:cubicBezTo>
                  <a:cubicBezTo>
                    <a:pt x="42965" y="6772"/>
                    <a:pt x="45100" y="6005"/>
                    <a:pt x="45900" y="5104"/>
                  </a:cubicBezTo>
                  <a:cubicBezTo>
                    <a:pt x="46000" y="4971"/>
                    <a:pt x="46067" y="4837"/>
                    <a:pt x="46201" y="4671"/>
                  </a:cubicBezTo>
                  <a:cubicBezTo>
                    <a:pt x="46201" y="4537"/>
                    <a:pt x="46234" y="4437"/>
                    <a:pt x="46234" y="4304"/>
                  </a:cubicBezTo>
                  <a:cubicBezTo>
                    <a:pt x="46167" y="3103"/>
                    <a:pt x="43866" y="2102"/>
                    <a:pt x="39362" y="1268"/>
                  </a:cubicBezTo>
                  <a:cubicBezTo>
                    <a:pt x="34826" y="401"/>
                    <a:pt x="29422" y="1"/>
                    <a:pt x="231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25;p31"/>
            <p:cNvSpPr/>
            <p:nvPr/>
          </p:nvSpPr>
          <p:spPr>
            <a:xfrm rot="-1799831" flipH="1">
              <a:off x="7241054" y="3340459"/>
              <a:ext cx="1084150" cy="663429"/>
            </a:xfrm>
            <a:custGeom>
              <a:avLst/>
              <a:gdLst/>
              <a:ahLst/>
              <a:cxnLst/>
              <a:rect l="l" t="t" r="r" b="b"/>
              <a:pathLst>
                <a:path w="41055" h="25123" extrusionOk="0">
                  <a:moveTo>
                    <a:pt x="222" y="1"/>
                  </a:moveTo>
                  <a:cubicBezTo>
                    <a:pt x="98" y="1"/>
                    <a:pt x="1" y="130"/>
                    <a:pt x="92" y="290"/>
                  </a:cubicBezTo>
                  <a:cubicBezTo>
                    <a:pt x="1327" y="2292"/>
                    <a:pt x="2461" y="4327"/>
                    <a:pt x="3395" y="6462"/>
                  </a:cubicBezTo>
                  <a:cubicBezTo>
                    <a:pt x="4062" y="7929"/>
                    <a:pt x="4562" y="9464"/>
                    <a:pt x="4762" y="11065"/>
                  </a:cubicBezTo>
                  <a:cubicBezTo>
                    <a:pt x="5029" y="13166"/>
                    <a:pt x="5096" y="15335"/>
                    <a:pt x="5096" y="17503"/>
                  </a:cubicBezTo>
                  <a:cubicBezTo>
                    <a:pt x="5096" y="18070"/>
                    <a:pt x="5096" y="18670"/>
                    <a:pt x="5096" y="19271"/>
                  </a:cubicBezTo>
                  <a:cubicBezTo>
                    <a:pt x="5096" y="19804"/>
                    <a:pt x="5029" y="20371"/>
                    <a:pt x="5096" y="20905"/>
                  </a:cubicBezTo>
                  <a:cubicBezTo>
                    <a:pt x="5163" y="21739"/>
                    <a:pt x="5496" y="22573"/>
                    <a:pt x="6197" y="23040"/>
                  </a:cubicBezTo>
                  <a:cubicBezTo>
                    <a:pt x="6764" y="23474"/>
                    <a:pt x="7531" y="23640"/>
                    <a:pt x="8232" y="23807"/>
                  </a:cubicBezTo>
                  <a:cubicBezTo>
                    <a:pt x="9099" y="24041"/>
                    <a:pt x="9966" y="24174"/>
                    <a:pt x="10833" y="24308"/>
                  </a:cubicBezTo>
                  <a:cubicBezTo>
                    <a:pt x="13268" y="24675"/>
                    <a:pt x="15737" y="24875"/>
                    <a:pt x="18172" y="25008"/>
                  </a:cubicBezTo>
                  <a:cubicBezTo>
                    <a:pt x="19676" y="25082"/>
                    <a:pt x="21183" y="25122"/>
                    <a:pt x="22690" y="25122"/>
                  </a:cubicBezTo>
                  <a:cubicBezTo>
                    <a:pt x="25964" y="25122"/>
                    <a:pt x="29239" y="24931"/>
                    <a:pt x="32482" y="24474"/>
                  </a:cubicBezTo>
                  <a:cubicBezTo>
                    <a:pt x="34550" y="24174"/>
                    <a:pt x="36685" y="23807"/>
                    <a:pt x="38620" y="22973"/>
                  </a:cubicBezTo>
                  <a:cubicBezTo>
                    <a:pt x="39387" y="22673"/>
                    <a:pt x="40154" y="22273"/>
                    <a:pt x="40588" y="21539"/>
                  </a:cubicBezTo>
                  <a:cubicBezTo>
                    <a:pt x="41055" y="20738"/>
                    <a:pt x="40988" y="19838"/>
                    <a:pt x="40988" y="18937"/>
                  </a:cubicBezTo>
                  <a:cubicBezTo>
                    <a:pt x="40988" y="18303"/>
                    <a:pt x="40955" y="17636"/>
                    <a:pt x="40955" y="17002"/>
                  </a:cubicBezTo>
                  <a:cubicBezTo>
                    <a:pt x="40955" y="16860"/>
                    <a:pt x="40819" y="16755"/>
                    <a:pt x="40712" y="16755"/>
                  </a:cubicBezTo>
                  <a:cubicBezTo>
                    <a:pt x="40644" y="16755"/>
                    <a:pt x="40588" y="16798"/>
                    <a:pt x="40588" y="16902"/>
                  </a:cubicBezTo>
                  <a:cubicBezTo>
                    <a:pt x="40588" y="17569"/>
                    <a:pt x="40588" y="18203"/>
                    <a:pt x="40588" y="18870"/>
                  </a:cubicBezTo>
                  <a:cubicBezTo>
                    <a:pt x="40588" y="19304"/>
                    <a:pt x="40621" y="19738"/>
                    <a:pt x="40588" y="20138"/>
                  </a:cubicBezTo>
                  <a:cubicBezTo>
                    <a:pt x="40555" y="20605"/>
                    <a:pt x="40388" y="21072"/>
                    <a:pt x="40154" y="21439"/>
                  </a:cubicBezTo>
                  <a:cubicBezTo>
                    <a:pt x="39887" y="21839"/>
                    <a:pt x="39521" y="22073"/>
                    <a:pt x="39120" y="22306"/>
                  </a:cubicBezTo>
                  <a:cubicBezTo>
                    <a:pt x="38386" y="22706"/>
                    <a:pt x="37619" y="22973"/>
                    <a:pt x="36852" y="23173"/>
                  </a:cubicBezTo>
                  <a:cubicBezTo>
                    <a:pt x="35785" y="23507"/>
                    <a:pt x="34717" y="23707"/>
                    <a:pt x="33616" y="23907"/>
                  </a:cubicBezTo>
                  <a:cubicBezTo>
                    <a:pt x="30152" y="24514"/>
                    <a:pt x="26612" y="24738"/>
                    <a:pt x="23081" y="24738"/>
                  </a:cubicBezTo>
                  <a:cubicBezTo>
                    <a:pt x="21954" y="24738"/>
                    <a:pt x="20828" y="24715"/>
                    <a:pt x="19706" y="24675"/>
                  </a:cubicBezTo>
                  <a:cubicBezTo>
                    <a:pt x="17171" y="24608"/>
                    <a:pt x="14636" y="24408"/>
                    <a:pt x="12134" y="24107"/>
                  </a:cubicBezTo>
                  <a:cubicBezTo>
                    <a:pt x="10466" y="23907"/>
                    <a:pt x="8765" y="23674"/>
                    <a:pt x="7164" y="23140"/>
                  </a:cubicBezTo>
                  <a:cubicBezTo>
                    <a:pt x="6364" y="22873"/>
                    <a:pt x="5796" y="22373"/>
                    <a:pt x="5563" y="21506"/>
                  </a:cubicBezTo>
                  <a:cubicBezTo>
                    <a:pt x="5463" y="21039"/>
                    <a:pt x="5430" y="20505"/>
                    <a:pt x="5463" y="20005"/>
                  </a:cubicBezTo>
                  <a:cubicBezTo>
                    <a:pt x="5496" y="19437"/>
                    <a:pt x="5496" y="18837"/>
                    <a:pt x="5496" y="18270"/>
                  </a:cubicBezTo>
                  <a:cubicBezTo>
                    <a:pt x="5496" y="16102"/>
                    <a:pt x="5463" y="13934"/>
                    <a:pt x="5263" y="11799"/>
                  </a:cubicBezTo>
                  <a:cubicBezTo>
                    <a:pt x="5163" y="11031"/>
                    <a:pt x="5096" y="10298"/>
                    <a:pt x="4896" y="9597"/>
                  </a:cubicBezTo>
                  <a:cubicBezTo>
                    <a:pt x="4729" y="8830"/>
                    <a:pt x="4462" y="8096"/>
                    <a:pt x="4195" y="7362"/>
                  </a:cubicBezTo>
                  <a:cubicBezTo>
                    <a:pt x="3428" y="5394"/>
                    <a:pt x="2427" y="3493"/>
                    <a:pt x="1360" y="1691"/>
                  </a:cubicBezTo>
                  <a:cubicBezTo>
                    <a:pt x="1226" y="1454"/>
                    <a:pt x="1086" y="1216"/>
                    <a:pt x="942" y="978"/>
                  </a:cubicBezTo>
                  <a:lnTo>
                    <a:pt x="942" y="978"/>
                  </a:lnTo>
                  <a:cubicBezTo>
                    <a:pt x="1509" y="1313"/>
                    <a:pt x="2162" y="1532"/>
                    <a:pt x="2761" y="1725"/>
                  </a:cubicBezTo>
                  <a:cubicBezTo>
                    <a:pt x="4496" y="2292"/>
                    <a:pt x="6330" y="2592"/>
                    <a:pt x="8131" y="2892"/>
                  </a:cubicBezTo>
                  <a:cubicBezTo>
                    <a:pt x="8152" y="2897"/>
                    <a:pt x="8171" y="2900"/>
                    <a:pt x="8188" y="2900"/>
                  </a:cubicBezTo>
                  <a:cubicBezTo>
                    <a:pt x="8397" y="2900"/>
                    <a:pt x="8380" y="2556"/>
                    <a:pt x="8165" y="2525"/>
                  </a:cubicBezTo>
                  <a:cubicBezTo>
                    <a:pt x="6430" y="2258"/>
                    <a:pt x="4662" y="1958"/>
                    <a:pt x="2994" y="1425"/>
                  </a:cubicBezTo>
                  <a:cubicBezTo>
                    <a:pt x="2427" y="1258"/>
                    <a:pt x="1860" y="1058"/>
                    <a:pt x="1360" y="791"/>
                  </a:cubicBezTo>
                  <a:cubicBezTo>
                    <a:pt x="993" y="591"/>
                    <a:pt x="659" y="390"/>
                    <a:pt x="393" y="90"/>
                  </a:cubicBezTo>
                  <a:lnTo>
                    <a:pt x="393" y="90"/>
                  </a:lnTo>
                  <a:cubicBezTo>
                    <a:pt x="393" y="90"/>
                    <a:pt x="393" y="90"/>
                    <a:pt x="393" y="90"/>
                  </a:cubicBezTo>
                  <a:cubicBezTo>
                    <a:pt x="340" y="28"/>
                    <a:pt x="278" y="1"/>
                    <a:pt x="2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26;p31"/>
            <p:cNvSpPr/>
            <p:nvPr/>
          </p:nvSpPr>
          <p:spPr>
            <a:xfrm rot="-1799831" flipH="1">
              <a:off x="6915652" y="3287481"/>
              <a:ext cx="1252628" cy="241811"/>
            </a:xfrm>
            <a:custGeom>
              <a:avLst/>
              <a:gdLst/>
              <a:ahLst/>
              <a:cxnLst/>
              <a:rect l="l" t="t" r="r" b="b"/>
              <a:pathLst>
                <a:path w="47435" h="9157" extrusionOk="0">
                  <a:moveTo>
                    <a:pt x="22856" y="1"/>
                  </a:moveTo>
                  <a:cubicBezTo>
                    <a:pt x="20519" y="1"/>
                    <a:pt x="18182" y="68"/>
                    <a:pt x="15845" y="221"/>
                  </a:cubicBezTo>
                  <a:cubicBezTo>
                    <a:pt x="12843" y="421"/>
                    <a:pt x="9807" y="754"/>
                    <a:pt x="6872" y="1355"/>
                  </a:cubicBezTo>
                  <a:cubicBezTo>
                    <a:pt x="5304" y="1655"/>
                    <a:pt x="3770" y="1989"/>
                    <a:pt x="2302" y="2589"/>
                  </a:cubicBezTo>
                  <a:cubicBezTo>
                    <a:pt x="1535" y="2889"/>
                    <a:pt x="601" y="3323"/>
                    <a:pt x="201" y="4090"/>
                  </a:cubicBezTo>
                  <a:cubicBezTo>
                    <a:pt x="134" y="4223"/>
                    <a:pt x="67" y="4357"/>
                    <a:pt x="67" y="4490"/>
                  </a:cubicBezTo>
                  <a:cubicBezTo>
                    <a:pt x="0" y="4857"/>
                    <a:pt x="167" y="5157"/>
                    <a:pt x="334" y="5458"/>
                  </a:cubicBezTo>
                  <a:cubicBezTo>
                    <a:pt x="388" y="5539"/>
                    <a:pt x="481" y="5576"/>
                    <a:pt x="563" y="5576"/>
                  </a:cubicBezTo>
                  <a:cubicBezTo>
                    <a:pt x="683" y="5576"/>
                    <a:pt x="780" y="5496"/>
                    <a:pt x="701" y="5358"/>
                  </a:cubicBezTo>
                  <a:cubicBezTo>
                    <a:pt x="534" y="5091"/>
                    <a:pt x="367" y="4824"/>
                    <a:pt x="467" y="4490"/>
                  </a:cubicBezTo>
                  <a:cubicBezTo>
                    <a:pt x="501" y="4357"/>
                    <a:pt x="568" y="4223"/>
                    <a:pt x="668" y="4123"/>
                  </a:cubicBezTo>
                  <a:cubicBezTo>
                    <a:pt x="901" y="3790"/>
                    <a:pt x="1235" y="3590"/>
                    <a:pt x="1568" y="3390"/>
                  </a:cubicBezTo>
                  <a:cubicBezTo>
                    <a:pt x="2702" y="2722"/>
                    <a:pt x="4037" y="2389"/>
                    <a:pt x="5304" y="2089"/>
                  </a:cubicBezTo>
                  <a:cubicBezTo>
                    <a:pt x="8206" y="1388"/>
                    <a:pt x="11175" y="988"/>
                    <a:pt x="14144" y="754"/>
                  </a:cubicBezTo>
                  <a:cubicBezTo>
                    <a:pt x="17075" y="491"/>
                    <a:pt x="20032" y="381"/>
                    <a:pt x="22992" y="381"/>
                  </a:cubicBezTo>
                  <a:cubicBezTo>
                    <a:pt x="23400" y="381"/>
                    <a:pt x="23809" y="383"/>
                    <a:pt x="24218" y="387"/>
                  </a:cubicBezTo>
                  <a:cubicBezTo>
                    <a:pt x="27520" y="387"/>
                    <a:pt x="30822" y="521"/>
                    <a:pt x="34091" y="854"/>
                  </a:cubicBezTo>
                  <a:cubicBezTo>
                    <a:pt x="36960" y="1155"/>
                    <a:pt x="39896" y="1555"/>
                    <a:pt x="42664" y="2322"/>
                  </a:cubicBezTo>
                  <a:cubicBezTo>
                    <a:pt x="43598" y="2589"/>
                    <a:pt x="47434" y="3623"/>
                    <a:pt x="45933" y="5258"/>
                  </a:cubicBezTo>
                  <a:cubicBezTo>
                    <a:pt x="45666" y="5524"/>
                    <a:pt x="45333" y="5725"/>
                    <a:pt x="44999" y="5891"/>
                  </a:cubicBezTo>
                  <a:cubicBezTo>
                    <a:pt x="44566" y="6125"/>
                    <a:pt x="44065" y="6292"/>
                    <a:pt x="43565" y="6458"/>
                  </a:cubicBezTo>
                  <a:cubicBezTo>
                    <a:pt x="42164" y="6925"/>
                    <a:pt x="40730" y="7259"/>
                    <a:pt x="39262" y="7526"/>
                  </a:cubicBezTo>
                  <a:cubicBezTo>
                    <a:pt x="36326" y="8060"/>
                    <a:pt x="33391" y="8360"/>
                    <a:pt x="30422" y="8560"/>
                  </a:cubicBezTo>
                  <a:cubicBezTo>
                    <a:pt x="28003" y="8699"/>
                    <a:pt x="25601" y="8758"/>
                    <a:pt x="23192" y="8758"/>
                  </a:cubicBezTo>
                  <a:cubicBezTo>
                    <a:pt x="22146" y="8758"/>
                    <a:pt x="21098" y="8747"/>
                    <a:pt x="20048" y="8727"/>
                  </a:cubicBezTo>
                  <a:cubicBezTo>
                    <a:pt x="16879" y="8627"/>
                    <a:pt x="13677" y="8426"/>
                    <a:pt x="10508" y="8026"/>
                  </a:cubicBezTo>
                  <a:cubicBezTo>
                    <a:pt x="9807" y="7959"/>
                    <a:pt x="9140" y="7859"/>
                    <a:pt x="8440" y="7759"/>
                  </a:cubicBezTo>
                  <a:cubicBezTo>
                    <a:pt x="8428" y="7758"/>
                    <a:pt x="8417" y="7757"/>
                    <a:pt x="8407" y="7757"/>
                  </a:cubicBezTo>
                  <a:cubicBezTo>
                    <a:pt x="8173" y="7757"/>
                    <a:pt x="8183" y="8094"/>
                    <a:pt x="8406" y="8126"/>
                  </a:cubicBezTo>
                  <a:cubicBezTo>
                    <a:pt x="11542" y="8627"/>
                    <a:pt x="14678" y="8894"/>
                    <a:pt x="17847" y="9027"/>
                  </a:cubicBezTo>
                  <a:cubicBezTo>
                    <a:pt x="19731" y="9115"/>
                    <a:pt x="21624" y="9157"/>
                    <a:pt x="23517" y="9157"/>
                  </a:cubicBezTo>
                  <a:cubicBezTo>
                    <a:pt x="25210" y="9157"/>
                    <a:pt x="26902" y="9123"/>
                    <a:pt x="28588" y="9060"/>
                  </a:cubicBezTo>
                  <a:cubicBezTo>
                    <a:pt x="31756" y="8927"/>
                    <a:pt x="34892" y="8627"/>
                    <a:pt x="37994" y="8160"/>
                  </a:cubicBezTo>
                  <a:cubicBezTo>
                    <a:pt x="39529" y="7893"/>
                    <a:pt x="41063" y="7626"/>
                    <a:pt x="42564" y="7192"/>
                  </a:cubicBezTo>
                  <a:cubicBezTo>
                    <a:pt x="43632" y="6925"/>
                    <a:pt x="44732" y="6592"/>
                    <a:pt x="45666" y="5991"/>
                  </a:cubicBezTo>
                  <a:cubicBezTo>
                    <a:pt x="46067" y="5725"/>
                    <a:pt x="46367" y="5424"/>
                    <a:pt x="46567" y="5024"/>
                  </a:cubicBezTo>
                  <a:cubicBezTo>
                    <a:pt x="46734" y="4690"/>
                    <a:pt x="46634" y="4257"/>
                    <a:pt x="46467" y="3957"/>
                  </a:cubicBezTo>
                  <a:cubicBezTo>
                    <a:pt x="46067" y="3289"/>
                    <a:pt x="45266" y="2889"/>
                    <a:pt x="44599" y="2622"/>
                  </a:cubicBezTo>
                  <a:cubicBezTo>
                    <a:pt x="43331" y="2089"/>
                    <a:pt x="41997" y="1755"/>
                    <a:pt x="40663" y="1488"/>
                  </a:cubicBezTo>
                  <a:cubicBezTo>
                    <a:pt x="39195" y="1188"/>
                    <a:pt x="37694" y="954"/>
                    <a:pt x="36226" y="754"/>
                  </a:cubicBezTo>
                  <a:cubicBezTo>
                    <a:pt x="33024" y="321"/>
                    <a:pt x="29788" y="121"/>
                    <a:pt x="26553" y="54"/>
                  </a:cubicBezTo>
                  <a:cubicBezTo>
                    <a:pt x="25321" y="19"/>
                    <a:pt x="24089" y="1"/>
                    <a:pt x="2285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27;p31"/>
            <p:cNvSpPr/>
            <p:nvPr/>
          </p:nvSpPr>
          <p:spPr>
            <a:xfrm rot="-1799831" flipH="1">
              <a:off x="7134421" y="3653286"/>
              <a:ext cx="147168" cy="455182"/>
            </a:xfrm>
            <a:custGeom>
              <a:avLst/>
              <a:gdLst/>
              <a:ahLst/>
              <a:cxnLst/>
              <a:rect l="l" t="t" r="r" b="b"/>
              <a:pathLst>
                <a:path w="5573" h="17237" extrusionOk="0">
                  <a:moveTo>
                    <a:pt x="5259" y="1"/>
                  </a:moveTo>
                  <a:cubicBezTo>
                    <a:pt x="5213" y="1"/>
                    <a:pt x="5170" y="18"/>
                    <a:pt x="5138" y="58"/>
                  </a:cubicBezTo>
                  <a:cubicBezTo>
                    <a:pt x="3837" y="2226"/>
                    <a:pt x="2569" y="4461"/>
                    <a:pt x="1602" y="6763"/>
                  </a:cubicBezTo>
                  <a:cubicBezTo>
                    <a:pt x="1135" y="7863"/>
                    <a:pt x="734" y="8964"/>
                    <a:pt x="501" y="10098"/>
                  </a:cubicBezTo>
                  <a:cubicBezTo>
                    <a:pt x="301" y="10999"/>
                    <a:pt x="234" y="11933"/>
                    <a:pt x="167" y="12867"/>
                  </a:cubicBezTo>
                  <a:cubicBezTo>
                    <a:pt x="67" y="14235"/>
                    <a:pt x="34" y="15636"/>
                    <a:pt x="1" y="17003"/>
                  </a:cubicBezTo>
                  <a:cubicBezTo>
                    <a:pt x="1" y="17144"/>
                    <a:pt x="146" y="17236"/>
                    <a:pt x="262" y="17236"/>
                  </a:cubicBezTo>
                  <a:cubicBezTo>
                    <a:pt x="338" y="17236"/>
                    <a:pt x="401" y="17196"/>
                    <a:pt x="401" y="17103"/>
                  </a:cubicBezTo>
                  <a:cubicBezTo>
                    <a:pt x="434" y="14969"/>
                    <a:pt x="468" y="12834"/>
                    <a:pt x="801" y="10766"/>
                  </a:cubicBezTo>
                  <a:cubicBezTo>
                    <a:pt x="968" y="9598"/>
                    <a:pt x="1368" y="8464"/>
                    <a:pt x="1802" y="7363"/>
                  </a:cubicBezTo>
                  <a:cubicBezTo>
                    <a:pt x="2269" y="6229"/>
                    <a:pt x="2769" y="5162"/>
                    <a:pt x="3336" y="4094"/>
                  </a:cubicBezTo>
                  <a:cubicBezTo>
                    <a:pt x="4003" y="2793"/>
                    <a:pt x="4737" y="1559"/>
                    <a:pt x="5471" y="325"/>
                  </a:cubicBezTo>
                  <a:cubicBezTo>
                    <a:pt x="5573" y="172"/>
                    <a:pt x="5404" y="1"/>
                    <a:pt x="52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28;p31"/>
            <p:cNvSpPr/>
            <p:nvPr/>
          </p:nvSpPr>
          <p:spPr>
            <a:xfrm rot="-1799831" flipH="1">
              <a:off x="7476260" y="4024650"/>
              <a:ext cx="435799" cy="156859"/>
            </a:xfrm>
            <a:custGeom>
              <a:avLst/>
              <a:gdLst/>
              <a:ahLst/>
              <a:cxnLst/>
              <a:rect l="l" t="t" r="r" b="b"/>
              <a:pathLst>
                <a:path w="16503" h="5940" extrusionOk="0">
                  <a:moveTo>
                    <a:pt x="16241" y="1"/>
                  </a:moveTo>
                  <a:cubicBezTo>
                    <a:pt x="16165" y="1"/>
                    <a:pt x="16102" y="41"/>
                    <a:pt x="16102" y="134"/>
                  </a:cubicBezTo>
                  <a:lnTo>
                    <a:pt x="16102" y="3660"/>
                  </a:lnTo>
                  <a:lnTo>
                    <a:pt x="16102" y="3660"/>
                  </a:lnTo>
                  <a:cubicBezTo>
                    <a:pt x="12020" y="4251"/>
                    <a:pt x="7907" y="4776"/>
                    <a:pt x="3793" y="5204"/>
                  </a:cubicBezTo>
                  <a:cubicBezTo>
                    <a:pt x="2626" y="5337"/>
                    <a:pt x="1425" y="5438"/>
                    <a:pt x="257" y="5571"/>
                  </a:cubicBezTo>
                  <a:cubicBezTo>
                    <a:pt x="1" y="5571"/>
                    <a:pt x="83" y="5940"/>
                    <a:pt x="297" y="5940"/>
                  </a:cubicBezTo>
                  <a:cubicBezTo>
                    <a:pt x="305" y="5940"/>
                    <a:pt x="315" y="5939"/>
                    <a:pt x="324" y="5938"/>
                  </a:cubicBezTo>
                  <a:cubicBezTo>
                    <a:pt x="4494" y="5538"/>
                    <a:pt x="8663" y="5071"/>
                    <a:pt x="12799" y="4504"/>
                  </a:cubicBezTo>
                  <a:cubicBezTo>
                    <a:pt x="13967" y="4337"/>
                    <a:pt x="15134" y="4170"/>
                    <a:pt x="16335" y="4003"/>
                  </a:cubicBezTo>
                  <a:cubicBezTo>
                    <a:pt x="16402" y="4003"/>
                    <a:pt x="16502" y="3936"/>
                    <a:pt x="16502" y="3870"/>
                  </a:cubicBezTo>
                  <a:lnTo>
                    <a:pt x="16502" y="234"/>
                  </a:lnTo>
                  <a:cubicBezTo>
                    <a:pt x="16502" y="93"/>
                    <a:pt x="16357" y="1"/>
                    <a:pt x="1624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31"/>
            <p:cNvSpPr/>
            <p:nvPr/>
          </p:nvSpPr>
          <p:spPr>
            <a:xfrm rot="-1799831" flipH="1">
              <a:off x="7572077" y="3893994"/>
              <a:ext cx="915936" cy="677795"/>
            </a:xfrm>
            <a:custGeom>
              <a:avLst/>
              <a:gdLst/>
              <a:ahLst/>
              <a:cxnLst/>
              <a:rect l="l" t="t" r="r" b="b"/>
              <a:pathLst>
                <a:path w="34685" h="25667" extrusionOk="0">
                  <a:moveTo>
                    <a:pt x="34084" y="7186"/>
                  </a:moveTo>
                  <a:cubicBezTo>
                    <a:pt x="34089" y="7191"/>
                    <a:pt x="34093" y="7196"/>
                    <a:pt x="34096" y="7202"/>
                  </a:cubicBezTo>
                  <a:lnTo>
                    <a:pt x="34096" y="7202"/>
                  </a:lnTo>
                  <a:cubicBezTo>
                    <a:pt x="34092" y="7197"/>
                    <a:pt x="34088" y="7191"/>
                    <a:pt x="34084" y="7186"/>
                  </a:cubicBezTo>
                  <a:close/>
                  <a:moveTo>
                    <a:pt x="629" y="1"/>
                  </a:moveTo>
                  <a:cubicBezTo>
                    <a:pt x="555" y="1"/>
                    <a:pt x="494" y="44"/>
                    <a:pt x="494" y="148"/>
                  </a:cubicBezTo>
                  <a:lnTo>
                    <a:pt x="494" y="5919"/>
                  </a:lnTo>
                  <a:cubicBezTo>
                    <a:pt x="494" y="5952"/>
                    <a:pt x="494" y="6019"/>
                    <a:pt x="494" y="6052"/>
                  </a:cubicBezTo>
                  <a:cubicBezTo>
                    <a:pt x="460" y="6152"/>
                    <a:pt x="327" y="6319"/>
                    <a:pt x="260" y="6452"/>
                  </a:cubicBezTo>
                  <a:cubicBezTo>
                    <a:pt x="35" y="7000"/>
                    <a:pt x="183" y="7548"/>
                    <a:pt x="494" y="8036"/>
                  </a:cubicBezTo>
                  <a:lnTo>
                    <a:pt x="494" y="8036"/>
                  </a:lnTo>
                  <a:lnTo>
                    <a:pt x="494" y="9855"/>
                  </a:lnTo>
                  <a:cubicBezTo>
                    <a:pt x="494" y="9955"/>
                    <a:pt x="527" y="10088"/>
                    <a:pt x="494" y="10222"/>
                  </a:cubicBezTo>
                  <a:cubicBezTo>
                    <a:pt x="460" y="10355"/>
                    <a:pt x="327" y="10489"/>
                    <a:pt x="260" y="10655"/>
                  </a:cubicBezTo>
                  <a:cubicBezTo>
                    <a:pt x="1" y="11207"/>
                    <a:pt x="120" y="11821"/>
                    <a:pt x="494" y="12283"/>
                  </a:cubicBezTo>
                  <a:lnTo>
                    <a:pt x="494" y="12283"/>
                  </a:lnTo>
                  <a:lnTo>
                    <a:pt x="494" y="13891"/>
                  </a:lnTo>
                  <a:cubicBezTo>
                    <a:pt x="494" y="13991"/>
                    <a:pt x="527" y="14125"/>
                    <a:pt x="494" y="14225"/>
                  </a:cubicBezTo>
                  <a:cubicBezTo>
                    <a:pt x="460" y="14325"/>
                    <a:pt x="327" y="14492"/>
                    <a:pt x="260" y="14625"/>
                  </a:cubicBezTo>
                  <a:cubicBezTo>
                    <a:pt x="36" y="15171"/>
                    <a:pt x="212" y="15747"/>
                    <a:pt x="493" y="16236"/>
                  </a:cubicBezTo>
                  <a:lnTo>
                    <a:pt x="493" y="16236"/>
                  </a:lnTo>
                  <a:cubicBezTo>
                    <a:pt x="490" y="16644"/>
                    <a:pt x="468" y="17050"/>
                    <a:pt x="594" y="17427"/>
                  </a:cubicBezTo>
                  <a:cubicBezTo>
                    <a:pt x="761" y="17961"/>
                    <a:pt x="1161" y="18394"/>
                    <a:pt x="1628" y="18661"/>
                  </a:cubicBezTo>
                  <a:cubicBezTo>
                    <a:pt x="1928" y="18795"/>
                    <a:pt x="2228" y="18928"/>
                    <a:pt x="2562" y="18995"/>
                  </a:cubicBezTo>
                  <a:cubicBezTo>
                    <a:pt x="2662" y="19028"/>
                    <a:pt x="2762" y="19062"/>
                    <a:pt x="2829" y="19062"/>
                  </a:cubicBezTo>
                  <a:cubicBezTo>
                    <a:pt x="2851" y="19062"/>
                    <a:pt x="2903" y="19076"/>
                    <a:pt x="2915" y="19076"/>
                  </a:cubicBezTo>
                  <a:cubicBezTo>
                    <a:pt x="2921" y="19076"/>
                    <a:pt x="2918" y="19073"/>
                    <a:pt x="2895" y="19062"/>
                  </a:cubicBezTo>
                  <a:cubicBezTo>
                    <a:pt x="2929" y="19062"/>
                    <a:pt x="2929" y="19095"/>
                    <a:pt x="2929" y="19095"/>
                  </a:cubicBezTo>
                  <a:cubicBezTo>
                    <a:pt x="3129" y="19195"/>
                    <a:pt x="3296" y="19362"/>
                    <a:pt x="3496" y="19495"/>
                  </a:cubicBezTo>
                  <a:cubicBezTo>
                    <a:pt x="4864" y="20496"/>
                    <a:pt x="6265" y="21530"/>
                    <a:pt x="7666" y="22531"/>
                  </a:cubicBezTo>
                  <a:cubicBezTo>
                    <a:pt x="7732" y="22597"/>
                    <a:pt x="7832" y="22664"/>
                    <a:pt x="7932" y="22731"/>
                  </a:cubicBezTo>
                  <a:cubicBezTo>
                    <a:pt x="8032" y="22831"/>
                    <a:pt x="8166" y="22831"/>
                    <a:pt x="8333" y="22864"/>
                  </a:cubicBezTo>
                  <a:cubicBezTo>
                    <a:pt x="9368" y="22990"/>
                    <a:pt x="10373" y="23086"/>
                    <a:pt x="11405" y="23180"/>
                  </a:cubicBezTo>
                  <a:lnTo>
                    <a:pt x="11405" y="23180"/>
                  </a:lnTo>
                  <a:cubicBezTo>
                    <a:pt x="11562" y="23875"/>
                    <a:pt x="11922" y="24503"/>
                    <a:pt x="12536" y="24932"/>
                  </a:cubicBezTo>
                  <a:cubicBezTo>
                    <a:pt x="13203" y="25399"/>
                    <a:pt x="14037" y="25533"/>
                    <a:pt x="14837" y="25600"/>
                  </a:cubicBezTo>
                  <a:cubicBezTo>
                    <a:pt x="15371" y="25666"/>
                    <a:pt x="15905" y="25666"/>
                    <a:pt x="16438" y="25666"/>
                  </a:cubicBezTo>
                  <a:cubicBezTo>
                    <a:pt x="16705" y="25650"/>
                    <a:pt x="16981" y="25650"/>
                    <a:pt x="17256" y="25650"/>
                  </a:cubicBezTo>
                  <a:cubicBezTo>
                    <a:pt x="17531" y="25650"/>
                    <a:pt x="17806" y="25650"/>
                    <a:pt x="18073" y="25633"/>
                  </a:cubicBezTo>
                  <a:cubicBezTo>
                    <a:pt x="18907" y="25600"/>
                    <a:pt x="19808" y="25499"/>
                    <a:pt x="20575" y="25099"/>
                  </a:cubicBezTo>
                  <a:cubicBezTo>
                    <a:pt x="21338" y="24686"/>
                    <a:pt x="21768" y="23999"/>
                    <a:pt x="21951" y="23184"/>
                  </a:cubicBezTo>
                  <a:lnTo>
                    <a:pt x="21951" y="23184"/>
                  </a:lnTo>
                  <a:cubicBezTo>
                    <a:pt x="22571" y="23122"/>
                    <a:pt x="23191" y="23060"/>
                    <a:pt x="23810" y="22998"/>
                  </a:cubicBezTo>
                  <a:cubicBezTo>
                    <a:pt x="24144" y="22964"/>
                    <a:pt x="24478" y="22931"/>
                    <a:pt x="24844" y="22898"/>
                  </a:cubicBezTo>
                  <a:cubicBezTo>
                    <a:pt x="25045" y="22864"/>
                    <a:pt x="25345" y="22898"/>
                    <a:pt x="25545" y="22798"/>
                  </a:cubicBezTo>
                  <a:cubicBezTo>
                    <a:pt x="25645" y="22731"/>
                    <a:pt x="25745" y="22631"/>
                    <a:pt x="25845" y="22564"/>
                  </a:cubicBezTo>
                  <a:cubicBezTo>
                    <a:pt x="26045" y="22397"/>
                    <a:pt x="26245" y="22230"/>
                    <a:pt x="26479" y="22097"/>
                  </a:cubicBezTo>
                  <a:cubicBezTo>
                    <a:pt x="27280" y="21497"/>
                    <a:pt x="28047" y="20896"/>
                    <a:pt x="28847" y="20296"/>
                  </a:cubicBezTo>
                  <a:lnTo>
                    <a:pt x="30115" y="19362"/>
                  </a:lnTo>
                  <a:cubicBezTo>
                    <a:pt x="30282" y="19228"/>
                    <a:pt x="30482" y="19062"/>
                    <a:pt x="30682" y="18928"/>
                  </a:cubicBezTo>
                  <a:cubicBezTo>
                    <a:pt x="30782" y="18861"/>
                    <a:pt x="30849" y="18861"/>
                    <a:pt x="30982" y="18828"/>
                  </a:cubicBezTo>
                  <a:cubicBezTo>
                    <a:pt x="31249" y="18728"/>
                    <a:pt x="31549" y="18661"/>
                    <a:pt x="31816" y="18561"/>
                  </a:cubicBezTo>
                  <a:cubicBezTo>
                    <a:pt x="32617" y="18294"/>
                    <a:pt x="33384" y="17827"/>
                    <a:pt x="33818" y="17060"/>
                  </a:cubicBezTo>
                  <a:cubicBezTo>
                    <a:pt x="34084" y="16560"/>
                    <a:pt x="34118" y="16059"/>
                    <a:pt x="34118" y="15526"/>
                  </a:cubicBezTo>
                  <a:lnTo>
                    <a:pt x="34118" y="13457"/>
                  </a:lnTo>
                  <a:cubicBezTo>
                    <a:pt x="34118" y="13391"/>
                    <a:pt x="34118" y="13291"/>
                    <a:pt x="34118" y="13224"/>
                  </a:cubicBezTo>
                  <a:cubicBezTo>
                    <a:pt x="34151" y="13157"/>
                    <a:pt x="34184" y="13124"/>
                    <a:pt x="34218" y="13057"/>
                  </a:cubicBezTo>
                  <a:cubicBezTo>
                    <a:pt x="34318" y="12924"/>
                    <a:pt x="34385" y="12790"/>
                    <a:pt x="34418" y="12657"/>
                  </a:cubicBezTo>
                  <a:cubicBezTo>
                    <a:pt x="34607" y="12154"/>
                    <a:pt x="34499" y="11651"/>
                    <a:pt x="34151" y="11232"/>
                  </a:cubicBezTo>
                  <a:lnTo>
                    <a:pt x="34151" y="11232"/>
                  </a:lnTo>
                  <a:lnTo>
                    <a:pt x="34151" y="9588"/>
                  </a:lnTo>
                  <a:cubicBezTo>
                    <a:pt x="34151" y="9488"/>
                    <a:pt x="34118" y="9355"/>
                    <a:pt x="34151" y="9254"/>
                  </a:cubicBezTo>
                  <a:cubicBezTo>
                    <a:pt x="34184" y="9121"/>
                    <a:pt x="34318" y="8988"/>
                    <a:pt x="34385" y="8821"/>
                  </a:cubicBezTo>
                  <a:cubicBezTo>
                    <a:pt x="34635" y="8289"/>
                    <a:pt x="34474" y="7728"/>
                    <a:pt x="34151" y="7275"/>
                  </a:cubicBezTo>
                  <a:lnTo>
                    <a:pt x="34151" y="7275"/>
                  </a:lnTo>
                  <a:lnTo>
                    <a:pt x="34151" y="5418"/>
                  </a:lnTo>
                  <a:cubicBezTo>
                    <a:pt x="34151" y="5318"/>
                    <a:pt x="34118" y="5185"/>
                    <a:pt x="34151" y="5051"/>
                  </a:cubicBezTo>
                  <a:cubicBezTo>
                    <a:pt x="34151" y="4951"/>
                    <a:pt x="34285" y="4851"/>
                    <a:pt x="34351" y="4718"/>
                  </a:cubicBezTo>
                  <a:cubicBezTo>
                    <a:pt x="34685" y="4117"/>
                    <a:pt x="34451" y="3484"/>
                    <a:pt x="34084" y="2950"/>
                  </a:cubicBezTo>
                  <a:cubicBezTo>
                    <a:pt x="34045" y="2891"/>
                    <a:pt x="33989" y="2867"/>
                    <a:pt x="33933" y="2867"/>
                  </a:cubicBezTo>
                  <a:cubicBezTo>
                    <a:pt x="33798" y="2867"/>
                    <a:pt x="33666" y="3009"/>
                    <a:pt x="33784" y="3150"/>
                  </a:cubicBezTo>
                  <a:cubicBezTo>
                    <a:pt x="34018" y="3517"/>
                    <a:pt x="34218" y="3917"/>
                    <a:pt x="34084" y="4318"/>
                  </a:cubicBezTo>
                  <a:cubicBezTo>
                    <a:pt x="34018" y="4551"/>
                    <a:pt x="33784" y="4718"/>
                    <a:pt x="33751" y="4951"/>
                  </a:cubicBezTo>
                  <a:cubicBezTo>
                    <a:pt x="33717" y="5285"/>
                    <a:pt x="33751" y="5685"/>
                    <a:pt x="33751" y="6019"/>
                  </a:cubicBezTo>
                  <a:cubicBezTo>
                    <a:pt x="33751" y="6419"/>
                    <a:pt x="33751" y="6786"/>
                    <a:pt x="33751" y="7186"/>
                  </a:cubicBezTo>
                  <a:cubicBezTo>
                    <a:pt x="33751" y="7386"/>
                    <a:pt x="33884" y="7520"/>
                    <a:pt x="33984" y="7687"/>
                  </a:cubicBezTo>
                  <a:cubicBezTo>
                    <a:pt x="34218" y="8120"/>
                    <a:pt x="34118" y="8554"/>
                    <a:pt x="33851" y="8921"/>
                  </a:cubicBezTo>
                  <a:cubicBezTo>
                    <a:pt x="33751" y="9088"/>
                    <a:pt x="33751" y="9121"/>
                    <a:pt x="33751" y="9288"/>
                  </a:cubicBezTo>
                  <a:lnTo>
                    <a:pt x="33751" y="9888"/>
                  </a:lnTo>
                  <a:lnTo>
                    <a:pt x="33751" y="11122"/>
                  </a:lnTo>
                  <a:cubicBezTo>
                    <a:pt x="33751" y="11289"/>
                    <a:pt x="33818" y="11356"/>
                    <a:pt x="33918" y="11523"/>
                  </a:cubicBezTo>
                  <a:cubicBezTo>
                    <a:pt x="34184" y="11856"/>
                    <a:pt x="34184" y="12223"/>
                    <a:pt x="34018" y="12624"/>
                  </a:cubicBezTo>
                  <a:cubicBezTo>
                    <a:pt x="33918" y="12790"/>
                    <a:pt x="33751" y="12957"/>
                    <a:pt x="33751" y="13191"/>
                  </a:cubicBezTo>
                  <a:cubicBezTo>
                    <a:pt x="33751" y="13324"/>
                    <a:pt x="33751" y="13457"/>
                    <a:pt x="33751" y="13591"/>
                  </a:cubicBezTo>
                  <a:cubicBezTo>
                    <a:pt x="33751" y="14358"/>
                    <a:pt x="33784" y="15125"/>
                    <a:pt x="33751" y="15893"/>
                  </a:cubicBezTo>
                  <a:cubicBezTo>
                    <a:pt x="33684" y="17127"/>
                    <a:pt x="32617" y="17894"/>
                    <a:pt x="31549" y="18261"/>
                  </a:cubicBezTo>
                  <a:cubicBezTo>
                    <a:pt x="31382" y="18294"/>
                    <a:pt x="31182" y="18361"/>
                    <a:pt x="31016" y="18394"/>
                  </a:cubicBezTo>
                  <a:cubicBezTo>
                    <a:pt x="30849" y="18461"/>
                    <a:pt x="30649" y="18494"/>
                    <a:pt x="30515" y="18561"/>
                  </a:cubicBezTo>
                  <a:cubicBezTo>
                    <a:pt x="30415" y="18628"/>
                    <a:pt x="30348" y="18695"/>
                    <a:pt x="30282" y="18728"/>
                  </a:cubicBezTo>
                  <a:cubicBezTo>
                    <a:pt x="29915" y="18995"/>
                    <a:pt x="29581" y="19262"/>
                    <a:pt x="29214" y="19529"/>
                  </a:cubicBezTo>
                  <a:cubicBezTo>
                    <a:pt x="28847" y="19795"/>
                    <a:pt x="28480" y="20096"/>
                    <a:pt x="28113" y="20362"/>
                  </a:cubicBezTo>
                  <a:cubicBezTo>
                    <a:pt x="27380" y="20896"/>
                    <a:pt x="26679" y="21430"/>
                    <a:pt x="25945" y="21964"/>
                  </a:cubicBezTo>
                  <a:cubicBezTo>
                    <a:pt x="25745" y="22130"/>
                    <a:pt x="25545" y="22331"/>
                    <a:pt x="25311" y="22431"/>
                  </a:cubicBezTo>
                  <a:cubicBezTo>
                    <a:pt x="25145" y="22531"/>
                    <a:pt x="24778" y="22531"/>
                    <a:pt x="24578" y="22531"/>
                  </a:cubicBezTo>
                  <a:cubicBezTo>
                    <a:pt x="24077" y="22597"/>
                    <a:pt x="23610" y="22664"/>
                    <a:pt x="23143" y="22697"/>
                  </a:cubicBezTo>
                  <a:cubicBezTo>
                    <a:pt x="22676" y="22764"/>
                    <a:pt x="22209" y="22764"/>
                    <a:pt x="21742" y="22831"/>
                  </a:cubicBezTo>
                  <a:cubicBezTo>
                    <a:pt x="21642" y="22864"/>
                    <a:pt x="21609" y="22898"/>
                    <a:pt x="21575" y="22998"/>
                  </a:cubicBezTo>
                  <a:cubicBezTo>
                    <a:pt x="21442" y="23698"/>
                    <a:pt x="21108" y="24299"/>
                    <a:pt x="20508" y="24666"/>
                  </a:cubicBezTo>
                  <a:cubicBezTo>
                    <a:pt x="19841" y="25099"/>
                    <a:pt x="19040" y="25199"/>
                    <a:pt x="18273" y="25233"/>
                  </a:cubicBezTo>
                  <a:cubicBezTo>
                    <a:pt x="17726" y="25272"/>
                    <a:pt x="17167" y="25288"/>
                    <a:pt x="16604" y="25288"/>
                  </a:cubicBezTo>
                  <a:cubicBezTo>
                    <a:pt x="16206" y="25288"/>
                    <a:pt x="15805" y="25280"/>
                    <a:pt x="15404" y="25266"/>
                  </a:cubicBezTo>
                  <a:cubicBezTo>
                    <a:pt x="14637" y="25233"/>
                    <a:pt x="13803" y="25166"/>
                    <a:pt x="13103" y="24832"/>
                  </a:cubicBezTo>
                  <a:cubicBezTo>
                    <a:pt x="12336" y="24499"/>
                    <a:pt x="11902" y="23798"/>
                    <a:pt x="11768" y="22998"/>
                  </a:cubicBezTo>
                  <a:cubicBezTo>
                    <a:pt x="11768" y="22898"/>
                    <a:pt x="11668" y="22831"/>
                    <a:pt x="11535" y="22831"/>
                  </a:cubicBezTo>
                  <a:cubicBezTo>
                    <a:pt x="10968" y="22764"/>
                    <a:pt x="10401" y="22731"/>
                    <a:pt x="9867" y="22664"/>
                  </a:cubicBezTo>
                  <a:cubicBezTo>
                    <a:pt x="9567" y="22631"/>
                    <a:pt x="9300" y="22597"/>
                    <a:pt x="9033" y="22564"/>
                  </a:cubicBezTo>
                  <a:cubicBezTo>
                    <a:pt x="8766" y="22531"/>
                    <a:pt x="8466" y="22531"/>
                    <a:pt x="8199" y="22464"/>
                  </a:cubicBezTo>
                  <a:cubicBezTo>
                    <a:pt x="8199" y="22464"/>
                    <a:pt x="8199" y="22479"/>
                    <a:pt x="8189" y="22479"/>
                  </a:cubicBezTo>
                  <a:cubicBezTo>
                    <a:pt x="8184" y="22479"/>
                    <a:pt x="8177" y="22475"/>
                    <a:pt x="8166" y="22464"/>
                  </a:cubicBezTo>
                  <a:cubicBezTo>
                    <a:pt x="8166" y="22464"/>
                    <a:pt x="8133" y="22431"/>
                    <a:pt x="8099" y="22397"/>
                  </a:cubicBezTo>
                  <a:cubicBezTo>
                    <a:pt x="7999" y="22331"/>
                    <a:pt x="7899" y="22264"/>
                    <a:pt x="7799" y="22197"/>
                  </a:cubicBezTo>
                  <a:lnTo>
                    <a:pt x="5464" y="20496"/>
                  </a:lnTo>
                  <a:cubicBezTo>
                    <a:pt x="4763" y="19962"/>
                    <a:pt x="4030" y="19462"/>
                    <a:pt x="3329" y="18928"/>
                  </a:cubicBezTo>
                  <a:cubicBezTo>
                    <a:pt x="3262" y="18895"/>
                    <a:pt x="3196" y="18828"/>
                    <a:pt x="3129" y="18795"/>
                  </a:cubicBezTo>
                  <a:cubicBezTo>
                    <a:pt x="2929" y="18661"/>
                    <a:pt x="2629" y="18661"/>
                    <a:pt x="2395" y="18561"/>
                  </a:cubicBezTo>
                  <a:cubicBezTo>
                    <a:pt x="1761" y="18394"/>
                    <a:pt x="1128" y="17994"/>
                    <a:pt x="961" y="17327"/>
                  </a:cubicBezTo>
                  <a:cubicBezTo>
                    <a:pt x="894" y="17060"/>
                    <a:pt x="894" y="16827"/>
                    <a:pt x="894" y="16560"/>
                  </a:cubicBezTo>
                  <a:cubicBezTo>
                    <a:pt x="894" y="16460"/>
                    <a:pt x="894" y="16360"/>
                    <a:pt x="894" y="16260"/>
                  </a:cubicBezTo>
                  <a:cubicBezTo>
                    <a:pt x="861" y="16059"/>
                    <a:pt x="727" y="15893"/>
                    <a:pt x="661" y="15726"/>
                  </a:cubicBezTo>
                  <a:cubicBezTo>
                    <a:pt x="560" y="15526"/>
                    <a:pt x="527" y="15292"/>
                    <a:pt x="560" y="15059"/>
                  </a:cubicBezTo>
                  <a:cubicBezTo>
                    <a:pt x="594" y="14959"/>
                    <a:pt x="627" y="14858"/>
                    <a:pt x="661" y="14758"/>
                  </a:cubicBezTo>
                  <a:cubicBezTo>
                    <a:pt x="694" y="14658"/>
                    <a:pt x="827" y="14525"/>
                    <a:pt x="861" y="14425"/>
                  </a:cubicBezTo>
                  <a:cubicBezTo>
                    <a:pt x="894" y="14325"/>
                    <a:pt x="894" y="14158"/>
                    <a:pt x="894" y="14058"/>
                  </a:cubicBezTo>
                  <a:lnTo>
                    <a:pt x="894" y="12557"/>
                  </a:lnTo>
                  <a:cubicBezTo>
                    <a:pt x="894" y="12457"/>
                    <a:pt x="927" y="12290"/>
                    <a:pt x="894" y="12190"/>
                  </a:cubicBezTo>
                  <a:cubicBezTo>
                    <a:pt x="827" y="12023"/>
                    <a:pt x="627" y="11890"/>
                    <a:pt x="560" y="11723"/>
                  </a:cubicBezTo>
                  <a:cubicBezTo>
                    <a:pt x="494" y="11489"/>
                    <a:pt x="494" y="11256"/>
                    <a:pt x="560" y="11022"/>
                  </a:cubicBezTo>
                  <a:cubicBezTo>
                    <a:pt x="627" y="10789"/>
                    <a:pt x="894" y="10555"/>
                    <a:pt x="894" y="10322"/>
                  </a:cubicBezTo>
                  <a:cubicBezTo>
                    <a:pt x="894" y="10122"/>
                    <a:pt x="894" y="9955"/>
                    <a:pt x="894" y="9755"/>
                  </a:cubicBezTo>
                  <a:lnTo>
                    <a:pt x="894" y="8287"/>
                  </a:lnTo>
                  <a:cubicBezTo>
                    <a:pt x="894" y="8154"/>
                    <a:pt x="894" y="8020"/>
                    <a:pt x="827" y="7920"/>
                  </a:cubicBezTo>
                  <a:cubicBezTo>
                    <a:pt x="727" y="7653"/>
                    <a:pt x="594" y="7487"/>
                    <a:pt x="560" y="7220"/>
                  </a:cubicBezTo>
                  <a:cubicBezTo>
                    <a:pt x="527" y="6953"/>
                    <a:pt x="594" y="6686"/>
                    <a:pt x="727" y="6452"/>
                  </a:cubicBezTo>
                  <a:cubicBezTo>
                    <a:pt x="794" y="6319"/>
                    <a:pt x="894" y="6252"/>
                    <a:pt x="894" y="6086"/>
                  </a:cubicBezTo>
                  <a:cubicBezTo>
                    <a:pt x="894" y="5952"/>
                    <a:pt x="894" y="5852"/>
                    <a:pt x="894" y="5752"/>
                  </a:cubicBezTo>
                  <a:lnTo>
                    <a:pt x="894" y="381"/>
                  </a:lnTo>
                  <a:lnTo>
                    <a:pt x="894" y="248"/>
                  </a:lnTo>
                  <a:cubicBezTo>
                    <a:pt x="894" y="106"/>
                    <a:pt x="745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30;p31"/>
            <p:cNvSpPr/>
            <p:nvPr/>
          </p:nvSpPr>
          <p:spPr>
            <a:xfrm rot="-1799831" flipH="1">
              <a:off x="7550294" y="4191710"/>
              <a:ext cx="513014" cy="67946"/>
            </a:xfrm>
            <a:custGeom>
              <a:avLst/>
              <a:gdLst/>
              <a:ahLst/>
              <a:cxnLst/>
              <a:rect l="l" t="t" r="r" b="b"/>
              <a:pathLst>
                <a:path w="19427" h="2573" extrusionOk="0">
                  <a:moveTo>
                    <a:pt x="19131" y="0"/>
                  </a:moveTo>
                  <a:cubicBezTo>
                    <a:pt x="19122" y="0"/>
                    <a:pt x="19113" y="1"/>
                    <a:pt x="19104" y="2"/>
                  </a:cubicBezTo>
                  <a:cubicBezTo>
                    <a:pt x="14200" y="736"/>
                    <a:pt x="9330" y="1337"/>
                    <a:pt x="4393" y="1804"/>
                  </a:cubicBezTo>
                  <a:cubicBezTo>
                    <a:pt x="3025" y="1970"/>
                    <a:pt x="1624" y="2070"/>
                    <a:pt x="223" y="2204"/>
                  </a:cubicBezTo>
                  <a:cubicBezTo>
                    <a:pt x="0" y="2236"/>
                    <a:pt x="82" y="2573"/>
                    <a:pt x="294" y="2573"/>
                  </a:cubicBezTo>
                  <a:cubicBezTo>
                    <a:pt x="304" y="2573"/>
                    <a:pt x="313" y="2572"/>
                    <a:pt x="324" y="2571"/>
                  </a:cubicBezTo>
                  <a:cubicBezTo>
                    <a:pt x="5227" y="2170"/>
                    <a:pt x="10131" y="1637"/>
                    <a:pt x="15034" y="970"/>
                  </a:cubicBezTo>
                  <a:cubicBezTo>
                    <a:pt x="16402" y="803"/>
                    <a:pt x="17769" y="603"/>
                    <a:pt x="19170" y="403"/>
                  </a:cubicBezTo>
                  <a:cubicBezTo>
                    <a:pt x="19427" y="371"/>
                    <a:pt x="19345" y="0"/>
                    <a:pt x="1913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31"/>
            <p:cNvSpPr/>
            <p:nvPr/>
          </p:nvSpPr>
          <p:spPr>
            <a:xfrm rot="-1799831" flipH="1">
              <a:off x="8038442" y="4451669"/>
              <a:ext cx="285119" cy="15184"/>
            </a:xfrm>
            <a:custGeom>
              <a:avLst/>
              <a:gdLst/>
              <a:ahLst/>
              <a:cxnLst/>
              <a:rect l="l" t="t" r="r" b="b"/>
              <a:pathLst>
                <a:path w="10797" h="575" extrusionOk="0">
                  <a:moveTo>
                    <a:pt x="223" y="1"/>
                  </a:moveTo>
                  <a:cubicBezTo>
                    <a:pt x="1" y="1"/>
                    <a:pt x="131" y="338"/>
                    <a:pt x="323" y="370"/>
                  </a:cubicBezTo>
                  <a:cubicBezTo>
                    <a:pt x="2081" y="508"/>
                    <a:pt x="3839" y="574"/>
                    <a:pt x="5597" y="574"/>
                  </a:cubicBezTo>
                  <a:cubicBezTo>
                    <a:pt x="7241" y="574"/>
                    <a:pt x="8886" y="516"/>
                    <a:pt x="10530" y="403"/>
                  </a:cubicBezTo>
                  <a:cubicBezTo>
                    <a:pt x="10797" y="370"/>
                    <a:pt x="10697" y="3"/>
                    <a:pt x="10463" y="3"/>
                  </a:cubicBezTo>
                  <a:cubicBezTo>
                    <a:pt x="8762" y="120"/>
                    <a:pt x="7061" y="178"/>
                    <a:pt x="5360" y="178"/>
                  </a:cubicBezTo>
                  <a:cubicBezTo>
                    <a:pt x="3658" y="178"/>
                    <a:pt x="1957" y="120"/>
                    <a:pt x="256" y="3"/>
                  </a:cubicBezTo>
                  <a:cubicBezTo>
                    <a:pt x="244" y="1"/>
                    <a:pt x="234" y="1"/>
                    <a:pt x="22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31"/>
            <p:cNvSpPr/>
            <p:nvPr/>
          </p:nvSpPr>
          <p:spPr>
            <a:xfrm rot="-1799831" flipH="1">
              <a:off x="7776941" y="4430469"/>
              <a:ext cx="438202" cy="45922"/>
            </a:xfrm>
            <a:custGeom>
              <a:avLst/>
              <a:gdLst/>
              <a:ahLst/>
              <a:cxnLst/>
              <a:rect l="l" t="t" r="r" b="b"/>
              <a:pathLst>
                <a:path w="16594" h="1739" extrusionOk="0">
                  <a:moveTo>
                    <a:pt x="16269" y="0"/>
                  </a:moveTo>
                  <a:cubicBezTo>
                    <a:pt x="16251" y="0"/>
                    <a:pt x="16232" y="3"/>
                    <a:pt x="16213" y="8"/>
                  </a:cubicBezTo>
                  <a:cubicBezTo>
                    <a:pt x="12243" y="942"/>
                    <a:pt x="8140" y="1276"/>
                    <a:pt x="4071" y="1342"/>
                  </a:cubicBezTo>
                  <a:cubicBezTo>
                    <a:pt x="3699" y="1352"/>
                    <a:pt x="3328" y="1356"/>
                    <a:pt x="2957" y="1356"/>
                  </a:cubicBezTo>
                  <a:cubicBezTo>
                    <a:pt x="2060" y="1356"/>
                    <a:pt x="1164" y="1333"/>
                    <a:pt x="268" y="1309"/>
                  </a:cubicBezTo>
                  <a:cubicBezTo>
                    <a:pt x="1" y="1309"/>
                    <a:pt x="134" y="1709"/>
                    <a:pt x="335" y="1709"/>
                  </a:cubicBezTo>
                  <a:cubicBezTo>
                    <a:pt x="1149" y="1728"/>
                    <a:pt x="1967" y="1739"/>
                    <a:pt x="2785" y="1739"/>
                  </a:cubicBezTo>
                  <a:cubicBezTo>
                    <a:pt x="6255" y="1739"/>
                    <a:pt x="9743" y="1549"/>
                    <a:pt x="13144" y="1009"/>
                  </a:cubicBezTo>
                  <a:cubicBezTo>
                    <a:pt x="14244" y="809"/>
                    <a:pt x="15312" y="609"/>
                    <a:pt x="16379" y="375"/>
                  </a:cubicBezTo>
                  <a:cubicBezTo>
                    <a:pt x="16594" y="314"/>
                    <a:pt x="16471" y="0"/>
                    <a:pt x="162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33;p31"/>
            <p:cNvSpPr/>
            <p:nvPr/>
          </p:nvSpPr>
          <p:spPr>
            <a:xfrm rot="-1799831" flipH="1">
              <a:off x="7576044" y="4231700"/>
              <a:ext cx="524501" cy="70613"/>
            </a:xfrm>
            <a:custGeom>
              <a:avLst/>
              <a:gdLst/>
              <a:ahLst/>
              <a:cxnLst/>
              <a:rect l="l" t="t" r="r" b="b"/>
              <a:pathLst>
                <a:path w="19862" h="2674" extrusionOk="0">
                  <a:moveTo>
                    <a:pt x="19597" y="0"/>
                  </a:moveTo>
                  <a:cubicBezTo>
                    <a:pt x="19589" y="0"/>
                    <a:pt x="19580" y="1"/>
                    <a:pt x="19572" y="3"/>
                  </a:cubicBezTo>
                  <a:cubicBezTo>
                    <a:pt x="14568" y="770"/>
                    <a:pt x="9531" y="1404"/>
                    <a:pt x="4494" y="1904"/>
                  </a:cubicBezTo>
                  <a:cubicBezTo>
                    <a:pt x="3093" y="2037"/>
                    <a:pt x="1659" y="2171"/>
                    <a:pt x="224" y="2304"/>
                  </a:cubicBezTo>
                  <a:cubicBezTo>
                    <a:pt x="0" y="2304"/>
                    <a:pt x="84" y="2673"/>
                    <a:pt x="297" y="2673"/>
                  </a:cubicBezTo>
                  <a:cubicBezTo>
                    <a:pt x="306" y="2673"/>
                    <a:pt x="315" y="2673"/>
                    <a:pt x="325" y="2671"/>
                  </a:cubicBezTo>
                  <a:cubicBezTo>
                    <a:pt x="5328" y="2271"/>
                    <a:pt x="10365" y="1704"/>
                    <a:pt x="15369" y="1003"/>
                  </a:cubicBezTo>
                  <a:cubicBezTo>
                    <a:pt x="16803" y="803"/>
                    <a:pt x="18204" y="603"/>
                    <a:pt x="19638" y="370"/>
                  </a:cubicBezTo>
                  <a:cubicBezTo>
                    <a:pt x="19862" y="338"/>
                    <a:pt x="19780" y="0"/>
                    <a:pt x="1959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34;p31"/>
            <p:cNvSpPr/>
            <p:nvPr/>
          </p:nvSpPr>
          <p:spPr>
            <a:xfrm rot="-1799831" flipH="1">
              <a:off x="7627422" y="4316066"/>
              <a:ext cx="549429" cy="73201"/>
            </a:xfrm>
            <a:custGeom>
              <a:avLst/>
              <a:gdLst/>
              <a:ahLst/>
              <a:cxnLst/>
              <a:rect l="l" t="t" r="r" b="b"/>
              <a:pathLst>
                <a:path w="20806" h="2772" extrusionOk="0">
                  <a:moveTo>
                    <a:pt x="20541" y="1"/>
                  </a:moveTo>
                  <a:cubicBezTo>
                    <a:pt x="20533" y="1"/>
                    <a:pt x="20524" y="2"/>
                    <a:pt x="20516" y="3"/>
                  </a:cubicBezTo>
                  <a:cubicBezTo>
                    <a:pt x="15279" y="837"/>
                    <a:pt x="10008" y="1504"/>
                    <a:pt x="4738" y="2005"/>
                  </a:cubicBezTo>
                  <a:cubicBezTo>
                    <a:pt x="3237" y="2138"/>
                    <a:pt x="1769" y="2238"/>
                    <a:pt x="268" y="2371"/>
                  </a:cubicBezTo>
                  <a:cubicBezTo>
                    <a:pt x="1" y="2405"/>
                    <a:pt x="101" y="2772"/>
                    <a:pt x="335" y="2772"/>
                  </a:cubicBezTo>
                  <a:cubicBezTo>
                    <a:pt x="5605" y="2338"/>
                    <a:pt x="10875" y="1771"/>
                    <a:pt x="16112" y="1037"/>
                  </a:cubicBezTo>
                  <a:cubicBezTo>
                    <a:pt x="17580" y="837"/>
                    <a:pt x="19081" y="637"/>
                    <a:pt x="20582" y="403"/>
                  </a:cubicBezTo>
                  <a:cubicBezTo>
                    <a:pt x="20806" y="340"/>
                    <a:pt x="20724" y="1"/>
                    <a:pt x="2054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31"/>
            <p:cNvSpPr/>
            <p:nvPr/>
          </p:nvSpPr>
          <p:spPr>
            <a:xfrm rot="-1799831" flipH="1">
              <a:off x="7519572" y="4131912"/>
              <a:ext cx="535909" cy="71484"/>
            </a:xfrm>
            <a:custGeom>
              <a:avLst/>
              <a:gdLst/>
              <a:ahLst/>
              <a:cxnLst/>
              <a:rect l="l" t="t" r="r" b="b"/>
              <a:pathLst>
                <a:path w="20294" h="2707" extrusionOk="0">
                  <a:moveTo>
                    <a:pt x="20029" y="0"/>
                  </a:moveTo>
                  <a:cubicBezTo>
                    <a:pt x="20021" y="0"/>
                    <a:pt x="20012" y="1"/>
                    <a:pt x="20004" y="2"/>
                  </a:cubicBezTo>
                  <a:cubicBezTo>
                    <a:pt x="14867" y="803"/>
                    <a:pt x="9696" y="1470"/>
                    <a:pt x="4559" y="1937"/>
                  </a:cubicBezTo>
                  <a:cubicBezTo>
                    <a:pt x="3125" y="2104"/>
                    <a:pt x="1691" y="2204"/>
                    <a:pt x="256" y="2337"/>
                  </a:cubicBezTo>
                  <a:cubicBezTo>
                    <a:pt x="1" y="2369"/>
                    <a:pt x="81" y="2706"/>
                    <a:pt x="293" y="2706"/>
                  </a:cubicBezTo>
                  <a:cubicBezTo>
                    <a:pt x="303" y="2706"/>
                    <a:pt x="313" y="2706"/>
                    <a:pt x="323" y="2704"/>
                  </a:cubicBezTo>
                  <a:cubicBezTo>
                    <a:pt x="5460" y="2304"/>
                    <a:pt x="10597" y="1737"/>
                    <a:pt x="15701" y="1036"/>
                  </a:cubicBezTo>
                  <a:cubicBezTo>
                    <a:pt x="17168" y="836"/>
                    <a:pt x="18603" y="603"/>
                    <a:pt x="20070" y="403"/>
                  </a:cubicBezTo>
                  <a:cubicBezTo>
                    <a:pt x="20294" y="339"/>
                    <a:pt x="20212" y="0"/>
                    <a:pt x="200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36;p31"/>
            <p:cNvSpPr/>
            <p:nvPr/>
          </p:nvSpPr>
          <p:spPr>
            <a:xfrm rot="-1799831" flipH="1">
              <a:off x="8067624" y="4155629"/>
              <a:ext cx="31742" cy="11646"/>
            </a:xfrm>
            <a:custGeom>
              <a:avLst/>
              <a:gdLst/>
              <a:ahLst/>
              <a:cxnLst/>
              <a:rect l="l" t="t" r="r" b="b"/>
              <a:pathLst>
                <a:path w="1202" h="441" extrusionOk="0">
                  <a:moveTo>
                    <a:pt x="986" y="1"/>
                  </a:moveTo>
                  <a:cubicBezTo>
                    <a:pt x="970" y="1"/>
                    <a:pt x="952" y="3"/>
                    <a:pt x="934" y="7"/>
                  </a:cubicBezTo>
                  <a:cubicBezTo>
                    <a:pt x="701" y="7"/>
                    <a:pt x="434" y="41"/>
                    <a:pt x="201" y="74"/>
                  </a:cubicBezTo>
                  <a:cubicBezTo>
                    <a:pt x="101" y="74"/>
                    <a:pt x="0" y="141"/>
                    <a:pt x="34" y="241"/>
                  </a:cubicBezTo>
                  <a:cubicBezTo>
                    <a:pt x="67" y="341"/>
                    <a:pt x="134" y="441"/>
                    <a:pt x="267" y="441"/>
                  </a:cubicBezTo>
                  <a:cubicBezTo>
                    <a:pt x="501" y="408"/>
                    <a:pt x="768" y="408"/>
                    <a:pt x="1035" y="374"/>
                  </a:cubicBezTo>
                  <a:cubicBezTo>
                    <a:pt x="1135" y="374"/>
                    <a:pt x="1201" y="274"/>
                    <a:pt x="1168" y="174"/>
                  </a:cubicBezTo>
                  <a:cubicBezTo>
                    <a:pt x="1168" y="87"/>
                    <a:pt x="1093" y="1"/>
                    <a:pt x="9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37;p31"/>
            <p:cNvSpPr/>
            <p:nvPr/>
          </p:nvSpPr>
          <p:spPr>
            <a:xfrm rot="-1799831" flipH="1">
              <a:off x="7601312" y="4273733"/>
              <a:ext cx="550274" cy="70560"/>
            </a:xfrm>
            <a:custGeom>
              <a:avLst/>
              <a:gdLst/>
              <a:ahLst/>
              <a:cxnLst/>
              <a:rect l="l" t="t" r="r" b="b"/>
              <a:pathLst>
                <a:path w="20838" h="2672" extrusionOk="0">
                  <a:moveTo>
                    <a:pt x="20541" y="1"/>
                  </a:moveTo>
                  <a:cubicBezTo>
                    <a:pt x="20533" y="1"/>
                    <a:pt x="20524" y="2"/>
                    <a:pt x="20516" y="3"/>
                  </a:cubicBezTo>
                  <a:cubicBezTo>
                    <a:pt x="15279" y="770"/>
                    <a:pt x="10008" y="1404"/>
                    <a:pt x="4738" y="1904"/>
                  </a:cubicBezTo>
                  <a:cubicBezTo>
                    <a:pt x="3270" y="2038"/>
                    <a:pt x="1769" y="2205"/>
                    <a:pt x="268" y="2271"/>
                  </a:cubicBezTo>
                  <a:cubicBezTo>
                    <a:pt x="1" y="2305"/>
                    <a:pt x="101" y="2672"/>
                    <a:pt x="335" y="2672"/>
                  </a:cubicBezTo>
                  <a:cubicBezTo>
                    <a:pt x="2970" y="2505"/>
                    <a:pt x="5605" y="2238"/>
                    <a:pt x="8207" y="1938"/>
                  </a:cubicBezTo>
                  <a:cubicBezTo>
                    <a:pt x="10842" y="1671"/>
                    <a:pt x="13477" y="1371"/>
                    <a:pt x="16079" y="1004"/>
                  </a:cubicBezTo>
                  <a:cubicBezTo>
                    <a:pt x="17580" y="804"/>
                    <a:pt x="19081" y="604"/>
                    <a:pt x="20582" y="370"/>
                  </a:cubicBezTo>
                  <a:cubicBezTo>
                    <a:pt x="20838" y="338"/>
                    <a:pt x="20727" y="1"/>
                    <a:pt x="2054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38;p31"/>
            <p:cNvSpPr/>
            <p:nvPr/>
          </p:nvSpPr>
          <p:spPr>
            <a:xfrm rot="-1799831" flipH="1">
              <a:off x="8151436" y="4252788"/>
              <a:ext cx="321535" cy="40614"/>
            </a:xfrm>
            <a:custGeom>
              <a:avLst/>
              <a:gdLst/>
              <a:ahLst/>
              <a:cxnLst/>
              <a:rect l="l" t="t" r="r" b="b"/>
              <a:pathLst>
                <a:path w="12176" h="1538" extrusionOk="0">
                  <a:moveTo>
                    <a:pt x="234" y="1"/>
                  </a:moveTo>
                  <a:cubicBezTo>
                    <a:pt x="0" y="1"/>
                    <a:pt x="10" y="338"/>
                    <a:pt x="234" y="370"/>
                  </a:cubicBezTo>
                  <a:cubicBezTo>
                    <a:pt x="3136" y="970"/>
                    <a:pt x="6104" y="1237"/>
                    <a:pt x="9040" y="1404"/>
                  </a:cubicBezTo>
                  <a:cubicBezTo>
                    <a:pt x="9974" y="1471"/>
                    <a:pt x="10941" y="1504"/>
                    <a:pt x="11909" y="1537"/>
                  </a:cubicBezTo>
                  <a:cubicBezTo>
                    <a:pt x="12175" y="1537"/>
                    <a:pt x="12075" y="1170"/>
                    <a:pt x="11842" y="1137"/>
                  </a:cubicBezTo>
                  <a:cubicBezTo>
                    <a:pt x="9674" y="1070"/>
                    <a:pt x="7505" y="937"/>
                    <a:pt x="5337" y="737"/>
                  </a:cubicBezTo>
                  <a:cubicBezTo>
                    <a:pt x="3636" y="570"/>
                    <a:pt x="1935" y="370"/>
                    <a:pt x="267" y="3"/>
                  </a:cubicBezTo>
                  <a:cubicBezTo>
                    <a:pt x="255" y="1"/>
                    <a:pt x="24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39;p31"/>
            <p:cNvSpPr/>
            <p:nvPr/>
          </p:nvSpPr>
          <p:spPr>
            <a:xfrm rot="-1799831" flipH="1">
              <a:off x="8001624" y="3968758"/>
              <a:ext cx="372369" cy="29127"/>
            </a:xfrm>
            <a:custGeom>
              <a:avLst/>
              <a:gdLst/>
              <a:ahLst/>
              <a:cxnLst/>
              <a:rect l="l" t="t" r="r" b="b"/>
              <a:pathLst>
                <a:path w="14101" h="1103" extrusionOk="0">
                  <a:moveTo>
                    <a:pt x="13805" y="0"/>
                  </a:moveTo>
                  <a:cubicBezTo>
                    <a:pt x="13796" y="0"/>
                    <a:pt x="13787" y="1"/>
                    <a:pt x="13777" y="2"/>
                  </a:cubicBezTo>
                  <a:cubicBezTo>
                    <a:pt x="10275" y="269"/>
                    <a:pt x="6772" y="503"/>
                    <a:pt x="3270" y="636"/>
                  </a:cubicBezTo>
                  <a:cubicBezTo>
                    <a:pt x="2269" y="669"/>
                    <a:pt x="1268" y="703"/>
                    <a:pt x="268" y="736"/>
                  </a:cubicBezTo>
                  <a:cubicBezTo>
                    <a:pt x="1" y="736"/>
                    <a:pt x="101" y="1103"/>
                    <a:pt x="334" y="1103"/>
                  </a:cubicBezTo>
                  <a:cubicBezTo>
                    <a:pt x="3837" y="1003"/>
                    <a:pt x="7373" y="836"/>
                    <a:pt x="10875" y="603"/>
                  </a:cubicBezTo>
                  <a:cubicBezTo>
                    <a:pt x="11876" y="536"/>
                    <a:pt x="12843" y="469"/>
                    <a:pt x="13844" y="369"/>
                  </a:cubicBezTo>
                  <a:cubicBezTo>
                    <a:pt x="14100" y="369"/>
                    <a:pt x="14018" y="0"/>
                    <a:pt x="138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40;p31"/>
            <p:cNvSpPr/>
            <p:nvPr/>
          </p:nvSpPr>
          <p:spPr>
            <a:xfrm rot="-1799831" flipH="1">
              <a:off x="7882289" y="3940813"/>
              <a:ext cx="471000" cy="39717"/>
            </a:xfrm>
            <a:custGeom>
              <a:avLst/>
              <a:gdLst/>
              <a:ahLst/>
              <a:cxnLst/>
              <a:rect l="l" t="t" r="r" b="b"/>
              <a:pathLst>
                <a:path w="17836" h="1504" extrusionOk="0">
                  <a:moveTo>
                    <a:pt x="17543" y="1"/>
                  </a:moveTo>
                  <a:cubicBezTo>
                    <a:pt x="17533" y="1"/>
                    <a:pt x="17523" y="2"/>
                    <a:pt x="17513" y="3"/>
                  </a:cubicBezTo>
                  <a:cubicBezTo>
                    <a:pt x="13043" y="403"/>
                    <a:pt x="8573" y="737"/>
                    <a:pt x="4070" y="937"/>
                  </a:cubicBezTo>
                  <a:cubicBezTo>
                    <a:pt x="2803" y="1004"/>
                    <a:pt x="1535" y="1070"/>
                    <a:pt x="268" y="1104"/>
                  </a:cubicBezTo>
                  <a:cubicBezTo>
                    <a:pt x="1" y="1137"/>
                    <a:pt x="101" y="1504"/>
                    <a:pt x="334" y="1504"/>
                  </a:cubicBezTo>
                  <a:cubicBezTo>
                    <a:pt x="4837" y="1337"/>
                    <a:pt x="9341" y="1070"/>
                    <a:pt x="13844" y="703"/>
                  </a:cubicBezTo>
                  <a:cubicBezTo>
                    <a:pt x="15078" y="603"/>
                    <a:pt x="16312" y="503"/>
                    <a:pt x="17580" y="370"/>
                  </a:cubicBezTo>
                  <a:cubicBezTo>
                    <a:pt x="17835" y="338"/>
                    <a:pt x="17755" y="1"/>
                    <a:pt x="175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41;p31"/>
            <p:cNvSpPr/>
            <p:nvPr/>
          </p:nvSpPr>
          <p:spPr>
            <a:xfrm rot="-1799831" flipH="1">
              <a:off x="8010214" y="4024657"/>
              <a:ext cx="395000" cy="32719"/>
            </a:xfrm>
            <a:custGeom>
              <a:avLst/>
              <a:gdLst/>
              <a:ahLst/>
              <a:cxnLst/>
              <a:rect l="l" t="t" r="r" b="b"/>
              <a:pathLst>
                <a:path w="14958" h="1239" extrusionOk="0">
                  <a:moveTo>
                    <a:pt x="14661" y="1"/>
                  </a:moveTo>
                  <a:cubicBezTo>
                    <a:pt x="14652" y="1"/>
                    <a:pt x="14643" y="2"/>
                    <a:pt x="14633" y="3"/>
                  </a:cubicBezTo>
                  <a:cubicBezTo>
                    <a:pt x="10931" y="303"/>
                    <a:pt x="7195" y="537"/>
                    <a:pt x="3459" y="737"/>
                  </a:cubicBezTo>
                  <a:cubicBezTo>
                    <a:pt x="2391" y="770"/>
                    <a:pt x="1324" y="837"/>
                    <a:pt x="257" y="870"/>
                  </a:cubicBezTo>
                  <a:cubicBezTo>
                    <a:pt x="0" y="870"/>
                    <a:pt x="82" y="1239"/>
                    <a:pt x="296" y="1239"/>
                  </a:cubicBezTo>
                  <a:cubicBezTo>
                    <a:pt x="305" y="1239"/>
                    <a:pt x="314" y="1238"/>
                    <a:pt x="323" y="1237"/>
                  </a:cubicBezTo>
                  <a:cubicBezTo>
                    <a:pt x="4093" y="1104"/>
                    <a:pt x="7829" y="903"/>
                    <a:pt x="11598" y="637"/>
                  </a:cubicBezTo>
                  <a:cubicBezTo>
                    <a:pt x="12632" y="570"/>
                    <a:pt x="13666" y="470"/>
                    <a:pt x="14734" y="370"/>
                  </a:cubicBezTo>
                  <a:cubicBezTo>
                    <a:pt x="14958" y="370"/>
                    <a:pt x="14874" y="1"/>
                    <a:pt x="146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31"/>
            <p:cNvSpPr/>
            <p:nvPr/>
          </p:nvSpPr>
          <p:spPr>
            <a:xfrm rot="-1799831" flipH="1">
              <a:off x="8065528" y="4063551"/>
              <a:ext cx="363839" cy="29101"/>
            </a:xfrm>
            <a:custGeom>
              <a:avLst/>
              <a:gdLst/>
              <a:ahLst/>
              <a:cxnLst/>
              <a:rect l="l" t="t" r="r" b="b"/>
              <a:pathLst>
                <a:path w="13778" h="1102" extrusionOk="0">
                  <a:moveTo>
                    <a:pt x="13444" y="1"/>
                  </a:moveTo>
                  <a:cubicBezTo>
                    <a:pt x="9040" y="368"/>
                    <a:pt x="4671" y="601"/>
                    <a:pt x="268" y="701"/>
                  </a:cubicBezTo>
                  <a:cubicBezTo>
                    <a:pt x="1" y="734"/>
                    <a:pt x="101" y="1101"/>
                    <a:pt x="334" y="1101"/>
                  </a:cubicBezTo>
                  <a:cubicBezTo>
                    <a:pt x="4737" y="968"/>
                    <a:pt x="9107" y="734"/>
                    <a:pt x="13510" y="401"/>
                  </a:cubicBezTo>
                  <a:cubicBezTo>
                    <a:pt x="13777" y="368"/>
                    <a:pt x="13644" y="1"/>
                    <a:pt x="13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43;p31"/>
            <p:cNvSpPr/>
            <p:nvPr/>
          </p:nvSpPr>
          <p:spPr>
            <a:xfrm rot="-1799831" flipH="1">
              <a:off x="8096945" y="4108872"/>
              <a:ext cx="359429" cy="30844"/>
            </a:xfrm>
            <a:custGeom>
              <a:avLst/>
              <a:gdLst/>
              <a:ahLst/>
              <a:cxnLst/>
              <a:rect l="l" t="t" r="r" b="b"/>
              <a:pathLst>
                <a:path w="13611" h="1168" extrusionOk="0">
                  <a:moveTo>
                    <a:pt x="13277" y="0"/>
                  </a:moveTo>
                  <a:cubicBezTo>
                    <a:pt x="8940" y="367"/>
                    <a:pt x="4604" y="601"/>
                    <a:pt x="268" y="768"/>
                  </a:cubicBezTo>
                  <a:cubicBezTo>
                    <a:pt x="1" y="801"/>
                    <a:pt x="101" y="1168"/>
                    <a:pt x="334" y="1168"/>
                  </a:cubicBezTo>
                  <a:cubicBezTo>
                    <a:pt x="4671" y="1001"/>
                    <a:pt x="9007" y="734"/>
                    <a:pt x="13344" y="401"/>
                  </a:cubicBezTo>
                  <a:cubicBezTo>
                    <a:pt x="13610" y="367"/>
                    <a:pt x="13510" y="0"/>
                    <a:pt x="132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44;p31"/>
            <p:cNvSpPr/>
            <p:nvPr/>
          </p:nvSpPr>
          <p:spPr>
            <a:xfrm rot="-1799831" flipH="1">
              <a:off x="8122268" y="4154057"/>
              <a:ext cx="359429" cy="28203"/>
            </a:xfrm>
            <a:custGeom>
              <a:avLst/>
              <a:gdLst/>
              <a:ahLst/>
              <a:cxnLst/>
              <a:rect l="l" t="t" r="r" b="b"/>
              <a:pathLst>
                <a:path w="13611" h="1068" extrusionOk="0">
                  <a:moveTo>
                    <a:pt x="13277" y="0"/>
                  </a:moveTo>
                  <a:cubicBezTo>
                    <a:pt x="8940" y="334"/>
                    <a:pt x="4604" y="568"/>
                    <a:pt x="268" y="701"/>
                  </a:cubicBezTo>
                  <a:cubicBezTo>
                    <a:pt x="1" y="701"/>
                    <a:pt x="101" y="1068"/>
                    <a:pt x="334" y="1068"/>
                  </a:cubicBezTo>
                  <a:cubicBezTo>
                    <a:pt x="4671" y="968"/>
                    <a:pt x="9007" y="734"/>
                    <a:pt x="13344" y="401"/>
                  </a:cubicBezTo>
                  <a:cubicBezTo>
                    <a:pt x="13610" y="367"/>
                    <a:pt x="13510" y="0"/>
                    <a:pt x="132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45;p31"/>
            <p:cNvSpPr/>
            <p:nvPr/>
          </p:nvSpPr>
          <p:spPr>
            <a:xfrm rot="-1799831" flipH="1">
              <a:off x="7778559" y="2576665"/>
              <a:ext cx="429884" cy="436934"/>
            </a:xfrm>
            <a:custGeom>
              <a:avLst/>
              <a:gdLst/>
              <a:ahLst/>
              <a:cxnLst/>
              <a:rect l="l" t="t" r="r" b="b"/>
              <a:pathLst>
                <a:path w="16279" h="16546" extrusionOk="0">
                  <a:moveTo>
                    <a:pt x="0" y="1"/>
                  </a:moveTo>
                  <a:cubicBezTo>
                    <a:pt x="24" y="43"/>
                    <a:pt x="51" y="84"/>
                    <a:pt x="83" y="125"/>
                  </a:cubicBezTo>
                  <a:lnTo>
                    <a:pt x="83" y="125"/>
                  </a:lnTo>
                  <a:cubicBezTo>
                    <a:pt x="56" y="84"/>
                    <a:pt x="28" y="42"/>
                    <a:pt x="0" y="1"/>
                  </a:cubicBezTo>
                  <a:close/>
                  <a:moveTo>
                    <a:pt x="83" y="125"/>
                  </a:moveTo>
                  <a:cubicBezTo>
                    <a:pt x="3518" y="5279"/>
                    <a:pt x="6560" y="9908"/>
                    <a:pt x="9207" y="14011"/>
                  </a:cubicBezTo>
                  <a:lnTo>
                    <a:pt x="9240" y="13978"/>
                  </a:lnTo>
                  <a:cubicBezTo>
                    <a:pt x="9774" y="14978"/>
                    <a:pt x="12109" y="15812"/>
                    <a:pt x="16279" y="16546"/>
                  </a:cubicBezTo>
                  <a:cubicBezTo>
                    <a:pt x="15745" y="14945"/>
                    <a:pt x="15278" y="13210"/>
                    <a:pt x="14911" y="11409"/>
                  </a:cubicBezTo>
                  <a:cubicBezTo>
                    <a:pt x="14311" y="8607"/>
                    <a:pt x="13810" y="5838"/>
                    <a:pt x="13343" y="3103"/>
                  </a:cubicBezTo>
                  <a:cubicBezTo>
                    <a:pt x="12176" y="2970"/>
                    <a:pt x="11042" y="2836"/>
                    <a:pt x="9974" y="2703"/>
                  </a:cubicBezTo>
                  <a:cubicBezTo>
                    <a:pt x="4172" y="1998"/>
                    <a:pt x="865" y="1138"/>
                    <a:pt x="83" y="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31"/>
            <p:cNvSpPr/>
            <p:nvPr/>
          </p:nvSpPr>
          <p:spPr>
            <a:xfrm rot="-1799831" flipH="1">
              <a:off x="6379082" y="2824076"/>
              <a:ext cx="1809319" cy="231697"/>
            </a:xfrm>
            <a:custGeom>
              <a:avLst/>
              <a:gdLst/>
              <a:ahLst/>
              <a:cxnLst/>
              <a:rect l="l" t="t" r="r" b="b"/>
              <a:pathLst>
                <a:path w="68516" h="8774" extrusionOk="0">
                  <a:moveTo>
                    <a:pt x="34291" y="0"/>
                  </a:moveTo>
                  <a:cubicBezTo>
                    <a:pt x="25952" y="0"/>
                    <a:pt x="18680" y="367"/>
                    <a:pt x="12443" y="1035"/>
                  </a:cubicBezTo>
                  <a:cubicBezTo>
                    <a:pt x="11642" y="1135"/>
                    <a:pt x="10875" y="1201"/>
                    <a:pt x="10108" y="1301"/>
                  </a:cubicBezTo>
                  <a:cubicBezTo>
                    <a:pt x="3403" y="2169"/>
                    <a:pt x="34" y="3203"/>
                    <a:pt x="0" y="4437"/>
                  </a:cubicBezTo>
                  <a:cubicBezTo>
                    <a:pt x="0" y="4570"/>
                    <a:pt x="34" y="4670"/>
                    <a:pt x="100" y="4804"/>
                  </a:cubicBezTo>
                  <a:cubicBezTo>
                    <a:pt x="734" y="5871"/>
                    <a:pt x="4037" y="6772"/>
                    <a:pt x="10074" y="7506"/>
                  </a:cubicBezTo>
                  <a:cubicBezTo>
                    <a:pt x="11142" y="7639"/>
                    <a:pt x="12276" y="7773"/>
                    <a:pt x="13443" y="7906"/>
                  </a:cubicBezTo>
                  <a:cubicBezTo>
                    <a:pt x="19448" y="8473"/>
                    <a:pt x="26419" y="8773"/>
                    <a:pt x="34325" y="8773"/>
                  </a:cubicBezTo>
                  <a:cubicBezTo>
                    <a:pt x="43732" y="8773"/>
                    <a:pt x="51804" y="8340"/>
                    <a:pt x="58509" y="7506"/>
                  </a:cubicBezTo>
                  <a:cubicBezTo>
                    <a:pt x="64513" y="6739"/>
                    <a:pt x="67815" y="5805"/>
                    <a:pt x="68416" y="4771"/>
                  </a:cubicBezTo>
                  <a:cubicBezTo>
                    <a:pt x="68483" y="4637"/>
                    <a:pt x="68516" y="4537"/>
                    <a:pt x="68516" y="4404"/>
                  </a:cubicBezTo>
                  <a:cubicBezTo>
                    <a:pt x="68516" y="3203"/>
                    <a:pt x="65180" y="2169"/>
                    <a:pt x="58509" y="1301"/>
                  </a:cubicBezTo>
                  <a:cubicBezTo>
                    <a:pt x="51804" y="434"/>
                    <a:pt x="43732" y="0"/>
                    <a:pt x="34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31"/>
            <p:cNvSpPr/>
            <p:nvPr/>
          </p:nvSpPr>
          <p:spPr>
            <a:xfrm rot="-1799831" flipH="1">
              <a:off x="6525550" y="3001687"/>
              <a:ext cx="1456967" cy="478315"/>
            </a:xfrm>
            <a:custGeom>
              <a:avLst/>
              <a:gdLst/>
              <a:ahLst/>
              <a:cxnLst/>
              <a:rect l="l" t="t" r="r" b="b"/>
              <a:pathLst>
                <a:path w="55173" h="18113" extrusionOk="0">
                  <a:moveTo>
                    <a:pt x="55039" y="0"/>
                  </a:moveTo>
                  <a:lnTo>
                    <a:pt x="55006" y="100"/>
                  </a:lnTo>
                  <a:cubicBezTo>
                    <a:pt x="54406" y="1101"/>
                    <a:pt x="51103" y="2035"/>
                    <a:pt x="45132" y="2769"/>
                  </a:cubicBezTo>
                  <a:cubicBezTo>
                    <a:pt x="38494" y="3636"/>
                    <a:pt x="30355" y="4036"/>
                    <a:pt x="20948" y="4036"/>
                  </a:cubicBezTo>
                  <a:cubicBezTo>
                    <a:pt x="13110" y="4036"/>
                    <a:pt x="6105" y="3769"/>
                    <a:pt x="100" y="3169"/>
                  </a:cubicBezTo>
                  <a:lnTo>
                    <a:pt x="0" y="3169"/>
                  </a:lnTo>
                  <a:lnTo>
                    <a:pt x="34" y="3269"/>
                  </a:lnTo>
                  <a:cubicBezTo>
                    <a:pt x="467" y="6004"/>
                    <a:pt x="1001" y="8806"/>
                    <a:pt x="1568" y="11575"/>
                  </a:cubicBezTo>
                  <a:cubicBezTo>
                    <a:pt x="1968" y="13376"/>
                    <a:pt x="2435" y="15111"/>
                    <a:pt x="2969" y="16745"/>
                  </a:cubicBezTo>
                  <a:lnTo>
                    <a:pt x="2969" y="16779"/>
                  </a:lnTo>
                  <a:cubicBezTo>
                    <a:pt x="2969" y="16779"/>
                    <a:pt x="3169" y="16812"/>
                    <a:pt x="3236" y="16845"/>
                  </a:cubicBezTo>
                  <a:cubicBezTo>
                    <a:pt x="8206" y="17679"/>
                    <a:pt x="14177" y="18113"/>
                    <a:pt x="20948" y="18113"/>
                  </a:cubicBezTo>
                  <a:cubicBezTo>
                    <a:pt x="27787" y="18113"/>
                    <a:pt x="33724" y="17679"/>
                    <a:pt x="38628" y="16845"/>
                  </a:cubicBezTo>
                  <a:cubicBezTo>
                    <a:pt x="43064" y="16112"/>
                    <a:pt x="45466" y="15211"/>
                    <a:pt x="45933" y="14110"/>
                  </a:cubicBezTo>
                  <a:lnTo>
                    <a:pt x="45966" y="14110"/>
                  </a:lnTo>
                  <a:lnTo>
                    <a:pt x="46000" y="14077"/>
                  </a:lnTo>
                  <a:cubicBezTo>
                    <a:pt x="48602" y="10007"/>
                    <a:pt x="51704" y="5337"/>
                    <a:pt x="55140" y="200"/>
                  </a:cubicBezTo>
                  <a:lnTo>
                    <a:pt x="55173" y="100"/>
                  </a:lnTo>
                  <a:lnTo>
                    <a:pt x="550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48;p31"/>
            <p:cNvSpPr/>
            <p:nvPr/>
          </p:nvSpPr>
          <p:spPr>
            <a:xfrm rot="-1799831" flipH="1">
              <a:off x="6463944" y="2790812"/>
              <a:ext cx="1834644" cy="609215"/>
            </a:xfrm>
            <a:custGeom>
              <a:avLst/>
              <a:gdLst/>
              <a:ahLst/>
              <a:cxnLst/>
              <a:rect l="l" t="t" r="r" b="b"/>
              <a:pathLst>
                <a:path w="69475" h="23070" extrusionOk="0">
                  <a:moveTo>
                    <a:pt x="35231" y="391"/>
                  </a:moveTo>
                  <a:cubicBezTo>
                    <a:pt x="37452" y="391"/>
                    <a:pt x="39674" y="418"/>
                    <a:pt x="41897" y="469"/>
                  </a:cubicBezTo>
                  <a:cubicBezTo>
                    <a:pt x="47001" y="603"/>
                    <a:pt x="52071" y="870"/>
                    <a:pt x="57141" y="1437"/>
                  </a:cubicBezTo>
                  <a:cubicBezTo>
                    <a:pt x="59576" y="1704"/>
                    <a:pt x="62011" y="2004"/>
                    <a:pt x="64380" y="2504"/>
                  </a:cubicBezTo>
                  <a:cubicBezTo>
                    <a:pt x="65280" y="2704"/>
                    <a:pt x="66181" y="2904"/>
                    <a:pt x="67015" y="3205"/>
                  </a:cubicBezTo>
                  <a:cubicBezTo>
                    <a:pt x="67549" y="3371"/>
                    <a:pt x="68116" y="3572"/>
                    <a:pt x="68583" y="3905"/>
                  </a:cubicBezTo>
                  <a:cubicBezTo>
                    <a:pt x="68883" y="4139"/>
                    <a:pt x="69183" y="4472"/>
                    <a:pt x="68950" y="4872"/>
                  </a:cubicBezTo>
                  <a:cubicBezTo>
                    <a:pt x="68750" y="5239"/>
                    <a:pt x="68316" y="5440"/>
                    <a:pt x="67949" y="5606"/>
                  </a:cubicBezTo>
                  <a:cubicBezTo>
                    <a:pt x="66348" y="6374"/>
                    <a:pt x="64480" y="6674"/>
                    <a:pt x="62712" y="6974"/>
                  </a:cubicBezTo>
                  <a:cubicBezTo>
                    <a:pt x="57875" y="7808"/>
                    <a:pt x="52972" y="8208"/>
                    <a:pt x="48068" y="8442"/>
                  </a:cubicBezTo>
                  <a:cubicBezTo>
                    <a:pt x="43702" y="8673"/>
                    <a:pt x="39317" y="8766"/>
                    <a:pt x="34942" y="8766"/>
                  </a:cubicBezTo>
                  <a:cubicBezTo>
                    <a:pt x="33634" y="8766"/>
                    <a:pt x="32328" y="8757"/>
                    <a:pt x="31023" y="8742"/>
                  </a:cubicBezTo>
                  <a:cubicBezTo>
                    <a:pt x="25719" y="8675"/>
                    <a:pt x="20415" y="8475"/>
                    <a:pt x="15145" y="7975"/>
                  </a:cubicBezTo>
                  <a:cubicBezTo>
                    <a:pt x="12409" y="7741"/>
                    <a:pt x="9707" y="7441"/>
                    <a:pt x="7005" y="6974"/>
                  </a:cubicBezTo>
                  <a:cubicBezTo>
                    <a:pt x="5304" y="6674"/>
                    <a:pt x="3470" y="6374"/>
                    <a:pt x="1935" y="5606"/>
                  </a:cubicBezTo>
                  <a:cubicBezTo>
                    <a:pt x="1598" y="5453"/>
                    <a:pt x="1261" y="5272"/>
                    <a:pt x="1053" y="4984"/>
                  </a:cubicBezTo>
                  <a:lnTo>
                    <a:pt x="1053" y="4984"/>
                  </a:lnTo>
                  <a:cubicBezTo>
                    <a:pt x="1050" y="4968"/>
                    <a:pt x="1044" y="4953"/>
                    <a:pt x="1035" y="4939"/>
                  </a:cubicBezTo>
                  <a:cubicBezTo>
                    <a:pt x="0" y="3171"/>
                    <a:pt x="8507" y="2037"/>
                    <a:pt x="9207" y="1937"/>
                  </a:cubicBezTo>
                  <a:cubicBezTo>
                    <a:pt x="14311" y="1203"/>
                    <a:pt x="19448" y="803"/>
                    <a:pt x="24618" y="603"/>
                  </a:cubicBezTo>
                  <a:cubicBezTo>
                    <a:pt x="28146" y="459"/>
                    <a:pt x="31686" y="391"/>
                    <a:pt x="35231" y="391"/>
                  </a:cubicBezTo>
                  <a:close/>
                  <a:moveTo>
                    <a:pt x="1637" y="5890"/>
                  </a:moveTo>
                  <a:lnTo>
                    <a:pt x="1637" y="5890"/>
                  </a:lnTo>
                  <a:cubicBezTo>
                    <a:pt x="1670" y="5907"/>
                    <a:pt x="1703" y="5924"/>
                    <a:pt x="1735" y="5940"/>
                  </a:cubicBezTo>
                  <a:cubicBezTo>
                    <a:pt x="2335" y="6240"/>
                    <a:pt x="3036" y="6440"/>
                    <a:pt x="3703" y="6640"/>
                  </a:cubicBezTo>
                  <a:cubicBezTo>
                    <a:pt x="6038" y="7308"/>
                    <a:pt x="8507" y="7641"/>
                    <a:pt x="10908" y="7908"/>
                  </a:cubicBezTo>
                  <a:cubicBezTo>
                    <a:pt x="16279" y="8575"/>
                    <a:pt x="21649" y="8909"/>
                    <a:pt x="27053" y="9042"/>
                  </a:cubicBezTo>
                  <a:cubicBezTo>
                    <a:pt x="29788" y="9118"/>
                    <a:pt x="32523" y="9160"/>
                    <a:pt x="35255" y="9160"/>
                  </a:cubicBezTo>
                  <a:cubicBezTo>
                    <a:pt x="38487" y="9160"/>
                    <a:pt x="41715" y="9102"/>
                    <a:pt x="44933" y="8975"/>
                  </a:cubicBezTo>
                  <a:cubicBezTo>
                    <a:pt x="50036" y="8809"/>
                    <a:pt x="55140" y="8475"/>
                    <a:pt x="60177" y="7775"/>
                  </a:cubicBezTo>
                  <a:cubicBezTo>
                    <a:pt x="62412" y="7474"/>
                    <a:pt x="64713" y="7141"/>
                    <a:pt x="66848" y="6474"/>
                  </a:cubicBezTo>
                  <a:cubicBezTo>
                    <a:pt x="67191" y="6359"/>
                    <a:pt x="67735" y="6196"/>
                    <a:pt x="68238" y="5958"/>
                  </a:cubicBezTo>
                  <a:lnTo>
                    <a:pt x="68238" y="5958"/>
                  </a:lnTo>
                  <a:cubicBezTo>
                    <a:pt x="66018" y="9294"/>
                    <a:pt x="63801" y="12654"/>
                    <a:pt x="61611" y="16014"/>
                  </a:cubicBezTo>
                  <a:cubicBezTo>
                    <a:pt x="61311" y="16481"/>
                    <a:pt x="61011" y="16948"/>
                    <a:pt x="60710" y="17415"/>
                  </a:cubicBezTo>
                  <a:cubicBezTo>
                    <a:pt x="60544" y="17648"/>
                    <a:pt x="60410" y="17882"/>
                    <a:pt x="60243" y="18115"/>
                  </a:cubicBezTo>
                  <a:cubicBezTo>
                    <a:pt x="60177" y="18249"/>
                    <a:pt x="60110" y="18349"/>
                    <a:pt x="60010" y="18482"/>
                  </a:cubicBezTo>
                  <a:cubicBezTo>
                    <a:pt x="59977" y="18549"/>
                    <a:pt x="59877" y="18682"/>
                    <a:pt x="59943" y="18682"/>
                  </a:cubicBezTo>
                  <a:cubicBezTo>
                    <a:pt x="59877" y="18682"/>
                    <a:pt x="59810" y="18749"/>
                    <a:pt x="59776" y="18782"/>
                  </a:cubicBezTo>
                  <a:cubicBezTo>
                    <a:pt x="59476" y="19583"/>
                    <a:pt x="58409" y="19950"/>
                    <a:pt x="57675" y="20217"/>
                  </a:cubicBezTo>
                  <a:cubicBezTo>
                    <a:pt x="56074" y="20817"/>
                    <a:pt x="54373" y="21151"/>
                    <a:pt x="52671" y="21418"/>
                  </a:cubicBezTo>
                  <a:cubicBezTo>
                    <a:pt x="49236" y="22018"/>
                    <a:pt x="45733" y="22318"/>
                    <a:pt x="42231" y="22485"/>
                  </a:cubicBezTo>
                  <a:cubicBezTo>
                    <a:pt x="39894" y="22618"/>
                    <a:pt x="37557" y="22675"/>
                    <a:pt x="35221" y="22675"/>
                  </a:cubicBezTo>
                  <a:cubicBezTo>
                    <a:pt x="33454" y="22675"/>
                    <a:pt x="31688" y="22643"/>
                    <a:pt x="29922" y="22585"/>
                  </a:cubicBezTo>
                  <a:cubicBezTo>
                    <a:pt x="26219" y="22452"/>
                    <a:pt x="22517" y="22185"/>
                    <a:pt x="18881" y="21651"/>
                  </a:cubicBezTo>
                  <a:cubicBezTo>
                    <a:pt x="16946" y="21351"/>
                    <a:pt x="15011" y="21017"/>
                    <a:pt x="13143" y="20484"/>
                  </a:cubicBezTo>
                  <a:cubicBezTo>
                    <a:pt x="12476" y="20283"/>
                    <a:pt x="11809" y="20050"/>
                    <a:pt x="11208" y="19716"/>
                  </a:cubicBezTo>
                  <a:cubicBezTo>
                    <a:pt x="10842" y="19516"/>
                    <a:pt x="10441" y="19283"/>
                    <a:pt x="10241" y="18916"/>
                  </a:cubicBezTo>
                  <a:cubicBezTo>
                    <a:pt x="10224" y="18881"/>
                    <a:pt x="10200" y="18852"/>
                    <a:pt x="10172" y="18828"/>
                  </a:cubicBezTo>
                  <a:lnTo>
                    <a:pt x="10172" y="18828"/>
                  </a:lnTo>
                  <a:cubicBezTo>
                    <a:pt x="7883" y="15310"/>
                    <a:pt x="5592" y="11793"/>
                    <a:pt x="3236" y="8275"/>
                  </a:cubicBezTo>
                  <a:cubicBezTo>
                    <a:pt x="2716" y="7471"/>
                    <a:pt x="2179" y="6684"/>
                    <a:pt x="1637" y="5890"/>
                  </a:cubicBezTo>
                  <a:close/>
                  <a:moveTo>
                    <a:pt x="35246" y="0"/>
                  </a:moveTo>
                  <a:cubicBezTo>
                    <a:pt x="32846" y="0"/>
                    <a:pt x="30447" y="35"/>
                    <a:pt x="28054" y="102"/>
                  </a:cubicBezTo>
                  <a:cubicBezTo>
                    <a:pt x="22783" y="236"/>
                    <a:pt x="17480" y="536"/>
                    <a:pt x="12209" y="1136"/>
                  </a:cubicBezTo>
                  <a:cubicBezTo>
                    <a:pt x="9641" y="1437"/>
                    <a:pt x="7072" y="1770"/>
                    <a:pt x="4537" y="2371"/>
                  </a:cubicBezTo>
                  <a:cubicBezTo>
                    <a:pt x="3736" y="2571"/>
                    <a:pt x="2936" y="2804"/>
                    <a:pt x="2169" y="3105"/>
                  </a:cubicBezTo>
                  <a:cubicBezTo>
                    <a:pt x="1702" y="3305"/>
                    <a:pt x="1235" y="3538"/>
                    <a:pt x="868" y="3872"/>
                  </a:cubicBezTo>
                  <a:cubicBezTo>
                    <a:pt x="548" y="4192"/>
                    <a:pt x="412" y="4604"/>
                    <a:pt x="637" y="5020"/>
                  </a:cubicBezTo>
                  <a:lnTo>
                    <a:pt x="637" y="5020"/>
                  </a:lnTo>
                  <a:cubicBezTo>
                    <a:pt x="641" y="5052"/>
                    <a:pt x="651" y="5082"/>
                    <a:pt x="668" y="5106"/>
                  </a:cubicBezTo>
                  <a:cubicBezTo>
                    <a:pt x="3136" y="8809"/>
                    <a:pt x="5604" y="12511"/>
                    <a:pt x="8040" y="16247"/>
                  </a:cubicBezTo>
                  <a:cubicBezTo>
                    <a:pt x="8673" y="17215"/>
                    <a:pt x="9274" y="18149"/>
                    <a:pt x="9874" y="19116"/>
                  </a:cubicBezTo>
                  <a:cubicBezTo>
                    <a:pt x="9894" y="19146"/>
                    <a:pt x="9923" y="19167"/>
                    <a:pt x="9957" y="19179"/>
                  </a:cubicBezTo>
                  <a:lnTo>
                    <a:pt x="9957" y="19179"/>
                  </a:lnTo>
                  <a:cubicBezTo>
                    <a:pt x="10452" y="19894"/>
                    <a:pt x="11386" y="20267"/>
                    <a:pt x="12142" y="20550"/>
                  </a:cubicBezTo>
                  <a:cubicBezTo>
                    <a:pt x="13777" y="21117"/>
                    <a:pt x="15512" y="21451"/>
                    <a:pt x="17213" y="21751"/>
                  </a:cubicBezTo>
                  <a:cubicBezTo>
                    <a:pt x="20815" y="22418"/>
                    <a:pt x="24451" y="22719"/>
                    <a:pt x="28121" y="22885"/>
                  </a:cubicBezTo>
                  <a:cubicBezTo>
                    <a:pt x="30435" y="23012"/>
                    <a:pt x="32749" y="23070"/>
                    <a:pt x="35063" y="23070"/>
                  </a:cubicBezTo>
                  <a:cubicBezTo>
                    <a:pt x="37018" y="23070"/>
                    <a:pt x="38974" y="23028"/>
                    <a:pt x="40930" y="22952"/>
                  </a:cubicBezTo>
                  <a:cubicBezTo>
                    <a:pt x="44666" y="22785"/>
                    <a:pt x="48368" y="22518"/>
                    <a:pt x="52038" y="21918"/>
                  </a:cubicBezTo>
                  <a:cubicBezTo>
                    <a:pt x="53939" y="21618"/>
                    <a:pt x="55874" y="21284"/>
                    <a:pt x="57708" y="20617"/>
                  </a:cubicBezTo>
                  <a:cubicBezTo>
                    <a:pt x="58519" y="20325"/>
                    <a:pt x="59709" y="19907"/>
                    <a:pt x="60111" y="19055"/>
                  </a:cubicBezTo>
                  <a:lnTo>
                    <a:pt x="60111" y="19055"/>
                  </a:lnTo>
                  <a:cubicBezTo>
                    <a:pt x="60168" y="19019"/>
                    <a:pt x="60198" y="18951"/>
                    <a:pt x="60243" y="18882"/>
                  </a:cubicBezTo>
                  <a:cubicBezTo>
                    <a:pt x="60410" y="18649"/>
                    <a:pt x="60544" y="18415"/>
                    <a:pt x="60710" y="18182"/>
                  </a:cubicBezTo>
                  <a:cubicBezTo>
                    <a:pt x="60977" y="17748"/>
                    <a:pt x="61244" y="17348"/>
                    <a:pt x="61511" y="16914"/>
                  </a:cubicBezTo>
                  <a:cubicBezTo>
                    <a:pt x="62078" y="16047"/>
                    <a:pt x="62679" y="15146"/>
                    <a:pt x="63246" y="14279"/>
                  </a:cubicBezTo>
                  <a:cubicBezTo>
                    <a:pt x="64513" y="12344"/>
                    <a:pt x="65747" y="10443"/>
                    <a:pt x="67015" y="8542"/>
                  </a:cubicBezTo>
                  <a:cubicBezTo>
                    <a:pt x="67747" y="7460"/>
                    <a:pt x="68479" y="6378"/>
                    <a:pt x="69211" y="5267"/>
                  </a:cubicBezTo>
                  <a:lnTo>
                    <a:pt x="69211" y="5267"/>
                  </a:lnTo>
                  <a:cubicBezTo>
                    <a:pt x="69380" y="5057"/>
                    <a:pt x="69474" y="4816"/>
                    <a:pt x="69450" y="4539"/>
                  </a:cubicBezTo>
                  <a:cubicBezTo>
                    <a:pt x="69350" y="3605"/>
                    <a:pt x="68016" y="3171"/>
                    <a:pt x="67282" y="2904"/>
                  </a:cubicBezTo>
                  <a:cubicBezTo>
                    <a:pt x="65280" y="2204"/>
                    <a:pt x="63146" y="1870"/>
                    <a:pt x="61044" y="1537"/>
                  </a:cubicBezTo>
                  <a:cubicBezTo>
                    <a:pt x="56007" y="803"/>
                    <a:pt x="50937" y="436"/>
                    <a:pt x="45900" y="236"/>
                  </a:cubicBezTo>
                  <a:cubicBezTo>
                    <a:pt x="42356" y="77"/>
                    <a:pt x="38800" y="0"/>
                    <a:pt x="352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31"/>
            <p:cNvSpPr/>
            <p:nvPr/>
          </p:nvSpPr>
          <p:spPr>
            <a:xfrm rot="-1799831" flipH="1">
              <a:off x="7554576" y="1905995"/>
              <a:ext cx="580537" cy="532080"/>
            </a:xfrm>
            <a:custGeom>
              <a:avLst/>
              <a:gdLst/>
              <a:ahLst/>
              <a:cxnLst/>
              <a:rect l="l" t="t" r="r" b="b"/>
              <a:pathLst>
                <a:path w="21984" h="20149" extrusionOk="0">
                  <a:moveTo>
                    <a:pt x="1" y="1"/>
                  </a:moveTo>
                  <a:lnTo>
                    <a:pt x="1" y="1"/>
                  </a:lnTo>
                  <a:cubicBezTo>
                    <a:pt x="1235" y="5938"/>
                    <a:pt x="3403" y="11375"/>
                    <a:pt x="6439" y="16279"/>
                  </a:cubicBezTo>
                  <a:cubicBezTo>
                    <a:pt x="6972" y="17747"/>
                    <a:pt x="10742" y="18914"/>
                    <a:pt x="17747" y="19715"/>
                  </a:cubicBezTo>
                  <a:cubicBezTo>
                    <a:pt x="19081" y="19882"/>
                    <a:pt x="20515" y="20015"/>
                    <a:pt x="21983" y="20148"/>
                  </a:cubicBezTo>
                  <a:cubicBezTo>
                    <a:pt x="21283" y="14544"/>
                    <a:pt x="20882" y="8974"/>
                    <a:pt x="20716" y="3470"/>
                  </a:cubicBezTo>
                  <a:cubicBezTo>
                    <a:pt x="17980" y="3303"/>
                    <a:pt x="15378" y="3103"/>
                    <a:pt x="12910" y="2836"/>
                  </a:cubicBezTo>
                  <a:cubicBezTo>
                    <a:pt x="4871" y="2069"/>
                    <a:pt x="568" y="1101"/>
                    <a:pt x="1" y="1"/>
                  </a:cubicBezTo>
                  <a:close/>
                </a:path>
              </a:pathLst>
            </a:custGeom>
            <a:solidFill>
              <a:srgbClr val="B85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31"/>
            <p:cNvSpPr/>
            <p:nvPr/>
          </p:nvSpPr>
          <p:spPr>
            <a:xfrm rot="-1799831" flipH="1">
              <a:off x="5972587" y="2474164"/>
              <a:ext cx="1775861" cy="557616"/>
            </a:xfrm>
            <a:custGeom>
              <a:avLst/>
              <a:gdLst/>
              <a:ahLst/>
              <a:cxnLst/>
              <a:rect l="l" t="t" r="r" b="b"/>
              <a:pathLst>
                <a:path w="67249" h="21116" extrusionOk="0">
                  <a:moveTo>
                    <a:pt x="67115" y="1"/>
                  </a:moveTo>
                  <a:cubicBezTo>
                    <a:pt x="66748" y="1135"/>
                    <a:pt x="62445" y="2102"/>
                    <a:pt x="54306" y="2870"/>
                  </a:cubicBezTo>
                  <a:cubicBezTo>
                    <a:pt x="45767" y="3704"/>
                    <a:pt x="35326" y="4104"/>
                    <a:pt x="23317" y="4104"/>
                  </a:cubicBezTo>
                  <a:cubicBezTo>
                    <a:pt x="14745" y="4104"/>
                    <a:pt x="6939" y="3870"/>
                    <a:pt x="68" y="3437"/>
                  </a:cubicBezTo>
                  <a:lnTo>
                    <a:pt x="1" y="3437"/>
                  </a:lnTo>
                  <a:lnTo>
                    <a:pt x="1" y="3537"/>
                  </a:lnTo>
                  <a:cubicBezTo>
                    <a:pt x="168" y="9007"/>
                    <a:pt x="568" y="14645"/>
                    <a:pt x="1235" y="20215"/>
                  </a:cubicBezTo>
                  <a:lnTo>
                    <a:pt x="1268" y="20282"/>
                  </a:lnTo>
                  <a:lnTo>
                    <a:pt x="1335" y="20282"/>
                  </a:lnTo>
                  <a:cubicBezTo>
                    <a:pt x="7673" y="20849"/>
                    <a:pt x="15112" y="21116"/>
                    <a:pt x="23351" y="21116"/>
                  </a:cubicBezTo>
                  <a:cubicBezTo>
                    <a:pt x="33491" y="21116"/>
                    <a:pt x="42298" y="20716"/>
                    <a:pt x="49570" y="19848"/>
                  </a:cubicBezTo>
                  <a:cubicBezTo>
                    <a:pt x="55841" y="19148"/>
                    <a:pt x="59343" y="18281"/>
                    <a:pt x="60277" y="17247"/>
                  </a:cubicBezTo>
                  <a:cubicBezTo>
                    <a:pt x="60344" y="17180"/>
                    <a:pt x="60377" y="17080"/>
                    <a:pt x="60444" y="16980"/>
                  </a:cubicBezTo>
                  <a:cubicBezTo>
                    <a:pt x="63680" y="11909"/>
                    <a:pt x="65981" y="6205"/>
                    <a:pt x="67249" y="34"/>
                  </a:cubicBezTo>
                  <a:lnTo>
                    <a:pt x="671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1;p31"/>
            <p:cNvSpPr/>
            <p:nvPr/>
          </p:nvSpPr>
          <p:spPr>
            <a:xfrm rot="-1799831" flipH="1">
              <a:off x="5794679" y="2254354"/>
              <a:ext cx="2322887" cy="230826"/>
            </a:xfrm>
            <a:custGeom>
              <a:avLst/>
              <a:gdLst/>
              <a:ahLst/>
              <a:cxnLst/>
              <a:rect l="l" t="t" r="r" b="b"/>
              <a:pathLst>
                <a:path w="87964" h="8741" extrusionOk="0">
                  <a:moveTo>
                    <a:pt x="44065" y="1"/>
                  </a:moveTo>
                  <a:cubicBezTo>
                    <a:pt x="35459" y="1"/>
                    <a:pt x="27687" y="201"/>
                    <a:pt x="20816" y="635"/>
                  </a:cubicBezTo>
                  <a:cubicBezTo>
                    <a:pt x="18080" y="835"/>
                    <a:pt x="15478" y="1035"/>
                    <a:pt x="13010" y="1269"/>
                  </a:cubicBezTo>
                  <a:cubicBezTo>
                    <a:pt x="4471" y="2102"/>
                    <a:pt x="134" y="3137"/>
                    <a:pt x="1" y="4304"/>
                  </a:cubicBezTo>
                  <a:cubicBezTo>
                    <a:pt x="34" y="4404"/>
                    <a:pt x="67" y="4538"/>
                    <a:pt x="101" y="4638"/>
                  </a:cubicBezTo>
                  <a:cubicBezTo>
                    <a:pt x="668" y="5738"/>
                    <a:pt x="4971" y="6672"/>
                    <a:pt x="13010" y="7473"/>
                  </a:cubicBezTo>
                  <a:cubicBezTo>
                    <a:pt x="15478" y="7740"/>
                    <a:pt x="18080" y="7940"/>
                    <a:pt x="20816" y="8107"/>
                  </a:cubicBezTo>
                  <a:cubicBezTo>
                    <a:pt x="27720" y="8540"/>
                    <a:pt x="35459" y="8741"/>
                    <a:pt x="44065" y="8741"/>
                  </a:cubicBezTo>
                  <a:cubicBezTo>
                    <a:pt x="56141" y="8741"/>
                    <a:pt x="66481" y="8340"/>
                    <a:pt x="75054" y="7506"/>
                  </a:cubicBezTo>
                  <a:cubicBezTo>
                    <a:pt x="83293" y="6739"/>
                    <a:pt x="87563" y="5772"/>
                    <a:pt x="87930" y="4604"/>
                  </a:cubicBezTo>
                  <a:cubicBezTo>
                    <a:pt x="87930" y="4571"/>
                    <a:pt x="87963" y="4504"/>
                    <a:pt x="87963" y="4437"/>
                  </a:cubicBezTo>
                  <a:cubicBezTo>
                    <a:pt x="87963" y="3237"/>
                    <a:pt x="83660" y="2203"/>
                    <a:pt x="75054" y="1335"/>
                  </a:cubicBezTo>
                  <a:cubicBezTo>
                    <a:pt x="66481" y="435"/>
                    <a:pt x="56141" y="1"/>
                    <a:pt x="440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2;p31"/>
            <p:cNvSpPr/>
            <p:nvPr/>
          </p:nvSpPr>
          <p:spPr>
            <a:xfrm rot="-1799831" flipH="1">
              <a:off x="5898549" y="2219675"/>
              <a:ext cx="2336065" cy="687777"/>
            </a:xfrm>
            <a:custGeom>
              <a:avLst/>
              <a:gdLst/>
              <a:ahLst/>
              <a:cxnLst/>
              <a:rect l="l" t="t" r="r" b="b"/>
              <a:pathLst>
                <a:path w="88463" h="26045" extrusionOk="0">
                  <a:moveTo>
                    <a:pt x="44905" y="383"/>
                  </a:moveTo>
                  <a:cubicBezTo>
                    <a:pt x="50030" y="383"/>
                    <a:pt x="55155" y="480"/>
                    <a:pt x="60280" y="673"/>
                  </a:cubicBezTo>
                  <a:cubicBezTo>
                    <a:pt x="67151" y="973"/>
                    <a:pt x="74056" y="1373"/>
                    <a:pt x="80861" y="2408"/>
                  </a:cubicBezTo>
                  <a:cubicBezTo>
                    <a:pt x="82196" y="2608"/>
                    <a:pt x="83530" y="2841"/>
                    <a:pt x="84864" y="3141"/>
                  </a:cubicBezTo>
                  <a:cubicBezTo>
                    <a:pt x="85665" y="3342"/>
                    <a:pt x="86532" y="3542"/>
                    <a:pt x="87266" y="3942"/>
                  </a:cubicBezTo>
                  <a:cubicBezTo>
                    <a:pt x="87466" y="4042"/>
                    <a:pt x="87666" y="4175"/>
                    <a:pt x="87833" y="4342"/>
                  </a:cubicBezTo>
                  <a:cubicBezTo>
                    <a:pt x="87926" y="4466"/>
                    <a:pt x="87947" y="4597"/>
                    <a:pt x="87936" y="4735"/>
                  </a:cubicBezTo>
                  <a:lnTo>
                    <a:pt x="87936" y="4735"/>
                  </a:lnTo>
                  <a:cubicBezTo>
                    <a:pt x="87935" y="4737"/>
                    <a:pt x="87934" y="4740"/>
                    <a:pt x="87933" y="4743"/>
                  </a:cubicBezTo>
                  <a:cubicBezTo>
                    <a:pt x="87800" y="5109"/>
                    <a:pt x="87333" y="5310"/>
                    <a:pt x="87032" y="5476"/>
                  </a:cubicBezTo>
                  <a:cubicBezTo>
                    <a:pt x="86298" y="5810"/>
                    <a:pt x="85531" y="6010"/>
                    <a:pt x="84731" y="6177"/>
                  </a:cubicBezTo>
                  <a:cubicBezTo>
                    <a:pt x="81962" y="6811"/>
                    <a:pt x="79093" y="7144"/>
                    <a:pt x="76258" y="7411"/>
                  </a:cubicBezTo>
                  <a:cubicBezTo>
                    <a:pt x="70087" y="8045"/>
                    <a:pt x="63882" y="8378"/>
                    <a:pt x="57678" y="8579"/>
                  </a:cubicBezTo>
                  <a:cubicBezTo>
                    <a:pt x="53315" y="8699"/>
                    <a:pt x="48940" y="8759"/>
                    <a:pt x="44567" y="8759"/>
                  </a:cubicBezTo>
                  <a:cubicBezTo>
                    <a:pt x="41652" y="8759"/>
                    <a:pt x="38738" y="8732"/>
                    <a:pt x="35829" y="8679"/>
                  </a:cubicBezTo>
                  <a:cubicBezTo>
                    <a:pt x="28924" y="8545"/>
                    <a:pt x="22019" y="8278"/>
                    <a:pt x="15148" y="7678"/>
                  </a:cubicBezTo>
                  <a:cubicBezTo>
                    <a:pt x="11945" y="7378"/>
                    <a:pt x="8743" y="7044"/>
                    <a:pt x="5574" y="6477"/>
                  </a:cubicBezTo>
                  <a:cubicBezTo>
                    <a:pt x="4540" y="6310"/>
                    <a:pt x="3506" y="6110"/>
                    <a:pt x="2539" y="5810"/>
                  </a:cubicBezTo>
                  <a:cubicBezTo>
                    <a:pt x="1938" y="5643"/>
                    <a:pt x="1304" y="5443"/>
                    <a:pt x="804" y="5076"/>
                  </a:cubicBezTo>
                  <a:cubicBezTo>
                    <a:pt x="575" y="4912"/>
                    <a:pt x="474" y="4781"/>
                    <a:pt x="407" y="4523"/>
                  </a:cubicBezTo>
                  <a:lnTo>
                    <a:pt x="407" y="4523"/>
                  </a:lnTo>
                  <a:cubicBezTo>
                    <a:pt x="489" y="4135"/>
                    <a:pt x="1042" y="3906"/>
                    <a:pt x="1338" y="3775"/>
                  </a:cubicBezTo>
                  <a:cubicBezTo>
                    <a:pt x="2172" y="3408"/>
                    <a:pt x="3039" y="3175"/>
                    <a:pt x="3906" y="3008"/>
                  </a:cubicBezTo>
                  <a:cubicBezTo>
                    <a:pt x="7109" y="2274"/>
                    <a:pt x="10378" y="1974"/>
                    <a:pt x="13647" y="1640"/>
                  </a:cubicBezTo>
                  <a:cubicBezTo>
                    <a:pt x="21185" y="906"/>
                    <a:pt x="28757" y="606"/>
                    <a:pt x="36363" y="473"/>
                  </a:cubicBezTo>
                  <a:cubicBezTo>
                    <a:pt x="39210" y="413"/>
                    <a:pt x="42057" y="383"/>
                    <a:pt x="44905" y="383"/>
                  </a:cubicBezTo>
                  <a:close/>
                  <a:moveTo>
                    <a:pt x="619" y="5447"/>
                  </a:moveTo>
                  <a:cubicBezTo>
                    <a:pt x="732" y="5529"/>
                    <a:pt x="859" y="5604"/>
                    <a:pt x="1004" y="5677"/>
                  </a:cubicBezTo>
                  <a:cubicBezTo>
                    <a:pt x="1705" y="6010"/>
                    <a:pt x="2439" y="6210"/>
                    <a:pt x="3172" y="6410"/>
                  </a:cubicBezTo>
                  <a:cubicBezTo>
                    <a:pt x="5908" y="7078"/>
                    <a:pt x="8743" y="7411"/>
                    <a:pt x="11512" y="7711"/>
                  </a:cubicBezTo>
                  <a:cubicBezTo>
                    <a:pt x="18517" y="8479"/>
                    <a:pt x="25555" y="8812"/>
                    <a:pt x="32593" y="9012"/>
                  </a:cubicBezTo>
                  <a:cubicBezTo>
                    <a:pt x="36517" y="9117"/>
                    <a:pt x="40450" y="9167"/>
                    <a:pt x="44387" y="9167"/>
                  </a:cubicBezTo>
                  <a:cubicBezTo>
                    <a:pt x="47981" y="9167"/>
                    <a:pt x="51579" y="9125"/>
                    <a:pt x="55176" y="9046"/>
                  </a:cubicBezTo>
                  <a:cubicBezTo>
                    <a:pt x="61614" y="8879"/>
                    <a:pt x="68052" y="8579"/>
                    <a:pt x="74490" y="8012"/>
                  </a:cubicBezTo>
                  <a:cubicBezTo>
                    <a:pt x="77592" y="7711"/>
                    <a:pt x="80694" y="7411"/>
                    <a:pt x="83763" y="6811"/>
                  </a:cubicBezTo>
                  <a:cubicBezTo>
                    <a:pt x="84697" y="6611"/>
                    <a:pt x="85598" y="6410"/>
                    <a:pt x="86499" y="6110"/>
                  </a:cubicBezTo>
                  <a:cubicBezTo>
                    <a:pt x="86938" y="5973"/>
                    <a:pt x="87400" y="5791"/>
                    <a:pt x="87772" y="5526"/>
                  </a:cubicBezTo>
                  <a:lnTo>
                    <a:pt x="87772" y="5526"/>
                  </a:lnTo>
                  <a:cubicBezTo>
                    <a:pt x="87379" y="7330"/>
                    <a:pt x="86869" y="9103"/>
                    <a:pt x="86298" y="10847"/>
                  </a:cubicBezTo>
                  <a:cubicBezTo>
                    <a:pt x="85098" y="14349"/>
                    <a:pt x="83530" y="17752"/>
                    <a:pt x="81562" y="20921"/>
                  </a:cubicBezTo>
                  <a:cubicBezTo>
                    <a:pt x="81295" y="21354"/>
                    <a:pt x="81095" y="21855"/>
                    <a:pt x="80661" y="22122"/>
                  </a:cubicBezTo>
                  <a:cubicBezTo>
                    <a:pt x="80361" y="22322"/>
                    <a:pt x="80027" y="22489"/>
                    <a:pt x="79660" y="22622"/>
                  </a:cubicBezTo>
                  <a:cubicBezTo>
                    <a:pt x="78560" y="23022"/>
                    <a:pt x="77392" y="23289"/>
                    <a:pt x="76258" y="23489"/>
                  </a:cubicBezTo>
                  <a:cubicBezTo>
                    <a:pt x="72989" y="24123"/>
                    <a:pt x="69653" y="24490"/>
                    <a:pt x="66318" y="24790"/>
                  </a:cubicBezTo>
                  <a:cubicBezTo>
                    <a:pt x="62815" y="25090"/>
                    <a:pt x="59313" y="25291"/>
                    <a:pt x="55810" y="25424"/>
                  </a:cubicBezTo>
                  <a:cubicBezTo>
                    <a:pt x="51929" y="25570"/>
                    <a:pt x="48048" y="25645"/>
                    <a:pt x="44170" y="25645"/>
                  </a:cubicBezTo>
                  <a:cubicBezTo>
                    <a:pt x="40083" y="25645"/>
                    <a:pt x="36000" y="25562"/>
                    <a:pt x="31926" y="25391"/>
                  </a:cubicBezTo>
                  <a:cubicBezTo>
                    <a:pt x="28324" y="25224"/>
                    <a:pt x="24721" y="25024"/>
                    <a:pt x="21119" y="24690"/>
                  </a:cubicBezTo>
                  <a:cubicBezTo>
                    <a:pt x="17649" y="24357"/>
                    <a:pt x="14147" y="23990"/>
                    <a:pt x="10745" y="23089"/>
                  </a:cubicBezTo>
                  <a:cubicBezTo>
                    <a:pt x="9777" y="22856"/>
                    <a:pt x="8776" y="22555"/>
                    <a:pt x="7876" y="22022"/>
                  </a:cubicBezTo>
                  <a:cubicBezTo>
                    <a:pt x="7142" y="21588"/>
                    <a:pt x="6875" y="20954"/>
                    <a:pt x="6441" y="20220"/>
                  </a:cubicBezTo>
                  <a:cubicBezTo>
                    <a:pt x="4507" y="16985"/>
                    <a:pt x="2972" y="13515"/>
                    <a:pt x="1838" y="9946"/>
                  </a:cubicBezTo>
                  <a:cubicBezTo>
                    <a:pt x="1571" y="9046"/>
                    <a:pt x="1304" y="8178"/>
                    <a:pt x="1071" y="7278"/>
                  </a:cubicBezTo>
                  <a:cubicBezTo>
                    <a:pt x="938" y="6811"/>
                    <a:pt x="837" y="6377"/>
                    <a:pt x="737" y="5910"/>
                  </a:cubicBezTo>
                  <a:cubicBezTo>
                    <a:pt x="689" y="5765"/>
                    <a:pt x="658" y="5602"/>
                    <a:pt x="619" y="5447"/>
                  </a:cubicBezTo>
                  <a:close/>
                  <a:moveTo>
                    <a:pt x="44440" y="1"/>
                  </a:moveTo>
                  <a:cubicBezTo>
                    <a:pt x="43682" y="1"/>
                    <a:pt x="42925" y="3"/>
                    <a:pt x="42167" y="6"/>
                  </a:cubicBezTo>
                  <a:cubicBezTo>
                    <a:pt x="34328" y="39"/>
                    <a:pt x="26456" y="239"/>
                    <a:pt x="18650" y="806"/>
                  </a:cubicBezTo>
                  <a:cubicBezTo>
                    <a:pt x="14747" y="1107"/>
                    <a:pt x="10845" y="1440"/>
                    <a:pt x="6975" y="2007"/>
                  </a:cubicBezTo>
                  <a:cubicBezTo>
                    <a:pt x="5708" y="2207"/>
                    <a:pt x="4407" y="2441"/>
                    <a:pt x="3139" y="2741"/>
                  </a:cubicBezTo>
                  <a:cubicBezTo>
                    <a:pt x="2339" y="2941"/>
                    <a:pt x="1538" y="3175"/>
                    <a:pt x="804" y="3575"/>
                  </a:cubicBezTo>
                  <a:cubicBezTo>
                    <a:pt x="494" y="3761"/>
                    <a:pt x="127" y="4004"/>
                    <a:pt x="23" y="4385"/>
                  </a:cubicBezTo>
                  <a:lnTo>
                    <a:pt x="23" y="4385"/>
                  </a:lnTo>
                  <a:cubicBezTo>
                    <a:pt x="11" y="4409"/>
                    <a:pt x="4" y="4439"/>
                    <a:pt x="4" y="4476"/>
                  </a:cubicBezTo>
                  <a:cubicBezTo>
                    <a:pt x="4" y="4476"/>
                    <a:pt x="4" y="4476"/>
                    <a:pt x="4" y="4476"/>
                  </a:cubicBezTo>
                  <a:lnTo>
                    <a:pt x="4" y="4476"/>
                  </a:lnTo>
                  <a:cubicBezTo>
                    <a:pt x="1" y="4500"/>
                    <a:pt x="1" y="4522"/>
                    <a:pt x="4" y="4542"/>
                  </a:cubicBezTo>
                  <a:lnTo>
                    <a:pt x="4" y="4542"/>
                  </a:lnTo>
                  <a:cubicBezTo>
                    <a:pt x="4" y="4545"/>
                    <a:pt x="5" y="4547"/>
                    <a:pt x="6" y="4550"/>
                  </a:cubicBezTo>
                  <a:lnTo>
                    <a:pt x="6" y="4550"/>
                  </a:lnTo>
                  <a:cubicBezTo>
                    <a:pt x="26" y="4896"/>
                    <a:pt x="177" y="5267"/>
                    <a:pt x="270" y="5610"/>
                  </a:cubicBezTo>
                  <a:cubicBezTo>
                    <a:pt x="370" y="6144"/>
                    <a:pt x="504" y="6644"/>
                    <a:pt x="637" y="7144"/>
                  </a:cubicBezTo>
                  <a:cubicBezTo>
                    <a:pt x="871" y="8078"/>
                    <a:pt x="1138" y="9012"/>
                    <a:pt x="1405" y="9913"/>
                  </a:cubicBezTo>
                  <a:cubicBezTo>
                    <a:pt x="1972" y="11748"/>
                    <a:pt x="2672" y="13515"/>
                    <a:pt x="3439" y="15250"/>
                  </a:cubicBezTo>
                  <a:cubicBezTo>
                    <a:pt x="4207" y="16985"/>
                    <a:pt x="5074" y="18686"/>
                    <a:pt x="6041" y="20320"/>
                  </a:cubicBezTo>
                  <a:cubicBezTo>
                    <a:pt x="6475" y="21054"/>
                    <a:pt x="6775" y="21788"/>
                    <a:pt x="7542" y="22255"/>
                  </a:cubicBezTo>
                  <a:cubicBezTo>
                    <a:pt x="8343" y="22789"/>
                    <a:pt x="9310" y="23122"/>
                    <a:pt x="10244" y="23389"/>
                  </a:cubicBezTo>
                  <a:cubicBezTo>
                    <a:pt x="11712" y="23790"/>
                    <a:pt x="13213" y="24056"/>
                    <a:pt x="14714" y="24290"/>
                  </a:cubicBezTo>
                  <a:cubicBezTo>
                    <a:pt x="18483" y="24890"/>
                    <a:pt x="22319" y="25224"/>
                    <a:pt x="26122" y="25491"/>
                  </a:cubicBezTo>
                  <a:cubicBezTo>
                    <a:pt x="32093" y="25887"/>
                    <a:pt x="38081" y="26044"/>
                    <a:pt x="44061" y="26044"/>
                  </a:cubicBezTo>
                  <a:cubicBezTo>
                    <a:pt x="46133" y="26044"/>
                    <a:pt x="48204" y="26025"/>
                    <a:pt x="50273" y="25991"/>
                  </a:cubicBezTo>
                  <a:cubicBezTo>
                    <a:pt x="57578" y="25858"/>
                    <a:pt x="64917" y="25491"/>
                    <a:pt x="72155" y="24557"/>
                  </a:cubicBezTo>
                  <a:cubicBezTo>
                    <a:pt x="73823" y="24357"/>
                    <a:pt x="75457" y="24090"/>
                    <a:pt x="77092" y="23756"/>
                  </a:cubicBezTo>
                  <a:cubicBezTo>
                    <a:pt x="78159" y="23523"/>
                    <a:pt x="79227" y="23256"/>
                    <a:pt x="80227" y="22822"/>
                  </a:cubicBezTo>
                  <a:cubicBezTo>
                    <a:pt x="80528" y="22689"/>
                    <a:pt x="80828" y="22555"/>
                    <a:pt x="81095" y="22322"/>
                  </a:cubicBezTo>
                  <a:cubicBezTo>
                    <a:pt x="81562" y="21955"/>
                    <a:pt x="81862" y="21254"/>
                    <a:pt x="82162" y="20721"/>
                  </a:cubicBezTo>
                  <a:cubicBezTo>
                    <a:pt x="83130" y="19120"/>
                    <a:pt x="83997" y="17485"/>
                    <a:pt x="84764" y="15784"/>
                  </a:cubicBezTo>
                  <a:cubicBezTo>
                    <a:pt x="85565" y="14049"/>
                    <a:pt x="86232" y="12281"/>
                    <a:pt x="86832" y="10480"/>
                  </a:cubicBezTo>
                  <a:cubicBezTo>
                    <a:pt x="87132" y="9546"/>
                    <a:pt x="87399" y="8612"/>
                    <a:pt x="87666" y="7645"/>
                  </a:cubicBezTo>
                  <a:cubicBezTo>
                    <a:pt x="87891" y="6777"/>
                    <a:pt x="88178" y="5847"/>
                    <a:pt x="88318" y="4944"/>
                  </a:cubicBezTo>
                  <a:lnTo>
                    <a:pt x="88318" y="4944"/>
                  </a:lnTo>
                  <a:cubicBezTo>
                    <a:pt x="88323" y="4933"/>
                    <a:pt x="88329" y="4921"/>
                    <a:pt x="88333" y="4909"/>
                  </a:cubicBezTo>
                  <a:cubicBezTo>
                    <a:pt x="88343" y="4875"/>
                    <a:pt x="88344" y="4842"/>
                    <a:pt x="88337" y="4811"/>
                  </a:cubicBezTo>
                  <a:lnTo>
                    <a:pt x="88337" y="4811"/>
                  </a:lnTo>
                  <a:cubicBezTo>
                    <a:pt x="88463" y="3567"/>
                    <a:pt x="86291" y="3106"/>
                    <a:pt x="85431" y="2875"/>
                  </a:cubicBezTo>
                  <a:cubicBezTo>
                    <a:pt x="82429" y="2074"/>
                    <a:pt x="79260" y="1740"/>
                    <a:pt x="76125" y="1407"/>
                  </a:cubicBezTo>
                  <a:cubicBezTo>
                    <a:pt x="72755" y="1040"/>
                    <a:pt x="69353" y="773"/>
                    <a:pt x="65984" y="573"/>
                  </a:cubicBezTo>
                  <a:cubicBezTo>
                    <a:pt x="58803" y="150"/>
                    <a:pt x="51621" y="1"/>
                    <a:pt x="4444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3;p31"/>
            <p:cNvSpPr/>
            <p:nvPr/>
          </p:nvSpPr>
          <p:spPr>
            <a:xfrm rot="-1799831" flipH="1">
              <a:off x="7128253" y="1197209"/>
              <a:ext cx="680937" cy="685347"/>
            </a:xfrm>
            <a:custGeom>
              <a:avLst/>
              <a:gdLst/>
              <a:ahLst/>
              <a:cxnLst/>
              <a:rect l="l" t="t" r="r" b="b"/>
              <a:pathLst>
                <a:path w="25786" h="25953" extrusionOk="0">
                  <a:moveTo>
                    <a:pt x="3803" y="0"/>
                  </a:moveTo>
                  <a:cubicBezTo>
                    <a:pt x="1201" y="5437"/>
                    <a:pt x="0" y="11042"/>
                    <a:pt x="267" y="16846"/>
                  </a:cubicBezTo>
                  <a:cubicBezTo>
                    <a:pt x="334" y="18680"/>
                    <a:pt x="467" y="20482"/>
                    <a:pt x="701" y="22216"/>
                  </a:cubicBezTo>
                  <a:lnTo>
                    <a:pt x="734" y="22216"/>
                  </a:lnTo>
                  <a:cubicBezTo>
                    <a:pt x="734" y="23450"/>
                    <a:pt x="5104" y="24484"/>
                    <a:pt x="13910" y="25318"/>
                  </a:cubicBezTo>
                  <a:cubicBezTo>
                    <a:pt x="16545" y="25552"/>
                    <a:pt x="19314" y="25785"/>
                    <a:pt x="22250" y="25952"/>
                  </a:cubicBezTo>
                  <a:cubicBezTo>
                    <a:pt x="22516" y="18480"/>
                    <a:pt x="23684" y="11242"/>
                    <a:pt x="25785" y="4237"/>
                  </a:cubicBezTo>
                  <a:cubicBezTo>
                    <a:pt x="22316" y="4036"/>
                    <a:pt x="19081" y="3770"/>
                    <a:pt x="16045" y="3436"/>
                  </a:cubicBezTo>
                  <a:cubicBezTo>
                    <a:pt x="7873" y="2569"/>
                    <a:pt x="3803" y="1535"/>
                    <a:pt x="3770" y="334"/>
                  </a:cubicBezTo>
                  <a:cubicBezTo>
                    <a:pt x="3770" y="200"/>
                    <a:pt x="3803" y="100"/>
                    <a:pt x="3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4;p31"/>
            <p:cNvSpPr/>
            <p:nvPr/>
          </p:nvSpPr>
          <p:spPr>
            <a:xfrm rot="-1799831" flipH="1">
              <a:off x="5566225" y="1776164"/>
              <a:ext cx="1817268" cy="700320"/>
            </a:xfrm>
            <a:custGeom>
              <a:avLst/>
              <a:gdLst/>
              <a:ahLst/>
              <a:cxnLst/>
              <a:rect l="l" t="t" r="r" b="b"/>
              <a:pathLst>
                <a:path w="68817" h="26520" extrusionOk="0">
                  <a:moveTo>
                    <a:pt x="64981" y="1"/>
                  </a:moveTo>
                  <a:lnTo>
                    <a:pt x="64847" y="67"/>
                  </a:lnTo>
                  <a:cubicBezTo>
                    <a:pt x="64880" y="134"/>
                    <a:pt x="64880" y="201"/>
                    <a:pt x="64880" y="234"/>
                  </a:cubicBezTo>
                  <a:cubicBezTo>
                    <a:pt x="64880" y="1035"/>
                    <a:pt x="62779" y="2236"/>
                    <a:pt x="52738" y="3270"/>
                  </a:cubicBezTo>
                  <a:cubicBezTo>
                    <a:pt x="44633" y="4137"/>
                    <a:pt x="34759" y="4537"/>
                    <a:pt x="23317" y="4537"/>
                  </a:cubicBezTo>
                  <a:cubicBezTo>
                    <a:pt x="16146" y="4537"/>
                    <a:pt x="9508" y="4370"/>
                    <a:pt x="3603" y="4037"/>
                  </a:cubicBezTo>
                  <a:lnTo>
                    <a:pt x="3537" y="4037"/>
                  </a:lnTo>
                  <a:lnTo>
                    <a:pt x="3537" y="4070"/>
                  </a:lnTo>
                  <a:cubicBezTo>
                    <a:pt x="1435" y="11075"/>
                    <a:pt x="234" y="18381"/>
                    <a:pt x="1" y="25819"/>
                  </a:cubicBezTo>
                  <a:lnTo>
                    <a:pt x="1" y="25886"/>
                  </a:lnTo>
                  <a:lnTo>
                    <a:pt x="68" y="25886"/>
                  </a:lnTo>
                  <a:cubicBezTo>
                    <a:pt x="6939" y="26286"/>
                    <a:pt x="14745" y="26520"/>
                    <a:pt x="23317" y="26520"/>
                  </a:cubicBezTo>
                  <a:cubicBezTo>
                    <a:pt x="35593" y="26520"/>
                    <a:pt x="46200" y="26086"/>
                    <a:pt x="54907" y="25219"/>
                  </a:cubicBezTo>
                  <a:cubicBezTo>
                    <a:pt x="63513" y="24351"/>
                    <a:pt x="67816" y="23351"/>
                    <a:pt x="68083" y="22117"/>
                  </a:cubicBezTo>
                  <a:lnTo>
                    <a:pt x="68116" y="22117"/>
                  </a:lnTo>
                  <a:lnTo>
                    <a:pt x="68116" y="22050"/>
                  </a:lnTo>
                  <a:cubicBezTo>
                    <a:pt x="68316" y="20315"/>
                    <a:pt x="68483" y="18514"/>
                    <a:pt x="68550" y="16713"/>
                  </a:cubicBezTo>
                  <a:cubicBezTo>
                    <a:pt x="68817" y="10975"/>
                    <a:pt x="67616" y="5338"/>
                    <a:pt x="64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5;p31"/>
            <p:cNvSpPr/>
            <p:nvPr/>
          </p:nvSpPr>
          <p:spPr>
            <a:xfrm rot="-1799831" flipH="1">
              <a:off x="5456421" y="1566088"/>
              <a:ext cx="2202206" cy="231697"/>
            </a:xfrm>
            <a:custGeom>
              <a:avLst/>
              <a:gdLst/>
              <a:ahLst/>
              <a:cxnLst/>
              <a:rect l="l" t="t" r="r" b="b"/>
              <a:pathLst>
                <a:path w="83394" h="8774" extrusionOk="0">
                  <a:moveTo>
                    <a:pt x="41730" y="0"/>
                  </a:moveTo>
                  <a:cubicBezTo>
                    <a:pt x="35626" y="0"/>
                    <a:pt x="29989" y="134"/>
                    <a:pt x="24818" y="367"/>
                  </a:cubicBezTo>
                  <a:cubicBezTo>
                    <a:pt x="20282" y="567"/>
                    <a:pt x="16079" y="868"/>
                    <a:pt x="12243" y="1235"/>
                  </a:cubicBezTo>
                  <a:cubicBezTo>
                    <a:pt x="4771" y="2002"/>
                    <a:pt x="735" y="2936"/>
                    <a:pt x="101" y="4003"/>
                  </a:cubicBezTo>
                  <a:cubicBezTo>
                    <a:pt x="34" y="4103"/>
                    <a:pt x="1" y="4203"/>
                    <a:pt x="1" y="4337"/>
                  </a:cubicBezTo>
                  <a:cubicBezTo>
                    <a:pt x="34" y="5538"/>
                    <a:pt x="4104" y="6572"/>
                    <a:pt x="12276" y="7439"/>
                  </a:cubicBezTo>
                  <a:cubicBezTo>
                    <a:pt x="15312" y="7773"/>
                    <a:pt x="18547" y="8039"/>
                    <a:pt x="22016" y="8240"/>
                  </a:cubicBezTo>
                  <a:cubicBezTo>
                    <a:pt x="27954" y="8573"/>
                    <a:pt x="34525" y="8773"/>
                    <a:pt x="41730" y="8773"/>
                  </a:cubicBezTo>
                  <a:cubicBezTo>
                    <a:pt x="53205" y="8773"/>
                    <a:pt x="63012" y="8340"/>
                    <a:pt x="71151" y="7506"/>
                  </a:cubicBezTo>
                  <a:cubicBezTo>
                    <a:pt x="79291" y="6638"/>
                    <a:pt x="83360" y="5604"/>
                    <a:pt x="83394" y="4370"/>
                  </a:cubicBezTo>
                  <a:cubicBezTo>
                    <a:pt x="83394" y="4303"/>
                    <a:pt x="83360" y="4237"/>
                    <a:pt x="83327" y="4170"/>
                  </a:cubicBezTo>
                  <a:lnTo>
                    <a:pt x="83327" y="4137"/>
                  </a:lnTo>
                  <a:cubicBezTo>
                    <a:pt x="82793" y="3003"/>
                    <a:pt x="78757" y="2069"/>
                    <a:pt x="71185" y="1301"/>
                  </a:cubicBezTo>
                  <a:cubicBezTo>
                    <a:pt x="63012" y="434"/>
                    <a:pt x="53205" y="0"/>
                    <a:pt x="417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31"/>
            <p:cNvSpPr/>
            <p:nvPr/>
          </p:nvSpPr>
          <p:spPr>
            <a:xfrm rot="-1799831" flipH="1">
              <a:off x="5496411" y="1522778"/>
              <a:ext cx="2410956" cy="816723"/>
            </a:xfrm>
            <a:custGeom>
              <a:avLst/>
              <a:gdLst/>
              <a:ahLst/>
              <a:cxnLst/>
              <a:rect l="l" t="t" r="r" b="b"/>
              <a:pathLst>
                <a:path w="91299" h="30928" extrusionOk="0">
                  <a:moveTo>
                    <a:pt x="46241" y="334"/>
                  </a:moveTo>
                  <a:cubicBezTo>
                    <a:pt x="53548" y="334"/>
                    <a:pt x="60879" y="517"/>
                    <a:pt x="68182" y="1039"/>
                  </a:cubicBezTo>
                  <a:cubicBezTo>
                    <a:pt x="71685" y="1272"/>
                    <a:pt x="75187" y="1572"/>
                    <a:pt x="78656" y="2039"/>
                  </a:cubicBezTo>
                  <a:cubicBezTo>
                    <a:pt x="80257" y="2240"/>
                    <a:pt x="81859" y="2473"/>
                    <a:pt x="83426" y="2807"/>
                  </a:cubicBezTo>
                  <a:cubicBezTo>
                    <a:pt x="84394" y="3007"/>
                    <a:pt x="85361" y="3240"/>
                    <a:pt x="86262" y="3674"/>
                  </a:cubicBezTo>
                  <a:cubicBezTo>
                    <a:pt x="86495" y="3774"/>
                    <a:pt x="86762" y="3907"/>
                    <a:pt x="86962" y="4108"/>
                  </a:cubicBezTo>
                  <a:cubicBezTo>
                    <a:pt x="87029" y="4141"/>
                    <a:pt x="87096" y="4274"/>
                    <a:pt x="87096" y="4274"/>
                  </a:cubicBezTo>
                  <a:cubicBezTo>
                    <a:pt x="87110" y="4300"/>
                    <a:pt x="87126" y="4328"/>
                    <a:pt x="87141" y="4358"/>
                  </a:cubicBezTo>
                  <a:lnTo>
                    <a:pt x="87141" y="4358"/>
                  </a:lnTo>
                  <a:cubicBezTo>
                    <a:pt x="87231" y="4794"/>
                    <a:pt x="86817" y="5049"/>
                    <a:pt x="86495" y="5242"/>
                  </a:cubicBezTo>
                  <a:cubicBezTo>
                    <a:pt x="85895" y="5609"/>
                    <a:pt x="85194" y="5809"/>
                    <a:pt x="84494" y="6009"/>
                  </a:cubicBezTo>
                  <a:cubicBezTo>
                    <a:pt x="81959" y="6676"/>
                    <a:pt x="79357" y="7010"/>
                    <a:pt x="76755" y="7310"/>
                  </a:cubicBezTo>
                  <a:cubicBezTo>
                    <a:pt x="70684" y="8010"/>
                    <a:pt x="64580" y="8377"/>
                    <a:pt x="58475" y="8577"/>
                  </a:cubicBezTo>
                  <a:cubicBezTo>
                    <a:pt x="54467" y="8710"/>
                    <a:pt x="50448" y="8768"/>
                    <a:pt x="46424" y="8768"/>
                  </a:cubicBezTo>
                  <a:cubicBezTo>
                    <a:pt x="43382" y="8768"/>
                    <a:pt x="40338" y="8735"/>
                    <a:pt x="37293" y="8677"/>
                  </a:cubicBezTo>
                  <a:cubicBezTo>
                    <a:pt x="30589" y="8544"/>
                    <a:pt x="23884" y="8244"/>
                    <a:pt x="17246" y="7577"/>
                  </a:cubicBezTo>
                  <a:cubicBezTo>
                    <a:pt x="14244" y="7276"/>
                    <a:pt x="11208" y="6943"/>
                    <a:pt x="8273" y="6309"/>
                  </a:cubicBezTo>
                  <a:cubicBezTo>
                    <a:pt x="7372" y="6109"/>
                    <a:pt x="6471" y="5909"/>
                    <a:pt x="5638" y="5609"/>
                  </a:cubicBezTo>
                  <a:cubicBezTo>
                    <a:pt x="5171" y="5442"/>
                    <a:pt x="4603" y="5242"/>
                    <a:pt x="4270" y="4841"/>
                  </a:cubicBezTo>
                  <a:cubicBezTo>
                    <a:pt x="4149" y="4690"/>
                    <a:pt x="4138" y="4539"/>
                    <a:pt x="4211" y="4337"/>
                  </a:cubicBezTo>
                  <a:lnTo>
                    <a:pt x="4211" y="4337"/>
                  </a:lnTo>
                  <a:cubicBezTo>
                    <a:pt x="4221" y="4330"/>
                    <a:pt x="4229" y="4320"/>
                    <a:pt x="4237" y="4308"/>
                  </a:cubicBezTo>
                  <a:cubicBezTo>
                    <a:pt x="4537" y="3807"/>
                    <a:pt x="5204" y="3574"/>
                    <a:pt x="5704" y="3407"/>
                  </a:cubicBezTo>
                  <a:cubicBezTo>
                    <a:pt x="6772" y="3007"/>
                    <a:pt x="7872" y="2773"/>
                    <a:pt x="8973" y="2573"/>
                  </a:cubicBezTo>
                  <a:cubicBezTo>
                    <a:pt x="12576" y="1906"/>
                    <a:pt x="16245" y="1572"/>
                    <a:pt x="19881" y="1272"/>
                  </a:cubicBezTo>
                  <a:cubicBezTo>
                    <a:pt x="28020" y="605"/>
                    <a:pt x="36193" y="372"/>
                    <a:pt x="44332" y="338"/>
                  </a:cubicBezTo>
                  <a:cubicBezTo>
                    <a:pt x="44968" y="336"/>
                    <a:pt x="45604" y="334"/>
                    <a:pt x="46241" y="334"/>
                  </a:cubicBezTo>
                  <a:close/>
                  <a:moveTo>
                    <a:pt x="3914" y="4881"/>
                  </a:moveTo>
                  <a:cubicBezTo>
                    <a:pt x="4308" y="5495"/>
                    <a:pt x="5455" y="5873"/>
                    <a:pt x="5938" y="6042"/>
                  </a:cubicBezTo>
                  <a:cubicBezTo>
                    <a:pt x="8273" y="6809"/>
                    <a:pt x="10741" y="7110"/>
                    <a:pt x="13176" y="7443"/>
                  </a:cubicBezTo>
                  <a:cubicBezTo>
                    <a:pt x="20081" y="8344"/>
                    <a:pt x="27053" y="8744"/>
                    <a:pt x="34024" y="8944"/>
                  </a:cubicBezTo>
                  <a:cubicBezTo>
                    <a:pt x="37870" y="9066"/>
                    <a:pt x="41715" y="9124"/>
                    <a:pt x="45560" y="9124"/>
                  </a:cubicBezTo>
                  <a:cubicBezTo>
                    <a:pt x="49120" y="9124"/>
                    <a:pt x="52680" y="9074"/>
                    <a:pt x="56240" y="8978"/>
                  </a:cubicBezTo>
                  <a:cubicBezTo>
                    <a:pt x="62511" y="8811"/>
                    <a:pt x="68783" y="8511"/>
                    <a:pt x="75054" y="7844"/>
                  </a:cubicBezTo>
                  <a:cubicBezTo>
                    <a:pt x="77989" y="7543"/>
                    <a:pt x="80991" y="7210"/>
                    <a:pt x="83860" y="6543"/>
                  </a:cubicBezTo>
                  <a:cubicBezTo>
                    <a:pt x="84694" y="6342"/>
                    <a:pt x="85528" y="6142"/>
                    <a:pt x="86295" y="5775"/>
                  </a:cubicBezTo>
                  <a:cubicBezTo>
                    <a:pt x="86695" y="5609"/>
                    <a:pt x="87196" y="5375"/>
                    <a:pt x="87429" y="4975"/>
                  </a:cubicBezTo>
                  <a:cubicBezTo>
                    <a:pt x="87431" y="4971"/>
                    <a:pt x="87433" y="4966"/>
                    <a:pt x="87435" y="4962"/>
                  </a:cubicBezTo>
                  <a:lnTo>
                    <a:pt x="87435" y="4962"/>
                  </a:lnTo>
                  <a:cubicBezTo>
                    <a:pt x="87490" y="5074"/>
                    <a:pt x="87545" y="5183"/>
                    <a:pt x="87596" y="5275"/>
                  </a:cubicBezTo>
                  <a:cubicBezTo>
                    <a:pt x="88430" y="7176"/>
                    <a:pt x="89130" y="9144"/>
                    <a:pt x="89664" y="11179"/>
                  </a:cubicBezTo>
                  <a:cubicBezTo>
                    <a:pt x="90665" y="15115"/>
                    <a:pt x="90832" y="19152"/>
                    <a:pt x="90531" y="23221"/>
                  </a:cubicBezTo>
                  <a:cubicBezTo>
                    <a:pt x="90467" y="24191"/>
                    <a:pt x="90371" y="25193"/>
                    <a:pt x="90243" y="26196"/>
                  </a:cubicBezTo>
                  <a:lnTo>
                    <a:pt x="90243" y="26196"/>
                  </a:lnTo>
                  <a:cubicBezTo>
                    <a:pt x="90226" y="26217"/>
                    <a:pt x="90212" y="26247"/>
                    <a:pt x="90198" y="26290"/>
                  </a:cubicBezTo>
                  <a:cubicBezTo>
                    <a:pt x="90165" y="26657"/>
                    <a:pt x="89698" y="26891"/>
                    <a:pt x="89397" y="27057"/>
                  </a:cubicBezTo>
                  <a:cubicBezTo>
                    <a:pt x="88697" y="27391"/>
                    <a:pt x="87896" y="27624"/>
                    <a:pt x="87129" y="27791"/>
                  </a:cubicBezTo>
                  <a:cubicBezTo>
                    <a:pt x="84360" y="28492"/>
                    <a:pt x="81492" y="28792"/>
                    <a:pt x="78690" y="29125"/>
                  </a:cubicBezTo>
                  <a:cubicBezTo>
                    <a:pt x="72218" y="29793"/>
                    <a:pt x="65747" y="30160"/>
                    <a:pt x="59242" y="30360"/>
                  </a:cubicBezTo>
                  <a:cubicBezTo>
                    <a:pt x="54607" y="30503"/>
                    <a:pt x="49960" y="30571"/>
                    <a:pt x="45315" y="30571"/>
                  </a:cubicBezTo>
                  <a:cubicBezTo>
                    <a:pt x="42405" y="30571"/>
                    <a:pt x="39497" y="30544"/>
                    <a:pt x="36593" y="30493"/>
                  </a:cubicBezTo>
                  <a:cubicBezTo>
                    <a:pt x="29488" y="30360"/>
                    <a:pt x="22416" y="30059"/>
                    <a:pt x="15344" y="29426"/>
                  </a:cubicBezTo>
                  <a:cubicBezTo>
                    <a:pt x="12142" y="29159"/>
                    <a:pt x="8873" y="28825"/>
                    <a:pt x="5704" y="28225"/>
                  </a:cubicBezTo>
                  <a:cubicBezTo>
                    <a:pt x="4704" y="28058"/>
                    <a:pt x="3736" y="27825"/>
                    <a:pt x="2769" y="27524"/>
                  </a:cubicBezTo>
                  <a:cubicBezTo>
                    <a:pt x="2268" y="27358"/>
                    <a:pt x="1668" y="27191"/>
                    <a:pt x="1268" y="26790"/>
                  </a:cubicBezTo>
                  <a:cubicBezTo>
                    <a:pt x="1201" y="26690"/>
                    <a:pt x="1134" y="26590"/>
                    <a:pt x="1101" y="26457"/>
                  </a:cubicBezTo>
                  <a:cubicBezTo>
                    <a:pt x="1101" y="26444"/>
                    <a:pt x="1099" y="26430"/>
                    <a:pt x="1096" y="26416"/>
                  </a:cubicBezTo>
                  <a:lnTo>
                    <a:pt x="1096" y="26416"/>
                  </a:lnTo>
                  <a:cubicBezTo>
                    <a:pt x="732" y="23460"/>
                    <a:pt x="501" y="20439"/>
                    <a:pt x="667" y="17484"/>
                  </a:cubicBezTo>
                  <a:cubicBezTo>
                    <a:pt x="834" y="14548"/>
                    <a:pt x="1401" y="11680"/>
                    <a:pt x="2302" y="8911"/>
                  </a:cubicBezTo>
                  <a:cubicBezTo>
                    <a:pt x="2764" y="7553"/>
                    <a:pt x="3301" y="6195"/>
                    <a:pt x="3914" y="4881"/>
                  </a:cubicBezTo>
                  <a:close/>
                  <a:moveTo>
                    <a:pt x="45939" y="1"/>
                  </a:moveTo>
                  <a:cubicBezTo>
                    <a:pt x="38171" y="1"/>
                    <a:pt x="30382" y="183"/>
                    <a:pt x="22650" y="705"/>
                  </a:cubicBezTo>
                  <a:cubicBezTo>
                    <a:pt x="18680" y="972"/>
                    <a:pt x="14744" y="1306"/>
                    <a:pt x="10808" y="1906"/>
                  </a:cubicBezTo>
                  <a:cubicBezTo>
                    <a:pt x="9440" y="2106"/>
                    <a:pt x="8039" y="2340"/>
                    <a:pt x="6672" y="2707"/>
                  </a:cubicBezTo>
                  <a:cubicBezTo>
                    <a:pt x="5904" y="2907"/>
                    <a:pt x="5070" y="3140"/>
                    <a:pt x="4403" y="3574"/>
                  </a:cubicBezTo>
                  <a:cubicBezTo>
                    <a:pt x="4211" y="3702"/>
                    <a:pt x="4020" y="3830"/>
                    <a:pt x="3916" y="4016"/>
                  </a:cubicBezTo>
                  <a:lnTo>
                    <a:pt x="3916" y="4016"/>
                  </a:lnTo>
                  <a:cubicBezTo>
                    <a:pt x="3882" y="4028"/>
                    <a:pt x="3859" y="4051"/>
                    <a:pt x="3836" y="4074"/>
                  </a:cubicBezTo>
                  <a:cubicBezTo>
                    <a:pt x="1301" y="9378"/>
                    <a:pt x="0" y="15149"/>
                    <a:pt x="267" y="21053"/>
                  </a:cubicBezTo>
                  <a:cubicBezTo>
                    <a:pt x="367" y="22821"/>
                    <a:pt x="501" y="24589"/>
                    <a:pt x="734" y="26357"/>
                  </a:cubicBezTo>
                  <a:cubicBezTo>
                    <a:pt x="734" y="26357"/>
                    <a:pt x="734" y="26357"/>
                    <a:pt x="734" y="26357"/>
                  </a:cubicBezTo>
                  <a:lnTo>
                    <a:pt x="734" y="26357"/>
                  </a:lnTo>
                  <a:cubicBezTo>
                    <a:pt x="734" y="26361"/>
                    <a:pt x="734" y="26365"/>
                    <a:pt x="734" y="26369"/>
                  </a:cubicBezTo>
                  <a:lnTo>
                    <a:pt x="734" y="26369"/>
                  </a:lnTo>
                  <a:cubicBezTo>
                    <a:pt x="781" y="27394"/>
                    <a:pt x="2572" y="27792"/>
                    <a:pt x="3336" y="28025"/>
                  </a:cubicBezTo>
                  <a:cubicBezTo>
                    <a:pt x="5904" y="28725"/>
                    <a:pt x="8573" y="29059"/>
                    <a:pt x="11242" y="29359"/>
                  </a:cubicBezTo>
                  <a:cubicBezTo>
                    <a:pt x="18547" y="30193"/>
                    <a:pt x="25885" y="30560"/>
                    <a:pt x="33257" y="30760"/>
                  </a:cubicBezTo>
                  <a:cubicBezTo>
                    <a:pt x="37501" y="30868"/>
                    <a:pt x="41745" y="30928"/>
                    <a:pt x="45989" y="30928"/>
                  </a:cubicBezTo>
                  <a:cubicBezTo>
                    <a:pt x="49584" y="30928"/>
                    <a:pt x="53179" y="30885"/>
                    <a:pt x="56774" y="30793"/>
                  </a:cubicBezTo>
                  <a:cubicBezTo>
                    <a:pt x="63445" y="30627"/>
                    <a:pt x="70117" y="30293"/>
                    <a:pt x="76755" y="29659"/>
                  </a:cubicBezTo>
                  <a:cubicBezTo>
                    <a:pt x="79924" y="29359"/>
                    <a:pt x="83160" y="29025"/>
                    <a:pt x="86295" y="28392"/>
                  </a:cubicBezTo>
                  <a:cubicBezTo>
                    <a:pt x="87229" y="28191"/>
                    <a:pt x="88163" y="27958"/>
                    <a:pt x="89030" y="27624"/>
                  </a:cubicBezTo>
                  <a:cubicBezTo>
                    <a:pt x="89497" y="27458"/>
                    <a:pt x="90064" y="27257"/>
                    <a:pt x="90398" y="26857"/>
                  </a:cubicBezTo>
                  <a:cubicBezTo>
                    <a:pt x="90479" y="26750"/>
                    <a:pt x="90537" y="26621"/>
                    <a:pt x="90575" y="26488"/>
                  </a:cubicBezTo>
                  <a:lnTo>
                    <a:pt x="90575" y="26488"/>
                  </a:lnTo>
                  <a:cubicBezTo>
                    <a:pt x="90591" y="26467"/>
                    <a:pt x="90598" y="26435"/>
                    <a:pt x="90598" y="26390"/>
                  </a:cubicBezTo>
                  <a:lnTo>
                    <a:pt x="90598" y="26390"/>
                  </a:lnTo>
                  <a:cubicBezTo>
                    <a:pt x="90598" y="26390"/>
                    <a:pt x="90598" y="26390"/>
                    <a:pt x="90598" y="26390"/>
                  </a:cubicBezTo>
                  <a:cubicBezTo>
                    <a:pt x="91099" y="22254"/>
                    <a:pt x="91299" y="18051"/>
                    <a:pt x="90598" y="13915"/>
                  </a:cubicBezTo>
                  <a:cubicBezTo>
                    <a:pt x="90265" y="11913"/>
                    <a:pt x="89731" y="9978"/>
                    <a:pt x="89064" y="8077"/>
                  </a:cubicBezTo>
                  <a:cubicBezTo>
                    <a:pt x="88697" y="7110"/>
                    <a:pt x="88330" y="6142"/>
                    <a:pt x="87896" y="5242"/>
                  </a:cubicBezTo>
                  <a:cubicBezTo>
                    <a:pt x="87796" y="5008"/>
                    <a:pt x="87696" y="4775"/>
                    <a:pt x="87563" y="4541"/>
                  </a:cubicBezTo>
                  <a:cubicBezTo>
                    <a:pt x="87548" y="4497"/>
                    <a:pt x="87527" y="4453"/>
                    <a:pt x="87505" y="4412"/>
                  </a:cubicBezTo>
                  <a:lnTo>
                    <a:pt x="87505" y="4412"/>
                  </a:lnTo>
                  <a:cubicBezTo>
                    <a:pt x="87503" y="4389"/>
                    <a:pt x="87499" y="4365"/>
                    <a:pt x="87496" y="4341"/>
                  </a:cubicBezTo>
                  <a:cubicBezTo>
                    <a:pt x="87483" y="4309"/>
                    <a:pt x="87459" y="4280"/>
                    <a:pt x="87430" y="4254"/>
                  </a:cubicBezTo>
                  <a:lnTo>
                    <a:pt x="87430" y="4254"/>
                  </a:lnTo>
                  <a:cubicBezTo>
                    <a:pt x="87382" y="4172"/>
                    <a:pt x="87345" y="4090"/>
                    <a:pt x="87262" y="4007"/>
                  </a:cubicBezTo>
                  <a:cubicBezTo>
                    <a:pt x="86862" y="3540"/>
                    <a:pt x="86162" y="3274"/>
                    <a:pt x="85561" y="3073"/>
                  </a:cubicBezTo>
                  <a:cubicBezTo>
                    <a:pt x="84460" y="2707"/>
                    <a:pt x="83326" y="2473"/>
                    <a:pt x="82159" y="2240"/>
                  </a:cubicBezTo>
                  <a:cubicBezTo>
                    <a:pt x="78656" y="1606"/>
                    <a:pt x="75054" y="1239"/>
                    <a:pt x="71485" y="939"/>
                  </a:cubicBezTo>
                  <a:cubicBezTo>
                    <a:pt x="63679" y="271"/>
                    <a:pt x="55807" y="38"/>
                    <a:pt x="47968" y="5"/>
                  </a:cubicBezTo>
                  <a:cubicBezTo>
                    <a:pt x="47292" y="2"/>
                    <a:pt x="46615" y="1"/>
                    <a:pt x="45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31"/>
            <p:cNvSpPr/>
            <p:nvPr/>
          </p:nvSpPr>
          <p:spPr>
            <a:xfrm rot="-1799831" flipH="1">
              <a:off x="6207574" y="661991"/>
              <a:ext cx="1079977" cy="717934"/>
            </a:xfrm>
            <a:custGeom>
              <a:avLst/>
              <a:gdLst/>
              <a:ahLst/>
              <a:cxnLst/>
              <a:rect l="l" t="t" r="r" b="b"/>
              <a:pathLst>
                <a:path w="40897" h="27187" extrusionOk="0">
                  <a:moveTo>
                    <a:pt x="39195" y="0"/>
                  </a:moveTo>
                  <a:cubicBezTo>
                    <a:pt x="26853" y="534"/>
                    <a:pt x="16279" y="5204"/>
                    <a:pt x="7406" y="14077"/>
                  </a:cubicBezTo>
                  <a:cubicBezTo>
                    <a:pt x="4771" y="16746"/>
                    <a:pt x="2302" y="19748"/>
                    <a:pt x="0" y="23150"/>
                  </a:cubicBezTo>
                  <a:cubicBezTo>
                    <a:pt x="0" y="23183"/>
                    <a:pt x="0" y="23217"/>
                    <a:pt x="0" y="23250"/>
                  </a:cubicBezTo>
                  <a:cubicBezTo>
                    <a:pt x="0" y="24451"/>
                    <a:pt x="3803" y="25485"/>
                    <a:pt x="11475" y="26319"/>
                  </a:cubicBezTo>
                  <a:cubicBezTo>
                    <a:pt x="14844" y="26719"/>
                    <a:pt x="18514" y="26986"/>
                    <a:pt x="22483" y="27186"/>
                  </a:cubicBezTo>
                  <a:cubicBezTo>
                    <a:pt x="23117" y="25719"/>
                    <a:pt x="23784" y="24218"/>
                    <a:pt x="24518" y="22750"/>
                  </a:cubicBezTo>
                  <a:cubicBezTo>
                    <a:pt x="28688" y="14177"/>
                    <a:pt x="34158" y="6605"/>
                    <a:pt x="40896" y="100"/>
                  </a:cubicBezTo>
                  <a:cubicBezTo>
                    <a:pt x="40329" y="67"/>
                    <a:pt x="39762" y="34"/>
                    <a:pt x="39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31"/>
            <p:cNvSpPr/>
            <p:nvPr/>
          </p:nvSpPr>
          <p:spPr>
            <a:xfrm rot="-1799831" flipH="1">
              <a:off x="5322789" y="1058279"/>
              <a:ext cx="1483401" cy="730266"/>
            </a:xfrm>
            <a:custGeom>
              <a:avLst/>
              <a:gdLst/>
              <a:ahLst/>
              <a:cxnLst/>
              <a:rect l="l" t="t" r="r" b="b"/>
              <a:pathLst>
                <a:path w="56174" h="27654" extrusionOk="0">
                  <a:moveTo>
                    <a:pt x="18447" y="1"/>
                  </a:moveTo>
                  <a:cubicBezTo>
                    <a:pt x="11742" y="6505"/>
                    <a:pt x="6205" y="14111"/>
                    <a:pt x="2035" y="22683"/>
                  </a:cubicBezTo>
                  <a:cubicBezTo>
                    <a:pt x="1334" y="24151"/>
                    <a:pt x="667" y="25652"/>
                    <a:pt x="33" y="27153"/>
                  </a:cubicBezTo>
                  <a:lnTo>
                    <a:pt x="0" y="27253"/>
                  </a:lnTo>
                  <a:lnTo>
                    <a:pt x="100" y="27253"/>
                  </a:lnTo>
                  <a:cubicBezTo>
                    <a:pt x="5170" y="27520"/>
                    <a:pt x="10808" y="27654"/>
                    <a:pt x="16845" y="27654"/>
                  </a:cubicBezTo>
                  <a:cubicBezTo>
                    <a:pt x="27653" y="27654"/>
                    <a:pt x="36993" y="27220"/>
                    <a:pt x="44632" y="26353"/>
                  </a:cubicBezTo>
                  <a:cubicBezTo>
                    <a:pt x="52171" y="25552"/>
                    <a:pt x="55973" y="24551"/>
                    <a:pt x="56174" y="23317"/>
                  </a:cubicBezTo>
                  <a:lnTo>
                    <a:pt x="56174" y="23284"/>
                  </a:lnTo>
                  <a:lnTo>
                    <a:pt x="56174" y="23251"/>
                  </a:lnTo>
                  <a:cubicBezTo>
                    <a:pt x="55973" y="22950"/>
                    <a:pt x="55773" y="22650"/>
                    <a:pt x="55573" y="22350"/>
                  </a:cubicBezTo>
                  <a:cubicBezTo>
                    <a:pt x="53672" y="19548"/>
                    <a:pt x="51337" y="16713"/>
                    <a:pt x="48635" y="13977"/>
                  </a:cubicBezTo>
                  <a:cubicBezTo>
                    <a:pt x="40195" y="5571"/>
                    <a:pt x="30088" y="868"/>
                    <a:pt x="185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31"/>
            <p:cNvSpPr/>
            <p:nvPr/>
          </p:nvSpPr>
          <p:spPr>
            <a:xfrm rot="-1799831" flipH="1">
              <a:off x="5276552" y="905526"/>
              <a:ext cx="2086807" cy="738532"/>
            </a:xfrm>
            <a:custGeom>
              <a:avLst/>
              <a:gdLst/>
              <a:ahLst/>
              <a:cxnLst/>
              <a:rect l="l" t="t" r="r" b="b"/>
              <a:pathLst>
                <a:path w="79024" h="27967" extrusionOk="0">
                  <a:moveTo>
                    <a:pt x="39284" y="352"/>
                  </a:moveTo>
                  <a:cubicBezTo>
                    <a:pt x="39919" y="352"/>
                    <a:pt x="40541" y="400"/>
                    <a:pt x="41183" y="427"/>
                  </a:cubicBezTo>
                  <a:lnTo>
                    <a:pt x="41183" y="427"/>
                  </a:lnTo>
                  <a:cubicBezTo>
                    <a:pt x="41188" y="428"/>
                    <a:pt x="41192" y="428"/>
                    <a:pt x="41197" y="428"/>
                  </a:cubicBezTo>
                  <a:cubicBezTo>
                    <a:pt x="41197" y="428"/>
                    <a:pt x="41197" y="428"/>
                    <a:pt x="41197" y="428"/>
                  </a:cubicBezTo>
                  <a:lnTo>
                    <a:pt x="41197" y="428"/>
                  </a:lnTo>
                  <a:cubicBezTo>
                    <a:pt x="41207" y="429"/>
                    <a:pt x="41216" y="430"/>
                    <a:pt x="41224" y="430"/>
                  </a:cubicBezTo>
                  <a:lnTo>
                    <a:pt x="41224" y="430"/>
                  </a:lnTo>
                  <a:cubicBezTo>
                    <a:pt x="46919" y="866"/>
                    <a:pt x="52513" y="2267"/>
                    <a:pt x="57675" y="4731"/>
                  </a:cubicBezTo>
                  <a:cubicBezTo>
                    <a:pt x="62979" y="7266"/>
                    <a:pt x="67716" y="10869"/>
                    <a:pt x="71786" y="15072"/>
                  </a:cubicBezTo>
                  <a:cubicBezTo>
                    <a:pt x="74087" y="17440"/>
                    <a:pt x="76155" y="19975"/>
                    <a:pt x="77990" y="22677"/>
                  </a:cubicBezTo>
                  <a:cubicBezTo>
                    <a:pt x="78123" y="22877"/>
                    <a:pt x="78257" y="23111"/>
                    <a:pt x="78390" y="23311"/>
                  </a:cubicBezTo>
                  <a:cubicBezTo>
                    <a:pt x="78490" y="23411"/>
                    <a:pt x="78524" y="23411"/>
                    <a:pt x="78524" y="23478"/>
                  </a:cubicBezTo>
                  <a:cubicBezTo>
                    <a:pt x="78524" y="23545"/>
                    <a:pt x="78457" y="23645"/>
                    <a:pt x="78390" y="23678"/>
                  </a:cubicBezTo>
                  <a:cubicBezTo>
                    <a:pt x="78290" y="23845"/>
                    <a:pt x="78090" y="23978"/>
                    <a:pt x="77923" y="24078"/>
                  </a:cubicBezTo>
                  <a:cubicBezTo>
                    <a:pt x="77323" y="24445"/>
                    <a:pt x="76656" y="24645"/>
                    <a:pt x="75989" y="24846"/>
                  </a:cubicBezTo>
                  <a:cubicBezTo>
                    <a:pt x="73520" y="25546"/>
                    <a:pt x="70952" y="25880"/>
                    <a:pt x="68416" y="26180"/>
                  </a:cubicBezTo>
                  <a:cubicBezTo>
                    <a:pt x="65581" y="26513"/>
                    <a:pt x="62746" y="26747"/>
                    <a:pt x="59910" y="26947"/>
                  </a:cubicBezTo>
                  <a:cubicBezTo>
                    <a:pt x="53506" y="27414"/>
                    <a:pt x="47101" y="27581"/>
                    <a:pt x="40663" y="27581"/>
                  </a:cubicBezTo>
                  <a:cubicBezTo>
                    <a:pt x="40015" y="27584"/>
                    <a:pt x="39367" y="27586"/>
                    <a:pt x="38718" y="27586"/>
                  </a:cubicBezTo>
                  <a:cubicBezTo>
                    <a:pt x="32689" y="27586"/>
                    <a:pt x="26639" y="27442"/>
                    <a:pt x="20616" y="27080"/>
                  </a:cubicBezTo>
                  <a:cubicBezTo>
                    <a:pt x="17313" y="26880"/>
                    <a:pt x="14044" y="26580"/>
                    <a:pt x="10742" y="26213"/>
                  </a:cubicBezTo>
                  <a:cubicBezTo>
                    <a:pt x="8140" y="25913"/>
                    <a:pt x="5505" y="25579"/>
                    <a:pt x="2970" y="24879"/>
                  </a:cubicBezTo>
                  <a:cubicBezTo>
                    <a:pt x="2303" y="24712"/>
                    <a:pt x="1602" y="24479"/>
                    <a:pt x="968" y="24112"/>
                  </a:cubicBezTo>
                  <a:cubicBezTo>
                    <a:pt x="835" y="24012"/>
                    <a:pt x="635" y="23912"/>
                    <a:pt x="535" y="23745"/>
                  </a:cubicBezTo>
                  <a:cubicBezTo>
                    <a:pt x="335" y="23478"/>
                    <a:pt x="468" y="23344"/>
                    <a:pt x="668" y="23078"/>
                  </a:cubicBezTo>
                  <a:cubicBezTo>
                    <a:pt x="2503" y="20376"/>
                    <a:pt x="4538" y="17774"/>
                    <a:pt x="6806" y="15405"/>
                  </a:cubicBezTo>
                  <a:cubicBezTo>
                    <a:pt x="10775" y="11202"/>
                    <a:pt x="15412" y="7633"/>
                    <a:pt x="20582" y="5065"/>
                  </a:cubicBezTo>
                  <a:cubicBezTo>
                    <a:pt x="25586" y="2563"/>
                    <a:pt x="31056" y="1095"/>
                    <a:pt x="36627" y="528"/>
                  </a:cubicBezTo>
                  <a:cubicBezTo>
                    <a:pt x="37361" y="461"/>
                    <a:pt x="38095" y="428"/>
                    <a:pt x="38829" y="361"/>
                  </a:cubicBezTo>
                  <a:cubicBezTo>
                    <a:pt x="38982" y="355"/>
                    <a:pt x="39133" y="352"/>
                    <a:pt x="39284" y="352"/>
                  </a:cubicBezTo>
                  <a:close/>
                  <a:moveTo>
                    <a:pt x="39354" y="0"/>
                  </a:moveTo>
                  <a:cubicBezTo>
                    <a:pt x="39114" y="0"/>
                    <a:pt x="38873" y="8"/>
                    <a:pt x="38629" y="28"/>
                  </a:cubicBezTo>
                  <a:cubicBezTo>
                    <a:pt x="37895" y="61"/>
                    <a:pt x="37161" y="128"/>
                    <a:pt x="36427" y="195"/>
                  </a:cubicBezTo>
                  <a:cubicBezTo>
                    <a:pt x="34959" y="328"/>
                    <a:pt x="33492" y="528"/>
                    <a:pt x="32057" y="828"/>
                  </a:cubicBezTo>
                  <a:cubicBezTo>
                    <a:pt x="29255" y="1362"/>
                    <a:pt x="26520" y="2129"/>
                    <a:pt x="23851" y="3197"/>
                  </a:cubicBezTo>
                  <a:cubicBezTo>
                    <a:pt x="18481" y="5298"/>
                    <a:pt x="13577" y="8467"/>
                    <a:pt x="9341" y="12337"/>
                  </a:cubicBezTo>
                  <a:cubicBezTo>
                    <a:pt x="6939" y="14505"/>
                    <a:pt x="4738" y="16940"/>
                    <a:pt x="2770" y="19475"/>
                  </a:cubicBezTo>
                  <a:cubicBezTo>
                    <a:pt x="2236" y="20142"/>
                    <a:pt x="1736" y="20809"/>
                    <a:pt x="1235" y="21510"/>
                  </a:cubicBezTo>
                  <a:cubicBezTo>
                    <a:pt x="1002" y="21843"/>
                    <a:pt x="735" y="22210"/>
                    <a:pt x="501" y="22577"/>
                  </a:cubicBezTo>
                  <a:cubicBezTo>
                    <a:pt x="335" y="22811"/>
                    <a:pt x="34" y="23078"/>
                    <a:pt x="34" y="23378"/>
                  </a:cubicBezTo>
                  <a:cubicBezTo>
                    <a:pt x="1" y="23778"/>
                    <a:pt x="401" y="24112"/>
                    <a:pt x="668" y="24312"/>
                  </a:cubicBezTo>
                  <a:cubicBezTo>
                    <a:pt x="1235" y="24679"/>
                    <a:pt x="1869" y="24879"/>
                    <a:pt x="2503" y="25079"/>
                  </a:cubicBezTo>
                  <a:cubicBezTo>
                    <a:pt x="3537" y="25413"/>
                    <a:pt x="4604" y="25613"/>
                    <a:pt x="5638" y="25813"/>
                  </a:cubicBezTo>
                  <a:cubicBezTo>
                    <a:pt x="8741" y="26380"/>
                    <a:pt x="11876" y="26714"/>
                    <a:pt x="14978" y="27014"/>
                  </a:cubicBezTo>
                  <a:cubicBezTo>
                    <a:pt x="21750" y="27614"/>
                    <a:pt x="28588" y="27881"/>
                    <a:pt x="35393" y="27948"/>
                  </a:cubicBezTo>
                  <a:cubicBezTo>
                    <a:pt x="36700" y="27960"/>
                    <a:pt x="38006" y="27967"/>
                    <a:pt x="39313" y="27967"/>
                  </a:cubicBezTo>
                  <a:cubicBezTo>
                    <a:pt x="44911" y="27967"/>
                    <a:pt x="50510" y="27845"/>
                    <a:pt x="56108" y="27547"/>
                  </a:cubicBezTo>
                  <a:cubicBezTo>
                    <a:pt x="59010" y="27414"/>
                    <a:pt x="61945" y="27214"/>
                    <a:pt x="64847" y="26914"/>
                  </a:cubicBezTo>
                  <a:cubicBezTo>
                    <a:pt x="67783" y="26647"/>
                    <a:pt x="70751" y="26313"/>
                    <a:pt x="73687" y="25780"/>
                  </a:cubicBezTo>
                  <a:cubicBezTo>
                    <a:pt x="74688" y="25579"/>
                    <a:pt x="75722" y="25346"/>
                    <a:pt x="76689" y="25046"/>
                  </a:cubicBezTo>
                  <a:cubicBezTo>
                    <a:pt x="77289" y="24846"/>
                    <a:pt x="77923" y="24645"/>
                    <a:pt x="78424" y="24245"/>
                  </a:cubicBezTo>
                  <a:cubicBezTo>
                    <a:pt x="78590" y="24145"/>
                    <a:pt x="78724" y="23978"/>
                    <a:pt x="78824" y="23811"/>
                  </a:cubicBezTo>
                  <a:cubicBezTo>
                    <a:pt x="79024" y="23411"/>
                    <a:pt x="78657" y="23078"/>
                    <a:pt x="78424" y="22777"/>
                  </a:cubicBezTo>
                  <a:cubicBezTo>
                    <a:pt x="77523" y="21410"/>
                    <a:pt x="76556" y="20075"/>
                    <a:pt x="75522" y="18808"/>
                  </a:cubicBezTo>
                  <a:cubicBezTo>
                    <a:pt x="71585" y="13971"/>
                    <a:pt x="66915" y="9668"/>
                    <a:pt x="61578" y="6466"/>
                  </a:cubicBezTo>
                  <a:cubicBezTo>
                    <a:pt x="56608" y="3497"/>
                    <a:pt x="51104" y="1495"/>
                    <a:pt x="45400" y="595"/>
                  </a:cubicBezTo>
                  <a:cubicBezTo>
                    <a:pt x="43973" y="363"/>
                    <a:pt x="42547" y="196"/>
                    <a:pt x="41120" y="96"/>
                  </a:cubicBezTo>
                  <a:lnTo>
                    <a:pt x="41120" y="96"/>
                  </a:lnTo>
                  <a:cubicBezTo>
                    <a:pt x="41113" y="95"/>
                    <a:pt x="41105" y="94"/>
                    <a:pt x="41097" y="94"/>
                  </a:cubicBezTo>
                  <a:cubicBezTo>
                    <a:pt x="41087" y="93"/>
                    <a:pt x="41079" y="92"/>
                    <a:pt x="41070" y="92"/>
                  </a:cubicBezTo>
                  <a:lnTo>
                    <a:pt x="41070" y="92"/>
                  </a:lnTo>
                  <a:cubicBezTo>
                    <a:pt x="40490" y="46"/>
                    <a:pt x="39926" y="0"/>
                    <a:pt x="393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31"/>
            <p:cNvSpPr/>
            <p:nvPr/>
          </p:nvSpPr>
          <p:spPr>
            <a:xfrm rot="-1799831" flipH="1">
              <a:off x="5573845" y="1331508"/>
              <a:ext cx="440473" cy="353435"/>
            </a:xfrm>
            <a:custGeom>
              <a:avLst/>
              <a:gdLst/>
              <a:ahLst/>
              <a:cxnLst/>
              <a:rect l="l" t="t" r="r" b="b"/>
              <a:pathLst>
                <a:path w="16680" h="13384" extrusionOk="0">
                  <a:moveTo>
                    <a:pt x="1139" y="0"/>
                  </a:moveTo>
                  <a:cubicBezTo>
                    <a:pt x="1049" y="0"/>
                    <a:pt x="948" y="14"/>
                    <a:pt x="835" y="40"/>
                  </a:cubicBezTo>
                  <a:cubicBezTo>
                    <a:pt x="268" y="174"/>
                    <a:pt x="1" y="507"/>
                    <a:pt x="1" y="1008"/>
                  </a:cubicBezTo>
                  <a:cubicBezTo>
                    <a:pt x="1" y="1508"/>
                    <a:pt x="234" y="1742"/>
                    <a:pt x="668" y="1742"/>
                  </a:cubicBezTo>
                  <a:cubicBezTo>
                    <a:pt x="935" y="1742"/>
                    <a:pt x="1268" y="1375"/>
                    <a:pt x="1669" y="641"/>
                  </a:cubicBezTo>
                  <a:cubicBezTo>
                    <a:pt x="1669" y="214"/>
                    <a:pt x="1498" y="0"/>
                    <a:pt x="1139" y="0"/>
                  </a:cubicBezTo>
                  <a:close/>
                  <a:moveTo>
                    <a:pt x="4114" y="1667"/>
                  </a:moveTo>
                  <a:cubicBezTo>
                    <a:pt x="3262" y="1667"/>
                    <a:pt x="2836" y="2246"/>
                    <a:pt x="2836" y="3409"/>
                  </a:cubicBezTo>
                  <a:cubicBezTo>
                    <a:pt x="2836" y="3576"/>
                    <a:pt x="3770" y="4377"/>
                    <a:pt x="5605" y="5811"/>
                  </a:cubicBezTo>
                  <a:cubicBezTo>
                    <a:pt x="7606" y="7379"/>
                    <a:pt x="9007" y="8146"/>
                    <a:pt x="9841" y="8146"/>
                  </a:cubicBezTo>
                  <a:cubicBezTo>
                    <a:pt x="10375" y="8146"/>
                    <a:pt x="10775" y="7946"/>
                    <a:pt x="11075" y="7512"/>
                  </a:cubicBezTo>
                  <a:cubicBezTo>
                    <a:pt x="11309" y="7179"/>
                    <a:pt x="11409" y="6879"/>
                    <a:pt x="11409" y="6545"/>
                  </a:cubicBezTo>
                  <a:cubicBezTo>
                    <a:pt x="11409" y="6378"/>
                    <a:pt x="10942" y="5878"/>
                    <a:pt x="10075" y="5077"/>
                  </a:cubicBezTo>
                  <a:cubicBezTo>
                    <a:pt x="9107" y="4243"/>
                    <a:pt x="8106" y="3476"/>
                    <a:pt x="7139" y="2876"/>
                  </a:cubicBezTo>
                  <a:cubicBezTo>
                    <a:pt x="5834" y="2071"/>
                    <a:pt x="4825" y="1667"/>
                    <a:pt x="4114" y="1667"/>
                  </a:cubicBezTo>
                  <a:close/>
                  <a:moveTo>
                    <a:pt x="13143" y="8346"/>
                  </a:moveTo>
                  <a:cubicBezTo>
                    <a:pt x="12109" y="8346"/>
                    <a:pt x="11609" y="8880"/>
                    <a:pt x="11609" y="9914"/>
                  </a:cubicBezTo>
                  <a:cubicBezTo>
                    <a:pt x="11609" y="9947"/>
                    <a:pt x="11676" y="10214"/>
                    <a:pt x="11809" y="10715"/>
                  </a:cubicBezTo>
                  <a:cubicBezTo>
                    <a:pt x="12109" y="11248"/>
                    <a:pt x="12543" y="11482"/>
                    <a:pt x="13177" y="11482"/>
                  </a:cubicBezTo>
                  <a:cubicBezTo>
                    <a:pt x="13710" y="11482"/>
                    <a:pt x="14144" y="11282"/>
                    <a:pt x="14444" y="10881"/>
                  </a:cubicBezTo>
                  <a:cubicBezTo>
                    <a:pt x="14611" y="10615"/>
                    <a:pt x="14711" y="10281"/>
                    <a:pt x="14711" y="9914"/>
                  </a:cubicBezTo>
                  <a:cubicBezTo>
                    <a:pt x="14711" y="8880"/>
                    <a:pt x="14211" y="8346"/>
                    <a:pt x="13143" y="8346"/>
                  </a:cubicBezTo>
                  <a:close/>
                  <a:moveTo>
                    <a:pt x="16023" y="11904"/>
                  </a:moveTo>
                  <a:cubicBezTo>
                    <a:pt x="15968" y="11904"/>
                    <a:pt x="15908" y="11908"/>
                    <a:pt x="15845" y="11916"/>
                  </a:cubicBezTo>
                  <a:cubicBezTo>
                    <a:pt x="15278" y="12016"/>
                    <a:pt x="14978" y="12282"/>
                    <a:pt x="14978" y="12749"/>
                  </a:cubicBezTo>
                  <a:cubicBezTo>
                    <a:pt x="14978" y="12749"/>
                    <a:pt x="15011" y="12883"/>
                    <a:pt x="15078" y="13083"/>
                  </a:cubicBezTo>
                  <a:cubicBezTo>
                    <a:pt x="15212" y="13283"/>
                    <a:pt x="15412" y="13383"/>
                    <a:pt x="15712" y="13383"/>
                  </a:cubicBezTo>
                  <a:cubicBezTo>
                    <a:pt x="15979" y="13383"/>
                    <a:pt x="16212" y="13317"/>
                    <a:pt x="16379" y="13150"/>
                  </a:cubicBezTo>
                  <a:cubicBezTo>
                    <a:pt x="16579" y="12983"/>
                    <a:pt x="16679" y="12816"/>
                    <a:pt x="16679" y="12616"/>
                  </a:cubicBezTo>
                  <a:cubicBezTo>
                    <a:pt x="16679" y="12142"/>
                    <a:pt x="16468" y="11904"/>
                    <a:pt x="16023" y="119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31"/>
            <p:cNvSpPr/>
            <p:nvPr/>
          </p:nvSpPr>
          <p:spPr>
            <a:xfrm rot="-1799831" flipH="1">
              <a:off x="5766791" y="2303523"/>
              <a:ext cx="111888" cy="416759"/>
            </a:xfrm>
            <a:custGeom>
              <a:avLst/>
              <a:gdLst/>
              <a:ahLst/>
              <a:cxnLst/>
              <a:rect l="l" t="t" r="r" b="b"/>
              <a:pathLst>
                <a:path w="4237" h="15782" extrusionOk="0">
                  <a:moveTo>
                    <a:pt x="1614" y="1"/>
                  </a:moveTo>
                  <a:cubicBezTo>
                    <a:pt x="1514" y="1"/>
                    <a:pt x="1410" y="13"/>
                    <a:pt x="1302" y="37"/>
                  </a:cubicBezTo>
                  <a:cubicBezTo>
                    <a:pt x="434" y="204"/>
                    <a:pt x="1" y="737"/>
                    <a:pt x="1" y="1605"/>
                  </a:cubicBezTo>
                  <a:cubicBezTo>
                    <a:pt x="1" y="1605"/>
                    <a:pt x="134" y="2705"/>
                    <a:pt x="401" y="4907"/>
                  </a:cubicBezTo>
                  <a:cubicBezTo>
                    <a:pt x="868" y="7075"/>
                    <a:pt x="1435" y="8176"/>
                    <a:pt x="2169" y="8176"/>
                  </a:cubicBezTo>
                  <a:cubicBezTo>
                    <a:pt x="2903" y="8176"/>
                    <a:pt x="3370" y="7876"/>
                    <a:pt x="3603" y="7242"/>
                  </a:cubicBezTo>
                  <a:cubicBezTo>
                    <a:pt x="3703" y="6975"/>
                    <a:pt x="3737" y="6541"/>
                    <a:pt x="3737" y="6008"/>
                  </a:cubicBezTo>
                  <a:cubicBezTo>
                    <a:pt x="3737" y="5908"/>
                    <a:pt x="3570" y="4540"/>
                    <a:pt x="3236" y="1938"/>
                  </a:cubicBezTo>
                  <a:cubicBezTo>
                    <a:pt x="2884" y="647"/>
                    <a:pt x="2351" y="1"/>
                    <a:pt x="1614" y="1"/>
                  </a:cubicBezTo>
                  <a:close/>
                  <a:moveTo>
                    <a:pt x="3336" y="9515"/>
                  </a:moveTo>
                  <a:cubicBezTo>
                    <a:pt x="3254" y="9515"/>
                    <a:pt x="3165" y="9524"/>
                    <a:pt x="3070" y="9544"/>
                  </a:cubicBezTo>
                  <a:cubicBezTo>
                    <a:pt x="2369" y="9644"/>
                    <a:pt x="2035" y="10044"/>
                    <a:pt x="2035" y="10711"/>
                  </a:cubicBezTo>
                  <a:cubicBezTo>
                    <a:pt x="2035" y="10911"/>
                    <a:pt x="2035" y="11045"/>
                    <a:pt x="2069" y="11111"/>
                  </a:cubicBezTo>
                  <a:cubicBezTo>
                    <a:pt x="2169" y="11345"/>
                    <a:pt x="2436" y="11445"/>
                    <a:pt x="2869" y="11445"/>
                  </a:cubicBezTo>
                  <a:cubicBezTo>
                    <a:pt x="3670" y="11445"/>
                    <a:pt x="4070" y="11145"/>
                    <a:pt x="4070" y="10511"/>
                  </a:cubicBezTo>
                  <a:cubicBezTo>
                    <a:pt x="4070" y="9854"/>
                    <a:pt x="3826" y="9515"/>
                    <a:pt x="3336" y="9515"/>
                  </a:cubicBezTo>
                  <a:close/>
                  <a:moveTo>
                    <a:pt x="3270" y="12579"/>
                  </a:moveTo>
                  <a:cubicBezTo>
                    <a:pt x="2836" y="12579"/>
                    <a:pt x="2536" y="12713"/>
                    <a:pt x="2436" y="12946"/>
                  </a:cubicBezTo>
                  <a:cubicBezTo>
                    <a:pt x="2402" y="13013"/>
                    <a:pt x="2402" y="13246"/>
                    <a:pt x="2402" y="13613"/>
                  </a:cubicBezTo>
                  <a:cubicBezTo>
                    <a:pt x="2402" y="13647"/>
                    <a:pt x="2436" y="14013"/>
                    <a:pt x="2502" y="14714"/>
                  </a:cubicBezTo>
                  <a:cubicBezTo>
                    <a:pt x="2669" y="15448"/>
                    <a:pt x="2969" y="15781"/>
                    <a:pt x="3436" y="15781"/>
                  </a:cubicBezTo>
                  <a:cubicBezTo>
                    <a:pt x="3803" y="15781"/>
                    <a:pt x="4070" y="15515"/>
                    <a:pt x="4170" y="14981"/>
                  </a:cubicBezTo>
                  <a:cubicBezTo>
                    <a:pt x="4204" y="14781"/>
                    <a:pt x="4237" y="14447"/>
                    <a:pt x="4237" y="13980"/>
                  </a:cubicBezTo>
                  <a:lnTo>
                    <a:pt x="4237" y="13213"/>
                  </a:lnTo>
                  <a:cubicBezTo>
                    <a:pt x="4104" y="12779"/>
                    <a:pt x="3803" y="12579"/>
                    <a:pt x="3270" y="12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31"/>
            <p:cNvSpPr/>
            <p:nvPr/>
          </p:nvSpPr>
          <p:spPr>
            <a:xfrm rot="-1799831" flipH="1">
              <a:off x="6176266" y="2929619"/>
              <a:ext cx="158576" cy="324017"/>
            </a:xfrm>
            <a:custGeom>
              <a:avLst/>
              <a:gdLst/>
              <a:ahLst/>
              <a:cxnLst/>
              <a:rect l="l" t="t" r="r" b="b"/>
              <a:pathLst>
                <a:path w="6005" h="12270" extrusionOk="0">
                  <a:moveTo>
                    <a:pt x="5344" y="1"/>
                  </a:moveTo>
                  <a:cubicBezTo>
                    <a:pt x="5208" y="1"/>
                    <a:pt x="5050" y="32"/>
                    <a:pt x="4871" y="95"/>
                  </a:cubicBezTo>
                  <a:cubicBezTo>
                    <a:pt x="4104" y="395"/>
                    <a:pt x="3737" y="1029"/>
                    <a:pt x="3737" y="2029"/>
                  </a:cubicBezTo>
                  <a:cubicBezTo>
                    <a:pt x="3737" y="2263"/>
                    <a:pt x="3737" y="2463"/>
                    <a:pt x="3770" y="2563"/>
                  </a:cubicBezTo>
                  <a:cubicBezTo>
                    <a:pt x="3904" y="2863"/>
                    <a:pt x="4204" y="3030"/>
                    <a:pt x="4604" y="3030"/>
                  </a:cubicBezTo>
                  <a:cubicBezTo>
                    <a:pt x="5038" y="3030"/>
                    <a:pt x="5405" y="2763"/>
                    <a:pt x="5671" y="2229"/>
                  </a:cubicBezTo>
                  <a:cubicBezTo>
                    <a:pt x="5905" y="1796"/>
                    <a:pt x="6005" y="1395"/>
                    <a:pt x="6005" y="1029"/>
                  </a:cubicBezTo>
                  <a:cubicBezTo>
                    <a:pt x="6005" y="338"/>
                    <a:pt x="5790" y="1"/>
                    <a:pt x="5344" y="1"/>
                  </a:cubicBezTo>
                  <a:close/>
                  <a:moveTo>
                    <a:pt x="3112" y="4318"/>
                  </a:moveTo>
                  <a:cubicBezTo>
                    <a:pt x="2880" y="4318"/>
                    <a:pt x="2629" y="4376"/>
                    <a:pt x="2369" y="4498"/>
                  </a:cubicBezTo>
                  <a:cubicBezTo>
                    <a:pt x="1035" y="5098"/>
                    <a:pt x="401" y="6266"/>
                    <a:pt x="401" y="8000"/>
                  </a:cubicBezTo>
                  <a:cubicBezTo>
                    <a:pt x="401" y="8034"/>
                    <a:pt x="468" y="8300"/>
                    <a:pt x="601" y="8834"/>
                  </a:cubicBezTo>
                  <a:cubicBezTo>
                    <a:pt x="835" y="9334"/>
                    <a:pt x="1302" y="9568"/>
                    <a:pt x="1935" y="9568"/>
                  </a:cubicBezTo>
                  <a:cubicBezTo>
                    <a:pt x="2536" y="9568"/>
                    <a:pt x="3136" y="9034"/>
                    <a:pt x="3637" y="7933"/>
                  </a:cubicBezTo>
                  <a:cubicBezTo>
                    <a:pt x="4104" y="6999"/>
                    <a:pt x="4304" y="6266"/>
                    <a:pt x="4304" y="5732"/>
                  </a:cubicBezTo>
                  <a:cubicBezTo>
                    <a:pt x="4304" y="5098"/>
                    <a:pt x="4104" y="4664"/>
                    <a:pt x="3703" y="4464"/>
                  </a:cubicBezTo>
                  <a:cubicBezTo>
                    <a:pt x="3527" y="4368"/>
                    <a:pt x="3327" y="4318"/>
                    <a:pt x="3112" y="4318"/>
                  </a:cubicBezTo>
                  <a:close/>
                  <a:moveTo>
                    <a:pt x="768" y="10702"/>
                  </a:moveTo>
                  <a:cubicBezTo>
                    <a:pt x="268" y="10702"/>
                    <a:pt x="1" y="10969"/>
                    <a:pt x="1" y="11503"/>
                  </a:cubicBezTo>
                  <a:lnTo>
                    <a:pt x="101" y="11870"/>
                  </a:lnTo>
                  <a:cubicBezTo>
                    <a:pt x="234" y="12137"/>
                    <a:pt x="468" y="12270"/>
                    <a:pt x="801" y="12270"/>
                  </a:cubicBezTo>
                  <a:cubicBezTo>
                    <a:pt x="1068" y="12270"/>
                    <a:pt x="1268" y="12170"/>
                    <a:pt x="1402" y="11970"/>
                  </a:cubicBezTo>
                  <a:cubicBezTo>
                    <a:pt x="1502" y="11803"/>
                    <a:pt x="1535" y="11636"/>
                    <a:pt x="1535" y="11503"/>
                  </a:cubicBezTo>
                  <a:cubicBezTo>
                    <a:pt x="1535" y="10969"/>
                    <a:pt x="1302" y="10702"/>
                    <a:pt x="768" y="107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31"/>
            <p:cNvSpPr/>
            <p:nvPr/>
          </p:nvSpPr>
          <p:spPr>
            <a:xfrm rot="-1799831" flipH="1">
              <a:off x="6777623" y="3336322"/>
              <a:ext cx="170036" cy="266027"/>
            </a:xfrm>
            <a:custGeom>
              <a:avLst/>
              <a:gdLst/>
              <a:ahLst/>
              <a:cxnLst/>
              <a:rect l="l" t="t" r="r" b="b"/>
              <a:pathLst>
                <a:path w="6439" h="10074" extrusionOk="0">
                  <a:moveTo>
                    <a:pt x="5505" y="0"/>
                  </a:moveTo>
                  <a:cubicBezTo>
                    <a:pt x="4871" y="0"/>
                    <a:pt x="4537" y="234"/>
                    <a:pt x="4537" y="767"/>
                  </a:cubicBezTo>
                  <a:cubicBezTo>
                    <a:pt x="4537" y="767"/>
                    <a:pt x="4604" y="901"/>
                    <a:pt x="4671" y="1168"/>
                  </a:cubicBezTo>
                  <a:cubicBezTo>
                    <a:pt x="4804" y="1401"/>
                    <a:pt x="5104" y="1534"/>
                    <a:pt x="5471" y="1534"/>
                  </a:cubicBezTo>
                  <a:cubicBezTo>
                    <a:pt x="5838" y="1534"/>
                    <a:pt x="6105" y="1434"/>
                    <a:pt x="6272" y="1201"/>
                  </a:cubicBezTo>
                  <a:cubicBezTo>
                    <a:pt x="6372" y="1067"/>
                    <a:pt x="6439" y="934"/>
                    <a:pt x="6439" y="767"/>
                  </a:cubicBezTo>
                  <a:cubicBezTo>
                    <a:pt x="6439" y="234"/>
                    <a:pt x="6139" y="0"/>
                    <a:pt x="5505" y="0"/>
                  </a:cubicBezTo>
                  <a:close/>
                  <a:moveTo>
                    <a:pt x="3927" y="2371"/>
                  </a:moveTo>
                  <a:cubicBezTo>
                    <a:pt x="3610" y="2371"/>
                    <a:pt x="3247" y="2474"/>
                    <a:pt x="2836" y="2702"/>
                  </a:cubicBezTo>
                  <a:cubicBezTo>
                    <a:pt x="1368" y="3536"/>
                    <a:pt x="635" y="4770"/>
                    <a:pt x="635" y="6371"/>
                  </a:cubicBezTo>
                  <a:cubicBezTo>
                    <a:pt x="635" y="6371"/>
                    <a:pt x="701" y="6638"/>
                    <a:pt x="868" y="7172"/>
                  </a:cubicBezTo>
                  <a:cubicBezTo>
                    <a:pt x="1135" y="7672"/>
                    <a:pt x="1602" y="7906"/>
                    <a:pt x="2202" y="7906"/>
                  </a:cubicBezTo>
                  <a:cubicBezTo>
                    <a:pt x="2736" y="7906"/>
                    <a:pt x="3337" y="7305"/>
                    <a:pt x="4070" y="6071"/>
                  </a:cubicBezTo>
                  <a:cubicBezTo>
                    <a:pt x="4704" y="4970"/>
                    <a:pt x="5038" y="4236"/>
                    <a:pt x="5038" y="3869"/>
                  </a:cubicBezTo>
                  <a:cubicBezTo>
                    <a:pt x="5038" y="3102"/>
                    <a:pt x="4804" y="2635"/>
                    <a:pt x="4337" y="2435"/>
                  </a:cubicBezTo>
                  <a:cubicBezTo>
                    <a:pt x="4211" y="2393"/>
                    <a:pt x="4074" y="2371"/>
                    <a:pt x="3927" y="2371"/>
                  </a:cubicBezTo>
                  <a:close/>
                  <a:moveTo>
                    <a:pt x="922" y="8470"/>
                  </a:moveTo>
                  <a:cubicBezTo>
                    <a:pt x="298" y="8470"/>
                    <a:pt x="1" y="8738"/>
                    <a:pt x="1" y="9273"/>
                  </a:cubicBezTo>
                  <a:lnTo>
                    <a:pt x="101" y="9674"/>
                  </a:lnTo>
                  <a:cubicBezTo>
                    <a:pt x="268" y="9940"/>
                    <a:pt x="568" y="10074"/>
                    <a:pt x="1002" y="10074"/>
                  </a:cubicBezTo>
                  <a:cubicBezTo>
                    <a:pt x="1435" y="10074"/>
                    <a:pt x="1735" y="9940"/>
                    <a:pt x="1902" y="9740"/>
                  </a:cubicBezTo>
                  <a:cubicBezTo>
                    <a:pt x="2036" y="9607"/>
                    <a:pt x="2069" y="9473"/>
                    <a:pt x="2069" y="9273"/>
                  </a:cubicBezTo>
                  <a:cubicBezTo>
                    <a:pt x="2069" y="8773"/>
                    <a:pt x="1735" y="8506"/>
                    <a:pt x="1035" y="8473"/>
                  </a:cubicBezTo>
                  <a:cubicBezTo>
                    <a:pt x="996" y="8471"/>
                    <a:pt x="958" y="8470"/>
                    <a:pt x="922" y="84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31"/>
            <p:cNvSpPr/>
            <p:nvPr/>
          </p:nvSpPr>
          <p:spPr>
            <a:xfrm rot="-1799831" flipH="1">
              <a:off x="7280775" y="3707386"/>
              <a:ext cx="108375" cy="226469"/>
            </a:xfrm>
            <a:custGeom>
              <a:avLst/>
              <a:gdLst/>
              <a:ahLst/>
              <a:cxnLst/>
              <a:rect l="l" t="t" r="r" b="b"/>
              <a:pathLst>
                <a:path w="4104" h="8576" extrusionOk="0">
                  <a:moveTo>
                    <a:pt x="3196" y="0"/>
                  </a:moveTo>
                  <a:cubicBezTo>
                    <a:pt x="3155" y="0"/>
                    <a:pt x="3113" y="1"/>
                    <a:pt x="3070" y="3"/>
                  </a:cubicBezTo>
                  <a:cubicBezTo>
                    <a:pt x="2369" y="70"/>
                    <a:pt x="2035" y="370"/>
                    <a:pt x="2035" y="871"/>
                  </a:cubicBezTo>
                  <a:cubicBezTo>
                    <a:pt x="2035" y="904"/>
                    <a:pt x="2069" y="1037"/>
                    <a:pt x="2136" y="1271"/>
                  </a:cubicBezTo>
                  <a:cubicBezTo>
                    <a:pt x="2269" y="1538"/>
                    <a:pt x="2502" y="1638"/>
                    <a:pt x="2803" y="1638"/>
                  </a:cubicBezTo>
                  <a:cubicBezTo>
                    <a:pt x="3236" y="1638"/>
                    <a:pt x="3570" y="1571"/>
                    <a:pt x="3803" y="1371"/>
                  </a:cubicBezTo>
                  <a:cubicBezTo>
                    <a:pt x="4004" y="1204"/>
                    <a:pt x="4104" y="1004"/>
                    <a:pt x="4104" y="737"/>
                  </a:cubicBezTo>
                  <a:cubicBezTo>
                    <a:pt x="4104" y="237"/>
                    <a:pt x="3810" y="0"/>
                    <a:pt x="3196" y="0"/>
                  </a:cubicBezTo>
                  <a:close/>
                  <a:moveTo>
                    <a:pt x="2318" y="2668"/>
                  </a:moveTo>
                  <a:cubicBezTo>
                    <a:pt x="2146" y="2668"/>
                    <a:pt x="1963" y="2702"/>
                    <a:pt x="1769" y="2772"/>
                  </a:cubicBezTo>
                  <a:cubicBezTo>
                    <a:pt x="601" y="3272"/>
                    <a:pt x="1" y="4440"/>
                    <a:pt x="1" y="6308"/>
                  </a:cubicBezTo>
                  <a:cubicBezTo>
                    <a:pt x="1" y="6341"/>
                    <a:pt x="1" y="6741"/>
                    <a:pt x="34" y="7475"/>
                  </a:cubicBezTo>
                  <a:cubicBezTo>
                    <a:pt x="234" y="8209"/>
                    <a:pt x="735" y="8576"/>
                    <a:pt x="1568" y="8576"/>
                  </a:cubicBezTo>
                  <a:cubicBezTo>
                    <a:pt x="2202" y="8576"/>
                    <a:pt x="2736" y="7909"/>
                    <a:pt x="3136" y="6575"/>
                  </a:cubicBezTo>
                  <a:cubicBezTo>
                    <a:pt x="3403" y="5641"/>
                    <a:pt x="3537" y="4840"/>
                    <a:pt x="3537" y="4140"/>
                  </a:cubicBezTo>
                  <a:cubicBezTo>
                    <a:pt x="3537" y="3539"/>
                    <a:pt x="3370" y="3105"/>
                    <a:pt x="2969" y="2872"/>
                  </a:cubicBezTo>
                  <a:cubicBezTo>
                    <a:pt x="2775" y="2736"/>
                    <a:pt x="2558" y="2668"/>
                    <a:pt x="2318" y="26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5;p31"/>
            <p:cNvSpPr/>
            <p:nvPr/>
          </p:nvSpPr>
          <p:spPr>
            <a:xfrm rot="-1799831" flipH="1">
              <a:off x="7626189" y="4147644"/>
              <a:ext cx="45817" cy="411399"/>
            </a:xfrm>
            <a:custGeom>
              <a:avLst/>
              <a:gdLst/>
              <a:ahLst/>
              <a:cxnLst/>
              <a:rect l="l" t="t" r="r" b="b"/>
              <a:pathLst>
                <a:path w="1735" h="15579" extrusionOk="0">
                  <a:moveTo>
                    <a:pt x="1301" y="0"/>
                  </a:moveTo>
                  <a:cubicBezTo>
                    <a:pt x="1034" y="0"/>
                    <a:pt x="901" y="134"/>
                    <a:pt x="901" y="401"/>
                  </a:cubicBezTo>
                  <a:cubicBezTo>
                    <a:pt x="901" y="401"/>
                    <a:pt x="934" y="467"/>
                    <a:pt x="967" y="601"/>
                  </a:cubicBezTo>
                  <a:cubicBezTo>
                    <a:pt x="1034" y="734"/>
                    <a:pt x="1134" y="801"/>
                    <a:pt x="1268" y="801"/>
                  </a:cubicBezTo>
                  <a:cubicBezTo>
                    <a:pt x="1534" y="801"/>
                    <a:pt x="1668" y="668"/>
                    <a:pt x="1668" y="401"/>
                  </a:cubicBezTo>
                  <a:cubicBezTo>
                    <a:pt x="1668" y="134"/>
                    <a:pt x="1568" y="0"/>
                    <a:pt x="1301" y="0"/>
                  </a:cubicBezTo>
                  <a:close/>
                  <a:moveTo>
                    <a:pt x="1291" y="3856"/>
                  </a:moveTo>
                  <a:cubicBezTo>
                    <a:pt x="1242" y="3856"/>
                    <a:pt x="1190" y="3861"/>
                    <a:pt x="1134" y="3870"/>
                  </a:cubicBezTo>
                  <a:cubicBezTo>
                    <a:pt x="734" y="3937"/>
                    <a:pt x="534" y="4103"/>
                    <a:pt x="534" y="4437"/>
                  </a:cubicBezTo>
                  <a:cubicBezTo>
                    <a:pt x="534" y="4771"/>
                    <a:pt x="767" y="4937"/>
                    <a:pt x="1201" y="4937"/>
                  </a:cubicBezTo>
                  <a:cubicBezTo>
                    <a:pt x="1568" y="4937"/>
                    <a:pt x="1735" y="4771"/>
                    <a:pt x="1735" y="4437"/>
                  </a:cubicBezTo>
                  <a:cubicBezTo>
                    <a:pt x="1735" y="4035"/>
                    <a:pt x="1587" y="3856"/>
                    <a:pt x="1291" y="3856"/>
                  </a:cubicBezTo>
                  <a:close/>
                  <a:moveTo>
                    <a:pt x="1101" y="8173"/>
                  </a:moveTo>
                  <a:cubicBezTo>
                    <a:pt x="901" y="8173"/>
                    <a:pt x="767" y="8240"/>
                    <a:pt x="667" y="8373"/>
                  </a:cubicBezTo>
                  <a:cubicBezTo>
                    <a:pt x="600" y="8473"/>
                    <a:pt x="567" y="8607"/>
                    <a:pt x="567" y="8740"/>
                  </a:cubicBezTo>
                  <a:cubicBezTo>
                    <a:pt x="567" y="9040"/>
                    <a:pt x="701" y="9174"/>
                    <a:pt x="1001" y="9174"/>
                  </a:cubicBezTo>
                  <a:cubicBezTo>
                    <a:pt x="1168" y="9174"/>
                    <a:pt x="1301" y="9107"/>
                    <a:pt x="1401" y="9007"/>
                  </a:cubicBezTo>
                  <a:cubicBezTo>
                    <a:pt x="1501" y="8873"/>
                    <a:pt x="1568" y="8740"/>
                    <a:pt x="1568" y="8607"/>
                  </a:cubicBezTo>
                  <a:cubicBezTo>
                    <a:pt x="1568" y="8306"/>
                    <a:pt x="1401" y="8173"/>
                    <a:pt x="1101" y="8173"/>
                  </a:cubicBezTo>
                  <a:close/>
                  <a:moveTo>
                    <a:pt x="882" y="12499"/>
                  </a:moveTo>
                  <a:cubicBezTo>
                    <a:pt x="846" y="12499"/>
                    <a:pt x="807" y="12503"/>
                    <a:pt x="767" y="12509"/>
                  </a:cubicBezTo>
                  <a:cubicBezTo>
                    <a:pt x="367" y="12576"/>
                    <a:pt x="133" y="12910"/>
                    <a:pt x="133" y="13543"/>
                  </a:cubicBezTo>
                  <a:cubicBezTo>
                    <a:pt x="133" y="13577"/>
                    <a:pt x="133" y="13710"/>
                    <a:pt x="167" y="13944"/>
                  </a:cubicBezTo>
                  <a:cubicBezTo>
                    <a:pt x="234" y="14211"/>
                    <a:pt x="400" y="14344"/>
                    <a:pt x="701" y="14344"/>
                  </a:cubicBezTo>
                  <a:cubicBezTo>
                    <a:pt x="1134" y="14344"/>
                    <a:pt x="1401" y="13977"/>
                    <a:pt x="1401" y="13310"/>
                  </a:cubicBezTo>
                  <a:cubicBezTo>
                    <a:pt x="1401" y="12770"/>
                    <a:pt x="1212" y="12499"/>
                    <a:pt x="882" y="12499"/>
                  </a:cubicBezTo>
                  <a:close/>
                  <a:moveTo>
                    <a:pt x="434" y="14744"/>
                  </a:moveTo>
                  <a:cubicBezTo>
                    <a:pt x="167" y="14744"/>
                    <a:pt x="0" y="14878"/>
                    <a:pt x="0" y="15145"/>
                  </a:cubicBezTo>
                  <a:lnTo>
                    <a:pt x="67" y="15378"/>
                  </a:lnTo>
                  <a:cubicBezTo>
                    <a:pt x="167" y="15512"/>
                    <a:pt x="267" y="15578"/>
                    <a:pt x="434" y="15578"/>
                  </a:cubicBezTo>
                  <a:cubicBezTo>
                    <a:pt x="567" y="15578"/>
                    <a:pt x="701" y="15512"/>
                    <a:pt x="767" y="15412"/>
                  </a:cubicBezTo>
                  <a:cubicBezTo>
                    <a:pt x="834" y="15345"/>
                    <a:pt x="834" y="15245"/>
                    <a:pt x="834" y="15145"/>
                  </a:cubicBezTo>
                  <a:cubicBezTo>
                    <a:pt x="834" y="14878"/>
                    <a:pt x="701" y="14744"/>
                    <a:pt x="434" y="147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6;p31"/>
            <p:cNvSpPr/>
            <p:nvPr/>
          </p:nvSpPr>
          <p:spPr>
            <a:xfrm rot="-1799831" flipH="1">
              <a:off x="7601039" y="4206220"/>
              <a:ext cx="55508" cy="243290"/>
            </a:xfrm>
            <a:custGeom>
              <a:avLst/>
              <a:gdLst/>
              <a:ahLst/>
              <a:cxnLst/>
              <a:rect l="l" t="t" r="r" b="b"/>
              <a:pathLst>
                <a:path w="2102" h="9213" extrusionOk="0">
                  <a:moveTo>
                    <a:pt x="1477" y="1"/>
                  </a:moveTo>
                  <a:cubicBezTo>
                    <a:pt x="1432" y="1"/>
                    <a:pt x="1384" y="2"/>
                    <a:pt x="1334" y="6"/>
                  </a:cubicBezTo>
                  <a:cubicBezTo>
                    <a:pt x="801" y="72"/>
                    <a:pt x="567" y="239"/>
                    <a:pt x="567" y="506"/>
                  </a:cubicBezTo>
                  <a:lnTo>
                    <a:pt x="600" y="706"/>
                  </a:lnTo>
                  <a:cubicBezTo>
                    <a:pt x="701" y="839"/>
                    <a:pt x="801" y="906"/>
                    <a:pt x="934" y="906"/>
                  </a:cubicBezTo>
                  <a:cubicBezTo>
                    <a:pt x="1434" y="906"/>
                    <a:pt x="1768" y="839"/>
                    <a:pt x="1935" y="739"/>
                  </a:cubicBezTo>
                  <a:cubicBezTo>
                    <a:pt x="2035" y="706"/>
                    <a:pt x="2102" y="573"/>
                    <a:pt x="2102" y="406"/>
                  </a:cubicBezTo>
                  <a:cubicBezTo>
                    <a:pt x="2102" y="136"/>
                    <a:pt x="1885" y="1"/>
                    <a:pt x="1477" y="1"/>
                  </a:cubicBezTo>
                  <a:close/>
                  <a:moveTo>
                    <a:pt x="1234" y="4370"/>
                  </a:moveTo>
                  <a:cubicBezTo>
                    <a:pt x="1192" y="4370"/>
                    <a:pt x="1148" y="4372"/>
                    <a:pt x="1101" y="4375"/>
                  </a:cubicBezTo>
                  <a:cubicBezTo>
                    <a:pt x="600" y="4409"/>
                    <a:pt x="367" y="4542"/>
                    <a:pt x="367" y="4842"/>
                  </a:cubicBezTo>
                  <a:cubicBezTo>
                    <a:pt x="367" y="4909"/>
                    <a:pt x="400" y="4976"/>
                    <a:pt x="434" y="5042"/>
                  </a:cubicBezTo>
                  <a:cubicBezTo>
                    <a:pt x="500" y="5176"/>
                    <a:pt x="634" y="5243"/>
                    <a:pt x="834" y="5243"/>
                  </a:cubicBezTo>
                  <a:cubicBezTo>
                    <a:pt x="1201" y="5243"/>
                    <a:pt x="1468" y="5209"/>
                    <a:pt x="1635" y="5143"/>
                  </a:cubicBezTo>
                  <a:cubicBezTo>
                    <a:pt x="1735" y="5076"/>
                    <a:pt x="1801" y="4976"/>
                    <a:pt x="1801" y="4776"/>
                  </a:cubicBezTo>
                  <a:cubicBezTo>
                    <a:pt x="1801" y="4505"/>
                    <a:pt x="1612" y="4370"/>
                    <a:pt x="1234" y="4370"/>
                  </a:cubicBezTo>
                  <a:close/>
                  <a:moveTo>
                    <a:pt x="600" y="8378"/>
                  </a:moveTo>
                  <a:cubicBezTo>
                    <a:pt x="200" y="8378"/>
                    <a:pt x="0" y="8512"/>
                    <a:pt x="0" y="8812"/>
                  </a:cubicBezTo>
                  <a:cubicBezTo>
                    <a:pt x="0" y="8845"/>
                    <a:pt x="33" y="8912"/>
                    <a:pt x="67" y="9012"/>
                  </a:cubicBezTo>
                  <a:cubicBezTo>
                    <a:pt x="167" y="9145"/>
                    <a:pt x="334" y="9212"/>
                    <a:pt x="600" y="9212"/>
                  </a:cubicBezTo>
                  <a:cubicBezTo>
                    <a:pt x="1001" y="9212"/>
                    <a:pt x="1201" y="9079"/>
                    <a:pt x="1201" y="8812"/>
                  </a:cubicBezTo>
                  <a:cubicBezTo>
                    <a:pt x="1201" y="8512"/>
                    <a:pt x="1001" y="8378"/>
                    <a:pt x="600" y="8378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6558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" y="-3"/>
            <a:ext cx="15425681" cy="10287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/>
          <a:srcRect r="83084" b="8839"/>
          <a:stretch/>
        </p:blipFill>
        <p:spPr>
          <a:xfrm>
            <a:off x="15425683" y="-3"/>
            <a:ext cx="2862323" cy="102870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3070029" y="3394400"/>
            <a:ext cx="1839402" cy="17491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C5FAA9-A8EE-440A-8B1F-7CBC455DE94C}"/>
              </a:ext>
            </a:extLst>
          </p:cNvPr>
          <p:cNvSpPr/>
          <p:nvPr/>
        </p:nvSpPr>
        <p:spPr>
          <a:xfrm>
            <a:off x="17830800" y="9258300"/>
            <a:ext cx="457200" cy="6096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28" y="-3"/>
            <a:ext cx="3027257" cy="3027257"/>
          </a:xfrm>
          <a:prstGeom prst="rect">
            <a:avLst/>
          </a:prstGeom>
        </p:spPr>
      </p:pic>
      <p:pic>
        <p:nvPicPr>
          <p:cNvPr id="16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51" y="3607816"/>
            <a:ext cx="3027257" cy="3027257"/>
          </a:xfrm>
          <a:prstGeom prst="rect">
            <a:avLst/>
          </a:prstGeom>
        </p:spPr>
      </p:pic>
      <p:pic>
        <p:nvPicPr>
          <p:cNvPr id="17" name="Picture 16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D25EAD51-C724-4C36-967E-E7407D425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" y="7259749"/>
            <a:ext cx="3027257" cy="3027257"/>
          </a:xfrm>
          <a:prstGeom prst="rect">
            <a:avLst/>
          </a:prstGeom>
        </p:spPr>
      </p:pic>
      <p:sp>
        <p:nvSpPr>
          <p:cNvPr id="40" name="مستطيل 39"/>
          <p:cNvSpPr/>
          <p:nvPr/>
        </p:nvSpPr>
        <p:spPr>
          <a:xfrm>
            <a:off x="5257802" y="1333500"/>
            <a:ext cx="4422512" cy="464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4" tIns="91422" rIns="182844" bIns="91422" rtlCol="1" anchor="ctr"/>
          <a:lstStyle/>
          <a:p>
            <a:pPr algn="ctr">
              <a:defRPr/>
            </a:pPr>
            <a:r>
              <a:rPr lang="ar-SA" sz="7200" b="1" dirty="0">
                <a:solidFill>
                  <a:srgbClr val="0070C0"/>
                </a:solidFill>
                <a:cs typeface="Akhbar MT" pitchFamily="2" charset="-78"/>
              </a:rPr>
              <a:t>اللهم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7030A0"/>
                </a:solidFill>
                <a:cs typeface="Akhbar MT" pitchFamily="2" charset="-78"/>
              </a:rPr>
              <a:t>انفعنا</a:t>
            </a:r>
            <a:r>
              <a:rPr lang="ar-SA" sz="7200" b="1" dirty="0">
                <a:cs typeface="Akhbar MT" pitchFamily="2" charset="-78"/>
              </a:rPr>
              <a:t> </a:t>
            </a:r>
          </a:p>
          <a:p>
            <a:pPr algn="ctr">
              <a:defRPr/>
            </a:pPr>
            <a:r>
              <a:rPr lang="ar-SA" sz="7200" b="1" dirty="0">
                <a:solidFill>
                  <a:schemeClr val="accent4">
                    <a:lumMod val="50000"/>
                  </a:schemeClr>
                </a:solidFill>
                <a:cs typeface="Akhbar MT" pitchFamily="2" charset="-78"/>
              </a:rPr>
              <a:t>بما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00B050"/>
                </a:solidFill>
                <a:cs typeface="Akhbar MT" pitchFamily="2" charset="-78"/>
              </a:rPr>
              <a:t>علمتنا 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، </a:t>
            </a:r>
          </a:p>
          <a:p>
            <a:pPr algn="ctr">
              <a:defRPr/>
            </a:pPr>
            <a:r>
              <a:rPr lang="ar-SA" sz="7200" b="1" dirty="0">
                <a:solidFill>
                  <a:srgbClr val="CC0000"/>
                </a:solidFill>
                <a:cs typeface="Akhbar MT" pitchFamily="2" charset="-78"/>
              </a:rPr>
              <a:t>وعلّمنا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FF9900"/>
                </a:solidFill>
                <a:cs typeface="Akhbar MT" pitchFamily="2" charset="-78"/>
              </a:rPr>
              <a:t>ما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003366"/>
                </a:solidFill>
                <a:cs typeface="Akhbar MT" pitchFamily="2" charset="-78"/>
              </a:rPr>
              <a:t>ينفعنا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،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660066"/>
                </a:solidFill>
                <a:cs typeface="Akhbar MT" pitchFamily="2" charset="-78"/>
              </a:rPr>
              <a:t>وزدني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3333CC"/>
                </a:solidFill>
                <a:cs typeface="Akhbar MT" pitchFamily="2" charset="-78"/>
              </a:rPr>
              <a:t>علماً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.</a:t>
            </a:r>
            <a:endParaRPr lang="en-US" sz="7200" b="1" dirty="0">
              <a:solidFill>
                <a:srgbClr val="FF0000"/>
              </a:solidFill>
              <a:cs typeface="Akhbar MT" pitchFamily="2" charset="-78"/>
            </a:endParaRPr>
          </a:p>
          <a:p>
            <a:pPr algn="ctr"/>
            <a:endParaRPr lang="ar-SA" sz="7200" b="1" dirty="0">
              <a:solidFill>
                <a:srgbClr val="00B4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3" name="Picture 38" descr="Todos los derechos reservados a sus respectivos autores | Coffee png, Coffee  clipart, Coffee illustr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2076" y="7434281"/>
            <a:ext cx="1081421" cy="1068692"/>
          </a:xfrm>
          <a:prstGeom prst="rect">
            <a:avLst/>
          </a:prstGeom>
          <a:noFill/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2" y="1790702"/>
            <a:ext cx="2385560" cy="2385560"/>
          </a:xfrm>
          <a:prstGeom prst="rect">
            <a:avLst/>
          </a:prstGeom>
        </p:spPr>
      </p:pic>
      <p:pic>
        <p:nvPicPr>
          <p:cNvPr id="51" name="صورة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816" r="8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2" y="1333502"/>
            <a:ext cx="2053535" cy="1923983"/>
          </a:xfrm>
          <a:prstGeom prst="rect">
            <a:avLst/>
          </a:prstGeom>
        </p:spPr>
      </p:pic>
      <p:pic>
        <p:nvPicPr>
          <p:cNvPr id="21" name="Picture 10" descr="Silent Sustained Reading - Earth Science - 8A">
            <a:extLst>
              <a:ext uri="{FF2B5EF4-FFF2-40B4-BE49-F238E27FC236}">
                <a16:creationId xmlns="" xmlns:a16="http://schemas.microsoft.com/office/drawing/2014/main" id="{A1CC2361-4FBF-4FA2-B335-E7C6134162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382" y="7120980"/>
            <a:ext cx="2468582" cy="169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6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3042313">
            <a:off x="4187404" y="7873257"/>
            <a:ext cx="618908" cy="96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73;p14"/>
          <p:cNvPicPr preferRelativeResize="0"/>
          <p:nvPr/>
        </p:nvPicPr>
        <p:blipFill rotWithShape="1">
          <a:blip r:embed="rId11">
            <a:alphaModFix/>
          </a:blip>
          <a:srcRect l="49052"/>
          <a:stretch/>
        </p:blipFill>
        <p:spPr>
          <a:xfrm>
            <a:off x="6019804" y="5998876"/>
            <a:ext cx="2171579" cy="196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77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40160" y="6774042"/>
            <a:ext cx="2585925" cy="238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0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48200" y="7657892"/>
            <a:ext cx="1371600" cy="124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2558">
            <a:off x="14439738" y="3124470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مجموعة عادي">
            <a:extLst>
              <a:ext uri="{FF2B5EF4-FFF2-40B4-BE49-F238E27FC236}">
                <a16:creationId xmlns:a16="http://schemas.microsoft.com/office/drawing/2014/main" xmlns="" id="{B6C8E5F9-E896-4B4F-84DB-991F43B31A11}"/>
              </a:ext>
            </a:extLst>
          </p:cNvPr>
          <p:cNvGrpSpPr/>
          <p:nvPr/>
        </p:nvGrpSpPr>
        <p:grpSpPr>
          <a:xfrm>
            <a:off x="9824387" y="2324102"/>
            <a:ext cx="5917200" cy="9227870"/>
            <a:chOff x="9015693" y="1849131"/>
            <a:chExt cx="2898412" cy="4997382"/>
          </a:xfrm>
        </p:grpSpPr>
        <p:pic>
          <p:nvPicPr>
            <p:cNvPr id="53" name="صورة عادي">
              <a:extLst>
                <a:ext uri="{FF2B5EF4-FFF2-40B4-BE49-F238E27FC236}">
                  <a16:creationId xmlns:a16="http://schemas.microsoft.com/office/drawing/2014/main" xmlns="" id="{BDB2467C-F01F-4DF2-B909-99DE28B3E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36692" y="1849131"/>
              <a:ext cx="1477413" cy="499738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فقاعة الكلام عادي">
              <a:extLst>
                <a:ext uri="{FF2B5EF4-FFF2-40B4-BE49-F238E27FC236}">
                  <a16:creationId xmlns:a16="http://schemas.microsoft.com/office/drawing/2014/main" xmlns="" id="{46CCA581-31C6-4083-8596-AA27C4473A5C}"/>
                </a:ext>
              </a:extLst>
            </p:cNvPr>
            <p:cNvSpPr/>
            <p:nvPr/>
          </p:nvSpPr>
          <p:spPr>
            <a:xfrm>
              <a:off x="9015693" y="2344327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 rtl="0"/>
              <a:r>
                <a:rPr lang="ar-SA" sz="4100" b="1" dirty="0">
                  <a:ln w="3175">
                    <a:noFill/>
                  </a:ln>
                  <a:solidFill>
                    <a:srgbClr val="CC0099"/>
                  </a:solidFill>
                </a:rPr>
                <a:t>ابلتكم تقول </a:t>
              </a:r>
              <a:r>
                <a:rPr lang="ar-JO" sz="4100" b="1" dirty="0">
                  <a:ln w="3175">
                    <a:noFill/>
                  </a:ln>
                  <a:solidFill>
                    <a:srgbClr val="CC0099"/>
                  </a:solidFill>
                </a:rPr>
                <a:t>هيَّا.. </a:t>
              </a:r>
              <a:r>
                <a:rPr lang="ar-SA" sz="4100" b="1" dirty="0">
                  <a:ln w="3175">
                    <a:noFill/>
                  </a:ln>
                  <a:solidFill>
                    <a:srgbClr val="CC0099"/>
                  </a:solidFill>
                </a:rPr>
                <a:t>ندعو معاً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7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48437" y="954462"/>
            <a:ext cx="17301363" cy="883723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698" tIns="102849" rIns="205698" bIns="10284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6989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6989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6989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6989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6989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2" name="Google Shape;239;p7" descr="https://lh4.googleusercontent.com/GXdg5v1eBuWiAKbCX5CCdTmS7s-pMNFMoos8Z-cE6t7Qwxv1WlKsZEKX2Omii9S7Td-swycOB3GnBY-Y5pglZi7MKjk2Jro-qHnZ8YEl5KvcT70rML-t9T6bPwJYz4sBfJiBvno38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01647" y="7304762"/>
            <a:ext cx="1618625" cy="223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42;p7" descr="https://lh6.googleusercontent.com/lA8Hyi4kH_IVGIdbWoAFwdqJ0IGVj9Bn9TQ8RhpKzpEZjPVyUjgSWzvirmGim6mjsnpnR9onHSWPgS2dGT4Ag0pR-t8j2dOFWCfozE8aOKTdQtfZKVkoibbq713dsVPmtcn8tJQLNB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929689" y="3162304"/>
            <a:ext cx="3919911" cy="526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3;p7" descr="https://lh3.googleusercontent.com/VMNVCZm22c4vPLUs3u4axgiwda84BV8NtqGTjwX19OZ4zagJmFTcme8TTmK6WAsomAgq97PkJS4HGI4-AkX13sSqXZz1CzxMOCUccUS2iW9dtAU-w9ABiqHPk1VyfJANaU5sBMXFYf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20233" y="4581498"/>
            <a:ext cx="5913966" cy="384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44;p7" descr="https://lh5.googleusercontent.com/YYm79rPHA3tNltb9ima9pACC8Dr4tbhbiB4jrnPBvVi29rr1f9luI5oqOn5zWdMEi6TRk_in3-_fGBWSn-cc9uREGKHXOE85CaptYRzNu1ACuSIQlVA623ey1PWOXB2yPGEJwtcwOm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62931" y="4130173"/>
            <a:ext cx="1166762" cy="1201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45;p7" descr="https://lh4.googleusercontent.com/b-EDMIxaaqUK2i6El7zb2hICXWWzLXP7Bx1xmPXChB9IOpGPlI-zlkNkoi1uurDk7Ekod1N902O-DCbxkOYC3p5Fzkq0-dSV2hIea-k2WkmwiiOCsMb-StrYQJjL-9PoIz55TF2XSCU"/>
          <p:cNvPicPr preferRelativeResize="0"/>
          <p:nvPr/>
        </p:nvPicPr>
        <p:blipFill rotWithShape="1">
          <a:blip r:embed="rId8">
            <a:alphaModFix/>
          </a:blip>
          <a:srcRect l="56392"/>
          <a:stretch/>
        </p:blipFill>
        <p:spPr>
          <a:xfrm flipH="1">
            <a:off x="11650772" y="3889011"/>
            <a:ext cx="2002169" cy="2968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46;p7" descr="https://lh4.googleusercontent.com/b1vKxXhTN9biOcq_nzOsrm-JGQMPqleFzni1LI1XGZ74Wi-8ygPJflgt0mQArFbYeoxdXcziGMcHR1lmOA9LRRg5jrXXhnNNr-DuHBsRe5cUcgyG2GiOMfp2R-YTQzryGcpvhPz7IU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782800" y="4762500"/>
            <a:ext cx="737673" cy="105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E2E9C03D-CFC2-4EC9-AC2D-0819B77291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58" b="89679" l="10000" r="99167">
                        <a14:backgroundMark x1="33333" y1="20183" x2="33333" y2="20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409" y="3349709"/>
            <a:ext cx="2487416" cy="180752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F8809014-91F6-4D6A-915C-E5026D1896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6246855" y="1939238"/>
            <a:ext cx="1073417" cy="1073417"/>
          </a:xfrm>
          <a:prstGeom prst="rect">
            <a:avLst/>
          </a:prstGeom>
        </p:spPr>
      </p:pic>
      <p:pic>
        <p:nvPicPr>
          <p:cNvPr id="32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8947247" y="-362138"/>
            <a:ext cx="4541261" cy="4398552"/>
          </a:xfrm>
          <a:prstGeom prst="rect">
            <a:avLst/>
          </a:prstGeom>
        </p:spPr>
      </p:pic>
      <p:pic>
        <p:nvPicPr>
          <p:cNvPr id="31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2731719" y="102126"/>
            <a:ext cx="5282699" cy="261907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FA41B78E-A8F7-4724-87ED-F6F5D81CEF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561" y1="3500" x2="90877" y2="2750"/>
                        <a14:foregroundMark x1="2982" y1="1875" x2="82807" y2="750"/>
                        <a14:foregroundMark x1="5789" y1="56375" x2="95439" y2="56125"/>
                        <a14:foregroundMark x1="8421" y1="54375" x2="90877" y2="54500"/>
                        <a14:foregroundMark x1="48772" y1="62875" x2="49825" y2="95750"/>
                        <a14:foregroundMark x1="51754" y1="58625" x2="51053" y2="79000"/>
                        <a14:foregroundMark x1="52807" y1="80375" x2="68772" y2="92250"/>
                        <a14:foregroundMark x1="53333" y1="80375" x2="60351" y2="85125"/>
                        <a14:foregroundMark x1="70000" y1="92250" x2="74912" y2="97500"/>
                        <a14:foregroundMark x1="46140" y1="80750" x2="22632" y2="97750"/>
                        <a14:foregroundMark x1="47719" y1="79250" x2="47193" y2="81250"/>
                        <a14:foregroundMark x1="48421" y1="90000" x2="50000" y2="98000"/>
                        <a14:foregroundMark x1="49474" y1="96625" x2="49474" y2="98625"/>
                        <a14:foregroundMark x1="94912" y1="1125" x2="84386" y2="1000"/>
                        <a14:foregroundMark x1="83860" y1="1000" x2="94737" y2="1000"/>
                        <a14:foregroundMark x1="4737" y1="1125" x2="38070" y2="500"/>
                        <a14:foregroundMark x1="5789" y1="750" x2="18070" y2="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24" y="1061176"/>
            <a:ext cx="9363576" cy="8501927"/>
          </a:xfrm>
          <a:prstGeom prst="rect">
            <a:avLst/>
          </a:prstGeom>
        </p:spPr>
      </p:pic>
      <p:pic>
        <p:nvPicPr>
          <p:cNvPr id="11" name="النشيد الوطني 2">
            <a:hlinkClick r:id="" action="ppaction://media"/>
            <a:extLst>
              <a:ext uri="{FF2B5EF4-FFF2-40B4-BE49-F238E27FC236}">
                <a16:creationId xmlns:a16="http://schemas.microsoft.com/office/drawing/2014/main" xmlns="" id="{6227444B-8C7F-4ED2-9A5C-2969F53E5F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6037" t="41536" r="27509" b="16928"/>
          <a:stretch/>
        </p:blipFill>
        <p:spPr>
          <a:xfrm>
            <a:off x="2521859" y="1733856"/>
            <a:ext cx="7086912" cy="3692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تعرّف على أنواع وتفاصيل الدخل التي يجب الإفصاح عنها عند التسجيل في &quot;حساب  المواطن&quot;">
            <a:extLst>
              <a:ext uri="{FF2B5EF4-FFF2-40B4-BE49-F238E27FC236}">
                <a16:creationId xmlns:a16="http://schemas.microsoft.com/office/drawing/2014/main" xmlns="" id="{AE5A4196-B536-4ECA-B9EC-8072EC4001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80" y="3525545"/>
            <a:ext cx="2807288" cy="211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مجموعة صحيح">
            <a:extLst>
              <a:ext uri="{FF2B5EF4-FFF2-40B4-BE49-F238E27FC236}">
                <a16:creationId xmlns:a16="http://schemas.microsoft.com/office/drawing/2014/main" xmlns="" id="{B9AB061C-821E-42EF-90DB-C9C4A9EF3C28}"/>
              </a:ext>
            </a:extLst>
          </p:cNvPr>
          <p:cNvGrpSpPr/>
          <p:nvPr/>
        </p:nvGrpSpPr>
        <p:grpSpPr>
          <a:xfrm>
            <a:off x="10452973" y="1837141"/>
            <a:ext cx="4557491" cy="8763002"/>
            <a:chOff x="9800955" y="1492582"/>
            <a:chExt cx="3038326" cy="5842001"/>
          </a:xfrm>
        </p:grpSpPr>
        <p:sp>
          <p:nvSpPr>
            <p:cNvPr id="18" name="فقاعة الكلام صحيح">
              <a:extLst>
                <a:ext uri="{FF2B5EF4-FFF2-40B4-BE49-F238E27FC236}">
                  <a16:creationId xmlns:a16="http://schemas.microsoft.com/office/drawing/2014/main" xmlns="" id="{2AC0A7A8-771C-4BB9-A988-67B1864629B0}"/>
                </a:ext>
              </a:extLst>
            </p:cNvPr>
            <p:cNvSpPr/>
            <p:nvPr/>
          </p:nvSpPr>
          <p:spPr>
            <a:xfrm>
              <a:off x="9800955" y="1818850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/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النشيد الوطني </a:t>
              </a:r>
              <a:r>
                <a:rPr lang="ar-SA" sz="2100" b="1" dirty="0" err="1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ياصفي</a:t>
              </a:r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 العجيب</a:t>
              </a:r>
            </a:p>
          </p:txBody>
        </p:sp>
        <p:pic>
          <p:nvPicPr>
            <p:cNvPr id="19" name="صورة صحيح">
              <a:extLst>
                <a:ext uri="{FF2B5EF4-FFF2-40B4-BE49-F238E27FC236}">
                  <a16:creationId xmlns:a16="http://schemas.microsoft.com/office/drawing/2014/main" xmlns="" id="{D160CF0E-D4A5-499C-9FC3-316C2CF3E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67755" y="1492582"/>
              <a:ext cx="1971526" cy="584200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5439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41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411"/>
                            </p:stCondLst>
                            <p:childTnLst>
                              <p:par>
                                <p:cTn id="1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مجموعة 99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5445926" y="5121"/>
            <a:ext cx="1893419" cy="2961558"/>
            <a:chOff x="9772283" y="0"/>
            <a:chExt cx="1262279" cy="1974372"/>
          </a:xfrm>
        </p:grpSpPr>
        <p:sp>
          <p:nvSpPr>
            <p:cNvPr id="101" name="مخطط انسيابي: عملية يدوية 100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02" name="رابط مستقيم 101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101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مجموعة 95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10718555" y="-2628"/>
            <a:ext cx="1893419" cy="2961558"/>
            <a:chOff x="9772283" y="0"/>
            <a:chExt cx="1262279" cy="1974372"/>
          </a:xfrm>
        </p:grpSpPr>
        <p:sp>
          <p:nvSpPr>
            <p:cNvPr id="97" name="مخطط انسيابي: عملية يدوية 96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98" name="رابط مستقيم 97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97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مجموعة 107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8212555" y="5122"/>
            <a:ext cx="1893419" cy="6936002"/>
            <a:chOff x="9772283" y="-2649629"/>
            <a:chExt cx="1262279" cy="4624001"/>
          </a:xfrm>
        </p:grpSpPr>
        <p:sp>
          <p:nvSpPr>
            <p:cNvPr id="109" name="مخطط انسيابي: عملية يدوية 108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10" name="رابط مستقيم 109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109" idx="2"/>
            </p:cNvCxnSpPr>
            <p:nvPr/>
          </p:nvCxnSpPr>
          <p:spPr>
            <a:xfrm flipV="1">
              <a:off x="10403422" y="-2649629"/>
              <a:ext cx="0" cy="40736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730605" y="730772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28660" y="383378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4495800" y="3816048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562457" y="4192119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831038" y="328132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5808676" y="3099164"/>
            <a:ext cx="2159487" cy="224826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8415119" y="7904914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0046320" y="9126731"/>
            <a:ext cx="3927764" cy="630942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219918" y="5981701"/>
            <a:ext cx="3495716" cy="1615826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>
              <a:defRPr/>
            </a:pPr>
            <a:r>
              <a:rPr lang="ar-SA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احضر أدواتي كاملة</a:t>
            </a:r>
          </a:p>
          <a:p>
            <a:pPr algn="ctr">
              <a:defRPr/>
            </a:pPr>
            <a:r>
              <a:rPr lang="ar-SA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 و أجلس جلسة صحيحة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9490337" y="7103360"/>
            <a:ext cx="4889376" cy="630941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/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</a:t>
            </a:r>
            <a:r>
              <a:rPr lang="ar-SA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 و أُنصت</a:t>
            </a: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 بِتِرْكيز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620" y="3744898"/>
            <a:ext cx="2385878" cy="2385878"/>
          </a:xfrm>
          <a:prstGeom prst="rect">
            <a:avLst/>
          </a:prstGeom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1143002" y="6210300"/>
            <a:ext cx="2734421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ارفع يدي للمشاركة وانتظر دوري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2267171" y="3863642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4953002" y="5977760"/>
            <a:ext cx="3622937" cy="2154412"/>
          </a:xfrm>
          <a:prstGeom prst="rect">
            <a:avLst/>
          </a:prstGeom>
          <a:noFill/>
        </p:spPr>
        <p:txBody>
          <a:bodyPr wrap="square" lIns="182858" tIns="91428" rIns="182858" bIns="91428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705100"/>
            <a:ext cx="3822395" cy="3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0" y="3719934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14" y="7451236"/>
            <a:ext cx="2025164" cy="23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صورة 83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xmlns="" id="{B8253F9E-B196-42EC-8868-DEC7848A75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873" y="3882448"/>
            <a:ext cx="2457450" cy="2700338"/>
          </a:xfrm>
          <a:prstGeom prst="rect">
            <a:avLst/>
          </a:prstGeom>
        </p:spPr>
      </p:pic>
      <p:pic>
        <p:nvPicPr>
          <p:cNvPr id="90" name="صورة 89">
            <a:extLst>
              <a:ext uri="{FF2B5EF4-FFF2-40B4-BE49-F238E27FC236}">
                <a16:creationId xmlns:a16="http://schemas.microsoft.com/office/drawing/2014/main" xmlns="" id="{A0677032-A414-46F4-9B86-715A4BA512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083" y="3393528"/>
            <a:ext cx="2067845" cy="2456916"/>
          </a:xfrm>
          <a:prstGeom prst="rect">
            <a:avLst/>
          </a:prstGeom>
        </p:spPr>
      </p:pic>
      <p:grpSp>
        <p:nvGrpSpPr>
          <p:cNvPr id="91" name="مجموعة 90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14875916" y="-38100"/>
            <a:ext cx="1893419" cy="2961558"/>
            <a:chOff x="9772283" y="0"/>
            <a:chExt cx="1262279" cy="1974372"/>
          </a:xfrm>
        </p:grpSpPr>
        <p:sp>
          <p:nvSpPr>
            <p:cNvPr id="92" name="مخطط انسيابي: عملية يدوية 91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93" name="رابط مستقيم 92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شبه منحرف 93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14015045" y="2890063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3" y="507013"/>
            <a:ext cx="8269484" cy="1093916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8"/>
              <a:ext cx="4990723" cy="1430197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العجيب</a:t>
              </a:r>
              <a:endParaRPr lang="en-US" sz="6600" dirty="0"/>
            </a:p>
          </p:txBody>
        </p:sp>
      </p:grpSp>
      <p:pic>
        <p:nvPicPr>
          <p:cNvPr id="20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4571427" y="393659"/>
            <a:ext cx="1464111" cy="1475174"/>
          </a:xfrm>
          <a:prstGeom prst="rect">
            <a:avLst/>
          </a:prstGeom>
        </p:spPr>
      </p:pic>
      <p:sp>
        <p:nvSpPr>
          <p:cNvPr id="99" name="شبه منحرف 98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9829802" y="2923458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03" name="شبه منحرف 102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4572002" y="2923458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grpSp>
        <p:nvGrpSpPr>
          <p:cNvPr id="104" name="مجموعة 103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1395698" y="5121"/>
            <a:ext cx="1893419" cy="2961558"/>
            <a:chOff x="9772283" y="0"/>
            <a:chExt cx="1262279" cy="1974372"/>
          </a:xfrm>
        </p:grpSpPr>
        <p:sp>
          <p:nvSpPr>
            <p:cNvPr id="105" name="مخطط انسيابي: عملية يدوية 104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06" name="رابط مستقيم 105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105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شبه منحرف 106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457202" y="2958930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11" name="شبه منحرف 110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7339345" y="6940395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781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0"/>
                            </p:stCondLst>
                            <p:childTnLst>
                              <p:par>
                                <p:cTn id="9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6" grpId="0"/>
      <p:bldP spid="94" grpId="0" animBg="1"/>
      <p:bldP spid="99" grpId="0" animBg="1"/>
      <p:bldP spid="103" grpId="0" animBg="1"/>
      <p:bldP spid="107" grpId="0" animBg="1"/>
      <p:bldP spid="1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9B201"/>
              </a:clrFrom>
              <a:clrTo>
                <a:srgbClr val="F9B2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l="16860"/>
          <a:stretch>
            <a:fillRect/>
          </a:stretch>
        </p:blipFill>
        <p:spPr>
          <a:xfrm>
            <a:off x="17238143" y="1056002"/>
            <a:ext cx="1494995" cy="1432010"/>
          </a:xfrm>
          <a:prstGeom prst="rect">
            <a:avLst/>
          </a:prstGeom>
        </p:spPr>
      </p:pic>
      <p:pic>
        <p:nvPicPr>
          <p:cNvPr id="30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594516" y="60264"/>
            <a:ext cx="1498142" cy="742755"/>
          </a:xfrm>
          <a:prstGeom prst="rect">
            <a:avLst/>
          </a:prstGeom>
        </p:spPr>
      </p:pic>
      <p:pic>
        <p:nvPicPr>
          <p:cNvPr id="31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9686" y="-82615"/>
            <a:ext cx="2409834" cy="1194758"/>
          </a:xfrm>
          <a:prstGeom prst="rect">
            <a:avLst/>
          </a:prstGeom>
        </p:spPr>
      </p:pic>
      <p:pic>
        <p:nvPicPr>
          <p:cNvPr id="97" name="Picture 15">
            <a:extLst>
              <a:ext uri="{FF2B5EF4-FFF2-40B4-BE49-F238E27FC236}">
                <a16:creationId xmlns="" xmlns:a16="http://schemas.microsoft.com/office/drawing/2014/main" id="{035A1BEB-1C40-4FCB-A57A-F8C4C852139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70598" y="-3835606"/>
            <a:ext cx="2287095" cy="14065889"/>
          </a:xfrm>
          <a:prstGeom prst="rect">
            <a:avLst/>
          </a:prstGeom>
        </p:spPr>
      </p:pic>
      <p:cxnSp>
        <p:nvCxnSpPr>
          <p:cNvPr id="102" name="MH_Other_3"/>
          <p:cNvCxnSpPr/>
          <p:nvPr>
            <p:custDataLst>
              <p:tags r:id="rId1"/>
            </p:custDataLst>
          </p:nvPr>
        </p:nvCxnSpPr>
        <p:spPr>
          <a:xfrm>
            <a:off x="2221448" y="-957299"/>
            <a:ext cx="14847353" cy="0"/>
          </a:xfrm>
          <a:prstGeom prst="line">
            <a:avLst/>
          </a:prstGeom>
          <a:ln>
            <a:solidFill>
              <a:srgbClr val="D3D3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صورة 69">
            <a:extLst>
              <a:ext uri="{FF2B5EF4-FFF2-40B4-BE49-F238E27FC236}">
                <a16:creationId xmlns="" xmlns:a16="http://schemas.microsoft.com/office/drawing/2014/main" id="{95423E53-CF31-4F5D-8681-06A6F279EFF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78182" y1="53365" x2="59091" y2="52885"/>
                        <a14:foregroundMark x1="56061" y1="53606" x2="56061" y2="53606"/>
                        <a14:foregroundMark x1="56061" y1="53606" x2="56061" y2="53606"/>
                        <a14:foregroundMark x1="39545" y1="53606" x2="39545" y2="53606"/>
                        <a14:foregroundMark x1="39545" y1="53606" x2="39545" y2="53606"/>
                        <a14:foregroundMark x1="23485" y1="54327" x2="23485" y2="54327"/>
                        <a14:foregroundMark x1="23485" y1="54327" x2="23485" y2="54327"/>
                        <a14:foregroundMark x1="28485" y1="39904" x2="28485" y2="39904"/>
                        <a14:foregroundMark x1="28485" y1="39904" x2="28485" y2="39904"/>
                        <a14:foregroundMark x1="46818" y1="60337" x2="46818" y2="60337"/>
                        <a14:foregroundMark x1="46818" y1="60337" x2="46818" y2="60337"/>
                        <a14:foregroundMark x1="78485" y1="41827" x2="78485" y2="41827"/>
                        <a14:foregroundMark x1="78485" y1="41827" x2="78485" y2="41827"/>
                        <a14:backgroundMark x1="72121" y1="49038" x2="72121" y2="49038"/>
                        <a14:backgroundMark x1="62727" y1="50000" x2="62727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626" y="-192720"/>
            <a:ext cx="1958444" cy="1248722"/>
          </a:xfrm>
          <a:prstGeom prst="rect">
            <a:avLst/>
          </a:prstGeom>
          <a:effectLst>
            <a:glow rad="101600">
              <a:srgbClr val="FDF3E9">
                <a:alpha val="60000"/>
              </a:srgbClr>
            </a:glow>
          </a:effectLst>
        </p:spPr>
      </p:pic>
      <p:pic>
        <p:nvPicPr>
          <p:cNvPr id="60" name="Graphic 5">
            <a:extLst>
              <a:ext uri="{FF2B5EF4-FFF2-40B4-BE49-F238E27FC236}">
                <a16:creationId xmlns:a16="http://schemas.microsoft.com/office/drawing/2014/main" xmlns="" id="{BED23728-B804-46DB-BEEA-672FCED8010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114484" y="3351486"/>
            <a:ext cx="3192317" cy="1249089"/>
          </a:xfrm>
          <a:prstGeom prst="rect">
            <a:avLst/>
          </a:prstGeom>
        </p:spPr>
      </p:pic>
      <p:pic>
        <p:nvPicPr>
          <p:cNvPr id="66" name="Graphic 9">
            <a:extLst>
              <a:ext uri="{FF2B5EF4-FFF2-40B4-BE49-F238E27FC236}">
                <a16:creationId xmlns:a16="http://schemas.microsoft.com/office/drawing/2014/main" xmlns="" id="{4C676B49-09AC-408B-A103-7BE8CD5FA798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69479"/>
          <a:stretch/>
        </p:blipFill>
        <p:spPr>
          <a:xfrm>
            <a:off x="11282642" y="6351068"/>
            <a:ext cx="869088" cy="1629563"/>
          </a:xfrm>
          <a:prstGeom prst="rect">
            <a:avLst/>
          </a:prstGeom>
        </p:spPr>
      </p:pic>
      <p:pic>
        <p:nvPicPr>
          <p:cNvPr id="67" name="Graphic 10">
            <a:extLst>
              <a:ext uri="{FF2B5EF4-FFF2-40B4-BE49-F238E27FC236}">
                <a16:creationId xmlns:a16="http://schemas.microsoft.com/office/drawing/2014/main" xmlns="" id="{D70C22FB-F7F4-4DCE-A808-144C6752BC9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2769169" y="6117704"/>
            <a:ext cx="657417" cy="1727333"/>
          </a:xfrm>
          <a:prstGeom prst="rect">
            <a:avLst/>
          </a:prstGeom>
        </p:spPr>
      </p:pic>
      <p:pic>
        <p:nvPicPr>
          <p:cNvPr id="72" name="Graphic 11">
            <a:extLst>
              <a:ext uri="{FF2B5EF4-FFF2-40B4-BE49-F238E27FC236}">
                <a16:creationId xmlns:a16="http://schemas.microsoft.com/office/drawing/2014/main" xmlns="" id="{01DB6AB4-2D84-4E13-8394-D43BF19EAAA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66837" r="-983"/>
          <a:stretch/>
        </p:blipFill>
        <p:spPr>
          <a:xfrm>
            <a:off x="14214261" y="6312473"/>
            <a:ext cx="972309" cy="1629563"/>
          </a:xfrm>
          <a:prstGeom prst="rect">
            <a:avLst/>
          </a:prstGeom>
        </p:spPr>
      </p:pic>
      <p:cxnSp>
        <p:nvCxnSpPr>
          <p:cNvPr id="73" name="Straight Arrow Connector 12">
            <a:extLst>
              <a:ext uri="{FF2B5EF4-FFF2-40B4-BE49-F238E27FC236}">
                <a16:creationId xmlns:a16="http://schemas.microsoft.com/office/drawing/2014/main" xmlns="" id="{B36A9656-48DE-45AD-ACD3-152159EEAD13}"/>
              </a:ext>
            </a:extLst>
          </p:cNvPr>
          <p:cNvCxnSpPr>
            <a:cxnSpLocks/>
          </p:cNvCxnSpPr>
          <p:nvPr/>
        </p:nvCxnSpPr>
        <p:spPr>
          <a:xfrm>
            <a:off x="12006745" y="6936311"/>
            <a:ext cx="768737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13">
            <a:extLst>
              <a:ext uri="{FF2B5EF4-FFF2-40B4-BE49-F238E27FC236}">
                <a16:creationId xmlns:a16="http://schemas.microsoft.com/office/drawing/2014/main" xmlns="" id="{6A5499D5-B194-434D-B73F-F51A1032AC63}"/>
              </a:ext>
            </a:extLst>
          </p:cNvPr>
          <p:cNvCxnSpPr>
            <a:cxnSpLocks/>
          </p:cNvCxnSpPr>
          <p:nvPr/>
        </p:nvCxnSpPr>
        <p:spPr>
          <a:xfrm>
            <a:off x="13432898" y="6955304"/>
            <a:ext cx="768737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Google Shape;1397;p36">
            <a:extLst>
              <a:ext uri="{FF2B5EF4-FFF2-40B4-BE49-F238E27FC236}">
                <a16:creationId xmlns:a16="http://schemas.microsoft.com/office/drawing/2014/main" xmlns="" id="{C93BAB11-F4E2-4F86-A99D-38113E5914CF}"/>
              </a:ext>
            </a:extLst>
          </p:cNvPr>
          <p:cNvSpPr txBox="1">
            <a:spLocks/>
          </p:cNvSpPr>
          <p:nvPr/>
        </p:nvSpPr>
        <p:spPr>
          <a:xfrm>
            <a:off x="11582401" y="5600702"/>
            <a:ext cx="3867596" cy="50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6" tIns="121886" rIns="121886" bIns="12188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AE" sz="21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مسافة أمان.. وعدم مشاركة الأدوات والطعام</a:t>
            </a:r>
          </a:p>
        </p:txBody>
      </p:sp>
      <p:pic>
        <p:nvPicPr>
          <p:cNvPr id="80" name="صورة 79">
            <a:extLst>
              <a:ext uri="{FF2B5EF4-FFF2-40B4-BE49-F238E27FC236}">
                <a16:creationId xmlns="" xmlns:a16="http://schemas.microsoft.com/office/drawing/2014/main" id="{2D212F35-DEDA-45C4-8435-0322552F250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046" y="3591487"/>
            <a:ext cx="2394195" cy="3135494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="" xmlns:a16="http://schemas.microsoft.com/office/drawing/2014/main" id="{310DADA1-F7C9-4AF1-AFD1-5613E0B3816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147" y="3238500"/>
            <a:ext cx="1362075" cy="1362075"/>
          </a:xfrm>
          <a:prstGeom prst="rect">
            <a:avLst/>
          </a:prstGeom>
        </p:spPr>
      </p:pic>
      <p:sp>
        <p:nvSpPr>
          <p:cNvPr id="82" name="مربع نص 81">
            <a:extLst>
              <a:ext uri="{FF2B5EF4-FFF2-40B4-BE49-F238E27FC236}">
                <a16:creationId xmlns="" xmlns:a16="http://schemas.microsoft.com/office/drawing/2014/main" id="{172DD755-C3CC-4830-A4CB-8D32D54DC5EC}"/>
              </a:ext>
            </a:extLst>
          </p:cNvPr>
          <p:cNvSpPr txBox="1"/>
          <p:nvPr/>
        </p:nvSpPr>
        <p:spPr>
          <a:xfrm>
            <a:off x="12954001" y="4610101"/>
            <a:ext cx="1459376" cy="461666"/>
          </a:xfrm>
          <a:prstGeom prst="rect">
            <a:avLst/>
          </a:prstGeom>
          <a:noFill/>
        </p:spPr>
        <p:txBody>
          <a:bodyPr wrap="square" lIns="91422" tIns="45711" rIns="91422" bIns="45711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لبس الكمامة  </a:t>
            </a:r>
          </a:p>
        </p:txBody>
      </p:sp>
      <p:sp>
        <p:nvSpPr>
          <p:cNvPr id="83" name="مربع نص 82">
            <a:extLst>
              <a:ext uri="{FF2B5EF4-FFF2-40B4-BE49-F238E27FC236}">
                <a16:creationId xmlns="" xmlns:a16="http://schemas.microsoft.com/office/drawing/2014/main" id="{366AEF6D-4B77-43B2-902B-35F2060817AB}"/>
              </a:ext>
            </a:extLst>
          </p:cNvPr>
          <p:cNvSpPr txBox="1"/>
          <p:nvPr/>
        </p:nvSpPr>
        <p:spPr>
          <a:xfrm>
            <a:off x="3610654" y="6641625"/>
            <a:ext cx="2798996" cy="830979"/>
          </a:xfrm>
          <a:prstGeom prst="rect">
            <a:avLst/>
          </a:prstGeom>
          <a:noFill/>
        </p:spPr>
        <p:txBody>
          <a:bodyPr wrap="square" lIns="91422" tIns="45711" rIns="91422" bIns="45711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تعقيم اليد أو غسلها باستمرار   </a:t>
            </a:r>
          </a:p>
        </p:txBody>
      </p:sp>
      <p:pic>
        <p:nvPicPr>
          <p:cNvPr id="84" name="صورة 83">
            <a:extLst>
              <a:ext uri="{FF2B5EF4-FFF2-40B4-BE49-F238E27FC236}">
                <a16:creationId xmlns="" xmlns:a16="http://schemas.microsoft.com/office/drawing/2014/main" id="{3AADA45B-B0A2-4642-82D1-290B8032CD4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94" y="6430492"/>
            <a:ext cx="987879" cy="1247198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="" xmlns:a16="http://schemas.microsoft.com/office/drawing/2014/main" id="{374A6965-7878-45C2-A952-6C8B1C68B2E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7594" y="5448301"/>
            <a:ext cx="1209821" cy="1209821"/>
          </a:xfrm>
          <a:prstGeom prst="rect">
            <a:avLst/>
          </a:prstGeom>
        </p:spPr>
      </p:pic>
      <p:pic>
        <p:nvPicPr>
          <p:cNvPr id="87" name="صورة 86">
            <a:extLst>
              <a:ext uri="{FF2B5EF4-FFF2-40B4-BE49-F238E27FC236}">
                <a16:creationId xmlns="" xmlns:a16="http://schemas.microsoft.com/office/drawing/2014/main" id="{B0154EEB-3B5F-416C-8D7B-424F794D25E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248" y="7942166"/>
            <a:ext cx="1276350" cy="1001936"/>
          </a:xfrm>
          <a:prstGeom prst="rect">
            <a:avLst/>
          </a:prstGeom>
        </p:spPr>
      </p:pic>
      <p:pic>
        <p:nvPicPr>
          <p:cNvPr id="89" name="صورة 88">
            <a:extLst>
              <a:ext uri="{FF2B5EF4-FFF2-40B4-BE49-F238E27FC236}">
                <a16:creationId xmlns="" xmlns:a16="http://schemas.microsoft.com/office/drawing/2014/main" id="{6E3EF7F0-4CBB-4423-9312-B0595B62AAF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8307" b="100000" l="9744" r="89776">
                        <a14:foregroundMark x1="54633" y1="58626" x2="54633" y2="58626"/>
                        <a14:foregroundMark x1="56550" y1="26198" x2="56550" y2="26198"/>
                        <a14:foregroundMark x1="52077" y1="57668" x2="52077" y2="57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737" y="3030832"/>
            <a:ext cx="1106588" cy="1106588"/>
          </a:xfrm>
          <a:prstGeom prst="rect">
            <a:avLst/>
          </a:prstGeom>
        </p:spPr>
      </p:pic>
      <p:pic>
        <p:nvPicPr>
          <p:cNvPr id="90" name="صورة 89">
            <a:extLst>
              <a:ext uri="{FF2B5EF4-FFF2-40B4-BE49-F238E27FC236}">
                <a16:creationId xmlns="" xmlns:a16="http://schemas.microsoft.com/office/drawing/2014/main" id="{EA8EDCF7-7301-496A-907A-A7A4B6C68A9E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5" r="23063"/>
          <a:stretch/>
        </p:blipFill>
        <p:spPr>
          <a:xfrm>
            <a:off x="4331512" y="2933701"/>
            <a:ext cx="1106588" cy="1424270"/>
          </a:xfrm>
          <a:prstGeom prst="rect">
            <a:avLst/>
          </a:prstGeom>
        </p:spPr>
      </p:pic>
      <p:sp>
        <p:nvSpPr>
          <p:cNvPr id="91" name="مربع نص 90">
            <a:extLst>
              <a:ext uri="{FF2B5EF4-FFF2-40B4-BE49-F238E27FC236}">
                <a16:creationId xmlns="" xmlns:a16="http://schemas.microsoft.com/office/drawing/2014/main" id="{68B3AC12-58EC-4B3F-8156-377F59D3DB0A}"/>
              </a:ext>
            </a:extLst>
          </p:cNvPr>
          <p:cNvSpPr txBox="1"/>
          <p:nvPr/>
        </p:nvSpPr>
        <p:spPr>
          <a:xfrm>
            <a:off x="4038601" y="4533282"/>
            <a:ext cx="2798996" cy="707868"/>
          </a:xfrm>
          <a:prstGeom prst="rect">
            <a:avLst/>
          </a:prstGeom>
          <a:noFill/>
        </p:spPr>
        <p:txBody>
          <a:bodyPr wrap="square" lIns="91422" tIns="45711" rIns="91422" bIns="45711" rtlCol="1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استخدم المنديل أو اليد أثناء العطس </a:t>
            </a:r>
          </a:p>
        </p:txBody>
      </p:sp>
      <p:pic>
        <p:nvPicPr>
          <p:cNvPr id="92" name="صورة 91">
            <a:extLst>
              <a:ext uri="{FF2B5EF4-FFF2-40B4-BE49-F238E27FC236}">
                <a16:creationId xmlns="" xmlns:a16="http://schemas.microsoft.com/office/drawing/2014/main" id="{6B011A90-F4A6-414B-9CDC-DEA934169235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6272" b="94309" l="1977" r="96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05" y="7225767"/>
            <a:ext cx="1303997" cy="1305513"/>
          </a:xfrm>
          <a:prstGeom prst="rect">
            <a:avLst/>
          </a:prstGeom>
        </p:spPr>
      </p:pic>
      <p:sp>
        <p:nvSpPr>
          <p:cNvPr id="93" name="مربع نص 92">
            <a:extLst>
              <a:ext uri="{FF2B5EF4-FFF2-40B4-BE49-F238E27FC236}">
                <a16:creationId xmlns="" xmlns:a16="http://schemas.microsoft.com/office/drawing/2014/main" id="{06FE86BC-4097-440C-9F9D-F1E260F7F0F8}"/>
              </a:ext>
            </a:extLst>
          </p:cNvPr>
          <p:cNvSpPr txBox="1"/>
          <p:nvPr/>
        </p:nvSpPr>
        <p:spPr>
          <a:xfrm>
            <a:off x="5278207" y="8629590"/>
            <a:ext cx="2798996" cy="400110"/>
          </a:xfrm>
          <a:prstGeom prst="rect">
            <a:avLst/>
          </a:prstGeom>
          <a:noFill/>
        </p:spPr>
        <p:txBody>
          <a:bodyPr wrap="square" lIns="91422" tIns="45711" rIns="91422" bIns="45711" rtlCol="1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إحضار إفطارك من المنزل </a:t>
            </a:r>
          </a:p>
        </p:txBody>
      </p:sp>
      <p:sp>
        <p:nvSpPr>
          <p:cNvPr id="94" name="Google Shape;618;p41"/>
          <p:cNvSpPr txBox="1">
            <a:spLocks noGrp="1"/>
          </p:cNvSpPr>
          <p:nvPr>
            <p:ph type="title"/>
          </p:nvPr>
        </p:nvSpPr>
        <p:spPr>
          <a:xfrm>
            <a:off x="2559402" y="1181100"/>
            <a:ext cx="12147198" cy="976800"/>
          </a:xfrm>
          <a:prstGeom prst="rect">
            <a:avLst/>
          </a:prstGeom>
        </p:spPr>
        <p:txBody>
          <a:bodyPr spcFirstLastPara="1" wrap="square" lIns="121886" tIns="121886" rIns="121886" bIns="121886" anchor="ctr" anchorCtr="0">
            <a:noAutofit/>
          </a:bodyPr>
          <a:lstStyle/>
          <a:p>
            <a:r>
              <a:rPr lang="ar-SA" sz="5400" dirty="0">
                <a:solidFill>
                  <a:srgbClr val="7030A0"/>
                </a:solidFill>
                <a:cs typeface="PT Bold Heading" panose="02010400000000000000" pitchFamily="2" charset="-78"/>
              </a:rPr>
              <a:t>قوانين السلامة  </a:t>
            </a:r>
            <a:r>
              <a:rPr lang="ar-SA" sz="4800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لعودة آمنة علينا  اتباع </a:t>
            </a:r>
            <a:r>
              <a:rPr lang="ar-AE" sz="4800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قوانين السلامة </a:t>
            </a:r>
            <a:endParaRPr lang="ar-SA" sz="4800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5" name="Picture 3">
            <a:extLst>
              <a:ext uri="{FF2B5EF4-FFF2-40B4-BE49-F238E27FC236}">
                <a16:creationId xmlns:a16="http://schemas.microsoft.com/office/drawing/2014/main" xmlns="" id="{D8F89D54-310C-46F4-880A-C665FBE13764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20532" r="50701"/>
          <a:stretch/>
        </p:blipFill>
        <p:spPr>
          <a:xfrm rot="8175531">
            <a:off x="13845611" y="595255"/>
            <a:ext cx="237420" cy="92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3938E-6 L 5E-6 0.00016 C -0.00355 -0.00031 -0.00703 0.00016 -0.00989 -0.00077 C -0.01171 -0.00092 -0.01189 -0.00247 -0.01215 -0.0037 C -0.01258 -0.00602 -0.01059 -0.0071 -0.00842 -0.0088 C -0.00746 -0.00926 -0.00642 -0.00988 -0.00555 -0.0105 C -0.00355 -0.01019 -0.00157 -0.01019 5E-6 -0.00942 C 0.00218 -0.00849 0.00243 -0.00556 0.00313 -0.00417 C 0.00218 -0.00262 0.00218 -0.00077 0.0007 0.00016 C -0.00112 0.0017 -0.00373 0.00186 -0.00598 0.00263 C -0.01371 0.00479 -0.01371 0.00464 -0.02187 0.00525 C -0.02621 0.00525 -0.03177 0.00649 -0.03532 0.00479 C -0.03749 0.00386 -0.03394 0.00139 -0.03307 -2.23938E-6 C -0.03247 -0.00092 -0.03003 -0.00293 -0.03003 -0.00262 C -0.02777 -0.00216 -0.02517 -0.00216 -0.02317 -0.00154 C -0.0223 -0.00092 -0.02187 -2.23938E-6 -0.02187 0.00093 C -0.02204 0.00386 -0.02274 0.0068 -0.02404 0.00942 C -0.02491 0.01081 -0.02717 0.01189 -0.02864 0.01298 C -0.03247 0.01591 -0.03333 0.01622 -0.03749 0.01915 C -0.04037 0.01854 -0.04392 0.01884 -0.04652 0.01792 C -0.04765 0.01761 -0.05008 0.01298 -0.05026 0.01251 C -0.05095 0.01112 -0.05121 0.00989 -0.05182 0.0085 C -0.05252 0.00695 -0.05338 0.00556 -0.05407 0.00386 C -0.05468 0.00232 -0.05468 0.00093 -0.05555 -0.00077 C -0.05624 -0.00201 -0.05755 -0.00324 -0.05842 -0.00463 C -0.05868 -0.00602 -0.05894 -0.00757 -0.05937 -0.00926 C -0.05954 -0.0105 -0.06024 -0.01189 -0.06067 -0.01313 C -0.06154 -0.01189 -0.06242 -0.01096 -0.0631 -0.00942 C -0.06597 -0.0037 -0.06354 -0.0071 -0.06527 -0.00216 C -0.0664 0.00016 -0.06667 0.00062 -0.0684 0.00309 C -0.06901 0.00294 -0.06996 0.00263 -0.07057 0.00216 C -0.071 0.0017 -0.07239 -0.00077 -0.07282 -0.00154 C -0.07413 -0.00077 -0.07786 0.00139 -0.08029 0.00124 C -0.08246 0.00124 -0.08472 0.00016 -0.08689 -2.23938E-6 C -0.09088 -0.0071 -0.08802 -0.00386 -0.09062 0.00016 C -0.09131 0.00124 -0.09262 0.0017 -0.09374 0.00263 C -0.09574 0.00232 -0.09791 0.00232 -0.09973 0.0017 C -0.10105 0.00139 -0.10148 0.00016 -0.10278 -2.23938E-6 C -0.10322 -0.00046 -0.10417 -0.00046 -0.10504 -0.00077 C -0.10461 0.0017 -0.10322 0.00525 -0.10565 0.00772 C -0.10652 0.0085 -0.10808 0.00865 -0.10964 0.00896 C -0.11094 0.00911 -0.1125 0.00911 -0.11407 0.00942 C -0.11606 0.00911 -0.11823 0.00942 -0.11997 0.00896 C -0.12483 0.00772 -0.12553 0.00633 -0.12813 0.00386 C -0.12796 0.00093 -0.12683 -0.00216 -0.12726 -0.00509 C -0.12752 -0.00556 -0.12865 -0.0037 -0.12969 -0.0037 C -0.13412 -0.00432 -0.13811 -0.00587 -0.14228 -0.00679 C -0.14783 -0.01436 -0.14211 -0.00818 -0.14688 0.00093 C -0.1474 0.0017 -0.14931 0.00093 -0.1507 0.00124 C -0.15218 0.00016 -0.154 -0.00046 -0.15513 -0.00154 C -0.15573 -0.00216 -0.15843 -0.00679 -0.15886 -0.00772 C -0.15929 -0.00896 -0.15773 -0.01096 -0.15947 -0.01096 C -0.16146 -0.01096 -0.1606 -0.00896 -0.16129 -0.00772 C -0.16172 -0.0071 -0.16172 -0.00602 -0.16259 -0.00556 C -0.16476 -0.00386 -0.16789 -0.00386 -0.17075 -0.0037 C -0.18091 -0.00494 -0.17275 -0.00463 -0.17691 0.0068 C -0.17691 0.00742 -0.17848 0.00772 -0.17891 0.0085 C -0.18134 0.0085 -0.18395 0.00865 -0.18577 0.00788 C -0.18968 0.0068 -0.1915 0.00386 -0.19323 0.0017 C -0.1948 0.0017 -0.19636 0.00232 -0.19792 0.00216 C -0.20027 0.00186 -0.20339 0.00216 -0.20469 0.00093 C -0.20669 -0.00154 -0.20513 -0.00386 -0.20608 -0.00633 L -0.20695 -0.0088 C -0.20669 -0.00942 -0.20539 -0.01158 -0.20608 -0.01096 C -0.20912 -0.00679 -0.21025 -0.00247 -0.21424 0.00124 C -0.21615 0.00309 -0.21841 0.00479 -0.22014 0.0068 C -0.22431 0.01081 -0.21902 0.00726 -0.22414 0.0102 C -0.22457 0.00911 -0.22613 0.00819 -0.22544 0.00695 C -0.22431 0.00464 -0.22084 0.00294 -0.21884 0.00093 C -0.21754 -0.00046 -0.21615 -0.00201 -0.21511 -0.00324 C -0.21311 -0.00926 -0.21398 -0.00262 -0.22917 -0.0088 C -0.2303 -0.00896 -0.2316 -0.01282 -0.2323 -0.01405 C -0.23247 -0.01235 -0.23247 -0.01065 -0.23316 -0.00926 C -0.23343 -0.00772 -0.23672 -0.0071 -0.23829 -0.00633 C -0.23915 -0.00602 -0.23959 -0.00556 -0.24046 -0.00556 C -0.24176 -0.00509 -0.24306 -0.00509 -0.24419 -0.00509 C -0.24506 -0.00494 -0.24575 -0.00463 -0.24645 -0.00463 C -0.24836 -0.00293 -0.25018 -0.00092 -0.25174 0.00093 C -0.25235 0.00139 -0.25304 0.00216 -0.25261 0.00263 C -0.24862 0.00525 -0.24532 0.00603 -0.24046 0.00695 C -0.23959 0.0068 -0.23803 0.00633 -0.23733 0.00572 C -0.23447 0.00294 -0.23586 0.00124 -0.24132 -0.00077 C -0.24306 -0.00092 -0.24532 -0.00077 -0.24731 -0.00092 C -0.24974 -0.00077 -0.25235 -0.00092 -0.25478 -0.00077 C -0.25565 -0.00046 -0.25608 0.00016 -0.25704 0.00093 C -0.25764 0.00124 -0.25851 0.00139 -0.25921 0.0017 C -0.26094 0.00139 -0.26606 0.0017 -0.26763 -2.23938E-6 C -0.26893 -0.0017 -0.2711 -0.00556 -0.2711 -0.0054 C -0.27752 -0.00417 -0.28195 -0.00386 -0.28542 -0.00077 C -0.28612 0.00016 -0.28586 0.00093 -0.28612 0.0017 C -0.28412 0.0017 -0.28212 0.00232 -0.28013 0.00216 C -0.27622 0.00186 -0.27266 -0.00092 -0.27049 -0.00216 C -0.2731 -0.00293 -0.27622 -0.00293 -0.27865 -0.0037 C -0.28238 -0.00463 -0.28568 -0.00556 -0.28924 -0.00679 C -0.29888 -0.01019 -0.2954 -0.00896 -0.30027 -0.01096 C -0.30087 -0.00679 -0.30131 -0.00293 -0.302 0.00124 C -0.30244 0.00402 -0.3033 0.00989 -0.3033 0.0102 C -0.30773 0.00633 -0.30374 0.00989 -0.30799 0.00479 C -0.30929 0.00309 -0.31103 0.0017 -0.31233 -2.23938E-6 C -0.31259 -0.00154 -0.31233 -0.00247 -0.31329 -0.0037 C -0.31372 -0.00432 -0.31563 -0.00463 -0.31615 -0.00556 C -0.31719 -0.00757 -0.31719 -0.00942 -0.31763 -0.01143 C -0.31806 -0.00509 -0.31789 -0.00216 -0.31988 0.0034 C -0.32049 0.00525 -0.32162 0.00633 -0.32292 0.00788 C -0.32431 0.00695 -0.32622 0.00633 -0.32735 0.00525 C -0.32778 0.00479 -0.32822 0.00402 -0.32865 0.00386 C -0.33021 0.0034 -0.33178 0.0034 -0.33334 0.00309 C -0.33577 0.00309 -0.33881 0.00263 -0.3408 0.0034 C -0.34167 0.00386 -0.33924 0.00479 -0.33863 0.00525 C -0.33733 0.00603 -0.3362 0.00649 -0.3349 0.00695 C -0.33247 0.00695 -0.32761 0.00525 -0.32735 0.0068 C -0.32718 0.00819 -0.33533 0.01298 -0.33863 0.01452 C -0.3408 0.01514 -0.34896 0.01761 -0.35209 0.01792 C -0.35452 0.01807 -0.35695 0.01807 -0.35955 0.01838 C -0.35981 0.01807 -0.36615 0.01668 -0.36615 0.01514 C -0.36615 0.01251 -0.36572 0.00989 -0.36485 0.00695 C -0.36441 0.00633 -0.36112 0.00525 -0.36268 0.00479 C -0.36424 0.00464 -0.36554 0.00603 -0.36711 0.0068 C -0.36771 0.00633 -0.36841 0.00556 -0.36928 0.00525 C -0.37014 0.00479 -0.37145 0.00464 -0.37214 0.00464 C -0.375 0.0034 -0.37613 0.00309 -0.3783 0.00216 C -0.38516 0.00402 -0.38186 0.00355 -0.39549 0.00216 C -0.39705 0.00216 -0.39888 0.00016 -0.39992 -2.23938E-6 C -0.40079 -0.00046 -0.40191 -0.00077 -0.40304 -0.00092 C -0.40591 -0.00154 -0.4152 -0.0017 -0.4165 -0.00201 C -0.41823 -0.0017 -0.42066 -0.00216 -0.42153 -0.00154 C -0.4224 -0.00077 -0.41936 -0.00092 -0.41806 -0.00077 C -0.41667 -2.23938E-6 -0.41537 0.00016 -0.41424 0.00093 C -0.41294 0.00124 -0.41164 0.00139 -0.41051 0.0017 C -0.40938 0.00186 -0.40851 0.00232 -0.40747 0.00263 C -0.40851 0.00309 -0.40921 0.00402 -0.41051 0.00464 C -0.4152 0.00572 -0.42553 0.00386 -0.42839 0.0034 C -0.42969 0.00232 -0.43039 0.00093 -0.43238 0.00016 C -0.43299 -2.23938E-6 -0.43438 0.00047 -0.43525 0.00093 C -0.43638 0.00124 -0.43698 0.0017 -0.43829 0.00216 C -0.44167 0.0034 -0.44358 0.00309 -0.44783 0.0034 C -0.44983 0.0034 -0.45174 0.00355 -0.45313 0.00309 C -0.45487 0.00232 -0.45513 -0.00077 -0.45556 -0.00154 C -0.45617 -0.00293 -0.45929 -0.0037 -0.454 -0.00201 C -0.45487 -0.00154 -0.45573 -0.00077 -0.45686 -0.00077 C -0.46086 0.00047 -0.46902 -0.00046 -0.47188 -0.00077 C -0.47474 -0.00201 -0.47718 -0.00293 -0.47935 -0.00463 C -0.48004 -0.00509 -0.48065 -0.00587 -0.48152 -0.00633 C -0.48577 -0.00896 -0.48664 -0.00849 -0.48994 -0.01096 C -0.49124 -0.01189 -0.4928 -0.01405 -0.49349 -0.01498 C -0.49323 -0.01436 -0.49211 -0.00973 -0.49211 -0.00926 C -0.49211 -0.00509 -0.49263 -0.00154 -0.49306 0.00263 C -0.4961 0.0017 -0.49966 0.00139 -0.50252 0.00016 C -0.50955 -0.00247 -0.50183 -0.00293 -0.50843 -0.00201 C -0.50938 -0.00216 -0.51025 -0.00216 -0.51068 -0.00216 C -0.51181 -0.00262 -0.51268 -0.00432 -0.51311 -0.0037 C -0.51468 -0.00216 -0.51329 -0.00031 -0.51468 0.00124 C -0.51598 0.00309 -0.51797 0.0034 -0.52058 0.00386 C -0.52127 0.00386 -0.52214 0.00386 -0.52283 0.0034 C -0.52388 0.00309 -0.525 0.00232 -0.5257 0.0017 C -0.5283 -0.00077 -0.5283 -0.00154 -0.52961 -0.0037 C -0.5303 -0.00494 -0.53099 -0.00602 -0.53186 -0.00757 C -0.5316 -0.0105 -0.53143 -0.01328 -0.53099 -0.01652 C -0.53099 -0.01714 -0.52987 -0.0193 -0.5303 -0.01869 C -0.5316 -0.01575 -0.5323 -0.01282 -0.53403 -0.00988 C -0.53473 -0.00896 -0.53646 -0.00772 -0.53777 -0.00679 C -0.54002 -0.0054 -0.54575 -0.0037 -0.54818 -0.00293 C -0.54992 -0.00247 -0.55174 -0.00216 -0.55365 -0.00201 C -0.55591 -0.00154 -0.55808 -0.00046 -0.56033 0.00016 C -0.55652 0.00124 -0.55547 0.0017 -0.55122 0.0017 C -0.54818 0.0017 -0.54506 0.00124 -0.54219 0.00124 C -0.5402 0.00124 -0.54619 0.0017 -0.54818 0.0017 C -0.55174 0.00186 -0.55521 0.00216 -0.55877 0.00216 C -0.56424 0.0017 -0.5698 0.00062 -0.57527 0.00124 C -0.57665 0.00139 -0.57596 0.00309 -0.57596 0.00386 C -0.57596 0.00572 -0.57527 0.00772 -0.57527 0.00942 C -0.57527 0.00989 -0.57553 0.0085 -0.57596 0.00788 C -0.57639 0.00726 -0.57622 0.00603 -0.57752 0.00572 C -0.57952 0.00525 -0.58195 0.00525 -0.58412 0.00525 C -0.58525 0.0051 -0.58655 0.00479 -0.58724 0.00464 C -0.58811 0.00386 -0.58768 0.00294 -0.58811 0.00216 C -0.58829 0.00093 -0.58898 0.00016 -0.58941 -0.00092 C -0.58985 -0.0017 -0.58985 -0.00247 -0.59028 -0.00324 C -0.59054 -0.00386 -0.59115 -0.00463 -0.59167 -0.00556 C -0.59228 -0.00679 -0.59271 -0.00803 -0.59315 -0.00926 C -0.59514 -0.01452 -0.59211 -0.00803 -0.59627 -0.01405 C -0.59688 -0.01529 -0.59688 -0.01668 -0.59688 -0.01544 L -0.59688 -0.01529 " pathEditMode="relative" rAng="0" ptsTypes="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8" dur="38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740"/>
                            </p:stCondLst>
                            <p:childTnLst>
                              <p:par>
                                <p:cTn id="2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74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74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74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740"/>
                            </p:stCondLst>
                            <p:childTnLst>
                              <p:par>
                                <p:cTn id="5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24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74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24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74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24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740"/>
                            </p:stCondLst>
                            <p:childTnLst>
                              <p:par>
                                <p:cTn id="8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24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74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240"/>
                            </p:stCondLst>
                            <p:childTnLst>
                              <p:par>
                                <p:cTn id="10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74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740"/>
                            </p:stCondLst>
                            <p:childTnLst>
                              <p:par>
                                <p:cTn id="1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74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374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4740"/>
                            </p:stCondLst>
                            <p:childTnLst>
                              <p:par>
                                <p:cTn id="1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74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6740"/>
                            </p:stCondLst>
                            <p:childTnLst>
                              <p:par>
                                <p:cTn id="1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2" grpId="0"/>
      <p:bldP spid="83" grpId="0"/>
      <p:bldP spid="91" grpId="0"/>
      <p:bldP spid="93" grpId="0"/>
      <p:bldP spid="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23"/>
          <p:cNvSpPr/>
          <p:nvPr/>
        </p:nvSpPr>
        <p:spPr>
          <a:xfrm>
            <a:off x="4354987" y="1172887"/>
            <a:ext cx="9970613" cy="998346"/>
          </a:xfrm>
          <a:prstGeom prst="roundRect">
            <a:avLst/>
          </a:prstGeom>
          <a:solidFill>
            <a:srgbClr val="A557DF">
              <a:alpha val="25000"/>
            </a:srgbClr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altLang="zh-CN" sz="5400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DecoType Naskh Special" pitchFamily="2" charset="-78"/>
              </a:rPr>
              <a:t>أهداف الفصل </a:t>
            </a:r>
            <a:r>
              <a:rPr lang="ar-SA" altLang="zh-CN" sz="54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DecoType Naskh Special" pitchFamily="2" charset="-78"/>
              </a:rPr>
              <a:t>الثاني عشر الاشكال الهندسية والكسور</a:t>
            </a:r>
            <a:endParaRPr lang="ar-SA" altLang="zh-CN" sz="5400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DecoType Naskh Special" pitchFamily="2" charset="-78"/>
            </a:endParaRPr>
          </a:p>
        </p:txBody>
      </p:sp>
      <p:sp>
        <p:nvSpPr>
          <p:cNvPr id="87" name="KSO_Shape"/>
          <p:cNvSpPr/>
          <p:nvPr/>
        </p:nvSpPr>
        <p:spPr bwMode="auto">
          <a:xfrm flipH="1">
            <a:off x="13950737" y="1109784"/>
            <a:ext cx="749726" cy="758776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Elsie" panose="02000000000000000000" charset="0"/>
            </a:endParaRPr>
          </a:p>
        </p:txBody>
      </p:sp>
      <p:grpSp>
        <p:nvGrpSpPr>
          <p:cNvPr id="12" name="مجموعة 11"/>
          <p:cNvGrpSpPr/>
          <p:nvPr/>
        </p:nvGrpSpPr>
        <p:grpSpPr>
          <a:xfrm>
            <a:off x="3967330" y="7368109"/>
            <a:ext cx="3583544" cy="970571"/>
            <a:chOff x="3967330" y="7368109"/>
            <a:chExt cx="3583544" cy="970571"/>
          </a:xfrm>
        </p:grpSpPr>
        <p:sp>
          <p:nvSpPr>
            <p:cNvPr id="89" name="Google Shape;2075;p56"/>
            <p:cNvSpPr/>
            <p:nvPr/>
          </p:nvSpPr>
          <p:spPr>
            <a:xfrm>
              <a:off x="4003355" y="7395191"/>
              <a:ext cx="3540445" cy="915135"/>
            </a:xfrm>
            <a:custGeom>
              <a:avLst/>
              <a:gdLst/>
              <a:ahLst/>
              <a:cxnLst/>
              <a:rect l="l" t="t" r="r" b="b"/>
              <a:pathLst>
                <a:path w="130861" h="33825" extrusionOk="0">
                  <a:moveTo>
                    <a:pt x="118719" y="0"/>
                  </a:moveTo>
                  <a:cubicBezTo>
                    <a:pt x="110046" y="0"/>
                    <a:pt x="101339" y="34"/>
                    <a:pt x="92633" y="67"/>
                  </a:cubicBezTo>
                  <a:cubicBezTo>
                    <a:pt x="70948" y="114"/>
                    <a:pt x="49263" y="276"/>
                    <a:pt x="27590" y="276"/>
                  </a:cubicBezTo>
                  <a:cubicBezTo>
                    <a:pt x="18391" y="276"/>
                    <a:pt x="9194" y="247"/>
                    <a:pt x="0" y="167"/>
                  </a:cubicBezTo>
                  <a:lnTo>
                    <a:pt x="0" y="167"/>
                  </a:lnTo>
                  <a:cubicBezTo>
                    <a:pt x="134" y="5605"/>
                    <a:pt x="167" y="11042"/>
                    <a:pt x="401" y="16446"/>
                  </a:cubicBezTo>
                  <a:cubicBezTo>
                    <a:pt x="534" y="19181"/>
                    <a:pt x="668" y="21916"/>
                    <a:pt x="834" y="24618"/>
                  </a:cubicBezTo>
                  <a:cubicBezTo>
                    <a:pt x="934" y="25986"/>
                    <a:pt x="1001" y="27353"/>
                    <a:pt x="1101" y="28688"/>
                  </a:cubicBezTo>
                  <a:cubicBezTo>
                    <a:pt x="1201" y="29889"/>
                    <a:pt x="968" y="32390"/>
                    <a:pt x="1835" y="33324"/>
                  </a:cubicBezTo>
                  <a:cubicBezTo>
                    <a:pt x="1935" y="33424"/>
                    <a:pt x="1935" y="33524"/>
                    <a:pt x="1902" y="33625"/>
                  </a:cubicBezTo>
                  <a:cubicBezTo>
                    <a:pt x="6313" y="33517"/>
                    <a:pt x="10714" y="33487"/>
                    <a:pt x="15116" y="33487"/>
                  </a:cubicBezTo>
                  <a:cubicBezTo>
                    <a:pt x="18903" y="33487"/>
                    <a:pt x="22691" y="33509"/>
                    <a:pt x="26486" y="33524"/>
                  </a:cubicBezTo>
                  <a:cubicBezTo>
                    <a:pt x="41263" y="33558"/>
                    <a:pt x="56007" y="33591"/>
                    <a:pt x="70784" y="33625"/>
                  </a:cubicBezTo>
                  <a:lnTo>
                    <a:pt x="93134" y="33691"/>
                  </a:lnTo>
                  <a:cubicBezTo>
                    <a:pt x="93651" y="33694"/>
                    <a:pt x="94169" y="33695"/>
                    <a:pt x="94688" y="33695"/>
                  </a:cubicBezTo>
                  <a:cubicBezTo>
                    <a:pt x="98377" y="33695"/>
                    <a:pt x="102088" y="33643"/>
                    <a:pt x="105796" y="33643"/>
                  </a:cubicBezTo>
                  <a:cubicBezTo>
                    <a:pt x="108988" y="33643"/>
                    <a:pt x="112178" y="33681"/>
                    <a:pt x="115349" y="33825"/>
                  </a:cubicBezTo>
                  <a:cubicBezTo>
                    <a:pt x="115316" y="33691"/>
                    <a:pt x="115349" y="33591"/>
                    <a:pt x="115450" y="33458"/>
                  </a:cubicBezTo>
                  <a:cubicBezTo>
                    <a:pt x="118118" y="30656"/>
                    <a:pt x="120853" y="27887"/>
                    <a:pt x="123522" y="25018"/>
                  </a:cubicBezTo>
                  <a:cubicBezTo>
                    <a:pt x="124756" y="23684"/>
                    <a:pt x="125957" y="22350"/>
                    <a:pt x="127158" y="20982"/>
                  </a:cubicBezTo>
                  <a:cubicBezTo>
                    <a:pt x="128392" y="19615"/>
                    <a:pt x="129526" y="18047"/>
                    <a:pt x="130861" y="16813"/>
                  </a:cubicBezTo>
                  <a:cubicBezTo>
                    <a:pt x="128659" y="14478"/>
                    <a:pt x="126724" y="11742"/>
                    <a:pt x="124823" y="9174"/>
                  </a:cubicBezTo>
                  <a:cubicBezTo>
                    <a:pt x="122621" y="6205"/>
                    <a:pt x="120587" y="3169"/>
                    <a:pt x="1187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076;p56"/>
            <p:cNvSpPr/>
            <p:nvPr/>
          </p:nvSpPr>
          <p:spPr>
            <a:xfrm>
              <a:off x="3967330" y="7368109"/>
              <a:ext cx="3583544" cy="948548"/>
            </a:xfrm>
            <a:custGeom>
              <a:avLst/>
              <a:gdLst/>
              <a:ahLst/>
              <a:cxnLst/>
              <a:rect l="l" t="t" r="r" b="b"/>
              <a:pathLst>
                <a:path w="132454" h="35060" extrusionOk="0">
                  <a:moveTo>
                    <a:pt x="119285" y="1"/>
                  </a:moveTo>
                  <a:cubicBezTo>
                    <a:pt x="88230" y="67"/>
                    <a:pt x="57208" y="134"/>
                    <a:pt x="26185" y="234"/>
                  </a:cubicBezTo>
                  <a:cubicBezTo>
                    <a:pt x="17479" y="268"/>
                    <a:pt x="8740" y="301"/>
                    <a:pt x="0" y="401"/>
                  </a:cubicBezTo>
                  <a:lnTo>
                    <a:pt x="33" y="1168"/>
                  </a:lnTo>
                  <a:cubicBezTo>
                    <a:pt x="9227" y="1248"/>
                    <a:pt x="18427" y="1277"/>
                    <a:pt x="27629" y="1277"/>
                  </a:cubicBezTo>
                  <a:cubicBezTo>
                    <a:pt x="49310" y="1277"/>
                    <a:pt x="71005" y="1115"/>
                    <a:pt x="92666" y="1068"/>
                  </a:cubicBezTo>
                  <a:cubicBezTo>
                    <a:pt x="101372" y="1035"/>
                    <a:pt x="110079" y="1001"/>
                    <a:pt x="118785" y="1001"/>
                  </a:cubicBezTo>
                  <a:cubicBezTo>
                    <a:pt x="120620" y="4170"/>
                    <a:pt x="122654" y="7206"/>
                    <a:pt x="124856" y="10175"/>
                  </a:cubicBezTo>
                  <a:cubicBezTo>
                    <a:pt x="126757" y="12743"/>
                    <a:pt x="128692" y="15479"/>
                    <a:pt x="130894" y="17814"/>
                  </a:cubicBezTo>
                  <a:cubicBezTo>
                    <a:pt x="129559" y="19048"/>
                    <a:pt x="128425" y="20616"/>
                    <a:pt x="127191" y="21983"/>
                  </a:cubicBezTo>
                  <a:cubicBezTo>
                    <a:pt x="125990" y="23351"/>
                    <a:pt x="124789" y="24685"/>
                    <a:pt x="123555" y="26019"/>
                  </a:cubicBezTo>
                  <a:cubicBezTo>
                    <a:pt x="120886" y="28888"/>
                    <a:pt x="118151" y="31657"/>
                    <a:pt x="115483" y="34459"/>
                  </a:cubicBezTo>
                  <a:cubicBezTo>
                    <a:pt x="115382" y="34592"/>
                    <a:pt x="115349" y="34692"/>
                    <a:pt x="115382" y="34826"/>
                  </a:cubicBezTo>
                  <a:lnTo>
                    <a:pt x="115883" y="35059"/>
                  </a:lnTo>
                  <a:cubicBezTo>
                    <a:pt x="115950" y="35059"/>
                    <a:pt x="115983" y="35026"/>
                    <a:pt x="116016" y="34992"/>
                  </a:cubicBezTo>
                  <a:cubicBezTo>
                    <a:pt x="118985" y="32291"/>
                    <a:pt x="121787" y="29388"/>
                    <a:pt x="124522" y="26453"/>
                  </a:cubicBezTo>
                  <a:cubicBezTo>
                    <a:pt x="126824" y="23951"/>
                    <a:pt x="129726" y="21383"/>
                    <a:pt x="131561" y="18447"/>
                  </a:cubicBezTo>
                  <a:lnTo>
                    <a:pt x="131561" y="18481"/>
                  </a:lnTo>
                  <a:cubicBezTo>
                    <a:pt x="131644" y="18563"/>
                    <a:pt x="131745" y="18599"/>
                    <a:pt x="131846" y="18599"/>
                  </a:cubicBezTo>
                  <a:cubicBezTo>
                    <a:pt x="132151" y="18599"/>
                    <a:pt x="132454" y="18273"/>
                    <a:pt x="132228" y="17947"/>
                  </a:cubicBezTo>
                  <a:cubicBezTo>
                    <a:pt x="132161" y="17814"/>
                    <a:pt x="132061" y="17713"/>
                    <a:pt x="131994" y="17580"/>
                  </a:cubicBezTo>
                  <a:cubicBezTo>
                    <a:pt x="131961" y="17480"/>
                    <a:pt x="131894" y="17380"/>
                    <a:pt x="131794" y="17347"/>
                  </a:cubicBezTo>
                  <a:cubicBezTo>
                    <a:pt x="129759" y="14611"/>
                    <a:pt x="127491" y="12076"/>
                    <a:pt x="125456" y="9374"/>
                  </a:cubicBezTo>
                  <a:cubicBezTo>
                    <a:pt x="123422" y="6606"/>
                    <a:pt x="121520" y="3737"/>
                    <a:pt x="119585" y="868"/>
                  </a:cubicBezTo>
                  <a:cubicBezTo>
                    <a:pt x="119886" y="601"/>
                    <a:pt x="119786" y="1"/>
                    <a:pt x="119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077;p56"/>
            <p:cNvSpPr/>
            <p:nvPr/>
          </p:nvSpPr>
          <p:spPr>
            <a:xfrm>
              <a:off x="4019654" y="8301236"/>
              <a:ext cx="3086516" cy="37444"/>
            </a:xfrm>
            <a:custGeom>
              <a:avLst/>
              <a:gdLst/>
              <a:ahLst/>
              <a:cxnLst/>
              <a:rect l="l" t="t" r="r" b="b"/>
              <a:pathLst>
                <a:path w="114083" h="1384" extrusionOk="0">
                  <a:moveTo>
                    <a:pt x="13972" y="0"/>
                  </a:moveTo>
                  <a:cubicBezTo>
                    <a:pt x="9317" y="0"/>
                    <a:pt x="4665" y="36"/>
                    <a:pt x="1" y="169"/>
                  </a:cubicBezTo>
                  <a:lnTo>
                    <a:pt x="1" y="736"/>
                  </a:lnTo>
                  <a:cubicBezTo>
                    <a:pt x="9187" y="1029"/>
                    <a:pt x="18400" y="1073"/>
                    <a:pt x="27615" y="1073"/>
                  </a:cubicBezTo>
                  <a:cubicBezTo>
                    <a:pt x="31512" y="1073"/>
                    <a:pt x="35409" y="1065"/>
                    <a:pt x="39305" y="1065"/>
                  </a:cubicBezTo>
                  <a:cubicBezTo>
                    <a:pt x="40881" y="1065"/>
                    <a:pt x="42457" y="1066"/>
                    <a:pt x="44032" y="1070"/>
                  </a:cubicBezTo>
                  <a:cubicBezTo>
                    <a:pt x="58809" y="1136"/>
                    <a:pt x="73553" y="1170"/>
                    <a:pt x="88331" y="1203"/>
                  </a:cubicBezTo>
                  <a:cubicBezTo>
                    <a:pt x="93979" y="1225"/>
                    <a:pt x="99658" y="1383"/>
                    <a:pt x="105317" y="1383"/>
                  </a:cubicBezTo>
                  <a:cubicBezTo>
                    <a:pt x="108079" y="1383"/>
                    <a:pt x="110836" y="1346"/>
                    <a:pt x="113582" y="1236"/>
                  </a:cubicBezTo>
                  <a:cubicBezTo>
                    <a:pt x="113982" y="1203"/>
                    <a:pt x="114082" y="836"/>
                    <a:pt x="113949" y="569"/>
                  </a:cubicBezTo>
                  <a:lnTo>
                    <a:pt x="113448" y="336"/>
                  </a:lnTo>
                  <a:cubicBezTo>
                    <a:pt x="110377" y="197"/>
                    <a:pt x="107288" y="156"/>
                    <a:pt x="104196" y="156"/>
                  </a:cubicBezTo>
                  <a:cubicBezTo>
                    <a:pt x="99867" y="156"/>
                    <a:pt x="95533" y="236"/>
                    <a:pt x="91233" y="236"/>
                  </a:cubicBezTo>
                  <a:lnTo>
                    <a:pt x="68883" y="169"/>
                  </a:lnTo>
                  <a:cubicBezTo>
                    <a:pt x="54106" y="102"/>
                    <a:pt x="39362" y="69"/>
                    <a:pt x="24585" y="35"/>
                  </a:cubicBezTo>
                  <a:cubicBezTo>
                    <a:pt x="21043" y="21"/>
                    <a:pt x="17507" y="0"/>
                    <a:pt x="1397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3967330" y="6240024"/>
            <a:ext cx="3583598" cy="970544"/>
            <a:chOff x="3967330" y="6240024"/>
            <a:chExt cx="3583598" cy="970544"/>
          </a:xfrm>
        </p:grpSpPr>
        <p:grpSp>
          <p:nvGrpSpPr>
            <p:cNvPr id="8" name="مجموعة 7"/>
            <p:cNvGrpSpPr/>
            <p:nvPr/>
          </p:nvGrpSpPr>
          <p:grpSpPr>
            <a:xfrm>
              <a:off x="3967330" y="6240024"/>
              <a:ext cx="3583598" cy="948521"/>
              <a:chOff x="3967330" y="6240024"/>
              <a:chExt cx="3583598" cy="948521"/>
            </a:xfrm>
          </p:grpSpPr>
          <p:sp>
            <p:nvSpPr>
              <p:cNvPr id="92" name="Google Shape;2078;p56"/>
              <p:cNvSpPr/>
              <p:nvPr/>
            </p:nvSpPr>
            <p:spPr>
              <a:xfrm>
                <a:off x="3968223" y="6267079"/>
                <a:ext cx="3540445" cy="915162"/>
              </a:xfrm>
              <a:custGeom>
                <a:avLst/>
                <a:gdLst/>
                <a:ahLst/>
                <a:cxnLst/>
                <a:rect l="l" t="t" r="r" b="b"/>
                <a:pathLst>
                  <a:path w="130861" h="33826" extrusionOk="0">
                    <a:moveTo>
                      <a:pt x="118719" y="1"/>
                    </a:moveTo>
                    <a:cubicBezTo>
                      <a:pt x="110046" y="1"/>
                      <a:pt x="101339" y="34"/>
                      <a:pt x="92633" y="68"/>
                    </a:cubicBezTo>
                    <a:cubicBezTo>
                      <a:pt x="70948" y="115"/>
                      <a:pt x="49263" y="276"/>
                      <a:pt x="27590" y="276"/>
                    </a:cubicBezTo>
                    <a:cubicBezTo>
                      <a:pt x="18391" y="276"/>
                      <a:pt x="9194" y="247"/>
                      <a:pt x="0" y="168"/>
                    </a:cubicBezTo>
                    <a:lnTo>
                      <a:pt x="0" y="168"/>
                    </a:lnTo>
                    <a:cubicBezTo>
                      <a:pt x="134" y="5605"/>
                      <a:pt x="167" y="11042"/>
                      <a:pt x="401" y="16446"/>
                    </a:cubicBezTo>
                    <a:cubicBezTo>
                      <a:pt x="534" y="19181"/>
                      <a:pt x="668" y="21917"/>
                      <a:pt x="834" y="24619"/>
                    </a:cubicBezTo>
                    <a:cubicBezTo>
                      <a:pt x="934" y="25986"/>
                      <a:pt x="1001" y="27354"/>
                      <a:pt x="1101" y="28688"/>
                    </a:cubicBezTo>
                    <a:cubicBezTo>
                      <a:pt x="1201" y="29889"/>
                      <a:pt x="968" y="32391"/>
                      <a:pt x="1835" y="33325"/>
                    </a:cubicBezTo>
                    <a:cubicBezTo>
                      <a:pt x="1935" y="33425"/>
                      <a:pt x="1935" y="33525"/>
                      <a:pt x="1902" y="33625"/>
                    </a:cubicBezTo>
                    <a:cubicBezTo>
                      <a:pt x="6313" y="33517"/>
                      <a:pt x="10714" y="33487"/>
                      <a:pt x="15116" y="33487"/>
                    </a:cubicBezTo>
                    <a:cubicBezTo>
                      <a:pt x="18903" y="33487"/>
                      <a:pt x="22691" y="33510"/>
                      <a:pt x="26486" y="33525"/>
                    </a:cubicBezTo>
                    <a:cubicBezTo>
                      <a:pt x="41263" y="33558"/>
                      <a:pt x="56007" y="33592"/>
                      <a:pt x="70784" y="33625"/>
                    </a:cubicBezTo>
                    <a:lnTo>
                      <a:pt x="93134" y="33692"/>
                    </a:lnTo>
                    <a:cubicBezTo>
                      <a:pt x="93651" y="33694"/>
                      <a:pt x="94169" y="33695"/>
                      <a:pt x="94688" y="33695"/>
                    </a:cubicBezTo>
                    <a:cubicBezTo>
                      <a:pt x="98377" y="33695"/>
                      <a:pt x="102088" y="33643"/>
                      <a:pt x="105796" y="33643"/>
                    </a:cubicBezTo>
                    <a:cubicBezTo>
                      <a:pt x="108988" y="33643"/>
                      <a:pt x="112178" y="33682"/>
                      <a:pt x="115349" y="33825"/>
                    </a:cubicBezTo>
                    <a:cubicBezTo>
                      <a:pt x="115316" y="33692"/>
                      <a:pt x="115349" y="33592"/>
                      <a:pt x="115450" y="33458"/>
                    </a:cubicBezTo>
                    <a:cubicBezTo>
                      <a:pt x="118118" y="30656"/>
                      <a:pt x="120853" y="27888"/>
                      <a:pt x="123522" y="25019"/>
                    </a:cubicBezTo>
                    <a:cubicBezTo>
                      <a:pt x="124756" y="23685"/>
                      <a:pt x="125957" y="22350"/>
                      <a:pt x="127158" y="20983"/>
                    </a:cubicBezTo>
                    <a:cubicBezTo>
                      <a:pt x="128392" y="19615"/>
                      <a:pt x="129526" y="18047"/>
                      <a:pt x="130861" y="16813"/>
                    </a:cubicBezTo>
                    <a:cubicBezTo>
                      <a:pt x="128659" y="14478"/>
                      <a:pt x="126724" y="11743"/>
                      <a:pt x="124823" y="9174"/>
                    </a:cubicBezTo>
                    <a:cubicBezTo>
                      <a:pt x="122621" y="6205"/>
                      <a:pt x="120587" y="3170"/>
                      <a:pt x="1187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2079;p56"/>
              <p:cNvSpPr/>
              <p:nvPr/>
            </p:nvSpPr>
            <p:spPr>
              <a:xfrm>
                <a:off x="3967330" y="6240024"/>
                <a:ext cx="3583598" cy="948521"/>
              </a:xfrm>
              <a:custGeom>
                <a:avLst/>
                <a:gdLst/>
                <a:ahLst/>
                <a:cxnLst/>
                <a:rect l="l" t="t" r="r" b="b"/>
                <a:pathLst>
                  <a:path w="132456" h="35059" extrusionOk="0">
                    <a:moveTo>
                      <a:pt x="119285" y="0"/>
                    </a:moveTo>
                    <a:cubicBezTo>
                      <a:pt x="88230" y="67"/>
                      <a:pt x="57208" y="134"/>
                      <a:pt x="26185" y="234"/>
                    </a:cubicBezTo>
                    <a:cubicBezTo>
                      <a:pt x="17479" y="267"/>
                      <a:pt x="8740" y="300"/>
                      <a:pt x="0" y="401"/>
                    </a:cubicBezTo>
                    <a:lnTo>
                      <a:pt x="33" y="1168"/>
                    </a:lnTo>
                    <a:cubicBezTo>
                      <a:pt x="9227" y="1247"/>
                      <a:pt x="18427" y="1276"/>
                      <a:pt x="27629" y="1276"/>
                    </a:cubicBezTo>
                    <a:cubicBezTo>
                      <a:pt x="49310" y="1276"/>
                      <a:pt x="71005" y="1115"/>
                      <a:pt x="92666" y="1068"/>
                    </a:cubicBezTo>
                    <a:cubicBezTo>
                      <a:pt x="101372" y="1034"/>
                      <a:pt x="110079" y="1001"/>
                      <a:pt x="118785" y="1001"/>
                    </a:cubicBezTo>
                    <a:cubicBezTo>
                      <a:pt x="120620" y="4170"/>
                      <a:pt x="122654" y="7205"/>
                      <a:pt x="124856" y="10174"/>
                    </a:cubicBezTo>
                    <a:cubicBezTo>
                      <a:pt x="126757" y="12743"/>
                      <a:pt x="128692" y="15478"/>
                      <a:pt x="130894" y="17813"/>
                    </a:cubicBezTo>
                    <a:cubicBezTo>
                      <a:pt x="129559" y="19047"/>
                      <a:pt x="128425" y="20615"/>
                      <a:pt x="127191" y="21983"/>
                    </a:cubicBezTo>
                    <a:cubicBezTo>
                      <a:pt x="125990" y="23350"/>
                      <a:pt x="124789" y="24685"/>
                      <a:pt x="123555" y="26019"/>
                    </a:cubicBezTo>
                    <a:cubicBezTo>
                      <a:pt x="120886" y="28888"/>
                      <a:pt x="118151" y="31656"/>
                      <a:pt x="115483" y="34458"/>
                    </a:cubicBezTo>
                    <a:cubicBezTo>
                      <a:pt x="115382" y="34592"/>
                      <a:pt x="115349" y="34692"/>
                      <a:pt x="115382" y="34825"/>
                    </a:cubicBezTo>
                    <a:lnTo>
                      <a:pt x="115883" y="35059"/>
                    </a:lnTo>
                    <a:cubicBezTo>
                      <a:pt x="115950" y="35059"/>
                      <a:pt x="115983" y="35025"/>
                      <a:pt x="116016" y="34992"/>
                    </a:cubicBezTo>
                    <a:cubicBezTo>
                      <a:pt x="118985" y="32290"/>
                      <a:pt x="121787" y="29388"/>
                      <a:pt x="124522" y="26453"/>
                    </a:cubicBezTo>
                    <a:cubicBezTo>
                      <a:pt x="126824" y="23951"/>
                      <a:pt x="129726" y="21382"/>
                      <a:pt x="131561" y="18447"/>
                    </a:cubicBezTo>
                    <a:lnTo>
                      <a:pt x="131561" y="18480"/>
                    </a:lnTo>
                    <a:cubicBezTo>
                      <a:pt x="131641" y="18560"/>
                      <a:pt x="131738" y="18594"/>
                      <a:pt x="131835" y="18594"/>
                    </a:cubicBezTo>
                    <a:cubicBezTo>
                      <a:pt x="132144" y="18594"/>
                      <a:pt x="132456" y="18251"/>
                      <a:pt x="132228" y="17946"/>
                    </a:cubicBezTo>
                    <a:cubicBezTo>
                      <a:pt x="132161" y="17813"/>
                      <a:pt x="132061" y="17713"/>
                      <a:pt x="131994" y="17580"/>
                    </a:cubicBezTo>
                    <a:cubicBezTo>
                      <a:pt x="131961" y="17479"/>
                      <a:pt x="131894" y="17379"/>
                      <a:pt x="131794" y="17346"/>
                    </a:cubicBezTo>
                    <a:cubicBezTo>
                      <a:pt x="129759" y="14611"/>
                      <a:pt x="127491" y="12076"/>
                      <a:pt x="125456" y="9374"/>
                    </a:cubicBezTo>
                    <a:cubicBezTo>
                      <a:pt x="123422" y="6572"/>
                      <a:pt x="121520" y="3736"/>
                      <a:pt x="119585" y="868"/>
                    </a:cubicBezTo>
                    <a:cubicBezTo>
                      <a:pt x="119886" y="601"/>
                      <a:pt x="119786" y="0"/>
                      <a:pt x="119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4" name="Google Shape;2080;p56"/>
            <p:cNvSpPr/>
            <p:nvPr/>
          </p:nvSpPr>
          <p:spPr>
            <a:xfrm>
              <a:off x="4019654" y="7173124"/>
              <a:ext cx="3086516" cy="37444"/>
            </a:xfrm>
            <a:custGeom>
              <a:avLst/>
              <a:gdLst/>
              <a:ahLst/>
              <a:cxnLst/>
              <a:rect l="l" t="t" r="r" b="b"/>
              <a:pathLst>
                <a:path w="114083" h="1384" extrusionOk="0">
                  <a:moveTo>
                    <a:pt x="13972" y="1"/>
                  </a:moveTo>
                  <a:cubicBezTo>
                    <a:pt x="9317" y="1"/>
                    <a:pt x="4665" y="37"/>
                    <a:pt x="1" y="169"/>
                  </a:cubicBezTo>
                  <a:lnTo>
                    <a:pt x="1" y="736"/>
                  </a:lnTo>
                  <a:cubicBezTo>
                    <a:pt x="9187" y="1029"/>
                    <a:pt x="18400" y="1073"/>
                    <a:pt x="27615" y="1073"/>
                  </a:cubicBezTo>
                  <a:cubicBezTo>
                    <a:pt x="31512" y="1073"/>
                    <a:pt x="35409" y="1065"/>
                    <a:pt x="39305" y="1065"/>
                  </a:cubicBezTo>
                  <a:cubicBezTo>
                    <a:pt x="40881" y="1065"/>
                    <a:pt x="42457" y="1066"/>
                    <a:pt x="44032" y="1070"/>
                  </a:cubicBezTo>
                  <a:cubicBezTo>
                    <a:pt x="58809" y="1137"/>
                    <a:pt x="73553" y="1170"/>
                    <a:pt x="88331" y="1203"/>
                  </a:cubicBezTo>
                  <a:cubicBezTo>
                    <a:pt x="93979" y="1226"/>
                    <a:pt x="99658" y="1384"/>
                    <a:pt x="105317" y="1384"/>
                  </a:cubicBezTo>
                  <a:cubicBezTo>
                    <a:pt x="108079" y="1384"/>
                    <a:pt x="110836" y="1346"/>
                    <a:pt x="113582" y="1237"/>
                  </a:cubicBezTo>
                  <a:cubicBezTo>
                    <a:pt x="113982" y="1203"/>
                    <a:pt x="114082" y="837"/>
                    <a:pt x="113949" y="570"/>
                  </a:cubicBezTo>
                  <a:lnTo>
                    <a:pt x="113448" y="336"/>
                  </a:lnTo>
                  <a:cubicBezTo>
                    <a:pt x="110377" y="197"/>
                    <a:pt x="107288" y="157"/>
                    <a:pt x="104196" y="157"/>
                  </a:cubicBezTo>
                  <a:cubicBezTo>
                    <a:pt x="99867" y="157"/>
                    <a:pt x="95533" y="236"/>
                    <a:pt x="91233" y="236"/>
                  </a:cubicBezTo>
                  <a:lnTo>
                    <a:pt x="68883" y="169"/>
                  </a:lnTo>
                  <a:cubicBezTo>
                    <a:pt x="54106" y="103"/>
                    <a:pt x="39362" y="69"/>
                    <a:pt x="24585" y="36"/>
                  </a:cubicBezTo>
                  <a:cubicBezTo>
                    <a:pt x="21043" y="22"/>
                    <a:pt x="17507" y="1"/>
                    <a:pt x="1397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" name="مجموعة 8"/>
          <p:cNvGrpSpPr/>
          <p:nvPr/>
        </p:nvGrpSpPr>
        <p:grpSpPr>
          <a:xfrm>
            <a:off x="3886200" y="5142765"/>
            <a:ext cx="3583598" cy="949283"/>
            <a:chOff x="3886200" y="5142765"/>
            <a:chExt cx="3583598" cy="949283"/>
          </a:xfrm>
        </p:grpSpPr>
        <p:grpSp>
          <p:nvGrpSpPr>
            <p:cNvPr id="6" name="مجموعة 5"/>
            <p:cNvGrpSpPr/>
            <p:nvPr/>
          </p:nvGrpSpPr>
          <p:grpSpPr>
            <a:xfrm>
              <a:off x="3886200" y="5142765"/>
              <a:ext cx="3583598" cy="949283"/>
              <a:chOff x="3928460" y="5465396"/>
              <a:chExt cx="3583598" cy="949283"/>
            </a:xfrm>
          </p:grpSpPr>
          <p:sp>
            <p:nvSpPr>
              <p:cNvPr id="95" name="Google Shape;2081;p56"/>
              <p:cNvSpPr/>
              <p:nvPr/>
            </p:nvSpPr>
            <p:spPr>
              <a:xfrm>
                <a:off x="3968223" y="5465396"/>
                <a:ext cx="3540445" cy="915135"/>
              </a:xfrm>
              <a:custGeom>
                <a:avLst/>
                <a:gdLst/>
                <a:ahLst/>
                <a:cxnLst/>
                <a:rect l="l" t="t" r="r" b="b"/>
                <a:pathLst>
                  <a:path w="130861" h="33825" extrusionOk="0">
                    <a:moveTo>
                      <a:pt x="118719" y="1"/>
                    </a:moveTo>
                    <a:cubicBezTo>
                      <a:pt x="110046" y="1"/>
                      <a:pt x="101339" y="34"/>
                      <a:pt x="92633" y="67"/>
                    </a:cubicBezTo>
                    <a:cubicBezTo>
                      <a:pt x="70948" y="114"/>
                      <a:pt x="49263" y="276"/>
                      <a:pt x="27590" y="276"/>
                    </a:cubicBezTo>
                    <a:cubicBezTo>
                      <a:pt x="18391" y="276"/>
                      <a:pt x="9194" y="247"/>
                      <a:pt x="0" y="167"/>
                    </a:cubicBezTo>
                    <a:lnTo>
                      <a:pt x="0" y="167"/>
                    </a:lnTo>
                    <a:cubicBezTo>
                      <a:pt x="134" y="5605"/>
                      <a:pt x="167" y="11042"/>
                      <a:pt x="401" y="16446"/>
                    </a:cubicBezTo>
                    <a:cubicBezTo>
                      <a:pt x="534" y="19181"/>
                      <a:pt x="668" y="21916"/>
                      <a:pt x="834" y="24618"/>
                    </a:cubicBezTo>
                    <a:cubicBezTo>
                      <a:pt x="934" y="25986"/>
                      <a:pt x="1001" y="27353"/>
                      <a:pt x="1101" y="28688"/>
                    </a:cubicBezTo>
                    <a:cubicBezTo>
                      <a:pt x="1201" y="29889"/>
                      <a:pt x="968" y="32390"/>
                      <a:pt x="1835" y="33324"/>
                    </a:cubicBezTo>
                    <a:cubicBezTo>
                      <a:pt x="1935" y="33424"/>
                      <a:pt x="1935" y="33525"/>
                      <a:pt x="1902" y="33625"/>
                    </a:cubicBezTo>
                    <a:cubicBezTo>
                      <a:pt x="6313" y="33517"/>
                      <a:pt x="10714" y="33487"/>
                      <a:pt x="15116" y="33487"/>
                    </a:cubicBezTo>
                    <a:cubicBezTo>
                      <a:pt x="18903" y="33487"/>
                      <a:pt x="22691" y="33509"/>
                      <a:pt x="26486" y="33525"/>
                    </a:cubicBezTo>
                    <a:cubicBezTo>
                      <a:pt x="41263" y="33558"/>
                      <a:pt x="56007" y="33591"/>
                      <a:pt x="70784" y="33625"/>
                    </a:cubicBezTo>
                    <a:lnTo>
                      <a:pt x="93134" y="33691"/>
                    </a:lnTo>
                    <a:cubicBezTo>
                      <a:pt x="93651" y="33694"/>
                      <a:pt x="94169" y="33695"/>
                      <a:pt x="94688" y="33695"/>
                    </a:cubicBezTo>
                    <a:cubicBezTo>
                      <a:pt x="98377" y="33695"/>
                      <a:pt x="102088" y="33643"/>
                      <a:pt x="105796" y="33643"/>
                    </a:cubicBezTo>
                    <a:cubicBezTo>
                      <a:pt x="108988" y="33643"/>
                      <a:pt x="112178" y="33681"/>
                      <a:pt x="115349" y="33825"/>
                    </a:cubicBezTo>
                    <a:cubicBezTo>
                      <a:pt x="115316" y="33691"/>
                      <a:pt x="115349" y="33591"/>
                      <a:pt x="115450" y="33458"/>
                    </a:cubicBezTo>
                    <a:cubicBezTo>
                      <a:pt x="118118" y="30656"/>
                      <a:pt x="120853" y="27887"/>
                      <a:pt x="123522" y="25018"/>
                    </a:cubicBezTo>
                    <a:cubicBezTo>
                      <a:pt x="124756" y="23684"/>
                      <a:pt x="125957" y="22350"/>
                      <a:pt x="127158" y="20982"/>
                    </a:cubicBezTo>
                    <a:cubicBezTo>
                      <a:pt x="128392" y="19615"/>
                      <a:pt x="129526" y="18047"/>
                      <a:pt x="130861" y="16813"/>
                    </a:cubicBezTo>
                    <a:cubicBezTo>
                      <a:pt x="128659" y="14478"/>
                      <a:pt x="126724" y="11742"/>
                      <a:pt x="124823" y="9174"/>
                    </a:cubicBezTo>
                    <a:cubicBezTo>
                      <a:pt x="122621" y="6205"/>
                      <a:pt x="120587" y="3169"/>
                      <a:pt x="1187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2082;p56"/>
              <p:cNvSpPr/>
              <p:nvPr/>
            </p:nvSpPr>
            <p:spPr>
              <a:xfrm>
                <a:off x="3928460" y="5466131"/>
                <a:ext cx="3583598" cy="948548"/>
              </a:xfrm>
              <a:custGeom>
                <a:avLst/>
                <a:gdLst/>
                <a:ahLst/>
                <a:cxnLst/>
                <a:rect l="l" t="t" r="r" b="b"/>
                <a:pathLst>
                  <a:path w="132456" h="35060" extrusionOk="0">
                    <a:moveTo>
                      <a:pt x="119285" y="1"/>
                    </a:moveTo>
                    <a:cubicBezTo>
                      <a:pt x="88230" y="68"/>
                      <a:pt x="57208" y="134"/>
                      <a:pt x="26185" y="234"/>
                    </a:cubicBezTo>
                    <a:cubicBezTo>
                      <a:pt x="17479" y="268"/>
                      <a:pt x="8740" y="301"/>
                      <a:pt x="0" y="401"/>
                    </a:cubicBezTo>
                    <a:lnTo>
                      <a:pt x="33" y="1168"/>
                    </a:lnTo>
                    <a:cubicBezTo>
                      <a:pt x="9227" y="1248"/>
                      <a:pt x="18427" y="1277"/>
                      <a:pt x="27629" y="1277"/>
                    </a:cubicBezTo>
                    <a:cubicBezTo>
                      <a:pt x="49310" y="1277"/>
                      <a:pt x="71005" y="1115"/>
                      <a:pt x="92666" y="1068"/>
                    </a:cubicBezTo>
                    <a:cubicBezTo>
                      <a:pt x="101372" y="1035"/>
                      <a:pt x="110079" y="1002"/>
                      <a:pt x="118785" y="1002"/>
                    </a:cubicBezTo>
                    <a:cubicBezTo>
                      <a:pt x="120620" y="4170"/>
                      <a:pt x="122654" y="7206"/>
                      <a:pt x="124856" y="10175"/>
                    </a:cubicBezTo>
                    <a:cubicBezTo>
                      <a:pt x="126757" y="12743"/>
                      <a:pt x="128692" y="15479"/>
                      <a:pt x="130894" y="17814"/>
                    </a:cubicBezTo>
                    <a:cubicBezTo>
                      <a:pt x="129559" y="19048"/>
                      <a:pt x="128425" y="20616"/>
                      <a:pt x="127191" y="21983"/>
                    </a:cubicBezTo>
                    <a:cubicBezTo>
                      <a:pt x="125990" y="23351"/>
                      <a:pt x="124789" y="24685"/>
                      <a:pt x="123555" y="26019"/>
                    </a:cubicBezTo>
                    <a:cubicBezTo>
                      <a:pt x="120886" y="28888"/>
                      <a:pt x="118151" y="31657"/>
                      <a:pt x="115483" y="34459"/>
                    </a:cubicBezTo>
                    <a:cubicBezTo>
                      <a:pt x="115382" y="34592"/>
                      <a:pt x="115349" y="34692"/>
                      <a:pt x="115382" y="34826"/>
                    </a:cubicBezTo>
                    <a:lnTo>
                      <a:pt x="115883" y="35059"/>
                    </a:lnTo>
                    <a:cubicBezTo>
                      <a:pt x="115950" y="35059"/>
                      <a:pt x="115983" y="35026"/>
                      <a:pt x="116016" y="34993"/>
                    </a:cubicBezTo>
                    <a:cubicBezTo>
                      <a:pt x="118985" y="32291"/>
                      <a:pt x="121787" y="29389"/>
                      <a:pt x="124522" y="26453"/>
                    </a:cubicBezTo>
                    <a:cubicBezTo>
                      <a:pt x="126824" y="23951"/>
                      <a:pt x="129726" y="21383"/>
                      <a:pt x="131561" y="18447"/>
                    </a:cubicBezTo>
                    <a:lnTo>
                      <a:pt x="131561" y="18481"/>
                    </a:lnTo>
                    <a:cubicBezTo>
                      <a:pt x="131641" y="18561"/>
                      <a:pt x="131738" y="18595"/>
                      <a:pt x="131835" y="18595"/>
                    </a:cubicBezTo>
                    <a:cubicBezTo>
                      <a:pt x="132144" y="18595"/>
                      <a:pt x="132456" y="18251"/>
                      <a:pt x="132228" y="17947"/>
                    </a:cubicBezTo>
                    <a:cubicBezTo>
                      <a:pt x="132161" y="17814"/>
                      <a:pt x="132061" y="17714"/>
                      <a:pt x="131994" y="17580"/>
                    </a:cubicBezTo>
                    <a:cubicBezTo>
                      <a:pt x="131961" y="17480"/>
                      <a:pt x="131894" y="17380"/>
                      <a:pt x="131794" y="17347"/>
                    </a:cubicBezTo>
                    <a:cubicBezTo>
                      <a:pt x="129759" y="14611"/>
                      <a:pt x="127491" y="12076"/>
                      <a:pt x="125456" y="9374"/>
                    </a:cubicBezTo>
                    <a:cubicBezTo>
                      <a:pt x="123422" y="6572"/>
                      <a:pt x="121520" y="3737"/>
                      <a:pt x="119585" y="868"/>
                    </a:cubicBezTo>
                    <a:cubicBezTo>
                      <a:pt x="119886" y="601"/>
                      <a:pt x="119786" y="1"/>
                      <a:pt x="119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7" name="Google Shape;2083;p56"/>
            <p:cNvSpPr/>
            <p:nvPr/>
          </p:nvSpPr>
          <p:spPr>
            <a:xfrm>
              <a:off x="4019654" y="6022474"/>
              <a:ext cx="3086516" cy="37444"/>
            </a:xfrm>
            <a:custGeom>
              <a:avLst/>
              <a:gdLst/>
              <a:ahLst/>
              <a:cxnLst/>
              <a:rect l="l" t="t" r="r" b="b"/>
              <a:pathLst>
                <a:path w="114083" h="1384" extrusionOk="0">
                  <a:moveTo>
                    <a:pt x="13972" y="1"/>
                  </a:moveTo>
                  <a:cubicBezTo>
                    <a:pt x="9317" y="1"/>
                    <a:pt x="4665" y="36"/>
                    <a:pt x="1" y="169"/>
                  </a:cubicBezTo>
                  <a:lnTo>
                    <a:pt x="1" y="736"/>
                  </a:lnTo>
                  <a:cubicBezTo>
                    <a:pt x="9187" y="1029"/>
                    <a:pt x="18400" y="1073"/>
                    <a:pt x="27615" y="1073"/>
                  </a:cubicBezTo>
                  <a:cubicBezTo>
                    <a:pt x="31512" y="1073"/>
                    <a:pt x="35409" y="1065"/>
                    <a:pt x="39305" y="1065"/>
                  </a:cubicBezTo>
                  <a:cubicBezTo>
                    <a:pt x="40881" y="1065"/>
                    <a:pt x="42457" y="1066"/>
                    <a:pt x="44032" y="1070"/>
                  </a:cubicBezTo>
                  <a:cubicBezTo>
                    <a:pt x="58809" y="1103"/>
                    <a:pt x="73553" y="1170"/>
                    <a:pt x="88331" y="1203"/>
                  </a:cubicBezTo>
                  <a:cubicBezTo>
                    <a:pt x="93979" y="1225"/>
                    <a:pt x="99658" y="1383"/>
                    <a:pt x="105317" y="1383"/>
                  </a:cubicBezTo>
                  <a:cubicBezTo>
                    <a:pt x="108079" y="1383"/>
                    <a:pt x="110836" y="1346"/>
                    <a:pt x="113582" y="1236"/>
                  </a:cubicBezTo>
                  <a:cubicBezTo>
                    <a:pt x="113982" y="1203"/>
                    <a:pt x="114082" y="836"/>
                    <a:pt x="113949" y="569"/>
                  </a:cubicBezTo>
                  <a:lnTo>
                    <a:pt x="113448" y="336"/>
                  </a:lnTo>
                  <a:cubicBezTo>
                    <a:pt x="110377" y="197"/>
                    <a:pt x="107288" y="156"/>
                    <a:pt x="104196" y="156"/>
                  </a:cubicBezTo>
                  <a:cubicBezTo>
                    <a:pt x="99867" y="156"/>
                    <a:pt x="95533" y="236"/>
                    <a:pt x="91233" y="236"/>
                  </a:cubicBezTo>
                  <a:lnTo>
                    <a:pt x="68883" y="169"/>
                  </a:lnTo>
                  <a:cubicBezTo>
                    <a:pt x="54106" y="102"/>
                    <a:pt x="39362" y="69"/>
                    <a:pt x="24585" y="36"/>
                  </a:cubicBezTo>
                  <a:cubicBezTo>
                    <a:pt x="21043" y="21"/>
                    <a:pt x="17507" y="1"/>
                    <a:pt x="1397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3967330" y="3961262"/>
            <a:ext cx="3583598" cy="970544"/>
            <a:chOff x="3967330" y="3961262"/>
            <a:chExt cx="3583598" cy="970544"/>
          </a:xfrm>
        </p:grpSpPr>
        <p:sp>
          <p:nvSpPr>
            <p:cNvPr id="98" name="Google Shape;2084;p56"/>
            <p:cNvSpPr/>
            <p:nvPr/>
          </p:nvSpPr>
          <p:spPr>
            <a:xfrm>
              <a:off x="4003355" y="3988344"/>
              <a:ext cx="3540445" cy="915135"/>
            </a:xfrm>
            <a:custGeom>
              <a:avLst/>
              <a:gdLst/>
              <a:ahLst/>
              <a:cxnLst/>
              <a:rect l="l" t="t" r="r" b="b"/>
              <a:pathLst>
                <a:path w="130861" h="33825" extrusionOk="0">
                  <a:moveTo>
                    <a:pt x="118719" y="0"/>
                  </a:moveTo>
                  <a:cubicBezTo>
                    <a:pt x="110046" y="0"/>
                    <a:pt x="101339" y="33"/>
                    <a:pt x="92633" y="67"/>
                  </a:cubicBezTo>
                  <a:cubicBezTo>
                    <a:pt x="70948" y="114"/>
                    <a:pt x="49263" y="275"/>
                    <a:pt x="27590" y="275"/>
                  </a:cubicBezTo>
                  <a:cubicBezTo>
                    <a:pt x="18391" y="275"/>
                    <a:pt x="9194" y="246"/>
                    <a:pt x="0" y="167"/>
                  </a:cubicBezTo>
                  <a:lnTo>
                    <a:pt x="0" y="167"/>
                  </a:lnTo>
                  <a:cubicBezTo>
                    <a:pt x="134" y="5604"/>
                    <a:pt x="167" y="11041"/>
                    <a:pt x="401" y="16445"/>
                  </a:cubicBezTo>
                  <a:cubicBezTo>
                    <a:pt x="534" y="19180"/>
                    <a:pt x="668" y="21916"/>
                    <a:pt x="834" y="24618"/>
                  </a:cubicBezTo>
                  <a:cubicBezTo>
                    <a:pt x="934" y="25985"/>
                    <a:pt x="1001" y="27353"/>
                    <a:pt x="1101" y="28687"/>
                  </a:cubicBezTo>
                  <a:cubicBezTo>
                    <a:pt x="1201" y="29888"/>
                    <a:pt x="968" y="32390"/>
                    <a:pt x="1835" y="33324"/>
                  </a:cubicBezTo>
                  <a:cubicBezTo>
                    <a:pt x="1935" y="33424"/>
                    <a:pt x="1935" y="33524"/>
                    <a:pt x="1902" y="33624"/>
                  </a:cubicBezTo>
                  <a:cubicBezTo>
                    <a:pt x="6313" y="33517"/>
                    <a:pt x="10714" y="33486"/>
                    <a:pt x="15116" y="33486"/>
                  </a:cubicBezTo>
                  <a:cubicBezTo>
                    <a:pt x="18903" y="33486"/>
                    <a:pt x="22691" y="33509"/>
                    <a:pt x="26486" y="33524"/>
                  </a:cubicBezTo>
                  <a:cubicBezTo>
                    <a:pt x="41263" y="33557"/>
                    <a:pt x="56007" y="33591"/>
                    <a:pt x="70784" y="33624"/>
                  </a:cubicBezTo>
                  <a:lnTo>
                    <a:pt x="93134" y="33691"/>
                  </a:lnTo>
                  <a:cubicBezTo>
                    <a:pt x="93651" y="33693"/>
                    <a:pt x="94169" y="33694"/>
                    <a:pt x="94688" y="33694"/>
                  </a:cubicBezTo>
                  <a:cubicBezTo>
                    <a:pt x="98377" y="33694"/>
                    <a:pt x="102088" y="33642"/>
                    <a:pt x="105796" y="33642"/>
                  </a:cubicBezTo>
                  <a:cubicBezTo>
                    <a:pt x="108988" y="33642"/>
                    <a:pt x="112178" y="33681"/>
                    <a:pt x="115349" y="33824"/>
                  </a:cubicBezTo>
                  <a:cubicBezTo>
                    <a:pt x="115316" y="33691"/>
                    <a:pt x="115349" y="33591"/>
                    <a:pt x="115450" y="33457"/>
                  </a:cubicBezTo>
                  <a:cubicBezTo>
                    <a:pt x="118118" y="30655"/>
                    <a:pt x="120853" y="27887"/>
                    <a:pt x="123522" y="25018"/>
                  </a:cubicBezTo>
                  <a:cubicBezTo>
                    <a:pt x="124756" y="23684"/>
                    <a:pt x="125957" y="22349"/>
                    <a:pt x="127158" y="20982"/>
                  </a:cubicBezTo>
                  <a:cubicBezTo>
                    <a:pt x="128392" y="19614"/>
                    <a:pt x="129526" y="18046"/>
                    <a:pt x="130861" y="16812"/>
                  </a:cubicBezTo>
                  <a:cubicBezTo>
                    <a:pt x="128659" y="14477"/>
                    <a:pt x="126724" y="11742"/>
                    <a:pt x="124823" y="9173"/>
                  </a:cubicBezTo>
                  <a:cubicBezTo>
                    <a:pt x="122621" y="6204"/>
                    <a:pt x="120587" y="3169"/>
                    <a:pt x="118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085;p56"/>
            <p:cNvSpPr/>
            <p:nvPr/>
          </p:nvSpPr>
          <p:spPr>
            <a:xfrm>
              <a:off x="3967330" y="3961262"/>
              <a:ext cx="3583598" cy="948521"/>
            </a:xfrm>
            <a:custGeom>
              <a:avLst/>
              <a:gdLst/>
              <a:ahLst/>
              <a:cxnLst/>
              <a:rect l="l" t="t" r="r" b="b"/>
              <a:pathLst>
                <a:path w="132456" h="35059" extrusionOk="0">
                  <a:moveTo>
                    <a:pt x="119285" y="0"/>
                  </a:moveTo>
                  <a:cubicBezTo>
                    <a:pt x="88230" y="67"/>
                    <a:pt x="57208" y="134"/>
                    <a:pt x="26185" y="234"/>
                  </a:cubicBezTo>
                  <a:cubicBezTo>
                    <a:pt x="17479" y="267"/>
                    <a:pt x="8740" y="301"/>
                    <a:pt x="0" y="401"/>
                  </a:cubicBezTo>
                  <a:lnTo>
                    <a:pt x="33" y="1168"/>
                  </a:lnTo>
                  <a:cubicBezTo>
                    <a:pt x="9227" y="1247"/>
                    <a:pt x="18427" y="1276"/>
                    <a:pt x="27629" y="1276"/>
                  </a:cubicBezTo>
                  <a:cubicBezTo>
                    <a:pt x="49310" y="1276"/>
                    <a:pt x="71005" y="1115"/>
                    <a:pt x="92666" y="1068"/>
                  </a:cubicBezTo>
                  <a:cubicBezTo>
                    <a:pt x="101372" y="1034"/>
                    <a:pt x="110079" y="1001"/>
                    <a:pt x="118785" y="1001"/>
                  </a:cubicBezTo>
                  <a:cubicBezTo>
                    <a:pt x="120620" y="4170"/>
                    <a:pt x="122654" y="7205"/>
                    <a:pt x="124856" y="10174"/>
                  </a:cubicBezTo>
                  <a:cubicBezTo>
                    <a:pt x="126757" y="12743"/>
                    <a:pt x="128692" y="15478"/>
                    <a:pt x="130894" y="17813"/>
                  </a:cubicBezTo>
                  <a:cubicBezTo>
                    <a:pt x="129559" y="19047"/>
                    <a:pt x="128425" y="20615"/>
                    <a:pt x="127191" y="21983"/>
                  </a:cubicBezTo>
                  <a:cubicBezTo>
                    <a:pt x="125990" y="23350"/>
                    <a:pt x="124789" y="24685"/>
                    <a:pt x="123555" y="26019"/>
                  </a:cubicBezTo>
                  <a:cubicBezTo>
                    <a:pt x="120886" y="28888"/>
                    <a:pt x="118151" y="31656"/>
                    <a:pt x="115483" y="34458"/>
                  </a:cubicBezTo>
                  <a:cubicBezTo>
                    <a:pt x="115382" y="34592"/>
                    <a:pt x="115349" y="34692"/>
                    <a:pt x="115382" y="34825"/>
                  </a:cubicBezTo>
                  <a:lnTo>
                    <a:pt x="115883" y="35059"/>
                  </a:lnTo>
                  <a:cubicBezTo>
                    <a:pt x="115950" y="35059"/>
                    <a:pt x="115983" y="35025"/>
                    <a:pt x="116016" y="34992"/>
                  </a:cubicBezTo>
                  <a:cubicBezTo>
                    <a:pt x="118985" y="32290"/>
                    <a:pt x="121787" y="29388"/>
                    <a:pt x="124522" y="26453"/>
                  </a:cubicBezTo>
                  <a:cubicBezTo>
                    <a:pt x="126824" y="23951"/>
                    <a:pt x="129726" y="21382"/>
                    <a:pt x="131561" y="18447"/>
                  </a:cubicBezTo>
                  <a:lnTo>
                    <a:pt x="131561" y="18480"/>
                  </a:lnTo>
                  <a:cubicBezTo>
                    <a:pt x="131641" y="18560"/>
                    <a:pt x="131738" y="18594"/>
                    <a:pt x="131835" y="18594"/>
                  </a:cubicBezTo>
                  <a:cubicBezTo>
                    <a:pt x="132144" y="18594"/>
                    <a:pt x="132456" y="18251"/>
                    <a:pt x="132228" y="17946"/>
                  </a:cubicBezTo>
                  <a:cubicBezTo>
                    <a:pt x="132161" y="17813"/>
                    <a:pt x="132061" y="17713"/>
                    <a:pt x="131994" y="17580"/>
                  </a:cubicBezTo>
                  <a:cubicBezTo>
                    <a:pt x="131961" y="17479"/>
                    <a:pt x="131894" y="17379"/>
                    <a:pt x="131794" y="17346"/>
                  </a:cubicBezTo>
                  <a:cubicBezTo>
                    <a:pt x="129759" y="14611"/>
                    <a:pt x="127491" y="12076"/>
                    <a:pt x="125456" y="9374"/>
                  </a:cubicBezTo>
                  <a:cubicBezTo>
                    <a:pt x="123422" y="6572"/>
                    <a:pt x="121520" y="3736"/>
                    <a:pt x="119585" y="868"/>
                  </a:cubicBezTo>
                  <a:cubicBezTo>
                    <a:pt x="119886" y="601"/>
                    <a:pt x="119786" y="0"/>
                    <a:pt x="119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086;p56"/>
            <p:cNvSpPr/>
            <p:nvPr/>
          </p:nvSpPr>
          <p:spPr>
            <a:xfrm>
              <a:off x="4019654" y="4894389"/>
              <a:ext cx="3086516" cy="37417"/>
            </a:xfrm>
            <a:custGeom>
              <a:avLst/>
              <a:gdLst/>
              <a:ahLst/>
              <a:cxnLst/>
              <a:rect l="l" t="t" r="r" b="b"/>
              <a:pathLst>
                <a:path w="114083" h="1383" extrusionOk="0">
                  <a:moveTo>
                    <a:pt x="13972" y="0"/>
                  </a:moveTo>
                  <a:cubicBezTo>
                    <a:pt x="9317" y="0"/>
                    <a:pt x="4665" y="36"/>
                    <a:pt x="1" y="168"/>
                  </a:cubicBezTo>
                  <a:lnTo>
                    <a:pt x="1" y="736"/>
                  </a:lnTo>
                  <a:cubicBezTo>
                    <a:pt x="9187" y="1028"/>
                    <a:pt x="18400" y="1072"/>
                    <a:pt x="27615" y="1072"/>
                  </a:cubicBezTo>
                  <a:cubicBezTo>
                    <a:pt x="31512" y="1072"/>
                    <a:pt x="35409" y="1064"/>
                    <a:pt x="39305" y="1064"/>
                  </a:cubicBezTo>
                  <a:cubicBezTo>
                    <a:pt x="40881" y="1064"/>
                    <a:pt x="42457" y="1066"/>
                    <a:pt x="44032" y="1069"/>
                  </a:cubicBezTo>
                  <a:cubicBezTo>
                    <a:pt x="58809" y="1102"/>
                    <a:pt x="73553" y="1169"/>
                    <a:pt x="88331" y="1203"/>
                  </a:cubicBezTo>
                  <a:cubicBezTo>
                    <a:pt x="93979" y="1225"/>
                    <a:pt x="99658" y="1383"/>
                    <a:pt x="105317" y="1383"/>
                  </a:cubicBezTo>
                  <a:cubicBezTo>
                    <a:pt x="108079" y="1383"/>
                    <a:pt x="110836" y="1345"/>
                    <a:pt x="113582" y="1236"/>
                  </a:cubicBezTo>
                  <a:cubicBezTo>
                    <a:pt x="113982" y="1203"/>
                    <a:pt x="114082" y="836"/>
                    <a:pt x="113949" y="569"/>
                  </a:cubicBezTo>
                  <a:lnTo>
                    <a:pt x="113448" y="335"/>
                  </a:lnTo>
                  <a:cubicBezTo>
                    <a:pt x="110377" y="196"/>
                    <a:pt x="107288" y="156"/>
                    <a:pt x="104196" y="156"/>
                  </a:cubicBezTo>
                  <a:cubicBezTo>
                    <a:pt x="99867" y="156"/>
                    <a:pt x="95533" y="235"/>
                    <a:pt x="91233" y="235"/>
                  </a:cubicBezTo>
                  <a:lnTo>
                    <a:pt x="68883" y="168"/>
                  </a:lnTo>
                  <a:cubicBezTo>
                    <a:pt x="54106" y="102"/>
                    <a:pt x="39362" y="68"/>
                    <a:pt x="24585" y="35"/>
                  </a:cubicBezTo>
                  <a:cubicBezTo>
                    <a:pt x="21043" y="21"/>
                    <a:pt x="17507" y="0"/>
                    <a:pt x="1397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" name="مجموعة 10"/>
          <p:cNvGrpSpPr/>
          <p:nvPr/>
        </p:nvGrpSpPr>
        <p:grpSpPr>
          <a:xfrm>
            <a:off x="3967330" y="2833150"/>
            <a:ext cx="3583598" cy="970571"/>
            <a:chOff x="3967330" y="2833150"/>
            <a:chExt cx="3583598" cy="970571"/>
          </a:xfrm>
        </p:grpSpPr>
        <p:grpSp>
          <p:nvGrpSpPr>
            <p:cNvPr id="3" name="مجموعة 2"/>
            <p:cNvGrpSpPr/>
            <p:nvPr/>
          </p:nvGrpSpPr>
          <p:grpSpPr>
            <a:xfrm>
              <a:off x="3967330" y="2833150"/>
              <a:ext cx="3583598" cy="948548"/>
              <a:chOff x="3967330" y="2833150"/>
              <a:chExt cx="3583598" cy="948548"/>
            </a:xfrm>
          </p:grpSpPr>
          <p:sp>
            <p:nvSpPr>
              <p:cNvPr id="101" name="Google Shape;2087;p56"/>
              <p:cNvSpPr/>
              <p:nvPr/>
            </p:nvSpPr>
            <p:spPr>
              <a:xfrm>
                <a:off x="3968223" y="2860232"/>
                <a:ext cx="3540445" cy="915135"/>
              </a:xfrm>
              <a:custGeom>
                <a:avLst/>
                <a:gdLst/>
                <a:ahLst/>
                <a:cxnLst/>
                <a:rect l="l" t="t" r="r" b="b"/>
                <a:pathLst>
                  <a:path w="130861" h="33825" extrusionOk="0">
                    <a:moveTo>
                      <a:pt x="118719" y="1"/>
                    </a:moveTo>
                    <a:cubicBezTo>
                      <a:pt x="110046" y="1"/>
                      <a:pt x="101339" y="34"/>
                      <a:pt x="92633" y="67"/>
                    </a:cubicBezTo>
                    <a:cubicBezTo>
                      <a:pt x="70948" y="114"/>
                      <a:pt x="49263" y="276"/>
                      <a:pt x="27590" y="276"/>
                    </a:cubicBezTo>
                    <a:cubicBezTo>
                      <a:pt x="18391" y="276"/>
                      <a:pt x="9194" y="247"/>
                      <a:pt x="0" y="167"/>
                    </a:cubicBezTo>
                    <a:lnTo>
                      <a:pt x="0" y="167"/>
                    </a:lnTo>
                    <a:cubicBezTo>
                      <a:pt x="134" y="5605"/>
                      <a:pt x="167" y="11042"/>
                      <a:pt x="401" y="16446"/>
                    </a:cubicBezTo>
                    <a:cubicBezTo>
                      <a:pt x="534" y="19181"/>
                      <a:pt x="668" y="21916"/>
                      <a:pt x="834" y="24618"/>
                    </a:cubicBezTo>
                    <a:cubicBezTo>
                      <a:pt x="934" y="25986"/>
                      <a:pt x="1001" y="27353"/>
                      <a:pt x="1101" y="28688"/>
                    </a:cubicBezTo>
                    <a:cubicBezTo>
                      <a:pt x="1201" y="29889"/>
                      <a:pt x="968" y="32390"/>
                      <a:pt x="1835" y="33324"/>
                    </a:cubicBezTo>
                    <a:cubicBezTo>
                      <a:pt x="1935" y="33424"/>
                      <a:pt x="1935" y="33525"/>
                      <a:pt x="1902" y="33625"/>
                    </a:cubicBezTo>
                    <a:cubicBezTo>
                      <a:pt x="6313" y="33517"/>
                      <a:pt x="10714" y="33487"/>
                      <a:pt x="15116" y="33487"/>
                    </a:cubicBezTo>
                    <a:cubicBezTo>
                      <a:pt x="18903" y="33487"/>
                      <a:pt x="22691" y="33509"/>
                      <a:pt x="26486" y="33525"/>
                    </a:cubicBezTo>
                    <a:cubicBezTo>
                      <a:pt x="41263" y="33558"/>
                      <a:pt x="56007" y="33591"/>
                      <a:pt x="70784" y="33625"/>
                    </a:cubicBezTo>
                    <a:lnTo>
                      <a:pt x="93134" y="33691"/>
                    </a:lnTo>
                    <a:cubicBezTo>
                      <a:pt x="93651" y="33694"/>
                      <a:pt x="94169" y="33695"/>
                      <a:pt x="94688" y="33695"/>
                    </a:cubicBezTo>
                    <a:cubicBezTo>
                      <a:pt x="98377" y="33695"/>
                      <a:pt x="102088" y="33643"/>
                      <a:pt x="105796" y="33643"/>
                    </a:cubicBezTo>
                    <a:cubicBezTo>
                      <a:pt x="108988" y="33643"/>
                      <a:pt x="112178" y="33681"/>
                      <a:pt x="115349" y="33825"/>
                    </a:cubicBezTo>
                    <a:cubicBezTo>
                      <a:pt x="115316" y="33691"/>
                      <a:pt x="115349" y="33591"/>
                      <a:pt x="115450" y="33458"/>
                    </a:cubicBezTo>
                    <a:cubicBezTo>
                      <a:pt x="118118" y="30656"/>
                      <a:pt x="120853" y="27887"/>
                      <a:pt x="123522" y="25018"/>
                    </a:cubicBezTo>
                    <a:cubicBezTo>
                      <a:pt x="124756" y="23684"/>
                      <a:pt x="125957" y="22350"/>
                      <a:pt x="127158" y="20982"/>
                    </a:cubicBezTo>
                    <a:cubicBezTo>
                      <a:pt x="128392" y="19615"/>
                      <a:pt x="129526" y="18047"/>
                      <a:pt x="130861" y="16813"/>
                    </a:cubicBezTo>
                    <a:cubicBezTo>
                      <a:pt x="128659" y="14478"/>
                      <a:pt x="126724" y="11742"/>
                      <a:pt x="124823" y="9174"/>
                    </a:cubicBezTo>
                    <a:cubicBezTo>
                      <a:pt x="122621" y="6205"/>
                      <a:pt x="120587" y="3169"/>
                      <a:pt x="1187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2088;p56"/>
              <p:cNvSpPr/>
              <p:nvPr/>
            </p:nvSpPr>
            <p:spPr>
              <a:xfrm>
                <a:off x="3967330" y="2833150"/>
                <a:ext cx="3583598" cy="948548"/>
              </a:xfrm>
              <a:custGeom>
                <a:avLst/>
                <a:gdLst/>
                <a:ahLst/>
                <a:cxnLst/>
                <a:rect l="l" t="t" r="r" b="b"/>
                <a:pathLst>
                  <a:path w="132456" h="35060" extrusionOk="0">
                    <a:moveTo>
                      <a:pt x="119285" y="1"/>
                    </a:moveTo>
                    <a:cubicBezTo>
                      <a:pt x="88230" y="68"/>
                      <a:pt x="57208" y="134"/>
                      <a:pt x="26185" y="234"/>
                    </a:cubicBezTo>
                    <a:cubicBezTo>
                      <a:pt x="17479" y="268"/>
                      <a:pt x="8740" y="301"/>
                      <a:pt x="0" y="401"/>
                    </a:cubicBezTo>
                    <a:lnTo>
                      <a:pt x="33" y="1168"/>
                    </a:lnTo>
                    <a:cubicBezTo>
                      <a:pt x="9227" y="1248"/>
                      <a:pt x="18427" y="1277"/>
                      <a:pt x="27629" y="1277"/>
                    </a:cubicBezTo>
                    <a:cubicBezTo>
                      <a:pt x="49310" y="1277"/>
                      <a:pt x="71005" y="1115"/>
                      <a:pt x="92666" y="1068"/>
                    </a:cubicBezTo>
                    <a:cubicBezTo>
                      <a:pt x="101372" y="1035"/>
                      <a:pt x="110079" y="1002"/>
                      <a:pt x="118785" y="1002"/>
                    </a:cubicBezTo>
                    <a:cubicBezTo>
                      <a:pt x="120620" y="4170"/>
                      <a:pt x="122654" y="7206"/>
                      <a:pt x="124856" y="10175"/>
                    </a:cubicBezTo>
                    <a:cubicBezTo>
                      <a:pt x="126757" y="12743"/>
                      <a:pt x="128692" y="15479"/>
                      <a:pt x="130894" y="17814"/>
                    </a:cubicBezTo>
                    <a:cubicBezTo>
                      <a:pt x="129559" y="19048"/>
                      <a:pt x="128425" y="20616"/>
                      <a:pt x="127191" y="21983"/>
                    </a:cubicBezTo>
                    <a:cubicBezTo>
                      <a:pt x="125990" y="23351"/>
                      <a:pt x="124789" y="24685"/>
                      <a:pt x="123555" y="26019"/>
                    </a:cubicBezTo>
                    <a:cubicBezTo>
                      <a:pt x="120886" y="28888"/>
                      <a:pt x="118151" y="31657"/>
                      <a:pt x="115483" y="34459"/>
                    </a:cubicBezTo>
                    <a:cubicBezTo>
                      <a:pt x="115382" y="34592"/>
                      <a:pt x="115349" y="34692"/>
                      <a:pt x="115382" y="34826"/>
                    </a:cubicBezTo>
                    <a:lnTo>
                      <a:pt x="115883" y="35059"/>
                    </a:lnTo>
                    <a:cubicBezTo>
                      <a:pt x="115950" y="35059"/>
                      <a:pt x="115983" y="35026"/>
                      <a:pt x="116016" y="34993"/>
                    </a:cubicBezTo>
                    <a:cubicBezTo>
                      <a:pt x="118985" y="32291"/>
                      <a:pt x="121787" y="29389"/>
                      <a:pt x="124522" y="26453"/>
                    </a:cubicBezTo>
                    <a:cubicBezTo>
                      <a:pt x="126824" y="23951"/>
                      <a:pt x="129726" y="21383"/>
                      <a:pt x="131561" y="18447"/>
                    </a:cubicBezTo>
                    <a:lnTo>
                      <a:pt x="131561" y="18481"/>
                    </a:lnTo>
                    <a:cubicBezTo>
                      <a:pt x="131641" y="18561"/>
                      <a:pt x="131738" y="18595"/>
                      <a:pt x="131835" y="18595"/>
                    </a:cubicBezTo>
                    <a:cubicBezTo>
                      <a:pt x="132144" y="18595"/>
                      <a:pt x="132456" y="18251"/>
                      <a:pt x="132228" y="17947"/>
                    </a:cubicBezTo>
                    <a:cubicBezTo>
                      <a:pt x="132161" y="17814"/>
                      <a:pt x="132061" y="17713"/>
                      <a:pt x="131994" y="17580"/>
                    </a:cubicBezTo>
                    <a:cubicBezTo>
                      <a:pt x="131961" y="17480"/>
                      <a:pt x="131894" y="17380"/>
                      <a:pt x="131794" y="17347"/>
                    </a:cubicBezTo>
                    <a:cubicBezTo>
                      <a:pt x="129759" y="14611"/>
                      <a:pt x="127491" y="12076"/>
                      <a:pt x="125456" y="9374"/>
                    </a:cubicBezTo>
                    <a:cubicBezTo>
                      <a:pt x="123422" y="6572"/>
                      <a:pt x="121520" y="3737"/>
                      <a:pt x="119585" y="868"/>
                    </a:cubicBezTo>
                    <a:cubicBezTo>
                      <a:pt x="119886" y="601"/>
                      <a:pt x="119786" y="1"/>
                      <a:pt x="119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03" name="Google Shape;2089;p56"/>
            <p:cNvSpPr/>
            <p:nvPr/>
          </p:nvSpPr>
          <p:spPr>
            <a:xfrm>
              <a:off x="4019654" y="3766277"/>
              <a:ext cx="3086516" cy="37444"/>
            </a:xfrm>
            <a:custGeom>
              <a:avLst/>
              <a:gdLst/>
              <a:ahLst/>
              <a:cxnLst/>
              <a:rect l="l" t="t" r="r" b="b"/>
              <a:pathLst>
                <a:path w="114083" h="1384" extrusionOk="0">
                  <a:moveTo>
                    <a:pt x="13972" y="1"/>
                  </a:moveTo>
                  <a:cubicBezTo>
                    <a:pt x="9317" y="1"/>
                    <a:pt x="4665" y="36"/>
                    <a:pt x="1" y="169"/>
                  </a:cubicBezTo>
                  <a:lnTo>
                    <a:pt x="1" y="736"/>
                  </a:lnTo>
                  <a:cubicBezTo>
                    <a:pt x="9187" y="1029"/>
                    <a:pt x="18400" y="1073"/>
                    <a:pt x="27615" y="1073"/>
                  </a:cubicBezTo>
                  <a:cubicBezTo>
                    <a:pt x="31512" y="1073"/>
                    <a:pt x="35409" y="1065"/>
                    <a:pt x="39305" y="1065"/>
                  </a:cubicBezTo>
                  <a:cubicBezTo>
                    <a:pt x="40881" y="1065"/>
                    <a:pt x="42457" y="1066"/>
                    <a:pt x="44032" y="1070"/>
                  </a:cubicBezTo>
                  <a:cubicBezTo>
                    <a:pt x="58809" y="1103"/>
                    <a:pt x="73553" y="1170"/>
                    <a:pt x="88331" y="1203"/>
                  </a:cubicBezTo>
                  <a:cubicBezTo>
                    <a:pt x="93979" y="1225"/>
                    <a:pt x="99658" y="1383"/>
                    <a:pt x="105317" y="1383"/>
                  </a:cubicBezTo>
                  <a:cubicBezTo>
                    <a:pt x="108079" y="1383"/>
                    <a:pt x="110836" y="1346"/>
                    <a:pt x="113582" y="1236"/>
                  </a:cubicBezTo>
                  <a:cubicBezTo>
                    <a:pt x="113982" y="1203"/>
                    <a:pt x="114082" y="836"/>
                    <a:pt x="113949" y="569"/>
                  </a:cubicBezTo>
                  <a:lnTo>
                    <a:pt x="113448" y="336"/>
                  </a:lnTo>
                  <a:cubicBezTo>
                    <a:pt x="110377" y="197"/>
                    <a:pt x="107288" y="156"/>
                    <a:pt x="104196" y="156"/>
                  </a:cubicBezTo>
                  <a:cubicBezTo>
                    <a:pt x="99867" y="156"/>
                    <a:pt x="95533" y="236"/>
                    <a:pt x="91233" y="236"/>
                  </a:cubicBezTo>
                  <a:lnTo>
                    <a:pt x="68883" y="169"/>
                  </a:lnTo>
                  <a:cubicBezTo>
                    <a:pt x="54106" y="102"/>
                    <a:pt x="39362" y="69"/>
                    <a:pt x="24585" y="36"/>
                  </a:cubicBezTo>
                  <a:cubicBezTo>
                    <a:pt x="21043" y="21"/>
                    <a:pt x="17507" y="1"/>
                    <a:pt x="1397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4" name="Google Shape;2100;p56"/>
          <p:cNvGrpSpPr/>
          <p:nvPr/>
        </p:nvGrpSpPr>
        <p:grpSpPr>
          <a:xfrm>
            <a:off x="1939165" y="2609597"/>
            <a:ext cx="3757020" cy="5922232"/>
            <a:chOff x="2213575" y="1523475"/>
            <a:chExt cx="3471650" cy="5472400"/>
          </a:xfrm>
        </p:grpSpPr>
        <p:sp>
          <p:nvSpPr>
            <p:cNvPr id="115" name="Google Shape;2101;p56"/>
            <p:cNvSpPr/>
            <p:nvPr/>
          </p:nvSpPr>
          <p:spPr>
            <a:xfrm>
              <a:off x="4007350" y="5901350"/>
              <a:ext cx="74225" cy="869800"/>
            </a:xfrm>
            <a:custGeom>
              <a:avLst/>
              <a:gdLst/>
              <a:ahLst/>
              <a:cxnLst/>
              <a:rect l="l" t="t" r="r" b="b"/>
              <a:pathLst>
                <a:path w="2969" h="34792" extrusionOk="0">
                  <a:moveTo>
                    <a:pt x="601" y="0"/>
                  </a:moveTo>
                  <a:cubicBezTo>
                    <a:pt x="401" y="0"/>
                    <a:pt x="267" y="134"/>
                    <a:pt x="267" y="301"/>
                  </a:cubicBezTo>
                  <a:cubicBezTo>
                    <a:pt x="134" y="367"/>
                    <a:pt x="67" y="501"/>
                    <a:pt x="67" y="701"/>
                  </a:cubicBezTo>
                  <a:cubicBezTo>
                    <a:pt x="0" y="7206"/>
                    <a:pt x="267" y="13777"/>
                    <a:pt x="601" y="20282"/>
                  </a:cubicBezTo>
                  <a:cubicBezTo>
                    <a:pt x="768" y="23551"/>
                    <a:pt x="968" y="26820"/>
                    <a:pt x="1235" y="30089"/>
                  </a:cubicBezTo>
                  <a:cubicBezTo>
                    <a:pt x="1335" y="31323"/>
                    <a:pt x="1101" y="33424"/>
                    <a:pt x="2302" y="34225"/>
                  </a:cubicBezTo>
                  <a:lnTo>
                    <a:pt x="2269" y="34225"/>
                  </a:lnTo>
                  <a:cubicBezTo>
                    <a:pt x="1902" y="34225"/>
                    <a:pt x="1902" y="34759"/>
                    <a:pt x="2269" y="34792"/>
                  </a:cubicBezTo>
                  <a:lnTo>
                    <a:pt x="2936" y="34792"/>
                  </a:lnTo>
                  <a:lnTo>
                    <a:pt x="2936" y="34192"/>
                  </a:lnTo>
                  <a:cubicBezTo>
                    <a:pt x="2969" y="34091"/>
                    <a:pt x="2969" y="33991"/>
                    <a:pt x="2902" y="33891"/>
                  </a:cubicBezTo>
                  <a:cubicBezTo>
                    <a:pt x="2002" y="32957"/>
                    <a:pt x="2235" y="30456"/>
                    <a:pt x="2135" y="29288"/>
                  </a:cubicBezTo>
                  <a:cubicBezTo>
                    <a:pt x="2069" y="27920"/>
                    <a:pt x="1968" y="26553"/>
                    <a:pt x="1868" y="25185"/>
                  </a:cubicBezTo>
                  <a:cubicBezTo>
                    <a:pt x="1702" y="22483"/>
                    <a:pt x="1568" y="19748"/>
                    <a:pt x="1435" y="17046"/>
                  </a:cubicBezTo>
                  <a:cubicBezTo>
                    <a:pt x="1201" y="11609"/>
                    <a:pt x="1168" y="6172"/>
                    <a:pt x="1034" y="734"/>
                  </a:cubicBezTo>
                  <a:lnTo>
                    <a:pt x="1001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102;p56"/>
            <p:cNvSpPr/>
            <p:nvPr/>
          </p:nvSpPr>
          <p:spPr>
            <a:xfrm>
              <a:off x="4007350" y="4858925"/>
              <a:ext cx="74225" cy="869825"/>
            </a:xfrm>
            <a:custGeom>
              <a:avLst/>
              <a:gdLst/>
              <a:ahLst/>
              <a:cxnLst/>
              <a:rect l="l" t="t" r="r" b="b"/>
              <a:pathLst>
                <a:path w="2969" h="34793" extrusionOk="0">
                  <a:moveTo>
                    <a:pt x="601" y="1"/>
                  </a:moveTo>
                  <a:cubicBezTo>
                    <a:pt x="401" y="1"/>
                    <a:pt x="267" y="134"/>
                    <a:pt x="267" y="301"/>
                  </a:cubicBezTo>
                  <a:cubicBezTo>
                    <a:pt x="134" y="368"/>
                    <a:pt x="67" y="501"/>
                    <a:pt x="67" y="701"/>
                  </a:cubicBezTo>
                  <a:cubicBezTo>
                    <a:pt x="0" y="7206"/>
                    <a:pt x="267" y="13777"/>
                    <a:pt x="601" y="20282"/>
                  </a:cubicBezTo>
                  <a:cubicBezTo>
                    <a:pt x="768" y="23551"/>
                    <a:pt x="968" y="26820"/>
                    <a:pt x="1235" y="30089"/>
                  </a:cubicBezTo>
                  <a:cubicBezTo>
                    <a:pt x="1335" y="31323"/>
                    <a:pt x="1101" y="33425"/>
                    <a:pt x="2302" y="34225"/>
                  </a:cubicBezTo>
                  <a:lnTo>
                    <a:pt x="2269" y="34225"/>
                  </a:lnTo>
                  <a:cubicBezTo>
                    <a:pt x="1902" y="34225"/>
                    <a:pt x="1902" y="34759"/>
                    <a:pt x="2269" y="34792"/>
                  </a:cubicBezTo>
                  <a:lnTo>
                    <a:pt x="2936" y="34792"/>
                  </a:lnTo>
                  <a:lnTo>
                    <a:pt x="2936" y="34192"/>
                  </a:lnTo>
                  <a:cubicBezTo>
                    <a:pt x="2969" y="34092"/>
                    <a:pt x="2969" y="33992"/>
                    <a:pt x="2902" y="33892"/>
                  </a:cubicBezTo>
                  <a:cubicBezTo>
                    <a:pt x="2002" y="32958"/>
                    <a:pt x="2235" y="30456"/>
                    <a:pt x="2135" y="29289"/>
                  </a:cubicBezTo>
                  <a:cubicBezTo>
                    <a:pt x="2069" y="27921"/>
                    <a:pt x="1968" y="26553"/>
                    <a:pt x="1868" y="25186"/>
                  </a:cubicBezTo>
                  <a:cubicBezTo>
                    <a:pt x="1702" y="22484"/>
                    <a:pt x="1568" y="19748"/>
                    <a:pt x="1435" y="17046"/>
                  </a:cubicBezTo>
                  <a:cubicBezTo>
                    <a:pt x="1201" y="11609"/>
                    <a:pt x="1168" y="6172"/>
                    <a:pt x="1034" y="735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103;p56"/>
            <p:cNvSpPr/>
            <p:nvPr/>
          </p:nvSpPr>
          <p:spPr>
            <a:xfrm>
              <a:off x="4007350" y="3795675"/>
              <a:ext cx="74225" cy="869825"/>
            </a:xfrm>
            <a:custGeom>
              <a:avLst/>
              <a:gdLst/>
              <a:ahLst/>
              <a:cxnLst/>
              <a:rect l="l" t="t" r="r" b="b"/>
              <a:pathLst>
                <a:path w="2969" h="34793" extrusionOk="0">
                  <a:moveTo>
                    <a:pt x="601" y="0"/>
                  </a:moveTo>
                  <a:cubicBezTo>
                    <a:pt x="401" y="0"/>
                    <a:pt x="267" y="134"/>
                    <a:pt x="267" y="301"/>
                  </a:cubicBezTo>
                  <a:cubicBezTo>
                    <a:pt x="134" y="367"/>
                    <a:pt x="67" y="501"/>
                    <a:pt x="67" y="701"/>
                  </a:cubicBezTo>
                  <a:cubicBezTo>
                    <a:pt x="0" y="7206"/>
                    <a:pt x="267" y="13777"/>
                    <a:pt x="601" y="20282"/>
                  </a:cubicBezTo>
                  <a:cubicBezTo>
                    <a:pt x="768" y="23551"/>
                    <a:pt x="968" y="26820"/>
                    <a:pt x="1235" y="30089"/>
                  </a:cubicBezTo>
                  <a:cubicBezTo>
                    <a:pt x="1335" y="31323"/>
                    <a:pt x="1101" y="33424"/>
                    <a:pt x="2302" y="34225"/>
                  </a:cubicBezTo>
                  <a:lnTo>
                    <a:pt x="2269" y="34225"/>
                  </a:lnTo>
                  <a:cubicBezTo>
                    <a:pt x="1902" y="34225"/>
                    <a:pt x="1902" y="34759"/>
                    <a:pt x="2269" y="34792"/>
                  </a:cubicBezTo>
                  <a:lnTo>
                    <a:pt x="2936" y="34792"/>
                  </a:lnTo>
                  <a:lnTo>
                    <a:pt x="2936" y="34192"/>
                  </a:lnTo>
                  <a:cubicBezTo>
                    <a:pt x="2969" y="34092"/>
                    <a:pt x="2969" y="33991"/>
                    <a:pt x="2902" y="33891"/>
                  </a:cubicBezTo>
                  <a:cubicBezTo>
                    <a:pt x="2002" y="32957"/>
                    <a:pt x="2235" y="30456"/>
                    <a:pt x="2135" y="29288"/>
                  </a:cubicBezTo>
                  <a:cubicBezTo>
                    <a:pt x="2069" y="27920"/>
                    <a:pt x="1968" y="26553"/>
                    <a:pt x="1868" y="25185"/>
                  </a:cubicBezTo>
                  <a:cubicBezTo>
                    <a:pt x="1702" y="22483"/>
                    <a:pt x="1568" y="19748"/>
                    <a:pt x="1435" y="17046"/>
                  </a:cubicBezTo>
                  <a:cubicBezTo>
                    <a:pt x="1201" y="11609"/>
                    <a:pt x="1168" y="6172"/>
                    <a:pt x="1034" y="734"/>
                  </a:cubicBezTo>
                  <a:lnTo>
                    <a:pt x="1001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104;p56"/>
            <p:cNvSpPr/>
            <p:nvPr/>
          </p:nvSpPr>
          <p:spPr>
            <a:xfrm>
              <a:off x="4007350" y="2753250"/>
              <a:ext cx="74225" cy="869825"/>
            </a:xfrm>
            <a:custGeom>
              <a:avLst/>
              <a:gdLst/>
              <a:ahLst/>
              <a:cxnLst/>
              <a:rect l="l" t="t" r="r" b="b"/>
              <a:pathLst>
                <a:path w="2969" h="34793" extrusionOk="0">
                  <a:moveTo>
                    <a:pt x="601" y="1"/>
                  </a:moveTo>
                  <a:cubicBezTo>
                    <a:pt x="401" y="1"/>
                    <a:pt x="267" y="134"/>
                    <a:pt x="267" y="301"/>
                  </a:cubicBezTo>
                  <a:cubicBezTo>
                    <a:pt x="134" y="368"/>
                    <a:pt x="67" y="501"/>
                    <a:pt x="67" y="701"/>
                  </a:cubicBezTo>
                  <a:cubicBezTo>
                    <a:pt x="0" y="7206"/>
                    <a:pt x="267" y="13777"/>
                    <a:pt x="601" y="20282"/>
                  </a:cubicBezTo>
                  <a:cubicBezTo>
                    <a:pt x="768" y="23551"/>
                    <a:pt x="968" y="26820"/>
                    <a:pt x="1235" y="30089"/>
                  </a:cubicBezTo>
                  <a:cubicBezTo>
                    <a:pt x="1335" y="31323"/>
                    <a:pt x="1101" y="33425"/>
                    <a:pt x="2302" y="34225"/>
                  </a:cubicBezTo>
                  <a:lnTo>
                    <a:pt x="2269" y="34225"/>
                  </a:lnTo>
                  <a:cubicBezTo>
                    <a:pt x="1902" y="34225"/>
                    <a:pt x="1902" y="34759"/>
                    <a:pt x="2269" y="34793"/>
                  </a:cubicBezTo>
                  <a:lnTo>
                    <a:pt x="2936" y="34793"/>
                  </a:lnTo>
                  <a:lnTo>
                    <a:pt x="2936" y="34192"/>
                  </a:lnTo>
                  <a:cubicBezTo>
                    <a:pt x="2969" y="34092"/>
                    <a:pt x="2969" y="33992"/>
                    <a:pt x="2902" y="33892"/>
                  </a:cubicBezTo>
                  <a:cubicBezTo>
                    <a:pt x="2002" y="32958"/>
                    <a:pt x="2235" y="30456"/>
                    <a:pt x="2135" y="29289"/>
                  </a:cubicBezTo>
                  <a:cubicBezTo>
                    <a:pt x="2069" y="27921"/>
                    <a:pt x="1968" y="26553"/>
                    <a:pt x="1868" y="25186"/>
                  </a:cubicBezTo>
                  <a:cubicBezTo>
                    <a:pt x="1702" y="22484"/>
                    <a:pt x="1568" y="19748"/>
                    <a:pt x="1435" y="17046"/>
                  </a:cubicBezTo>
                  <a:cubicBezTo>
                    <a:pt x="1201" y="11609"/>
                    <a:pt x="1168" y="6172"/>
                    <a:pt x="1034" y="735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105;p56"/>
            <p:cNvSpPr/>
            <p:nvPr/>
          </p:nvSpPr>
          <p:spPr>
            <a:xfrm>
              <a:off x="4007350" y="1710850"/>
              <a:ext cx="74225" cy="869800"/>
            </a:xfrm>
            <a:custGeom>
              <a:avLst/>
              <a:gdLst/>
              <a:ahLst/>
              <a:cxnLst/>
              <a:rect l="l" t="t" r="r" b="b"/>
              <a:pathLst>
                <a:path w="2969" h="34792" extrusionOk="0">
                  <a:moveTo>
                    <a:pt x="601" y="0"/>
                  </a:moveTo>
                  <a:cubicBezTo>
                    <a:pt x="401" y="0"/>
                    <a:pt x="267" y="134"/>
                    <a:pt x="267" y="301"/>
                  </a:cubicBezTo>
                  <a:cubicBezTo>
                    <a:pt x="134" y="367"/>
                    <a:pt x="67" y="501"/>
                    <a:pt x="67" y="701"/>
                  </a:cubicBezTo>
                  <a:cubicBezTo>
                    <a:pt x="0" y="7206"/>
                    <a:pt x="267" y="13777"/>
                    <a:pt x="601" y="20282"/>
                  </a:cubicBezTo>
                  <a:cubicBezTo>
                    <a:pt x="768" y="23551"/>
                    <a:pt x="968" y="26820"/>
                    <a:pt x="1235" y="30089"/>
                  </a:cubicBezTo>
                  <a:cubicBezTo>
                    <a:pt x="1335" y="31323"/>
                    <a:pt x="1101" y="33424"/>
                    <a:pt x="2302" y="34225"/>
                  </a:cubicBezTo>
                  <a:lnTo>
                    <a:pt x="2269" y="34225"/>
                  </a:lnTo>
                  <a:cubicBezTo>
                    <a:pt x="1902" y="34225"/>
                    <a:pt x="1902" y="34759"/>
                    <a:pt x="2269" y="34792"/>
                  </a:cubicBezTo>
                  <a:lnTo>
                    <a:pt x="2936" y="34792"/>
                  </a:lnTo>
                  <a:lnTo>
                    <a:pt x="2936" y="34192"/>
                  </a:lnTo>
                  <a:cubicBezTo>
                    <a:pt x="2969" y="34092"/>
                    <a:pt x="2969" y="33991"/>
                    <a:pt x="2902" y="33891"/>
                  </a:cubicBezTo>
                  <a:cubicBezTo>
                    <a:pt x="2002" y="32957"/>
                    <a:pt x="2235" y="30456"/>
                    <a:pt x="2135" y="29288"/>
                  </a:cubicBezTo>
                  <a:cubicBezTo>
                    <a:pt x="2069" y="27920"/>
                    <a:pt x="1968" y="26553"/>
                    <a:pt x="1868" y="25185"/>
                  </a:cubicBezTo>
                  <a:cubicBezTo>
                    <a:pt x="1702" y="22483"/>
                    <a:pt x="1568" y="19748"/>
                    <a:pt x="1435" y="17046"/>
                  </a:cubicBezTo>
                  <a:cubicBezTo>
                    <a:pt x="1201" y="11609"/>
                    <a:pt x="1168" y="6172"/>
                    <a:pt x="1034" y="734"/>
                  </a:cubicBezTo>
                  <a:lnTo>
                    <a:pt x="1001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106;p56"/>
            <p:cNvSpPr/>
            <p:nvPr/>
          </p:nvSpPr>
          <p:spPr>
            <a:xfrm>
              <a:off x="3587050" y="6695250"/>
              <a:ext cx="864800" cy="278125"/>
            </a:xfrm>
            <a:custGeom>
              <a:avLst/>
              <a:gdLst/>
              <a:ahLst/>
              <a:cxnLst/>
              <a:rect l="l" t="t" r="r" b="b"/>
              <a:pathLst>
                <a:path w="34592" h="11125" extrusionOk="0">
                  <a:moveTo>
                    <a:pt x="34592" y="0"/>
                  </a:moveTo>
                  <a:cubicBezTo>
                    <a:pt x="32457" y="1168"/>
                    <a:pt x="30155" y="1935"/>
                    <a:pt x="27854" y="2602"/>
                  </a:cubicBezTo>
                  <a:cubicBezTo>
                    <a:pt x="24184" y="3703"/>
                    <a:pt x="20448" y="4637"/>
                    <a:pt x="16679" y="5304"/>
                  </a:cubicBezTo>
                  <a:cubicBezTo>
                    <a:pt x="12908" y="6014"/>
                    <a:pt x="8617" y="6778"/>
                    <a:pt x="4450" y="6778"/>
                  </a:cubicBezTo>
                  <a:cubicBezTo>
                    <a:pt x="2940" y="6778"/>
                    <a:pt x="1447" y="6678"/>
                    <a:pt x="0" y="6438"/>
                  </a:cubicBezTo>
                  <a:lnTo>
                    <a:pt x="0" y="6438"/>
                  </a:lnTo>
                  <a:cubicBezTo>
                    <a:pt x="1321" y="10174"/>
                    <a:pt x="5395" y="11125"/>
                    <a:pt x="9646" y="11125"/>
                  </a:cubicBezTo>
                  <a:cubicBezTo>
                    <a:pt x="12909" y="11125"/>
                    <a:pt x="16277" y="10564"/>
                    <a:pt x="18580" y="10275"/>
                  </a:cubicBezTo>
                  <a:cubicBezTo>
                    <a:pt x="22116" y="9841"/>
                    <a:pt x="26586" y="9741"/>
                    <a:pt x="29188" y="7039"/>
                  </a:cubicBezTo>
                  <a:cubicBezTo>
                    <a:pt x="31223" y="4871"/>
                    <a:pt x="32957" y="2469"/>
                    <a:pt x="345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107;p56"/>
            <p:cNvSpPr/>
            <p:nvPr/>
          </p:nvSpPr>
          <p:spPr>
            <a:xfrm>
              <a:off x="3345200" y="6366675"/>
              <a:ext cx="1293450" cy="472150"/>
            </a:xfrm>
            <a:custGeom>
              <a:avLst/>
              <a:gdLst/>
              <a:ahLst/>
              <a:cxnLst/>
              <a:rect l="l" t="t" r="r" b="b"/>
              <a:pathLst>
                <a:path w="51738" h="18886" extrusionOk="0">
                  <a:moveTo>
                    <a:pt x="48702" y="1"/>
                  </a:moveTo>
                  <a:cubicBezTo>
                    <a:pt x="47301" y="568"/>
                    <a:pt x="45733" y="901"/>
                    <a:pt x="44332" y="1302"/>
                  </a:cubicBezTo>
                  <a:cubicBezTo>
                    <a:pt x="40863" y="2236"/>
                    <a:pt x="37394" y="3070"/>
                    <a:pt x="33858" y="3803"/>
                  </a:cubicBezTo>
                  <a:cubicBezTo>
                    <a:pt x="26920" y="5271"/>
                    <a:pt x="19915" y="6305"/>
                    <a:pt x="12843" y="6906"/>
                  </a:cubicBezTo>
                  <a:cubicBezTo>
                    <a:pt x="10233" y="7143"/>
                    <a:pt x="7540" y="7443"/>
                    <a:pt x="4895" y="7443"/>
                  </a:cubicBezTo>
                  <a:cubicBezTo>
                    <a:pt x="4193" y="7443"/>
                    <a:pt x="3495" y="7422"/>
                    <a:pt x="2803" y="7373"/>
                  </a:cubicBezTo>
                  <a:cubicBezTo>
                    <a:pt x="1969" y="7306"/>
                    <a:pt x="1168" y="7173"/>
                    <a:pt x="368" y="6972"/>
                  </a:cubicBezTo>
                  <a:cubicBezTo>
                    <a:pt x="301" y="7106"/>
                    <a:pt x="201" y="7273"/>
                    <a:pt x="134" y="7406"/>
                  </a:cubicBezTo>
                  <a:cubicBezTo>
                    <a:pt x="1" y="10108"/>
                    <a:pt x="101" y="12376"/>
                    <a:pt x="1902" y="14611"/>
                  </a:cubicBezTo>
                  <a:cubicBezTo>
                    <a:pt x="3703" y="16846"/>
                    <a:pt x="6372" y="17980"/>
                    <a:pt x="9174" y="18481"/>
                  </a:cubicBezTo>
                  <a:cubicBezTo>
                    <a:pt x="10811" y="18766"/>
                    <a:pt x="12493" y="18886"/>
                    <a:pt x="14194" y="18886"/>
                  </a:cubicBezTo>
                  <a:cubicBezTo>
                    <a:pt x="18457" y="18886"/>
                    <a:pt x="22834" y="18133"/>
                    <a:pt x="26887" y="17346"/>
                  </a:cubicBezTo>
                  <a:cubicBezTo>
                    <a:pt x="32291" y="16312"/>
                    <a:pt x="38228" y="15112"/>
                    <a:pt x="43198" y="12576"/>
                  </a:cubicBezTo>
                  <a:cubicBezTo>
                    <a:pt x="47668" y="10308"/>
                    <a:pt x="51738" y="4971"/>
                    <a:pt x="48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108;p56"/>
            <p:cNvSpPr/>
            <p:nvPr/>
          </p:nvSpPr>
          <p:spPr>
            <a:xfrm>
              <a:off x="3247650" y="6081475"/>
              <a:ext cx="1411850" cy="446175"/>
            </a:xfrm>
            <a:custGeom>
              <a:avLst/>
              <a:gdLst/>
              <a:ahLst/>
              <a:cxnLst/>
              <a:rect l="l" t="t" r="r" b="b"/>
              <a:pathLst>
                <a:path w="56474" h="17847" extrusionOk="0">
                  <a:moveTo>
                    <a:pt x="53105" y="1"/>
                  </a:moveTo>
                  <a:cubicBezTo>
                    <a:pt x="51770" y="668"/>
                    <a:pt x="50269" y="1001"/>
                    <a:pt x="48802" y="1268"/>
                  </a:cubicBezTo>
                  <a:cubicBezTo>
                    <a:pt x="45366" y="1935"/>
                    <a:pt x="41897" y="2502"/>
                    <a:pt x="38427" y="3003"/>
                  </a:cubicBezTo>
                  <a:cubicBezTo>
                    <a:pt x="31789" y="4003"/>
                    <a:pt x="25151" y="4804"/>
                    <a:pt x="18447" y="5338"/>
                  </a:cubicBezTo>
                  <a:cubicBezTo>
                    <a:pt x="14911" y="5638"/>
                    <a:pt x="11408" y="5905"/>
                    <a:pt x="7872" y="6072"/>
                  </a:cubicBezTo>
                  <a:cubicBezTo>
                    <a:pt x="7351" y="6098"/>
                    <a:pt x="6820" y="6119"/>
                    <a:pt x="6289" y="6119"/>
                  </a:cubicBezTo>
                  <a:cubicBezTo>
                    <a:pt x="5459" y="6119"/>
                    <a:pt x="4629" y="6067"/>
                    <a:pt x="3836" y="5905"/>
                  </a:cubicBezTo>
                  <a:cubicBezTo>
                    <a:pt x="1901" y="7940"/>
                    <a:pt x="0" y="11008"/>
                    <a:pt x="734" y="13911"/>
                  </a:cubicBezTo>
                  <a:cubicBezTo>
                    <a:pt x="1234" y="15845"/>
                    <a:pt x="2669" y="16846"/>
                    <a:pt x="4336" y="17346"/>
                  </a:cubicBezTo>
                  <a:cubicBezTo>
                    <a:pt x="4403" y="17346"/>
                    <a:pt x="4437" y="17380"/>
                    <a:pt x="4470" y="17380"/>
                  </a:cubicBezTo>
                  <a:cubicBezTo>
                    <a:pt x="5771" y="17747"/>
                    <a:pt x="7172" y="17847"/>
                    <a:pt x="8439" y="17847"/>
                  </a:cubicBezTo>
                  <a:cubicBezTo>
                    <a:pt x="15244" y="17780"/>
                    <a:pt x="22149" y="16913"/>
                    <a:pt x="28887" y="15845"/>
                  </a:cubicBezTo>
                  <a:cubicBezTo>
                    <a:pt x="35592" y="14811"/>
                    <a:pt x="42230" y="13343"/>
                    <a:pt x="48735" y="11542"/>
                  </a:cubicBezTo>
                  <a:cubicBezTo>
                    <a:pt x="51670" y="10708"/>
                    <a:pt x="55173" y="9941"/>
                    <a:pt x="55940" y="6505"/>
                  </a:cubicBezTo>
                  <a:cubicBezTo>
                    <a:pt x="56474" y="3970"/>
                    <a:pt x="55406" y="1302"/>
                    <a:pt x="53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109;p56"/>
            <p:cNvSpPr/>
            <p:nvPr/>
          </p:nvSpPr>
          <p:spPr>
            <a:xfrm>
              <a:off x="3228450" y="5764575"/>
              <a:ext cx="1425200" cy="444800"/>
            </a:xfrm>
            <a:custGeom>
              <a:avLst/>
              <a:gdLst/>
              <a:ahLst/>
              <a:cxnLst/>
              <a:rect l="l" t="t" r="r" b="b"/>
              <a:pathLst>
                <a:path w="57008" h="17792" extrusionOk="0">
                  <a:moveTo>
                    <a:pt x="53172" y="1"/>
                  </a:moveTo>
                  <a:cubicBezTo>
                    <a:pt x="52839" y="134"/>
                    <a:pt x="52505" y="234"/>
                    <a:pt x="52171" y="334"/>
                  </a:cubicBezTo>
                  <a:cubicBezTo>
                    <a:pt x="49936" y="1068"/>
                    <a:pt x="47668" y="1735"/>
                    <a:pt x="45367" y="2336"/>
                  </a:cubicBezTo>
                  <a:cubicBezTo>
                    <a:pt x="40563" y="3637"/>
                    <a:pt x="35660" y="4671"/>
                    <a:pt x="30723" y="5405"/>
                  </a:cubicBezTo>
                  <a:cubicBezTo>
                    <a:pt x="24013" y="6421"/>
                    <a:pt x="17236" y="6935"/>
                    <a:pt x="10451" y="6935"/>
                  </a:cubicBezTo>
                  <a:cubicBezTo>
                    <a:pt x="7657" y="6935"/>
                    <a:pt x="4861" y="6847"/>
                    <a:pt x="2069" y="6672"/>
                  </a:cubicBezTo>
                  <a:cubicBezTo>
                    <a:pt x="1268" y="9241"/>
                    <a:pt x="1" y="12610"/>
                    <a:pt x="1302" y="15178"/>
                  </a:cubicBezTo>
                  <a:cubicBezTo>
                    <a:pt x="2450" y="17401"/>
                    <a:pt x="4851" y="17791"/>
                    <a:pt x="7175" y="17791"/>
                  </a:cubicBezTo>
                  <a:cubicBezTo>
                    <a:pt x="7956" y="17791"/>
                    <a:pt x="8728" y="17747"/>
                    <a:pt x="9441" y="17714"/>
                  </a:cubicBezTo>
                  <a:cubicBezTo>
                    <a:pt x="16246" y="17347"/>
                    <a:pt x="23017" y="16780"/>
                    <a:pt x="29789" y="15946"/>
                  </a:cubicBezTo>
                  <a:cubicBezTo>
                    <a:pt x="36594" y="15145"/>
                    <a:pt x="43499" y="14278"/>
                    <a:pt x="50237" y="12810"/>
                  </a:cubicBezTo>
                  <a:cubicBezTo>
                    <a:pt x="53205" y="12176"/>
                    <a:pt x="56474" y="10809"/>
                    <a:pt x="56775" y="7339"/>
                  </a:cubicBezTo>
                  <a:cubicBezTo>
                    <a:pt x="57008" y="4471"/>
                    <a:pt x="55274" y="1769"/>
                    <a:pt x="53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110;p56"/>
            <p:cNvSpPr/>
            <p:nvPr/>
          </p:nvSpPr>
          <p:spPr>
            <a:xfrm>
              <a:off x="3180925" y="5570275"/>
              <a:ext cx="1484400" cy="343075"/>
            </a:xfrm>
            <a:custGeom>
              <a:avLst/>
              <a:gdLst/>
              <a:ahLst/>
              <a:cxnLst/>
              <a:rect l="l" t="t" r="r" b="b"/>
              <a:pathLst>
                <a:path w="59376" h="13723" extrusionOk="0">
                  <a:moveTo>
                    <a:pt x="39796" y="1"/>
                  </a:moveTo>
                  <a:cubicBezTo>
                    <a:pt x="31623" y="34"/>
                    <a:pt x="23451" y="301"/>
                    <a:pt x="15245" y="601"/>
                  </a:cubicBezTo>
                  <a:cubicBezTo>
                    <a:pt x="13076" y="701"/>
                    <a:pt x="10875" y="768"/>
                    <a:pt x="8707" y="868"/>
                  </a:cubicBezTo>
                  <a:cubicBezTo>
                    <a:pt x="6739" y="935"/>
                    <a:pt x="4604" y="1035"/>
                    <a:pt x="3136" y="2536"/>
                  </a:cubicBezTo>
                  <a:cubicBezTo>
                    <a:pt x="0" y="5671"/>
                    <a:pt x="1902" y="10275"/>
                    <a:pt x="3970" y="13477"/>
                  </a:cubicBezTo>
                  <a:cubicBezTo>
                    <a:pt x="6705" y="13640"/>
                    <a:pt x="9445" y="13722"/>
                    <a:pt x="12188" y="13722"/>
                  </a:cubicBezTo>
                  <a:cubicBezTo>
                    <a:pt x="18410" y="13722"/>
                    <a:pt x="24640" y="13300"/>
                    <a:pt x="30822" y="12443"/>
                  </a:cubicBezTo>
                  <a:cubicBezTo>
                    <a:pt x="38595" y="11375"/>
                    <a:pt x="46334" y="9607"/>
                    <a:pt x="53806" y="7139"/>
                  </a:cubicBezTo>
                  <a:cubicBezTo>
                    <a:pt x="55774" y="6505"/>
                    <a:pt x="59376" y="5204"/>
                    <a:pt x="57808" y="2369"/>
                  </a:cubicBezTo>
                  <a:cubicBezTo>
                    <a:pt x="56708" y="401"/>
                    <a:pt x="54072" y="267"/>
                    <a:pt x="52071" y="201"/>
                  </a:cubicBezTo>
                  <a:cubicBezTo>
                    <a:pt x="48001" y="34"/>
                    <a:pt x="43898" y="1"/>
                    <a:pt x="397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111;p56"/>
            <p:cNvSpPr/>
            <p:nvPr/>
          </p:nvSpPr>
          <p:spPr>
            <a:xfrm>
              <a:off x="3192600" y="3309450"/>
              <a:ext cx="1416025" cy="2245850"/>
            </a:xfrm>
            <a:custGeom>
              <a:avLst/>
              <a:gdLst/>
              <a:ahLst/>
              <a:cxnLst/>
              <a:rect l="l" t="t" r="r" b="b"/>
              <a:pathLst>
                <a:path w="56641" h="89834" extrusionOk="0">
                  <a:moveTo>
                    <a:pt x="24327" y="0"/>
                  </a:moveTo>
                  <a:cubicBezTo>
                    <a:pt x="15184" y="0"/>
                    <a:pt x="6454" y="3787"/>
                    <a:pt x="0" y="10076"/>
                  </a:cubicBezTo>
                  <a:cubicBezTo>
                    <a:pt x="11909" y="34894"/>
                    <a:pt x="19481" y="62414"/>
                    <a:pt x="20448" y="89833"/>
                  </a:cubicBezTo>
                  <a:cubicBezTo>
                    <a:pt x="26619" y="89633"/>
                    <a:pt x="32824" y="89466"/>
                    <a:pt x="38995" y="89466"/>
                  </a:cubicBezTo>
                  <a:lnTo>
                    <a:pt x="38995" y="89433"/>
                  </a:lnTo>
                  <a:cubicBezTo>
                    <a:pt x="38795" y="89433"/>
                    <a:pt x="38595" y="89299"/>
                    <a:pt x="38561" y="89033"/>
                  </a:cubicBezTo>
                  <a:cubicBezTo>
                    <a:pt x="37961" y="81461"/>
                    <a:pt x="38328" y="73788"/>
                    <a:pt x="39162" y="66250"/>
                  </a:cubicBezTo>
                  <a:cubicBezTo>
                    <a:pt x="41263" y="47036"/>
                    <a:pt x="47201" y="28089"/>
                    <a:pt x="56641" y="11110"/>
                  </a:cubicBezTo>
                  <a:cubicBezTo>
                    <a:pt x="45766" y="7774"/>
                    <a:pt x="36460" y="136"/>
                    <a:pt x="24685" y="2"/>
                  </a:cubicBezTo>
                  <a:cubicBezTo>
                    <a:pt x="24566" y="1"/>
                    <a:pt x="24447" y="0"/>
                    <a:pt x="243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112;p56"/>
            <p:cNvSpPr/>
            <p:nvPr/>
          </p:nvSpPr>
          <p:spPr>
            <a:xfrm>
              <a:off x="2272775" y="1547325"/>
              <a:ext cx="3412450" cy="4035475"/>
            </a:xfrm>
            <a:custGeom>
              <a:avLst/>
              <a:gdLst/>
              <a:ahLst/>
              <a:cxnLst/>
              <a:rect l="l" t="t" r="r" b="b"/>
              <a:pathLst>
                <a:path w="136498" h="161419" extrusionOk="0">
                  <a:moveTo>
                    <a:pt x="74081" y="0"/>
                  </a:moveTo>
                  <a:cubicBezTo>
                    <a:pt x="70805" y="0"/>
                    <a:pt x="67560" y="183"/>
                    <a:pt x="64413" y="504"/>
                  </a:cubicBezTo>
                  <a:cubicBezTo>
                    <a:pt x="51037" y="1838"/>
                    <a:pt x="37894" y="6375"/>
                    <a:pt x="27020" y="14314"/>
                  </a:cubicBezTo>
                  <a:cubicBezTo>
                    <a:pt x="16446" y="22019"/>
                    <a:pt x="8373" y="32994"/>
                    <a:pt x="4270" y="45436"/>
                  </a:cubicBezTo>
                  <a:cubicBezTo>
                    <a:pt x="1" y="58479"/>
                    <a:pt x="734" y="71922"/>
                    <a:pt x="5838" y="84597"/>
                  </a:cubicBezTo>
                  <a:cubicBezTo>
                    <a:pt x="8773" y="91869"/>
                    <a:pt x="12576" y="98841"/>
                    <a:pt x="16412" y="105679"/>
                  </a:cubicBezTo>
                  <a:cubicBezTo>
                    <a:pt x="20182" y="112351"/>
                    <a:pt x="24151" y="118922"/>
                    <a:pt x="28321" y="125360"/>
                  </a:cubicBezTo>
                  <a:cubicBezTo>
                    <a:pt x="35126" y="135934"/>
                    <a:pt x="43365" y="148210"/>
                    <a:pt x="40996" y="161419"/>
                  </a:cubicBezTo>
                  <a:cubicBezTo>
                    <a:pt x="43231" y="160618"/>
                    <a:pt x="45967" y="160752"/>
                    <a:pt x="48302" y="160652"/>
                  </a:cubicBezTo>
                  <a:cubicBezTo>
                    <a:pt x="51037" y="160552"/>
                    <a:pt x="53772" y="160452"/>
                    <a:pt x="56508" y="160352"/>
                  </a:cubicBezTo>
                  <a:cubicBezTo>
                    <a:pt x="56508" y="160352"/>
                    <a:pt x="56508" y="160318"/>
                    <a:pt x="56508" y="160318"/>
                  </a:cubicBezTo>
                  <a:cubicBezTo>
                    <a:pt x="55173" y="144574"/>
                    <a:pt x="52772" y="129062"/>
                    <a:pt x="48402" y="113852"/>
                  </a:cubicBezTo>
                  <a:cubicBezTo>
                    <a:pt x="45166" y="102677"/>
                    <a:pt x="41030" y="91802"/>
                    <a:pt x="36060" y="81328"/>
                  </a:cubicBezTo>
                  <a:cubicBezTo>
                    <a:pt x="35026" y="82396"/>
                    <a:pt x="34092" y="83497"/>
                    <a:pt x="33191" y="84697"/>
                  </a:cubicBezTo>
                  <a:cubicBezTo>
                    <a:pt x="33122" y="84795"/>
                    <a:pt x="33025" y="84836"/>
                    <a:pt x="32928" y="84836"/>
                  </a:cubicBezTo>
                  <a:cubicBezTo>
                    <a:pt x="32694" y="84836"/>
                    <a:pt x="32459" y="84600"/>
                    <a:pt x="32624" y="84364"/>
                  </a:cubicBezTo>
                  <a:cubicBezTo>
                    <a:pt x="33524" y="82963"/>
                    <a:pt x="34559" y="81695"/>
                    <a:pt x="35659" y="80494"/>
                  </a:cubicBezTo>
                  <a:cubicBezTo>
                    <a:pt x="33991" y="77059"/>
                    <a:pt x="32257" y="73656"/>
                    <a:pt x="30422" y="70287"/>
                  </a:cubicBezTo>
                  <a:cubicBezTo>
                    <a:pt x="30215" y="69896"/>
                    <a:pt x="30547" y="69537"/>
                    <a:pt x="30882" y="69537"/>
                  </a:cubicBezTo>
                  <a:cubicBezTo>
                    <a:pt x="31034" y="69537"/>
                    <a:pt x="31186" y="69610"/>
                    <a:pt x="31290" y="69787"/>
                  </a:cubicBezTo>
                  <a:cubicBezTo>
                    <a:pt x="33057" y="73056"/>
                    <a:pt x="34759" y="76358"/>
                    <a:pt x="36393" y="79727"/>
                  </a:cubicBezTo>
                  <a:cubicBezTo>
                    <a:pt x="42813" y="73217"/>
                    <a:pt x="52013" y="69513"/>
                    <a:pt x="61128" y="69513"/>
                  </a:cubicBezTo>
                  <a:cubicBezTo>
                    <a:pt x="62147" y="69513"/>
                    <a:pt x="63166" y="69559"/>
                    <a:pt x="64180" y="69653"/>
                  </a:cubicBezTo>
                  <a:cubicBezTo>
                    <a:pt x="70818" y="70254"/>
                    <a:pt x="76822" y="73122"/>
                    <a:pt x="82726" y="75991"/>
                  </a:cubicBezTo>
                  <a:cubicBezTo>
                    <a:pt x="83894" y="76558"/>
                    <a:pt x="89064" y="79060"/>
                    <a:pt x="93968" y="80661"/>
                  </a:cubicBezTo>
                  <a:cubicBezTo>
                    <a:pt x="97137" y="75091"/>
                    <a:pt x="100672" y="69720"/>
                    <a:pt x="104575" y="64650"/>
                  </a:cubicBezTo>
                  <a:cubicBezTo>
                    <a:pt x="104686" y="64499"/>
                    <a:pt x="104841" y="64436"/>
                    <a:pt x="104994" y="64436"/>
                  </a:cubicBezTo>
                  <a:cubicBezTo>
                    <a:pt x="105349" y="64436"/>
                    <a:pt x="105689" y="64777"/>
                    <a:pt x="105409" y="65150"/>
                  </a:cubicBezTo>
                  <a:cubicBezTo>
                    <a:pt x="101640" y="70220"/>
                    <a:pt x="98104" y="75491"/>
                    <a:pt x="94968" y="80995"/>
                  </a:cubicBezTo>
                  <a:cubicBezTo>
                    <a:pt x="97016" y="81591"/>
                    <a:pt x="98958" y="81998"/>
                    <a:pt x="100475" y="81998"/>
                  </a:cubicBezTo>
                  <a:cubicBezTo>
                    <a:pt x="102270" y="81998"/>
                    <a:pt x="103469" y="81428"/>
                    <a:pt x="103541" y="79927"/>
                  </a:cubicBezTo>
                  <a:cubicBezTo>
                    <a:pt x="103558" y="79610"/>
                    <a:pt x="103791" y="79452"/>
                    <a:pt x="104021" y="79452"/>
                  </a:cubicBezTo>
                  <a:cubicBezTo>
                    <a:pt x="104250" y="79452"/>
                    <a:pt x="104475" y="79610"/>
                    <a:pt x="104475" y="79927"/>
                  </a:cubicBezTo>
                  <a:cubicBezTo>
                    <a:pt x="104492" y="82221"/>
                    <a:pt x="102636" y="82904"/>
                    <a:pt x="100405" y="82904"/>
                  </a:cubicBezTo>
                  <a:cubicBezTo>
                    <a:pt x="98353" y="82904"/>
                    <a:pt x="95986" y="82327"/>
                    <a:pt x="94468" y="81895"/>
                  </a:cubicBezTo>
                  <a:cubicBezTo>
                    <a:pt x="94134" y="82496"/>
                    <a:pt x="93801" y="83096"/>
                    <a:pt x="93467" y="83697"/>
                  </a:cubicBezTo>
                  <a:cubicBezTo>
                    <a:pt x="87263" y="95205"/>
                    <a:pt x="82660" y="107547"/>
                    <a:pt x="79724" y="120290"/>
                  </a:cubicBezTo>
                  <a:cubicBezTo>
                    <a:pt x="76755" y="133232"/>
                    <a:pt x="75888" y="146275"/>
                    <a:pt x="76155" y="159518"/>
                  </a:cubicBezTo>
                  <a:cubicBezTo>
                    <a:pt x="76155" y="159784"/>
                    <a:pt x="75988" y="159918"/>
                    <a:pt x="75788" y="159918"/>
                  </a:cubicBezTo>
                  <a:lnTo>
                    <a:pt x="75788" y="159951"/>
                  </a:lnTo>
                  <a:lnTo>
                    <a:pt x="79424" y="159951"/>
                  </a:lnTo>
                  <a:cubicBezTo>
                    <a:pt x="82126" y="159951"/>
                    <a:pt x="84861" y="160018"/>
                    <a:pt x="87596" y="160085"/>
                  </a:cubicBezTo>
                  <a:cubicBezTo>
                    <a:pt x="89031" y="160151"/>
                    <a:pt x="90532" y="160118"/>
                    <a:pt x="91899" y="160552"/>
                  </a:cubicBezTo>
                  <a:cubicBezTo>
                    <a:pt x="91633" y="157449"/>
                    <a:pt x="91833" y="154414"/>
                    <a:pt x="92533" y="151378"/>
                  </a:cubicBezTo>
                  <a:cubicBezTo>
                    <a:pt x="95669" y="137402"/>
                    <a:pt x="106810" y="127595"/>
                    <a:pt x="115750" y="117121"/>
                  </a:cubicBezTo>
                  <a:cubicBezTo>
                    <a:pt x="124990" y="106313"/>
                    <a:pt x="131861" y="93370"/>
                    <a:pt x="134163" y="79227"/>
                  </a:cubicBezTo>
                  <a:cubicBezTo>
                    <a:pt x="136498" y="65150"/>
                    <a:pt x="133196" y="50973"/>
                    <a:pt x="128059" y="37831"/>
                  </a:cubicBezTo>
                  <a:cubicBezTo>
                    <a:pt x="123455" y="26155"/>
                    <a:pt x="116484" y="14781"/>
                    <a:pt x="105676" y="7909"/>
                  </a:cubicBezTo>
                  <a:cubicBezTo>
                    <a:pt x="96494" y="2071"/>
                    <a:pt x="85112" y="0"/>
                    <a:pt x="740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113;p56"/>
            <p:cNvSpPr/>
            <p:nvPr/>
          </p:nvSpPr>
          <p:spPr>
            <a:xfrm>
              <a:off x="2213575" y="1523475"/>
              <a:ext cx="3471650" cy="5472400"/>
            </a:xfrm>
            <a:custGeom>
              <a:avLst/>
              <a:gdLst/>
              <a:ahLst/>
              <a:cxnLst/>
              <a:rect l="l" t="t" r="r" b="b"/>
              <a:pathLst>
                <a:path w="138866" h="218896" extrusionOk="0">
                  <a:moveTo>
                    <a:pt x="76449" y="954"/>
                  </a:moveTo>
                  <a:cubicBezTo>
                    <a:pt x="87480" y="954"/>
                    <a:pt x="98862" y="3025"/>
                    <a:pt x="108044" y="8863"/>
                  </a:cubicBezTo>
                  <a:cubicBezTo>
                    <a:pt x="118852" y="15735"/>
                    <a:pt x="125823" y="27109"/>
                    <a:pt x="130427" y="38785"/>
                  </a:cubicBezTo>
                  <a:cubicBezTo>
                    <a:pt x="135564" y="51927"/>
                    <a:pt x="138866" y="66104"/>
                    <a:pt x="136531" y="80181"/>
                  </a:cubicBezTo>
                  <a:cubicBezTo>
                    <a:pt x="134229" y="94324"/>
                    <a:pt x="127358" y="107267"/>
                    <a:pt x="118118" y="118075"/>
                  </a:cubicBezTo>
                  <a:cubicBezTo>
                    <a:pt x="109178" y="128549"/>
                    <a:pt x="98037" y="138356"/>
                    <a:pt x="94901" y="152332"/>
                  </a:cubicBezTo>
                  <a:cubicBezTo>
                    <a:pt x="94201" y="155368"/>
                    <a:pt x="94001" y="158437"/>
                    <a:pt x="94267" y="161506"/>
                  </a:cubicBezTo>
                  <a:cubicBezTo>
                    <a:pt x="92900" y="161105"/>
                    <a:pt x="91399" y="161105"/>
                    <a:pt x="89964" y="161039"/>
                  </a:cubicBezTo>
                  <a:cubicBezTo>
                    <a:pt x="87229" y="160972"/>
                    <a:pt x="84494" y="160905"/>
                    <a:pt x="81792" y="160905"/>
                  </a:cubicBezTo>
                  <a:lnTo>
                    <a:pt x="78156" y="160905"/>
                  </a:lnTo>
                  <a:cubicBezTo>
                    <a:pt x="71985" y="160905"/>
                    <a:pt x="65780" y="161072"/>
                    <a:pt x="59609" y="161272"/>
                  </a:cubicBezTo>
                  <a:lnTo>
                    <a:pt x="58876" y="161272"/>
                  </a:lnTo>
                  <a:cubicBezTo>
                    <a:pt x="58876" y="161306"/>
                    <a:pt x="58876" y="161306"/>
                    <a:pt x="58876" y="161306"/>
                  </a:cubicBezTo>
                  <a:cubicBezTo>
                    <a:pt x="56140" y="161406"/>
                    <a:pt x="53405" y="161506"/>
                    <a:pt x="50670" y="161606"/>
                  </a:cubicBezTo>
                  <a:cubicBezTo>
                    <a:pt x="48335" y="161706"/>
                    <a:pt x="45599" y="161572"/>
                    <a:pt x="43364" y="162373"/>
                  </a:cubicBezTo>
                  <a:cubicBezTo>
                    <a:pt x="45733" y="149164"/>
                    <a:pt x="37494" y="136888"/>
                    <a:pt x="30689" y="126314"/>
                  </a:cubicBezTo>
                  <a:cubicBezTo>
                    <a:pt x="26519" y="119876"/>
                    <a:pt x="22550" y="113305"/>
                    <a:pt x="18780" y="106633"/>
                  </a:cubicBezTo>
                  <a:cubicBezTo>
                    <a:pt x="14944" y="99795"/>
                    <a:pt x="11141" y="92823"/>
                    <a:pt x="8206" y="85551"/>
                  </a:cubicBezTo>
                  <a:cubicBezTo>
                    <a:pt x="3102" y="72876"/>
                    <a:pt x="2369" y="59433"/>
                    <a:pt x="6638" y="46390"/>
                  </a:cubicBezTo>
                  <a:cubicBezTo>
                    <a:pt x="10741" y="33948"/>
                    <a:pt x="18814" y="22973"/>
                    <a:pt x="29388" y="15268"/>
                  </a:cubicBezTo>
                  <a:cubicBezTo>
                    <a:pt x="40262" y="7329"/>
                    <a:pt x="53405" y="2792"/>
                    <a:pt x="66781" y="1458"/>
                  </a:cubicBezTo>
                  <a:cubicBezTo>
                    <a:pt x="69928" y="1137"/>
                    <a:pt x="73173" y="954"/>
                    <a:pt x="76449" y="954"/>
                  </a:cubicBezTo>
                  <a:close/>
                  <a:moveTo>
                    <a:pt x="78490" y="161873"/>
                  </a:moveTo>
                  <a:cubicBezTo>
                    <a:pt x="82592" y="161873"/>
                    <a:pt x="86695" y="161906"/>
                    <a:pt x="90798" y="162073"/>
                  </a:cubicBezTo>
                  <a:cubicBezTo>
                    <a:pt x="92766" y="162139"/>
                    <a:pt x="95402" y="162273"/>
                    <a:pt x="96502" y="164241"/>
                  </a:cubicBezTo>
                  <a:cubicBezTo>
                    <a:pt x="98070" y="167076"/>
                    <a:pt x="94468" y="168377"/>
                    <a:pt x="92500" y="169011"/>
                  </a:cubicBezTo>
                  <a:cubicBezTo>
                    <a:pt x="85028" y="171479"/>
                    <a:pt x="77289" y="173247"/>
                    <a:pt x="69516" y="174315"/>
                  </a:cubicBezTo>
                  <a:cubicBezTo>
                    <a:pt x="63334" y="175172"/>
                    <a:pt x="57104" y="175594"/>
                    <a:pt x="50882" y="175594"/>
                  </a:cubicBezTo>
                  <a:cubicBezTo>
                    <a:pt x="48139" y="175594"/>
                    <a:pt x="45399" y="175512"/>
                    <a:pt x="42664" y="175349"/>
                  </a:cubicBezTo>
                  <a:cubicBezTo>
                    <a:pt x="40596" y="172147"/>
                    <a:pt x="38694" y="167543"/>
                    <a:pt x="41830" y="164408"/>
                  </a:cubicBezTo>
                  <a:cubicBezTo>
                    <a:pt x="43298" y="162907"/>
                    <a:pt x="45433" y="162807"/>
                    <a:pt x="47401" y="162740"/>
                  </a:cubicBezTo>
                  <a:cubicBezTo>
                    <a:pt x="49569" y="162640"/>
                    <a:pt x="51770" y="162573"/>
                    <a:pt x="53939" y="162473"/>
                  </a:cubicBezTo>
                  <a:cubicBezTo>
                    <a:pt x="62145" y="162173"/>
                    <a:pt x="70317" y="161906"/>
                    <a:pt x="78490" y="161873"/>
                  </a:cubicBezTo>
                  <a:close/>
                  <a:moveTo>
                    <a:pt x="93767" y="169645"/>
                  </a:moveTo>
                  <a:cubicBezTo>
                    <a:pt x="95869" y="171413"/>
                    <a:pt x="97603" y="174115"/>
                    <a:pt x="97370" y="176983"/>
                  </a:cubicBezTo>
                  <a:cubicBezTo>
                    <a:pt x="97069" y="180453"/>
                    <a:pt x="93800" y="181820"/>
                    <a:pt x="90832" y="182454"/>
                  </a:cubicBezTo>
                  <a:cubicBezTo>
                    <a:pt x="84094" y="183922"/>
                    <a:pt x="77189" y="184789"/>
                    <a:pt x="70384" y="185590"/>
                  </a:cubicBezTo>
                  <a:cubicBezTo>
                    <a:pt x="63612" y="186424"/>
                    <a:pt x="56841" y="186991"/>
                    <a:pt x="50036" y="187358"/>
                  </a:cubicBezTo>
                  <a:cubicBezTo>
                    <a:pt x="49323" y="187391"/>
                    <a:pt x="48551" y="187435"/>
                    <a:pt x="47770" y="187435"/>
                  </a:cubicBezTo>
                  <a:cubicBezTo>
                    <a:pt x="45446" y="187435"/>
                    <a:pt x="43045" y="187045"/>
                    <a:pt x="41897" y="184822"/>
                  </a:cubicBezTo>
                  <a:cubicBezTo>
                    <a:pt x="40596" y="182254"/>
                    <a:pt x="41863" y="178885"/>
                    <a:pt x="42664" y="176316"/>
                  </a:cubicBezTo>
                  <a:cubicBezTo>
                    <a:pt x="45456" y="176491"/>
                    <a:pt x="48252" y="176579"/>
                    <a:pt x="51046" y="176579"/>
                  </a:cubicBezTo>
                  <a:cubicBezTo>
                    <a:pt x="57831" y="176579"/>
                    <a:pt x="64608" y="176065"/>
                    <a:pt x="71318" y="175049"/>
                  </a:cubicBezTo>
                  <a:cubicBezTo>
                    <a:pt x="76255" y="174315"/>
                    <a:pt x="81158" y="173281"/>
                    <a:pt x="85962" y="171980"/>
                  </a:cubicBezTo>
                  <a:cubicBezTo>
                    <a:pt x="88263" y="171379"/>
                    <a:pt x="90531" y="170712"/>
                    <a:pt x="92766" y="169978"/>
                  </a:cubicBezTo>
                  <a:cubicBezTo>
                    <a:pt x="93100" y="169878"/>
                    <a:pt x="93434" y="169778"/>
                    <a:pt x="93767" y="169645"/>
                  </a:cubicBezTo>
                  <a:close/>
                  <a:moveTo>
                    <a:pt x="94468" y="182321"/>
                  </a:moveTo>
                  <a:cubicBezTo>
                    <a:pt x="96769" y="183622"/>
                    <a:pt x="97837" y="186290"/>
                    <a:pt x="97303" y="188825"/>
                  </a:cubicBezTo>
                  <a:cubicBezTo>
                    <a:pt x="96536" y="192261"/>
                    <a:pt x="93033" y="193028"/>
                    <a:pt x="90098" y="193862"/>
                  </a:cubicBezTo>
                  <a:cubicBezTo>
                    <a:pt x="83593" y="195663"/>
                    <a:pt x="76955" y="197131"/>
                    <a:pt x="70250" y="198165"/>
                  </a:cubicBezTo>
                  <a:cubicBezTo>
                    <a:pt x="63512" y="199233"/>
                    <a:pt x="56607" y="200100"/>
                    <a:pt x="49802" y="200167"/>
                  </a:cubicBezTo>
                  <a:cubicBezTo>
                    <a:pt x="48535" y="200167"/>
                    <a:pt x="47134" y="200067"/>
                    <a:pt x="45833" y="199700"/>
                  </a:cubicBezTo>
                  <a:cubicBezTo>
                    <a:pt x="45800" y="199700"/>
                    <a:pt x="45766" y="199666"/>
                    <a:pt x="45699" y="199666"/>
                  </a:cubicBezTo>
                  <a:cubicBezTo>
                    <a:pt x="44032" y="199166"/>
                    <a:pt x="42597" y="198165"/>
                    <a:pt x="42097" y="196231"/>
                  </a:cubicBezTo>
                  <a:cubicBezTo>
                    <a:pt x="41363" y="193328"/>
                    <a:pt x="43264" y="190260"/>
                    <a:pt x="45199" y="188225"/>
                  </a:cubicBezTo>
                  <a:cubicBezTo>
                    <a:pt x="45992" y="188387"/>
                    <a:pt x="46835" y="188439"/>
                    <a:pt x="47667" y="188439"/>
                  </a:cubicBezTo>
                  <a:cubicBezTo>
                    <a:pt x="48199" y="188439"/>
                    <a:pt x="48727" y="188418"/>
                    <a:pt x="49235" y="188392"/>
                  </a:cubicBezTo>
                  <a:cubicBezTo>
                    <a:pt x="52771" y="188225"/>
                    <a:pt x="56307" y="187958"/>
                    <a:pt x="59810" y="187658"/>
                  </a:cubicBezTo>
                  <a:cubicBezTo>
                    <a:pt x="66514" y="187124"/>
                    <a:pt x="73186" y="186323"/>
                    <a:pt x="79824" y="185323"/>
                  </a:cubicBezTo>
                  <a:cubicBezTo>
                    <a:pt x="83260" y="184822"/>
                    <a:pt x="86729" y="184255"/>
                    <a:pt x="90165" y="183588"/>
                  </a:cubicBezTo>
                  <a:cubicBezTo>
                    <a:pt x="91632" y="183321"/>
                    <a:pt x="93133" y="182988"/>
                    <a:pt x="94468" y="182321"/>
                  </a:cubicBezTo>
                  <a:close/>
                  <a:moveTo>
                    <a:pt x="93967" y="193729"/>
                  </a:moveTo>
                  <a:lnTo>
                    <a:pt x="93967" y="193729"/>
                  </a:lnTo>
                  <a:cubicBezTo>
                    <a:pt x="97003" y="198699"/>
                    <a:pt x="92933" y="204036"/>
                    <a:pt x="88463" y="206304"/>
                  </a:cubicBezTo>
                  <a:cubicBezTo>
                    <a:pt x="83493" y="208840"/>
                    <a:pt x="77556" y="210040"/>
                    <a:pt x="72152" y="211074"/>
                  </a:cubicBezTo>
                  <a:cubicBezTo>
                    <a:pt x="68099" y="211861"/>
                    <a:pt x="63722" y="212614"/>
                    <a:pt x="59459" y="212614"/>
                  </a:cubicBezTo>
                  <a:cubicBezTo>
                    <a:pt x="57758" y="212614"/>
                    <a:pt x="56076" y="212494"/>
                    <a:pt x="54439" y="212209"/>
                  </a:cubicBezTo>
                  <a:cubicBezTo>
                    <a:pt x="51637" y="211708"/>
                    <a:pt x="48968" y="210574"/>
                    <a:pt x="47167" y="208339"/>
                  </a:cubicBezTo>
                  <a:cubicBezTo>
                    <a:pt x="45366" y="206071"/>
                    <a:pt x="45266" y="203836"/>
                    <a:pt x="45399" y="201134"/>
                  </a:cubicBezTo>
                  <a:cubicBezTo>
                    <a:pt x="45466" y="200967"/>
                    <a:pt x="45566" y="200834"/>
                    <a:pt x="45633" y="200700"/>
                  </a:cubicBezTo>
                  <a:cubicBezTo>
                    <a:pt x="46433" y="200901"/>
                    <a:pt x="47234" y="201034"/>
                    <a:pt x="48068" y="201101"/>
                  </a:cubicBezTo>
                  <a:cubicBezTo>
                    <a:pt x="48760" y="201150"/>
                    <a:pt x="49458" y="201171"/>
                    <a:pt x="50160" y="201171"/>
                  </a:cubicBezTo>
                  <a:cubicBezTo>
                    <a:pt x="52805" y="201171"/>
                    <a:pt x="55498" y="200871"/>
                    <a:pt x="58108" y="200634"/>
                  </a:cubicBezTo>
                  <a:cubicBezTo>
                    <a:pt x="65180" y="200033"/>
                    <a:pt x="72185" y="198999"/>
                    <a:pt x="79123" y="197531"/>
                  </a:cubicBezTo>
                  <a:cubicBezTo>
                    <a:pt x="82659" y="196798"/>
                    <a:pt x="86128" y="195964"/>
                    <a:pt x="89597" y="195030"/>
                  </a:cubicBezTo>
                  <a:cubicBezTo>
                    <a:pt x="90998" y="194629"/>
                    <a:pt x="92566" y="194296"/>
                    <a:pt x="93967" y="193729"/>
                  </a:cubicBezTo>
                  <a:close/>
                  <a:moveTo>
                    <a:pt x="89531" y="206871"/>
                  </a:moveTo>
                  <a:lnTo>
                    <a:pt x="89531" y="206871"/>
                  </a:lnTo>
                  <a:cubicBezTo>
                    <a:pt x="87896" y="209340"/>
                    <a:pt x="86162" y="211742"/>
                    <a:pt x="84127" y="213910"/>
                  </a:cubicBezTo>
                  <a:cubicBezTo>
                    <a:pt x="81525" y="216612"/>
                    <a:pt x="77022" y="216712"/>
                    <a:pt x="73519" y="217146"/>
                  </a:cubicBezTo>
                  <a:cubicBezTo>
                    <a:pt x="71216" y="217435"/>
                    <a:pt x="67848" y="217996"/>
                    <a:pt x="64585" y="217996"/>
                  </a:cubicBezTo>
                  <a:cubicBezTo>
                    <a:pt x="60334" y="217996"/>
                    <a:pt x="56260" y="217045"/>
                    <a:pt x="54939" y="213309"/>
                  </a:cubicBezTo>
                  <a:lnTo>
                    <a:pt x="54939" y="213309"/>
                  </a:lnTo>
                  <a:cubicBezTo>
                    <a:pt x="56386" y="213549"/>
                    <a:pt x="57879" y="213649"/>
                    <a:pt x="59389" y="213649"/>
                  </a:cubicBezTo>
                  <a:cubicBezTo>
                    <a:pt x="63556" y="213649"/>
                    <a:pt x="67847" y="212885"/>
                    <a:pt x="71618" y="212175"/>
                  </a:cubicBezTo>
                  <a:cubicBezTo>
                    <a:pt x="75387" y="211508"/>
                    <a:pt x="79123" y="210574"/>
                    <a:pt x="82793" y="209473"/>
                  </a:cubicBezTo>
                  <a:cubicBezTo>
                    <a:pt x="85094" y="208806"/>
                    <a:pt x="87396" y="208039"/>
                    <a:pt x="89531" y="206871"/>
                  </a:cubicBezTo>
                  <a:close/>
                  <a:moveTo>
                    <a:pt x="75567" y="1"/>
                  </a:moveTo>
                  <a:cubicBezTo>
                    <a:pt x="62938" y="1"/>
                    <a:pt x="50209" y="2721"/>
                    <a:pt x="38895" y="8363"/>
                  </a:cubicBezTo>
                  <a:cubicBezTo>
                    <a:pt x="16112" y="19671"/>
                    <a:pt x="0" y="44455"/>
                    <a:pt x="3102" y="70340"/>
                  </a:cubicBezTo>
                  <a:cubicBezTo>
                    <a:pt x="4870" y="85084"/>
                    <a:pt x="13009" y="98661"/>
                    <a:pt x="20281" y="111270"/>
                  </a:cubicBezTo>
                  <a:cubicBezTo>
                    <a:pt x="24251" y="118108"/>
                    <a:pt x="28521" y="124679"/>
                    <a:pt x="32724" y="131351"/>
                  </a:cubicBezTo>
                  <a:cubicBezTo>
                    <a:pt x="36660" y="137622"/>
                    <a:pt x="40496" y="144193"/>
                    <a:pt x="42130" y="151465"/>
                  </a:cubicBezTo>
                  <a:cubicBezTo>
                    <a:pt x="42964" y="155134"/>
                    <a:pt x="43131" y="158971"/>
                    <a:pt x="42597" y="162707"/>
                  </a:cubicBezTo>
                  <a:cubicBezTo>
                    <a:pt x="41530" y="163207"/>
                    <a:pt x="40629" y="164007"/>
                    <a:pt x="40029" y="165208"/>
                  </a:cubicBezTo>
                  <a:cubicBezTo>
                    <a:pt x="38194" y="168744"/>
                    <a:pt x="39662" y="172480"/>
                    <a:pt x="41797" y="175449"/>
                  </a:cubicBezTo>
                  <a:cubicBezTo>
                    <a:pt x="41563" y="175716"/>
                    <a:pt x="41663" y="176216"/>
                    <a:pt x="42097" y="176283"/>
                  </a:cubicBezTo>
                  <a:cubicBezTo>
                    <a:pt x="40429" y="179585"/>
                    <a:pt x="39095" y="184622"/>
                    <a:pt x="42664" y="187157"/>
                  </a:cubicBezTo>
                  <a:cubicBezTo>
                    <a:pt x="43198" y="187558"/>
                    <a:pt x="43831" y="187858"/>
                    <a:pt x="44465" y="188058"/>
                  </a:cubicBezTo>
                  <a:cubicBezTo>
                    <a:pt x="41563" y="190660"/>
                    <a:pt x="39428" y="195497"/>
                    <a:pt x="42430" y="198832"/>
                  </a:cubicBezTo>
                  <a:cubicBezTo>
                    <a:pt x="43131" y="199600"/>
                    <a:pt x="43998" y="200100"/>
                    <a:pt x="44932" y="200467"/>
                  </a:cubicBezTo>
                  <a:cubicBezTo>
                    <a:pt x="44532" y="201167"/>
                    <a:pt x="44298" y="202068"/>
                    <a:pt x="44198" y="202835"/>
                  </a:cubicBezTo>
                  <a:cubicBezTo>
                    <a:pt x="44165" y="202902"/>
                    <a:pt x="44198" y="202969"/>
                    <a:pt x="44232" y="203035"/>
                  </a:cubicBezTo>
                  <a:cubicBezTo>
                    <a:pt x="43665" y="206905"/>
                    <a:pt x="48001" y="211074"/>
                    <a:pt x="51203" y="212309"/>
                  </a:cubicBezTo>
                  <a:cubicBezTo>
                    <a:pt x="52171" y="212709"/>
                    <a:pt x="53205" y="212976"/>
                    <a:pt x="54239" y="213176"/>
                  </a:cubicBezTo>
                  <a:cubicBezTo>
                    <a:pt x="55157" y="217810"/>
                    <a:pt x="59848" y="218896"/>
                    <a:pt x="64589" y="218896"/>
                  </a:cubicBezTo>
                  <a:cubicBezTo>
                    <a:pt x="67595" y="218896"/>
                    <a:pt x="70622" y="218459"/>
                    <a:pt x="72719" y="218213"/>
                  </a:cubicBezTo>
                  <a:cubicBezTo>
                    <a:pt x="74754" y="217979"/>
                    <a:pt x="76788" y="217679"/>
                    <a:pt x="78823" y="217312"/>
                  </a:cubicBezTo>
                  <a:cubicBezTo>
                    <a:pt x="80424" y="217045"/>
                    <a:pt x="82059" y="216779"/>
                    <a:pt x="83426" y="215845"/>
                  </a:cubicBezTo>
                  <a:cubicBezTo>
                    <a:pt x="86629" y="213610"/>
                    <a:pt x="89197" y="209373"/>
                    <a:pt x="91199" y="206104"/>
                  </a:cubicBezTo>
                  <a:cubicBezTo>
                    <a:pt x="91265" y="205971"/>
                    <a:pt x="91265" y="205871"/>
                    <a:pt x="91265" y="205771"/>
                  </a:cubicBezTo>
                  <a:cubicBezTo>
                    <a:pt x="95068" y="203002"/>
                    <a:pt x="97570" y="197632"/>
                    <a:pt x="94901" y="193328"/>
                  </a:cubicBezTo>
                  <a:cubicBezTo>
                    <a:pt x="95668" y="192928"/>
                    <a:pt x="96369" y="192428"/>
                    <a:pt x="96936" y="191761"/>
                  </a:cubicBezTo>
                  <a:cubicBezTo>
                    <a:pt x="99471" y="188859"/>
                    <a:pt x="98637" y="183855"/>
                    <a:pt x="95435" y="181787"/>
                  </a:cubicBezTo>
                  <a:cubicBezTo>
                    <a:pt x="95802" y="181553"/>
                    <a:pt x="96169" y="181287"/>
                    <a:pt x="96502" y="180953"/>
                  </a:cubicBezTo>
                  <a:cubicBezTo>
                    <a:pt x="100072" y="177517"/>
                    <a:pt x="97970" y="172180"/>
                    <a:pt x="94835" y="169245"/>
                  </a:cubicBezTo>
                  <a:cubicBezTo>
                    <a:pt x="95635" y="168911"/>
                    <a:pt x="96402" y="168477"/>
                    <a:pt x="96969" y="167844"/>
                  </a:cubicBezTo>
                  <a:cubicBezTo>
                    <a:pt x="98837" y="165742"/>
                    <a:pt x="97503" y="163040"/>
                    <a:pt x="95302" y="161906"/>
                  </a:cubicBezTo>
                  <a:cubicBezTo>
                    <a:pt x="93634" y="145694"/>
                    <a:pt x="105909" y="133252"/>
                    <a:pt x="115883" y="122144"/>
                  </a:cubicBezTo>
                  <a:cubicBezTo>
                    <a:pt x="125223" y="111703"/>
                    <a:pt x="132762" y="99928"/>
                    <a:pt x="136297" y="86252"/>
                  </a:cubicBezTo>
                  <a:cubicBezTo>
                    <a:pt x="137999" y="79580"/>
                    <a:pt x="138699" y="72642"/>
                    <a:pt x="138199" y="65770"/>
                  </a:cubicBezTo>
                  <a:cubicBezTo>
                    <a:pt x="137632" y="58532"/>
                    <a:pt x="135764" y="51394"/>
                    <a:pt x="133529" y="44522"/>
                  </a:cubicBezTo>
                  <a:cubicBezTo>
                    <a:pt x="129726" y="32914"/>
                    <a:pt x="124089" y="21339"/>
                    <a:pt x="114982" y="12966"/>
                  </a:cubicBezTo>
                  <a:cubicBezTo>
                    <a:pt x="104775" y="3559"/>
                    <a:pt x="91099" y="357"/>
                    <a:pt x="77556" y="23"/>
                  </a:cubicBezTo>
                  <a:cubicBezTo>
                    <a:pt x="76893" y="8"/>
                    <a:pt x="76230" y="1"/>
                    <a:pt x="75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114;p56"/>
            <p:cNvSpPr/>
            <p:nvPr/>
          </p:nvSpPr>
          <p:spPr>
            <a:xfrm>
              <a:off x="3027575" y="3158225"/>
              <a:ext cx="1887425" cy="2397075"/>
            </a:xfrm>
            <a:custGeom>
              <a:avLst/>
              <a:gdLst/>
              <a:ahLst/>
              <a:cxnLst/>
              <a:rect l="l" t="t" r="r" b="b"/>
              <a:pathLst>
                <a:path w="75497" h="95883" extrusionOk="0">
                  <a:moveTo>
                    <a:pt x="74802" y="0"/>
                  </a:moveTo>
                  <a:cubicBezTo>
                    <a:pt x="74649" y="0"/>
                    <a:pt x="74494" y="63"/>
                    <a:pt x="74383" y="214"/>
                  </a:cubicBezTo>
                  <a:cubicBezTo>
                    <a:pt x="70480" y="5284"/>
                    <a:pt x="66945" y="10655"/>
                    <a:pt x="63776" y="16225"/>
                  </a:cubicBezTo>
                  <a:cubicBezTo>
                    <a:pt x="58872" y="14624"/>
                    <a:pt x="53668" y="12122"/>
                    <a:pt x="52534" y="11555"/>
                  </a:cubicBezTo>
                  <a:cubicBezTo>
                    <a:pt x="46597" y="8686"/>
                    <a:pt x="40626" y="5818"/>
                    <a:pt x="33988" y="5217"/>
                  </a:cubicBezTo>
                  <a:cubicBezTo>
                    <a:pt x="32980" y="5124"/>
                    <a:pt x="31968" y="5078"/>
                    <a:pt x="30954" y="5078"/>
                  </a:cubicBezTo>
                  <a:cubicBezTo>
                    <a:pt x="21833" y="5078"/>
                    <a:pt x="12626" y="8807"/>
                    <a:pt x="6201" y="15291"/>
                  </a:cubicBezTo>
                  <a:cubicBezTo>
                    <a:pt x="4567" y="11922"/>
                    <a:pt x="2865" y="8620"/>
                    <a:pt x="1064" y="5351"/>
                  </a:cubicBezTo>
                  <a:cubicBezTo>
                    <a:pt x="971" y="5174"/>
                    <a:pt x="823" y="5101"/>
                    <a:pt x="673" y="5101"/>
                  </a:cubicBezTo>
                  <a:cubicBezTo>
                    <a:pt x="341" y="5101"/>
                    <a:pt x="0" y="5460"/>
                    <a:pt x="230" y="5851"/>
                  </a:cubicBezTo>
                  <a:cubicBezTo>
                    <a:pt x="2065" y="9220"/>
                    <a:pt x="3799" y="12623"/>
                    <a:pt x="5467" y="16058"/>
                  </a:cubicBezTo>
                  <a:cubicBezTo>
                    <a:pt x="4367" y="17259"/>
                    <a:pt x="3332" y="18560"/>
                    <a:pt x="2432" y="19928"/>
                  </a:cubicBezTo>
                  <a:cubicBezTo>
                    <a:pt x="2269" y="20183"/>
                    <a:pt x="2478" y="20406"/>
                    <a:pt x="2710" y="20406"/>
                  </a:cubicBezTo>
                  <a:cubicBezTo>
                    <a:pt x="2811" y="20406"/>
                    <a:pt x="2918" y="20363"/>
                    <a:pt x="2999" y="20261"/>
                  </a:cubicBezTo>
                  <a:cubicBezTo>
                    <a:pt x="3900" y="19061"/>
                    <a:pt x="4834" y="17960"/>
                    <a:pt x="5868" y="16892"/>
                  </a:cubicBezTo>
                  <a:cubicBezTo>
                    <a:pt x="10838" y="27366"/>
                    <a:pt x="14974" y="38274"/>
                    <a:pt x="18210" y="49416"/>
                  </a:cubicBezTo>
                  <a:cubicBezTo>
                    <a:pt x="22580" y="64626"/>
                    <a:pt x="24948" y="80138"/>
                    <a:pt x="26316" y="95882"/>
                  </a:cubicBezTo>
                  <a:lnTo>
                    <a:pt x="27049" y="95882"/>
                  </a:lnTo>
                  <a:cubicBezTo>
                    <a:pt x="26082" y="68463"/>
                    <a:pt x="18510" y="40943"/>
                    <a:pt x="6601" y="16125"/>
                  </a:cubicBezTo>
                  <a:cubicBezTo>
                    <a:pt x="13055" y="9836"/>
                    <a:pt x="21785" y="6049"/>
                    <a:pt x="30928" y="6049"/>
                  </a:cubicBezTo>
                  <a:cubicBezTo>
                    <a:pt x="31048" y="6049"/>
                    <a:pt x="31167" y="6050"/>
                    <a:pt x="31286" y="6051"/>
                  </a:cubicBezTo>
                  <a:cubicBezTo>
                    <a:pt x="43061" y="6185"/>
                    <a:pt x="52367" y="13823"/>
                    <a:pt x="63242" y="17159"/>
                  </a:cubicBezTo>
                  <a:cubicBezTo>
                    <a:pt x="53802" y="34138"/>
                    <a:pt x="47864" y="53085"/>
                    <a:pt x="45763" y="72299"/>
                  </a:cubicBezTo>
                  <a:cubicBezTo>
                    <a:pt x="44929" y="79837"/>
                    <a:pt x="44562" y="87510"/>
                    <a:pt x="45162" y="95082"/>
                  </a:cubicBezTo>
                  <a:cubicBezTo>
                    <a:pt x="45196" y="95348"/>
                    <a:pt x="45396" y="95482"/>
                    <a:pt x="45596" y="95482"/>
                  </a:cubicBezTo>
                  <a:cubicBezTo>
                    <a:pt x="45796" y="95482"/>
                    <a:pt x="45963" y="95348"/>
                    <a:pt x="45963" y="95082"/>
                  </a:cubicBezTo>
                  <a:cubicBezTo>
                    <a:pt x="45696" y="81839"/>
                    <a:pt x="46563" y="68796"/>
                    <a:pt x="49532" y="55854"/>
                  </a:cubicBezTo>
                  <a:cubicBezTo>
                    <a:pt x="52434" y="43111"/>
                    <a:pt x="57071" y="30769"/>
                    <a:pt x="63275" y="19294"/>
                  </a:cubicBezTo>
                  <a:cubicBezTo>
                    <a:pt x="63609" y="18660"/>
                    <a:pt x="63942" y="18060"/>
                    <a:pt x="64276" y="17459"/>
                  </a:cubicBezTo>
                  <a:cubicBezTo>
                    <a:pt x="65789" y="17905"/>
                    <a:pt x="68147" y="18481"/>
                    <a:pt x="70193" y="18481"/>
                  </a:cubicBezTo>
                  <a:cubicBezTo>
                    <a:pt x="72433" y="18481"/>
                    <a:pt x="74301" y="17792"/>
                    <a:pt x="74283" y="15491"/>
                  </a:cubicBezTo>
                  <a:cubicBezTo>
                    <a:pt x="74283" y="15174"/>
                    <a:pt x="74050" y="15016"/>
                    <a:pt x="73816" y="15016"/>
                  </a:cubicBezTo>
                  <a:cubicBezTo>
                    <a:pt x="73583" y="15016"/>
                    <a:pt x="73349" y="15174"/>
                    <a:pt x="73349" y="15491"/>
                  </a:cubicBezTo>
                  <a:cubicBezTo>
                    <a:pt x="73277" y="16997"/>
                    <a:pt x="72070" y="17575"/>
                    <a:pt x="70266" y="17575"/>
                  </a:cubicBezTo>
                  <a:cubicBezTo>
                    <a:pt x="68751" y="17575"/>
                    <a:pt x="66816" y="17168"/>
                    <a:pt x="64776" y="16559"/>
                  </a:cubicBezTo>
                  <a:cubicBezTo>
                    <a:pt x="67912" y="11055"/>
                    <a:pt x="71448" y="5784"/>
                    <a:pt x="75217" y="714"/>
                  </a:cubicBezTo>
                  <a:cubicBezTo>
                    <a:pt x="75497" y="341"/>
                    <a:pt x="75157" y="0"/>
                    <a:pt x="74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115;p56"/>
            <p:cNvSpPr/>
            <p:nvPr/>
          </p:nvSpPr>
          <p:spPr>
            <a:xfrm>
              <a:off x="3246800" y="5683575"/>
              <a:ext cx="982000" cy="211150"/>
            </a:xfrm>
            <a:custGeom>
              <a:avLst/>
              <a:gdLst/>
              <a:ahLst/>
              <a:cxnLst/>
              <a:rect l="l" t="t" r="r" b="b"/>
              <a:pathLst>
                <a:path w="39280" h="8446" extrusionOk="0">
                  <a:moveTo>
                    <a:pt x="1011" y="1"/>
                  </a:moveTo>
                  <a:cubicBezTo>
                    <a:pt x="744" y="1"/>
                    <a:pt x="484" y="143"/>
                    <a:pt x="434" y="439"/>
                  </a:cubicBezTo>
                  <a:cubicBezTo>
                    <a:pt x="1" y="3074"/>
                    <a:pt x="701" y="5943"/>
                    <a:pt x="3170" y="7344"/>
                  </a:cubicBezTo>
                  <a:cubicBezTo>
                    <a:pt x="4698" y="8217"/>
                    <a:pt x="6594" y="8445"/>
                    <a:pt x="8499" y="8445"/>
                  </a:cubicBezTo>
                  <a:cubicBezTo>
                    <a:pt x="10087" y="8445"/>
                    <a:pt x="11682" y="8287"/>
                    <a:pt x="13077" y="8211"/>
                  </a:cubicBezTo>
                  <a:cubicBezTo>
                    <a:pt x="21716" y="7811"/>
                    <a:pt x="30256" y="6810"/>
                    <a:pt x="38662" y="4742"/>
                  </a:cubicBezTo>
                  <a:cubicBezTo>
                    <a:pt x="39279" y="4588"/>
                    <a:pt x="39068" y="3690"/>
                    <a:pt x="38504" y="3690"/>
                  </a:cubicBezTo>
                  <a:cubicBezTo>
                    <a:pt x="38458" y="3690"/>
                    <a:pt x="38411" y="3695"/>
                    <a:pt x="38361" y="3708"/>
                  </a:cubicBezTo>
                  <a:cubicBezTo>
                    <a:pt x="31390" y="5442"/>
                    <a:pt x="24285" y="6443"/>
                    <a:pt x="17080" y="6810"/>
                  </a:cubicBezTo>
                  <a:cubicBezTo>
                    <a:pt x="15205" y="6908"/>
                    <a:pt x="13261" y="7017"/>
                    <a:pt x="11329" y="7017"/>
                  </a:cubicBezTo>
                  <a:cubicBezTo>
                    <a:pt x="9961" y="7017"/>
                    <a:pt x="8600" y="6962"/>
                    <a:pt x="7273" y="6810"/>
                  </a:cubicBezTo>
                  <a:cubicBezTo>
                    <a:pt x="5805" y="6643"/>
                    <a:pt x="4137" y="6243"/>
                    <a:pt x="3103" y="5109"/>
                  </a:cubicBezTo>
                  <a:cubicBezTo>
                    <a:pt x="1935" y="3875"/>
                    <a:pt x="2002" y="2007"/>
                    <a:pt x="1635" y="439"/>
                  </a:cubicBezTo>
                  <a:cubicBezTo>
                    <a:pt x="1567" y="151"/>
                    <a:pt x="1285" y="1"/>
                    <a:pt x="101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116;p56"/>
            <p:cNvSpPr/>
            <p:nvPr/>
          </p:nvSpPr>
          <p:spPr>
            <a:xfrm>
              <a:off x="3257650" y="6000000"/>
              <a:ext cx="998225" cy="187575"/>
            </a:xfrm>
            <a:custGeom>
              <a:avLst/>
              <a:gdLst/>
              <a:ahLst/>
              <a:cxnLst/>
              <a:rect l="l" t="t" r="r" b="b"/>
              <a:pathLst>
                <a:path w="39929" h="7503" extrusionOk="0">
                  <a:moveTo>
                    <a:pt x="1797" y="1"/>
                  </a:moveTo>
                  <a:cubicBezTo>
                    <a:pt x="1617" y="1"/>
                    <a:pt x="1434" y="86"/>
                    <a:pt x="1301" y="291"/>
                  </a:cubicBezTo>
                  <a:cubicBezTo>
                    <a:pt x="0" y="2359"/>
                    <a:pt x="834" y="4861"/>
                    <a:pt x="2802" y="6228"/>
                  </a:cubicBezTo>
                  <a:cubicBezTo>
                    <a:pt x="4200" y="7213"/>
                    <a:pt x="5954" y="7502"/>
                    <a:pt x="7760" y="7502"/>
                  </a:cubicBezTo>
                  <a:cubicBezTo>
                    <a:pt x="9747" y="7502"/>
                    <a:pt x="11798" y="7153"/>
                    <a:pt x="13510" y="6996"/>
                  </a:cubicBezTo>
                  <a:cubicBezTo>
                    <a:pt x="17946" y="6562"/>
                    <a:pt x="22383" y="6095"/>
                    <a:pt x="26786" y="5661"/>
                  </a:cubicBezTo>
                  <a:cubicBezTo>
                    <a:pt x="30989" y="5228"/>
                    <a:pt x="35559" y="5094"/>
                    <a:pt x="39629" y="3927"/>
                  </a:cubicBezTo>
                  <a:cubicBezTo>
                    <a:pt x="39929" y="3860"/>
                    <a:pt x="39862" y="3426"/>
                    <a:pt x="39562" y="3426"/>
                  </a:cubicBezTo>
                  <a:cubicBezTo>
                    <a:pt x="36260" y="3560"/>
                    <a:pt x="32890" y="4294"/>
                    <a:pt x="29588" y="4661"/>
                  </a:cubicBezTo>
                  <a:cubicBezTo>
                    <a:pt x="26252" y="5061"/>
                    <a:pt x="22917" y="5328"/>
                    <a:pt x="19548" y="5495"/>
                  </a:cubicBezTo>
                  <a:cubicBezTo>
                    <a:pt x="16345" y="5661"/>
                    <a:pt x="13110" y="5795"/>
                    <a:pt x="9907" y="5962"/>
                  </a:cubicBezTo>
                  <a:cubicBezTo>
                    <a:pt x="9310" y="5987"/>
                    <a:pt x="8707" y="6017"/>
                    <a:pt x="8107" y="6017"/>
                  </a:cubicBezTo>
                  <a:cubicBezTo>
                    <a:pt x="7133" y="6017"/>
                    <a:pt x="6166" y="5938"/>
                    <a:pt x="5237" y="5628"/>
                  </a:cubicBezTo>
                  <a:cubicBezTo>
                    <a:pt x="3369" y="5028"/>
                    <a:pt x="1401" y="3059"/>
                    <a:pt x="2369" y="925"/>
                  </a:cubicBezTo>
                  <a:cubicBezTo>
                    <a:pt x="2600" y="439"/>
                    <a:pt x="2206" y="1"/>
                    <a:pt x="179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117;p56"/>
            <p:cNvSpPr/>
            <p:nvPr/>
          </p:nvSpPr>
          <p:spPr>
            <a:xfrm>
              <a:off x="3287675" y="6306175"/>
              <a:ext cx="879000" cy="203775"/>
            </a:xfrm>
            <a:custGeom>
              <a:avLst/>
              <a:gdLst/>
              <a:ahLst/>
              <a:cxnLst/>
              <a:rect l="l" t="t" r="r" b="b"/>
              <a:pathLst>
                <a:path w="35160" h="8151" extrusionOk="0">
                  <a:moveTo>
                    <a:pt x="1593" y="1"/>
                  </a:moveTo>
                  <a:cubicBezTo>
                    <a:pt x="1353" y="1"/>
                    <a:pt x="1095" y="134"/>
                    <a:pt x="1001" y="386"/>
                  </a:cubicBezTo>
                  <a:cubicBezTo>
                    <a:pt x="0" y="2821"/>
                    <a:pt x="67" y="5423"/>
                    <a:pt x="2435" y="6991"/>
                  </a:cubicBezTo>
                  <a:cubicBezTo>
                    <a:pt x="3779" y="7887"/>
                    <a:pt x="5390" y="8151"/>
                    <a:pt x="7033" y="8151"/>
                  </a:cubicBezTo>
                  <a:cubicBezTo>
                    <a:pt x="8572" y="8151"/>
                    <a:pt x="10139" y="7919"/>
                    <a:pt x="11542" y="7758"/>
                  </a:cubicBezTo>
                  <a:cubicBezTo>
                    <a:pt x="19214" y="6924"/>
                    <a:pt x="27186" y="6157"/>
                    <a:pt x="34658" y="4289"/>
                  </a:cubicBezTo>
                  <a:cubicBezTo>
                    <a:pt x="35159" y="4163"/>
                    <a:pt x="34984" y="3479"/>
                    <a:pt x="34546" y="3479"/>
                  </a:cubicBezTo>
                  <a:cubicBezTo>
                    <a:pt x="34518" y="3479"/>
                    <a:pt x="34489" y="3482"/>
                    <a:pt x="34458" y="3488"/>
                  </a:cubicBezTo>
                  <a:cubicBezTo>
                    <a:pt x="28320" y="4556"/>
                    <a:pt x="22283" y="5890"/>
                    <a:pt x="16012" y="6424"/>
                  </a:cubicBezTo>
                  <a:cubicBezTo>
                    <a:pt x="13576" y="6622"/>
                    <a:pt x="11044" y="6772"/>
                    <a:pt x="8580" y="6772"/>
                  </a:cubicBezTo>
                  <a:cubicBezTo>
                    <a:pt x="8141" y="6772"/>
                    <a:pt x="7705" y="6767"/>
                    <a:pt x="7272" y="6757"/>
                  </a:cubicBezTo>
                  <a:cubicBezTo>
                    <a:pt x="5738" y="6690"/>
                    <a:pt x="4070" y="6557"/>
                    <a:pt x="2902" y="5390"/>
                  </a:cubicBezTo>
                  <a:cubicBezTo>
                    <a:pt x="1568" y="4122"/>
                    <a:pt x="1935" y="2187"/>
                    <a:pt x="2068" y="519"/>
                  </a:cubicBezTo>
                  <a:cubicBezTo>
                    <a:pt x="2104" y="167"/>
                    <a:pt x="1860" y="1"/>
                    <a:pt x="159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118;p56"/>
            <p:cNvSpPr/>
            <p:nvPr/>
          </p:nvSpPr>
          <p:spPr>
            <a:xfrm>
              <a:off x="3383625" y="6586000"/>
              <a:ext cx="855325" cy="211125"/>
            </a:xfrm>
            <a:custGeom>
              <a:avLst/>
              <a:gdLst/>
              <a:ahLst/>
              <a:cxnLst/>
              <a:rect l="l" t="t" r="r" b="b"/>
              <a:pathLst>
                <a:path w="34213" h="8445" extrusionOk="0">
                  <a:moveTo>
                    <a:pt x="669" y="1"/>
                  </a:moveTo>
                  <a:cubicBezTo>
                    <a:pt x="394" y="1"/>
                    <a:pt x="117" y="188"/>
                    <a:pt x="98" y="534"/>
                  </a:cubicBezTo>
                  <a:cubicBezTo>
                    <a:pt x="1" y="6667"/>
                    <a:pt x="7101" y="8444"/>
                    <a:pt x="11971" y="8444"/>
                  </a:cubicBezTo>
                  <a:cubicBezTo>
                    <a:pt x="12107" y="8444"/>
                    <a:pt x="12241" y="8443"/>
                    <a:pt x="12374" y="8440"/>
                  </a:cubicBezTo>
                  <a:cubicBezTo>
                    <a:pt x="15910" y="8373"/>
                    <a:pt x="19479" y="7940"/>
                    <a:pt x="22981" y="7406"/>
                  </a:cubicBezTo>
                  <a:cubicBezTo>
                    <a:pt x="26551" y="6906"/>
                    <a:pt x="30653" y="6439"/>
                    <a:pt x="33922" y="4904"/>
                  </a:cubicBezTo>
                  <a:cubicBezTo>
                    <a:pt x="34213" y="4775"/>
                    <a:pt x="34097" y="4302"/>
                    <a:pt x="33787" y="4302"/>
                  </a:cubicBezTo>
                  <a:cubicBezTo>
                    <a:pt x="33777" y="4302"/>
                    <a:pt x="33766" y="4303"/>
                    <a:pt x="33756" y="4304"/>
                  </a:cubicBezTo>
                  <a:cubicBezTo>
                    <a:pt x="30987" y="4571"/>
                    <a:pt x="28252" y="5538"/>
                    <a:pt x="25483" y="6038"/>
                  </a:cubicBezTo>
                  <a:cubicBezTo>
                    <a:pt x="22247" y="6605"/>
                    <a:pt x="19012" y="6939"/>
                    <a:pt x="15743" y="7106"/>
                  </a:cubicBezTo>
                  <a:cubicBezTo>
                    <a:pt x="15027" y="7135"/>
                    <a:pt x="14295" y="7154"/>
                    <a:pt x="13560" y="7154"/>
                  </a:cubicBezTo>
                  <a:cubicBezTo>
                    <a:pt x="8333" y="7154"/>
                    <a:pt x="2895" y="6161"/>
                    <a:pt x="1199" y="401"/>
                  </a:cubicBezTo>
                  <a:cubicBezTo>
                    <a:pt x="1124" y="129"/>
                    <a:pt x="897" y="1"/>
                    <a:pt x="66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119;p56"/>
            <p:cNvSpPr/>
            <p:nvPr/>
          </p:nvSpPr>
          <p:spPr>
            <a:xfrm>
              <a:off x="3670600" y="6882625"/>
              <a:ext cx="500600" cy="73375"/>
            </a:xfrm>
            <a:custGeom>
              <a:avLst/>
              <a:gdLst/>
              <a:ahLst/>
              <a:cxnLst/>
              <a:rect l="l" t="t" r="r" b="b"/>
              <a:pathLst>
                <a:path w="20024" h="2935" extrusionOk="0">
                  <a:moveTo>
                    <a:pt x="781" y="1"/>
                  </a:moveTo>
                  <a:cubicBezTo>
                    <a:pt x="317" y="1"/>
                    <a:pt x="0" y="617"/>
                    <a:pt x="494" y="878"/>
                  </a:cubicBezTo>
                  <a:cubicBezTo>
                    <a:pt x="3069" y="2360"/>
                    <a:pt x="5999" y="2935"/>
                    <a:pt x="8990" y="2935"/>
                  </a:cubicBezTo>
                  <a:cubicBezTo>
                    <a:pt x="12665" y="2935"/>
                    <a:pt x="16431" y="2067"/>
                    <a:pt x="19742" y="945"/>
                  </a:cubicBezTo>
                  <a:cubicBezTo>
                    <a:pt x="20024" y="851"/>
                    <a:pt x="20011" y="372"/>
                    <a:pt x="19702" y="372"/>
                  </a:cubicBezTo>
                  <a:cubicBezTo>
                    <a:pt x="19683" y="372"/>
                    <a:pt x="19663" y="374"/>
                    <a:pt x="19641" y="378"/>
                  </a:cubicBezTo>
                  <a:cubicBezTo>
                    <a:pt x="15921" y="840"/>
                    <a:pt x="12368" y="1548"/>
                    <a:pt x="8820" y="1548"/>
                  </a:cubicBezTo>
                  <a:cubicBezTo>
                    <a:pt x="6229" y="1548"/>
                    <a:pt x="3642" y="1171"/>
                    <a:pt x="995" y="44"/>
                  </a:cubicBezTo>
                  <a:cubicBezTo>
                    <a:pt x="922" y="14"/>
                    <a:pt x="850" y="1"/>
                    <a:pt x="78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120;p56"/>
            <p:cNvSpPr/>
            <p:nvPr/>
          </p:nvSpPr>
          <p:spPr>
            <a:xfrm>
              <a:off x="4418150" y="6436900"/>
              <a:ext cx="144600" cy="190150"/>
            </a:xfrm>
            <a:custGeom>
              <a:avLst/>
              <a:gdLst/>
              <a:ahLst/>
              <a:cxnLst/>
              <a:rect l="l" t="t" r="r" b="b"/>
              <a:pathLst>
                <a:path w="5784" h="7606" extrusionOk="0">
                  <a:moveTo>
                    <a:pt x="4716" y="0"/>
                  </a:moveTo>
                  <a:cubicBezTo>
                    <a:pt x="4318" y="0"/>
                    <a:pt x="3926" y="314"/>
                    <a:pt x="4016" y="894"/>
                  </a:cubicBezTo>
                  <a:cubicBezTo>
                    <a:pt x="4417" y="3663"/>
                    <a:pt x="2916" y="6098"/>
                    <a:pt x="314" y="7065"/>
                  </a:cubicBezTo>
                  <a:cubicBezTo>
                    <a:pt x="1" y="7159"/>
                    <a:pt x="99" y="7605"/>
                    <a:pt x="387" y="7605"/>
                  </a:cubicBezTo>
                  <a:cubicBezTo>
                    <a:pt x="406" y="7605"/>
                    <a:pt x="426" y="7603"/>
                    <a:pt x="447" y="7599"/>
                  </a:cubicBezTo>
                  <a:cubicBezTo>
                    <a:pt x="3449" y="6965"/>
                    <a:pt x="5784" y="3763"/>
                    <a:pt x="5451" y="694"/>
                  </a:cubicBezTo>
                  <a:cubicBezTo>
                    <a:pt x="5390" y="222"/>
                    <a:pt x="5051" y="0"/>
                    <a:pt x="471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121;p56"/>
            <p:cNvSpPr/>
            <p:nvPr/>
          </p:nvSpPr>
          <p:spPr>
            <a:xfrm>
              <a:off x="4272550" y="6791675"/>
              <a:ext cx="74125" cy="75300"/>
            </a:xfrm>
            <a:custGeom>
              <a:avLst/>
              <a:gdLst/>
              <a:ahLst/>
              <a:cxnLst/>
              <a:rect l="l" t="t" r="r" b="b"/>
              <a:pathLst>
                <a:path w="2965" h="3012" extrusionOk="0">
                  <a:moveTo>
                    <a:pt x="2410" y="0"/>
                  </a:moveTo>
                  <a:cubicBezTo>
                    <a:pt x="2373" y="0"/>
                    <a:pt x="2336" y="4"/>
                    <a:pt x="2302" y="13"/>
                  </a:cubicBezTo>
                  <a:cubicBezTo>
                    <a:pt x="1768" y="146"/>
                    <a:pt x="1468" y="713"/>
                    <a:pt x="1134" y="1114"/>
                  </a:cubicBezTo>
                  <a:cubicBezTo>
                    <a:pt x="801" y="1547"/>
                    <a:pt x="500" y="2014"/>
                    <a:pt x="200" y="2481"/>
                  </a:cubicBezTo>
                  <a:cubicBezTo>
                    <a:pt x="1" y="2756"/>
                    <a:pt x="249" y="3011"/>
                    <a:pt x="512" y="3011"/>
                  </a:cubicBezTo>
                  <a:cubicBezTo>
                    <a:pt x="601" y="3011"/>
                    <a:pt x="691" y="2982"/>
                    <a:pt x="767" y="2915"/>
                  </a:cubicBezTo>
                  <a:cubicBezTo>
                    <a:pt x="1201" y="2548"/>
                    <a:pt x="1634" y="2181"/>
                    <a:pt x="2035" y="1781"/>
                  </a:cubicBezTo>
                  <a:cubicBezTo>
                    <a:pt x="2435" y="1381"/>
                    <a:pt x="2869" y="1047"/>
                    <a:pt x="2935" y="480"/>
                  </a:cubicBezTo>
                  <a:cubicBezTo>
                    <a:pt x="2964" y="189"/>
                    <a:pt x="2665" y="0"/>
                    <a:pt x="241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122;p56"/>
            <p:cNvSpPr/>
            <p:nvPr/>
          </p:nvSpPr>
          <p:spPr>
            <a:xfrm>
              <a:off x="4438250" y="6141975"/>
              <a:ext cx="163700" cy="192375"/>
            </a:xfrm>
            <a:custGeom>
              <a:avLst/>
              <a:gdLst/>
              <a:ahLst/>
              <a:cxnLst/>
              <a:rect l="l" t="t" r="r" b="b"/>
              <a:pathLst>
                <a:path w="6548" h="7695" extrusionOk="0">
                  <a:moveTo>
                    <a:pt x="5562" y="0"/>
                  </a:moveTo>
                  <a:cubicBezTo>
                    <a:pt x="5105" y="0"/>
                    <a:pt x="4599" y="411"/>
                    <a:pt x="4680" y="1016"/>
                  </a:cubicBezTo>
                  <a:cubicBezTo>
                    <a:pt x="4880" y="2618"/>
                    <a:pt x="5347" y="4486"/>
                    <a:pt x="3713" y="5553"/>
                  </a:cubicBezTo>
                  <a:cubicBezTo>
                    <a:pt x="2645" y="6220"/>
                    <a:pt x="1344" y="6387"/>
                    <a:pt x="310" y="7087"/>
                  </a:cubicBezTo>
                  <a:cubicBezTo>
                    <a:pt x="0" y="7305"/>
                    <a:pt x="180" y="7695"/>
                    <a:pt x="502" y="7695"/>
                  </a:cubicBezTo>
                  <a:cubicBezTo>
                    <a:pt x="526" y="7695"/>
                    <a:pt x="551" y="7692"/>
                    <a:pt x="577" y="7688"/>
                  </a:cubicBezTo>
                  <a:cubicBezTo>
                    <a:pt x="2245" y="7454"/>
                    <a:pt x="4180" y="6921"/>
                    <a:pt x="5347" y="5620"/>
                  </a:cubicBezTo>
                  <a:cubicBezTo>
                    <a:pt x="6548" y="4285"/>
                    <a:pt x="6515" y="2251"/>
                    <a:pt x="6214" y="583"/>
                  </a:cubicBezTo>
                  <a:cubicBezTo>
                    <a:pt x="6135" y="175"/>
                    <a:pt x="5859" y="0"/>
                    <a:pt x="556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123;p56"/>
            <p:cNvSpPr/>
            <p:nvPr/>
          </p:nvSpPr>
          <p:spPr>
            <a:xfrm>
              <a:off x="4450400" y="5831925"/>
              <a:ext cx="173250" cy="212925"/>
            </a:xfrm>
            <a:custGeom>
              <a:avLst/>
              <a:gdLst/>
              <a:ahLst/>
              <a:cxnLst/>
              <a:rect l="l" t="t" r="r" b="b"/>
              <a:pathLst>
                <a:path w="6930" h="8517" extrusionOk="0">
                  <a:moveTo>
                    <a:pt x="4737" y="0"/>
                  </a:moveTo>
                  <a:cubicBezTo>
                    <a:pt x="4162" y="0"/>
                    <a:pt x="3592" y="598"/>
                    <a:pt x="3961" y="1243"/>
                  </a:cubicBezTo>
                  <a:cubicBezTo>
                    <a:pt x="4728" y="2611"/>
                    <a:pt x="5328" y="4312"/>
                    <a:pt x="4394" y="5780"/>
                  </a:cubicBezTo>
                  <a:cubicBezTo>
                    <a:pt x="3527" y="7181"/>
                    <a:pt x="1826" y="7548"/>
                    <a:pt x="325" y="7914"/>
                  </a:cubicBezTo>
                  <a:cubicBezTo>
                    <a:pt x="1" y="7979"/>
                    <a:pt x="54" y="8516"/>
                    <a:pt x="394" y="8516"/>
                  </a:cubicBezTo>
                  <a:cubicBezTo>
                    <a:pt x="404" y="8516"/>
                    <a:pt x="414" y="8516"/>
                    <a:pt x="425" y="8515"/>
                  </a:cubicBezTo>
                  <a:cubicBezTo>
                    <a:pt x="2259" y="8315"/>
                    <a:pt x="4561" y="7981"/>
                    <a:pt x="5695" y="6280"/>
                  </a:cubicBezTo>
                  <a:cubicBezTo>
                    <a:pt x="6929" y="4512"/>
                    <a:pt x="6496" y="2110"/>
                    <a:pt x="5428" y="409"/>
                  </a:cubicBezTo>
                  <a:cubicBezTo>
                    <a:pt x="5253" y="120"/>
                    <a:pt x="4995" y="0"/>
                    <a:pt x="473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124;p56"/>
            <p:cNvSpPr/>
            <p:nvPr/>
          </p:nvSpPr>
          <p:spPr>
            <a:xfrm>
              <a:off x="4422650" y="5613100"/>
              <a:ext cx="176800" cy="118975"/>
            </a:xfrm>
            <a:custGeom>
              <a:avLst/>
              <a:gdLst/>
              <a:ahLst/>
              <a:cxnLst/>
              <a:rect l="l" t="t" r="r" b="b"/>
              <a:pathLst>
                <a:path w="7072" h="4759" extrusionOk="0">
                  <a:moveTo>
                    <a:pt x="5976" y="1"/>
                  </a:moveTo>
                  <a:cubicBezTo>
                    <a:pt x="5680" y="1"/>
                    <a:pt x="5389" y="204"/>
                    <a:pt x="5371" y="589"/>
                  </a:cubicBezTo>
                  <a:cubicBezTo>
                    <a:pt x="5304" y="1957"/>
                    <a:pt x="4637" y="2591"/>
                    <a:pt x="3436" y="3158"/>
                  </a:cubicBezTo>
                  <a:cubicBezTo>
                    <a:pt x="2435" y="3625"/>
                    <a:pt x="1335" y="4259"/>
                    <a:pt x="234" y="4392"/>
                  </a:cubicBezTo>
                  <a:cubicBezTo>
                    <a:pt x="67" y="4392"/>
                    <a:pt x="0" y="4625"/>
                    <a:pt x="167" y="4659"/>
                  </a:cubicBezTo>
                  <a:cubicBezTo>
                    <a:pt x="530" y="4727"/>
                    <a:pt x="887" y="4759"/>
                    <a:pt x="1240" y="4759"/>
                  </a:cubicBezTo>
                  <a:cubicBezTo>
                    <a:pt x="2445" y="4759"/>
                    <a:pt x="3594" y="4385"/>
                    <a:pt x="4704" y="3792"/>
                  </a:cubicBezTo>
                  <a:cubicBezTo>
                    <a:pt x="5838" y="3158"/>
                    <a:pt x="7072" y="1823"/>
                    <a:pt x="6572" y="422"/>
                  </a:cubicBezTo>
                  <a:cubicBezTo>
                    <a:pt x="6466" y="137"/>
                    <a:pt x="6219" y="1"/>
                    <a:pt x="597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125;p56"/>
            <p:cNvSpPr/>
            <p:nvPr/>
          </p:nvSpPr>
          <p:spPr>
            <a:xfrm>
              <a:off x="2391200" y="1671600"/>
              <a:ext cx="1329500" cy="2918875"/>
            </a:xfrm>
            <a:custGeom>
              <a:avLst/>
              <a:gdLst/>
              <a:ahLst/>
              <a:cxnLst/>
              <a:rect l="l" t="t" r="r" b="b"/>
              <a:pathLst>
                <a:path w="53180" h="116755" extrusionOk="0">
                  <a:moveTo>
                    <a:pt x="49045" y="1"/>
                  </a:moveTo>
                  <a:cubicBezTo>
                    <a:pt x="48839" y="1"/>
                    <a:pt x="48624" y="23"/>
                    <a:pt x="48401" y="69"/>
                  </a:cubicBezTo>
                  <a:cubicBezTo>
                    <a:pt x="39528" y="1937"/>
                    <a:pt x="31923" y="7441"/>
                    <a:pt x="24918" y="12979"/>
                  </a:cubicBezTo>
                  <a:cubicBezTo>
                    <a:pt x="17780" y="18649"/>
                    <a:pt x="11175" y="25321"/>
                    <a:pt x="6672" y="33293"/>
                  </a:cubicBezTo>
                  <a:cubicBezTo>
                    <a:pt x="2202" y="41266"/>
                    <a:pt x="0" y="50239"/>
                    <a:pt x="934" y="59378"/>
                  </a:cubicBezTo>
                  <a:cubicBezTo>
                    <a:pt x="1902" y="68852"/>
                    <a:pt x="5704" y="77758"/>
                    <a:pt x="9741" y="86264"/>
                  </a:cubicBezTo>
                  <a:cubicBezTo>
                    <a:pt x="12142" y="91335"/>
                    <a:pt x="14978" y="96138"/>
                    <a:pt x="17780" y="100975"/>
                  </a:cubicBezTo>
                  <a:cubicBezTo>
                    <a:pt x="20782" y="106179"/>
                    <a:pt x="23684" y="111416"/>
                    <a:pt x="26753" y="116586"/>
                  </a:cubicBezTo>
                  <a:cubicBezTo>
                    <a:pt x="26823" y="116703"/>
                    <a:pt x="26942" y="116755"/>
                    <a:pt x="27061" y="116755"/>
                  </a:cubicBezTo>
                  <a:cubicBezTo>
                    <a:pt x="27280" y="116755"/>
                    <a:pt x="27495" y="116579"/>
                    <a:pt x="27386" y="116319"/>
                  </a:cubicBezTo>
                  <a:cubicBezTo>
                    <a:pt x="25652" y="111783"/>
                    <a:pt x="23851" y="107246"/>
                    <a:pt x="21983" y="102743"/>
                  </a:cubicBezTo>
                  <a:cubicBezTo>
                    <a:pt x="20181" y="98406"/>
                    <a:pt x="18680" y="93970"/>
                    <a:pt x="16746" y="89734"/>
                  </a:cubicBezTo>
                  <a:cubicBezTo>
                    <a:pt x="13076" y="81461"/>
                    <a:pt x="9274" y="73422"/>
                    <a:pt x="7372" y="64549"/>
                  </a:cubicBezTo>
                  <a:cubicBezTo>
                    <a:pt x="5538" y="55976"/>
                    <a:pt x="6105" y="47270"/>
                    <a:pt x="9874" y="39297"/>
                  </a:cubicBezTo>
                  <a:cubicBezTo>
                    <a:pt x="13477" y="31625"/>
                    <a:pt x="19114" y="25221"/>
                    <a:pt x="25485" y="19717"/>
                  </a:cubicBezTo>
                  <a:cubicBezTo>
                    <a:pt x="32490" y="13646"/>
                    <a:pt x="40629" y="7408"/>
                    <a:pt x="49869" y="5440"/>
                  </a:cubicBezTo>
                  <a:cubicBezTo>
                    <a:pt x="53180" y="4753"/>
                    <a:pt x="52075" y="1"/>
                    <a:pt x="4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126;p56"/>
            <p:cNvSpPr/>
            <p:nvPr/>
          </p:nvSpPr>
          <p:spPr>
            <a:xfrm>
              <a:off x="3851400" y="1593400"/>
              <a:ext cx="521225" cy="156475"/>
            </a:xfrm>
            <a:custGeom>
              <a:avLst/>
              <a:gdLst/>
              <a:ahLst/>
              <a:cxnLst/>
              <a:rect l="l" t="t" r="r" b="b"/>
              <a:pathLst>
                <a:path w="20849" h="6259" extrusionOk="0">
                  <a:moveTo>
                    <a:pt x="13908" y="0"/>
                  </a:moveTo>
                  <a:cubicBezTo>
                    <a:pt x="12410" y="0"/>
                    <a:pt x="10920" y="142"/>
                    <a:pt x="9741" y="229"/>
                  </a:cubicBezTo>
                  <a:cubicBezTo>
                    <a:pt x="6939" y="429"/>
                    <a:pt x="3003" y="495"/>
                    <a:pt x="1001" y="2730"/>
                  </a:cubicBezTo>
                  <a:cubicBezTo>
                    <a:pt x="1" y="3831"/>
                    <a:pt x="501" y="5366"/>
                    <a:pt x="1835" y="5899"/>
                  </a:cubicBezTo>
                  <a:cubicBezTo>
                    <a:pt x="2539" y="6162"/>
                    <a:pt x="3298" y="6258"/>
                    <a:pt x="4083" y="6258"/>
                  </a:cubicBezTo>
                  <a:cubicBezTo>
                    <a:pt x="6091" y="6258"/>
                    <a:pt x="8271" y="5628"/>
                    <a:pt x="10141" y="5532"/>
                  </a:cubicBezTo>
                  <a:cubicBezTo>
                    <a:pt x="10966" y="5491"/>
                    <a:pt x="11778" y="5463"/>
                    <a:pt x="12593" y="5463"/>
                  </a:cubicBezTo>
                  <a:cubicBezTo>
                    <a:pt x="13096" y="5463"/>
                    <a:pt x="13601" y="5474"/>
                    <a:pt x="14111" y="5499"/>
                  </a:cubicBezTo>
                  <a:cubicBezTo>
                    <a:pt x="15019" y="5519"/>
                    <a:pt x="15928" y="5667"/>
                    <a:pt x="16823" y="5667"/>
                  </a:cubicBezTo>
                  <a:cubicBezTo>
                    <a:pt x="17439" y="5667"/>
                    <a:pt x="18049" y="5597"/>
                    <a:pt x="18647" y="5366"/>
                  </a:cubicBezTo>
                  <a:cubicBezTo>
                    <a:pt x="20515" y="4598"/>
                    <a:pt x="20849" y="2397"/>
                    <a:pt x="19181" y="1196"/>
                  </a:cubicBezTo>
                  <a:cubicBezTo>
                    <a:pt x="17872" y="247"/>
                    <a:pt x="15883" y="0"/>
                    <a:pt x="139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127;p56"/>
            <p:cNvSpPr/>
            <p:nvPr/>
          </p:nvSpPr>
          <p:spPr>
            <a:xfrm>
              <a:off x="4473525" y="3616475"/>
              <a:ext cx="1031575" cy="1783300"/>
            </a:xfrm>
            <a:custGeom>
              <a:avLst/>
              <a:gdLst/>
              <a:ahLst/>
              <a:cxnLst/>
              <a:rect l="l" t="t" r="r" b="b"/>
              <a:pathLst>
                <a:path w="41263" h="71332" extrusionOk="0">
                  <a:moveTo>
                    <a:pt x="38451" y="0"/>
                  </a:moveTo>
                  <a:cubicBezTo>
                    <a:pt x="37662" y="0"/>
                    <a:pt x="36897" y="377"/>
                    <a:pt x="36459" y="1264"/>
                  </a:cubicBezTo>
                  <a:cubicBezTo>
                    <a:pt x="34992" y="4266"/>
                    <a:pt x="34525" y="7769"/>
                    <a:pt x="33391" y="10904"/>
                  </a:cubicBezTo>
                  <a:cubicBezTo>
                    <a:pt x="32223" y="14107"/>
                    <a:pt x="30822" y="17209"/>
                    <a:pt x="29188" y="20211"/>
                  </a:cubicBezTo>
                  <a:cubicBezTo>
                    <a:pt x="25885" y="26316"/>
                    <a:pt x="21515" y="31619"/>
                    <a:pt x="17179" y="36990"/>
                  </a:cubicBezTo>
                  <a:cubicBezTo>
                    <a:pt x="13009" y="42160"/>
                    <a:pt x="8406" y="47331"/>
                    <a:pt x="5537" y="53368"/>
                  </a:cubicBezTo>
                  <a:cubicBezTo>
                    <a:pt x="3136" y="58372"/>
                    <a:pt x="0" y="65243"/>
                    <a:pt x="1401" y="70881"/>
                  </a:cubicBezTo>
                  <a:cubicBezTo>
                    <a:pt x="1466" y="71189"/>
                    <a:pt x="1696" y="71331"/>
                    <a:pt x="1939" y="71331"/>
                  </a:cubicBezTo>
                  <a:cubicBezTo>
                    <a:pt x="2195" y="71331"/>
                    <a:pt x="2466" y="71172"/>
                    <a:pt x="2569" y="70881"/>
                  </a:cubicBezTo>
                  <a:cubicBezTo>
                    <a:pt x="3603" y="67845"/>
                    <a:pt x="4003" y="64643"/>
                    <a:pt x="5170" y="61607"/>
                  </a:cubicBezTo>
                  <a:cubicBezTo>
                    <a:pt x="6338" y="58672"/>
                    <a:pt x="8139" y="56070"/>
                    <a:pt x="9974" y="53502"/>
                  </a:cubicBezTo>
                  <a:cubicBezTo>
                    <a:pt x="13977" y="47831"/>
                    <a:pt x="18713" y="42894"/>
                    <a:pt x="23283" y="37724"/>
                  </a:cubicBezTo>
                  <a:cubicBezTo>
                    <a:pt x="27720" y="32720"/>
                    <a:pt x="31723" y="27316"/>
                    <a:pt x="34792" y="21379"/>
                  </a:cubicBezTo>
                  <a:cubicBezTo>
                    <a:pt x="36293" y="18477"/>
                    <a:pt x="37594" y="15441"/>
                    <a:pt x="38694" y="12372"/>
                  </a:cubicBezTo>
                  <a:cubicBezTo>
                    <a:pt x="39795" y="9337"/>
                    <a:pt x="41263" y="5801"/>
                    <a:pt x="41196" y="2532"/>
                  </a:cubicBezTo>
                  <a:cubicBezTo>
                    <a:pt x="41154" y="1051"/>
                    <a:pt x="39769" y="0"/>
                    <a:pt x="384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128;p56"/>
            <p:cNvSpPr/>
            <p:nvPr/>
          </p:nvSpPr>
          <p:spPr>
            <a:xfrm>
              <a:off x="5407525" y="3035500"/>
              <a:ext cx="166800" cy="442450"/>
            </a:xfrm>
            <a:custGeom>
              <a:avLst/>
              <a:gdLst/>
              <a:ahLst/>
              <a:cxnLst/>
              <a:rect l="l" t="t" r="r" b="b"/>
              <a:pathLst>
                <a:path w="6672" h="17698" extrusionOk="0">
                  <a:moveTo>
                    <a:pt x="3367" y="1"/>
                  </a:moveTo>
                  <a:cubicBezTo>
                    <a:pt x="2564" y="1"/>
                    <a:pt x="1734" y="441"/>
                    <a:pt x="1334" y="1120"/>
                  </a:cubicBezTo>
                  <a:cubicBezTo>
                    <a:pt x="0" y="3355"/>
                    <a:pt x="867" y="6690"/>
                    <a:pt x="901" y="9226"/>
                  </a:cubicBezTo>
                  <a:cubicBezTo>
                    <a:pt x="967" y="11694"/>
                    <a:pt x="600" y="14796"/>
                    <a:pt x="1901" y="16965"/>
                  </a:cubicBezTo>
                  <a:cubicBezTo>
                    <a:pt x="2178" y="17418"/>
                    <a:pt x="2711" y="17697"/>
                    <a:pt x="3232" y="17697"/>
                  </a:cubicBezTo>
                  <a:cubicBezTo>
                    <a:pt x="3591" y="17697"/>
                    <a:pt x="3944" y="17564"/>
                    <a:pt x="4203" y="17265"/>
                  </a:cubicBezTo>
                  <a:cubicBezTo>
                    <a:pt x="5971" y="15163"/>
                    <a:pt x="5971" y="11894"/>
                    <a:pt x="6071" y="9226"/>
                  </a:cubicBezTo>
                  <a:cubicBezTo>
                    <a:pt x="6138" y="6424"/>
                    <a:pt x="6671" y="2954"/>
                    <a:pt x="4803" y="653"/>
                  </a:cubicBezTo>
                  <a:cubicBezTo>
                    <a:pt x="4429" y="198"/>
                    <a:pt x="3904" y="1"/>
                    <a:pt x="33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129;p56"/>
            <p:cNvSpPr/>
            <p:nvPr/>
          </p:nvSpPr>
          <p:spPr>
            <a:xfrm>
              <a:off x="5388325" y="2769850"/>
              <a:ext cx="138450" cy="166625"/>
            </a:xfrm>
            <a:custGeom>
              <a:avLst/>
              <a:gdLst/>
              <a:ahLst/>
              <a:cxnLst/>
              <a:rect l="l" t="t" r="r" b="b"/>
              <a:pathLst>
                <a:path w="5538" h="6665" extrusionOk="0">
                  <a:moveTo>
                    <a:pt x="234" y="4240"/>
                  </a:moveTo>
                  <a:cubicBezTo>
                    <a:pt x="244" y="4296"/>
                    <a:pt x="253" y="4352"/>
                    <a:pt x="262" y="4408"/>
                  </a:cubicBezTo>
                  <a:lnTo>
                    <a:pt x="262" y="4408"/>
                  </a:lnTo>
                  <a:cubicBezTo>
                    <a:pt x="258" y="4355"/>
                    <a:pt x="250" y="4301"/>
                    <a:pt x="234" y="4240"/>
                  </a:cubicBezTo>
                  <a:close/>
                  <a:moveTo>
                    <a:pt x="2821" y="1"/>
                  </a:moveTo>
                  <a:cubicBezTo>
                    <a:pt x="2782" y="1"/>
                    <a:pt x="2742" y="2"/>
                    <a:pt x="2703" y="4"/>
                  </a:cubicBezTo>
                  <a:cubicBezTo>
                    <a:pt x="1502" y="37"/>
                    <a:pt x="568" y="771"/>
                    <a:pt x="168" y="1939"/>
                  </a:cubicBezTo>
                  <a:cubicBezTo>
                    <a:pt x="34" y="2306"/>
                    <a:pt x="1" y="2839"/>
                    <a:pt x="101" y="3273"/>
                  </a:cubicBezTo>
                  <a:cubicBezTo>
                    <a:pt x="134" y="3507"/>
                    <a:pt x="201" y="3773"/>
                    <a:pt x="234" y="4040"/>
                  </a:cubicBezTo>
                  <a:cubicBezTo>
                    <a:pt x="268" y="4307"/>
                    <a:pt x="301" y="4574"/>
                    <a:pt x="334" y="4841"/>
                  </a:cubicBezTo>
                  <a:cubicBezTo>
                    <a:pt x="310" y="4697"/>
                    <a:pt x="286" y="4552"/>
                    <a:pt x="262" y="4408"/>
                  </a:cubicBezTo>
                  <a:lnTo>
                    <a:pt x="262" y="4408"/>
                  </a:lnTo>
                  <a:cubicBezTo>
                    <a:pt x="268" y="4472"/>
                    <a:pt x="268" y="4535"/>
                    <a:pt x="268" y="4607"/>
                  </a:cubicBezTo>
                  <a:cubicBezTo>
                    <a:pt x="301" y="5341"/>
                    <a:pt x="635" y="6008"/>
                    <a:pt x="1302" y="6375"/>
                  </a:cubicBezTo>
                  <a:cubicBezTo>
                    <a:pt x="1604" y="6553"/>
                    <a:pt x="2009" y="6664"/>
                    <a:pt x="2408" y="6664"/>
                  </a:cubicBezTo>
                  <a:cubicBezTo>
                    <a:pt x="2759" y="6664"/>
                    <a:pt x="3105" y="6578"/>
                    <a:pt x="3370" y="6375"/>
                  </a:cubicBezTo>
                  <a:cubicBezTo>
                    <a:pt x="3937" y="5942"/>
                    <a:pt x="4471" y="5508"/>
                    <a:pt x="4804" y="4841"/>
                  </a:cubicBezTo>
                  <a:cubicBezTo>
                    <a:pt x="5271" y="3940"/>
                    <a:pt x="5538" y="2940"/>
                    <a:pt x="5271" y="1939"/>
                  </a:cubicBezTo>
                  <a:cubicBezTo>
                    <a:pt x="4949" y="908"/>
                    <a:pt x="3942" y="1"/>
                    <a:pt x="2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130;p56"/>
            <p:cNvSpPr/>
            <p:nvPr/>
          </p:nvSpPr>
          <p:spPr>
            <a:xfrm>
              <a:off x="3616600" y="5251550"/>
              <a:ext cx="37175" cy="173975"/>
            </a:xfrm>
            <a:custGeom>
              <a:avLst/>
              <a:gdLst/>
              <a:ahLst/>
              <a:cxnLst/>
              <a:rect l="l" t="t" r="r" b="b"/>
              <a:pathLst>
                <a:path w="1487" h="6959" extrusionOk="0">
                  <a:moveTo>
                    <a:pt x="520" y="1"/>
                  </a:moveTo>
                  <a:cubicBezTo>
                    <a:pt x="266" y="1"/>
                    <a:pt x="1" y="174"/>
                    <a:pt x="19" y="474"/>
                  </a:cubicBezTo>
                  <a:cubicBezTo>
                    <a:pt x="186" y="2542"/>
                    <a:pt x="486" y="4577"/>
                    <a:pt x="753" y="6645"/>
                  </a:cubicBezTo>
                  <a:cubicBezTo>
                    <a:pt x="787" y="6849"/>
                    <a:pt x="951" y="6958"/>
                    <a:pt x="1108" y="6958"/>
                  </a:cubicBezTo>
                  <a:cubicBezTo>
                    <a:pt x="1259" y="6958"/>
                    <a:pt x="1404" y="6858"/>
                    <a:pt x="1420" y="6645"/>
                  </a:cubicBezTo>
                  <a:cubicBezTo>
                    <a:pt x="1487" y="4477"/>
                    <a:pt x="1387" y="2442"/>
                    <a:pt x="953" y="341"/>
                  </a:cubicBezTo>
                  <a:cubicBezTo>
                    <a:pt x="909" y="107"/>
                    <a:pt x="718" y="1"/>
                    <a:pt x="5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131;p56"/>
            <p:cNvSpPr/>
            <p:nvPr/>
          </p:nvSpPr>
          <p:spPr>
            <a:xfrm>
              <a:off x="3550225" y="5146450"/>
              <a:ext cx="66025" cy="177750"/>
            </a:xfrm>
            <a:custGeom>
              <a:avLst/>
              <a:gdLst/>
              <a:ahLst/>
              <a:cxnLst/>
              <a:rect l="l" t="t" r="r" b="b"/>
              <a:pathLst>
                <a:path w="2641" h="7110" extrusionOk="0">
                  <a:moveTo>
                    <a:pt x="705" y="0"/>
                  </a:moveTo>
                  <a:cubicBezTo>
                    <a:pt x="346" y="0"/>
                    <a:pt x="0" y="272"/>
                    <a:pt x="139" y="709"/>
                  </a:cubicBezTo>
                  <a:cubicBezTo>
                    <a:pt x="773" y="2610"/>
                    <a:pt x="1273" y="4545"/>
                    <a:pt x="1473" y="6546"/>
                  </a:cubicBezTo>
                  <a:cubicBezTo>
                    <a:pt x="1507" y="6917"/>
                    <a:pt x="1814" y="7109"/>
                    <a:pt x="2100" y="7109"/>
                  </a:cubicBezTo>
                  <a:cubicBezTo>
                    <a:pt x="2380" y="7109"/>
                    <a:pt x="2641" y="6926"/>
                    <a:pt x="2608" y="6546"/>
                  </a:cubicBezTo>
                  <a:cubicBezTo>
                    <a:pt x="2507" y="4411"/>
                    <a:pt x="2141" y="2377"/>
                    <a:pt x="1307" y="408"/>
                  </a:cubicBezTo>
                  <a:cubicBezTo>
                    <a:pt x="1199" y="125"/>
                    <a:pt x="949" y="0"/>
                    <a:pt x="7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132;p56"/>
            <p:cNvSpPr/>
            <p:nvPr/>
          </p:nvSpPr>
          <p:spPr>
            <a:xfrm>
              <a:off x="4484350" y="3801625"/>
              <a:ext cx="93100" cy="246650"/>
            </a:xfrm>
            <a:custGeom>
              <a:avLst/>
              <a:gdLst/>
              <a:ahLst/>
              <a:cxnLst/>
              <a:rect l="l" t="t" r="r" b="b"/>
              <a:pathLst>
                <a:path w="3724" h="9866" extrusionOk="0">
                  <a:moveTo>
                    <a:pt x="2971" y="1"/>
                  </a:moveTo>
                  <a:cubicBezTo>
                    <a:pt x="2800" y="1"/>
                    <a:pt x="2626" y="78"/>
                    <a:pt x="2502" y="263"/>
                  </a:cubicBezTo>
                  <a:cubicBezTo>
                    <a:pt x="601" y="2998"/>
                    <a:pt x="1" y="6200"/>
                    <a:pt x="368" y="9503"/>
                  </a:cubicBezTo>
                  <a:cubicBezTo>
                    <a:pt x="402" y="9740"/>
                    <a:pt x="599" y="9866"/>
                    <a:pt x="786" y="9866"/>
                  </a:cubicBezTo>
                  <a:cubicBezTo>
                    <a:pt x="966" y="9866"/>
                    <a:pt x="1135" y="9749"/>
                    <a:pt x="1135" y="9503"/>
                  </a:cubicBezTo>
                  <a:cubicBezTo>
                    <a:pt x="1101" y="6401"/>
                    <a:pt x="2002" y="3532"/>
                    <a:pt x="3470" y="830"/>
                  </a:cubicBezTo>
                  <a:cubicBezTo>
                    <a:pt x="3724" y="391"/>
                    <a:pt x="3355" y="1"/>
                    <a:pt x="29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133;p56"/>
            <p:cNvSpPr/>
            <p:nvPr/>
          </p:nvSpPr>
          <p:spPr>
            <a:xfrm>
              <a:off x="4531075" y="3771850"/>
              <a:ext cx="103375" cy="173900"/>
            </a:xfrm>
            <a:custGeom>
              <a:avLst/>
              <a:gdLst/>
              <a:ahLst/>
              <a:cxnLst/>
              <a:rect l="l" t="t" r="r" b="b"/>
              <a:pathLst>
                <a:path w="4135" h="6956" extrusionOk="0">
                  <a:moveTo>
                    <a:pt x="3091" y="1"/>
                  </a:moveTo>
                  <a:cubicBezTo>
                    <a:pt x="2836" y="1"/>
                    <a:pt x="2592" y="115"/>
                    <a:pt x="2468" y="386"/>
                  </a:cubicBezTo>
                  <a:cubicBezTo>
                    <a:pt x="1634" y="2221"/>
                    <a:pt x="934" y="4122"/>
                    <a:pt x="200" y="6024"/>
                  </a:cubicBezTo>
                  <a:cubicBezTo>
                    <a:pt x="0" y="6534"/>
                    <a:pt x="523" y="6955"/>
                    <a:pt x="994" y="6955"/>
                  </a:cubicBezTo>
                  <a:cubicBezTo>
                    <a:pt x="1231" y="6955"/>
                    <a:pt x="1456" y="6848"/>
                    <a:pt x="1567" y="6591"/>
                  </a:cubicBezTo>
                  <a:cubicBezTo>
                    <a:pt x="2401" y="4723"/>
                    <a:pt x="3202" y="2888"/>
                    <a:pt x="3936" y="987"/>
                  </a:cubicBezTo>
                  <a:cubicBezTo>
                    <a:pt x="4134" y="436"/>
                    <a:pt x="3589" y="1"/>
                    <a:pt x="3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134;p56"/>
            <p:cNvSpPr/>
            <p:nvPr/>
          </p:nvSpPr>
          <p:spPr>
            <a:xfrm>
              <a:off x="4365650" y="1685150"/>
              <a:ext cx="83700" cy="84850"/>
            </a:xfrm>
            <a:custGeom>
              <a:avLst/>
              <a:gdLst/>
              <a:ahLst/>
              <a:cxnLst/>
              <a:rect l="l" t="t" r="r" b="b"/>
              <a:pathLst>
                <a:path w="3348" h="3394" extrusionOk="0">
                  <a:moveTo>
                    <a:pt x="3023" y="0"/>
                  </a:moveTo>
                  <a:cubicBezTo>
                    <a:pt x="2885" y="0"/>
                    <a:pt x="2741" y="76"/>
                    <a:pt x="2681" y="228"/>
                  </a:cubicBezTo>
                  <a:cubicBezTo>
                    <a:pt x="2401" y="1159"/>
                    <a:pt x="1978" y="2724"/>
                    <a:pt x="793" y="2724"/>
                  </a:cubicBezTo>
                  <a:cubicBezTo>
                    <a:pt x="704" y="2724"/>
                    <a:pt x="610" y="2715"/>
                    <a:pt x="512" y="2696"/>
                  </a:cubicBezTo>
                  <a:cubicBezTo>
                    <a:pt x="489" y="2692"/>
                    <a:pt x="466" y="2691"/>
                    <a:pt x="445" y="2691"/>
                  </a:cubicBezTo>
                  <a:cubicBezTo>
                    <a:pt x="98" y="2691"/>
                    <a:pt x="0" y="3171"/>
                    <a:pt x="346" y="3297"/>
                  </a:cubicBezTo>
                  <a:cubicBezTo>
                    <a:pt x="565" y="3363"/>
                    <a:pt x="772" y="3394"/>
                    <a:pt x="968" y="3394"/>
                  </a:cubicBezTo>
                  <a:cubicBezTo>
                    <a:pt x="2443" y="3394"/>
                    <a:pt x="3259" y="1653"/>
                    <a:pt x="3348" y="328"/>
                  </a:cubicBezTo>
                  <a:cubicBezTo>
                    <a:pt x="3348" y="110"/>
                    <a:pt x="3189" y="0"/>
                    <a:pt x="3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135;p56"/>
            <p:cNvSpPr/>
            <p:nvPr/>
          </p:nvSpPr>
          <p:spPr>
            <a:xfrm>
              <a:off x="4445900" y="1628725"/>
              <a:ext cx="66825" cy="139075"/>
            </a:xfrm>
            <a:custGeom>
              <a:avLst/>
              <a:gdLst/>
              <a:ahLst/>
              <a:cxnLst/>
              <a:rect l="l" t="t" r="r" b="b"/>
              <a:pathLst>
                <a:path w="2673" h="5563" extrusionOk="0">
                  <a:moveTo>
                    <a:pt x="1437" y="0"/>
                  </a:moveTo>
                  <a:cubicBezTo>
                    <a:pt x="1239" y="0"/>
                    <a:pt x="1028" y="190"/>
                    <a:pt x="1072" y="450"/>
                  </a:cubicBezTo>
                  <a:cubicBezTo>
                    <a:pt x="1505" y="2218"/>
                    <a:pt x="1305" y="3686"/>
                    <a:pt x="138" y="5120"/>
                  </a:cubicBezTo>
                  <a:cubicBezTo>
                    <a:pt x="0" y="5285"/>
                    <a:pt x="112" y="5563"/>
                    <a:pt x="286" y="5563"/>
                  </a:cubicBezTo>
                  <a:cubicBezTo>
                    <a:pt x="323" y="5563"/>
                    <a:pt x="363" y="5550"/>
                    <a:pt x="405" y="5520"/>
                  </a:cubicBezTo>
                  <a:cubicBezTo>
                    <a:pt x="2006" y="4320"/>
                    <a:pt x="2673" y="1951"/>
                    <a:pt x="1705" y="183"/>
                  </a:cubicBezTo>
                  <a:cubicBezTo>
                    <a:pt x="1647" y="55"/>
                    <a:pt x="1544" y="0"/>
                    <a:pt x="14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136;p56"/>
            <p:cNvSpPr/>
            <p:nvPr/>
          </p:nvSpPr>
          <p:spPr>
            <a:xfrm>
              <a:off x="5339125" y="2871900"/>
              <a:ext cx="53575" cy="95050"/>
            </a:xfrm>
            <a:custGeom>
              <a:avLst/>
              <a:gdLst/>
              <a:ahLst/>
              <a:cxnLst/>
              <a:rect l="l" t="t" r="r" b="b"/>
              <a:pathLst>
                <a:path w="2143" h="3802" extrusionOk="0">
                  <a:moveTo>
                    <a:pt x="669" y="1"/>
                  </a:moveTo>
                  <a:cubicBezTo>
                    <a:pt x="533" y="1"/>
                    <a:pt x="394" y="80"/>
                    <a:pt x="334" y="259"/>
                  </a:cubicBezTo>
                  <a:cubicBezTo>
                    <a:pt x="1" y="1459"/>
                    <a:pt x="501" y="2960"/>
                    <a:pt x="1468" y="3728"/>
                  </a:cubicBezTo>
                  <a:cubicBezTo>
                    <a:pt x="1537" y="3779"/>
                    <a:pt x="1618" y="3802"/>
                    <a:pt x="1698" y="3802"/>
                  </a:cubicBezTo>
                  <a:cubicBezTo>
                    <a:pt x="1929" y="3802"/>
                    <a:pt x="2143" y="3609"/>
                    <a:pt x="1969" y="3361"/>
                  </a:cubicBezTo>
                  <a:cubicBezTo>
                    <a:pt x="1335" y="2393"/>
                    <a:pt x="1068" y="1493"/>
                    <a:pt x="1001" y="325"/>
                  </a:cubicBezTo>
                  <a:cubicBezTo>
                    <a:pt x="1001" y="122"/>
                    <a:pt x="838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137;p56"/>
            <p:cNvSpPr/>
            <p:nvPr/>
          </p:nvSpPr>
          <p:spPr>
            <a:xfrm>
              <a:off x="5318275" y="2933600"/>
              <a:ext cx="57800" cy="86325"/>
            </a:xfrm>
            <a:custGeom>
              <a:avLst/>
              <a:gdLst/>
              <a:ahLst/>
              <a:cxnLst/>
              <a:rect l="l" t="t" r="r" b="b"/>
              <a:pathLst>
                <a:path w="2312" h="3453" extrusionOk="0">
                  <a:moveTo>
                    <a:pt x="447" y="0"/>
                  </a:moveTo>
                  <a:cubicBezTo>
                    <a:pt x="284" y="0"/>
                    <a:pt x="118" y="109"/>
                    <a:pt x="101" y="326"/>
                  </a:cubicBezTo>
                  <a:cubicBezTo>
                    <a:pt x="1" y="1560"/>
                    <a:pt x="568" y="2694"/>
                    <a:pt x="1602" y="3395"/>
                  </a:cubicBezTo>
                  <a:cubicBezTo>
                    <a:pt x="1659" y="3435"/>
                    <a:pt x="1720" y="3452"/>
                    <a:pt x="1779" y="3452"/>
                  </a:cubicBezTo>
                  <a:cubicBezTo>
                    <a:pt x="2062" y="3452"/>
                    <a:pt x="2312" y="3048"/>
                    <a:pt x="2036" y="2827"/>
                  </a:cubicBezTo>
                  <a:cubicBezTo>
                    <a:pt x="1302" y="2194"/>
                    <a:pt x="801" y="1293"/>
                    <a:pt x="768" y="326"/>
                  </a:cubicBezTo>
                  <a:cubicBezTo>
                    <a:pt x="768" y="109"/>
                    <a:pt x="610" y="0"/>
                    <a:pt x="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138;p56"/>
            <p:cNvSpPr/>
            <p:nvPr/>
          </p:nvSpPr>
          <p:spPr>
            <a:xfrm>
              <a:off x="4482250" y="4821575"/>
              <a:ext cx="124250" cy="324900"/>
            </a:xfrm>
            <a:custGeom>
              <a:avLst/>
              <a:gdLst/>
              <a:ahLst/>
              <a:cxnLst/>
              <a:rect l="l" t="t" r="r" b="b"/>
              <a:pathLst>
                <a:path w="4970" h="12996" extrusionOk="0">
                  <a:moveTo>
                    <a:pt x="4565" y="0"/>
                  </a:moveTo>
                  <a:cubicBezTo>
                    <a:pt x="4474" y="0"/>
                    <a:pt x="4383" y="47"/>
                    <a:pt x="4321" y="161"/>
                  </a:cubicBezTo>
                  <a:cubicBezTo>
                    <a:pt x="2119" y="3997"/>
                    <a:pt x="452" y="8333"/>
                    <a:pt x="18" y="12803"/>
                  </a:cubicBezTo>
                  <a:cubicBezTo>
                    <a:pt x="0" y="12928"/>
                    <a:pt x="97" y="12996"/>
                    <a:pt x="196" y="12996"/>
                  </a:cubicBezTo>
                  <a:cubicBezTo>
                    <a:pt x="282" y="12996"/>
                    <a:pt x="369" y="12945"/>
                    <a:pt x="385" y="12836"/>
                  </a:cubicBezTo>
                  <a:cubicBezTo>
                    <a:pt x="1486" y="8533"/>
                    <a:pt x="2787" y="4430"/>
                    <a:pt x="4855" y="461"/>
                  </a:cubicBezTo>
                  <a:cubicBezTo>
                    <a:pt x="4970" y="231"/>
                    <a:pt x="4767" y="0"/>
                    <a:pt x="4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139;p56"/>
            <p:cNvSpPr/>
            <p:nvPr/>
          </p:nvSpPr>
          <p:spPr>
            <a:xfrm>
              <a:off x="4504675" y="4689500"/>
              <a:ext cx="166950" cy="231175"/>
            </a:xfrm>
            <a:custGeom>
              <a:avLst/>
              <a:gdLst/>
              <a:ahLst/>
              <a:cxnLst/>
              <a:rect l="l" t="t" r="r" b="b"/>
              <a:pathLst>
                <a:path w="6678" h="9247" extrusionOk="0">
                  <a:moveTo>
                    <a:pt x="6117" y="1"/>
                  </a:moveTo>
                  <a:cubicBezTo>
                    <a:pt x="6031" y="1"/>
                    <a:pt x="5941" y="32"/>
                    <a:pt x="5859" y="106"/>
                  </a:cubicBezTo>
                  <a:cubicBezTo>
                    <a:pt x="3257" y="2508"/>
                    <a:pt x="1022" y="5610"/>
                    <a:pt x="22" y="9046"/>
                  </a:cubicBezTo>
                  <a:cubicBezTo>
                    <a:pt x="0" y="9153"/>
                    <a:pt x="103" y="9247"/>
                    <a:pt x="205" y="9247"/>
                  </a:cubicBezTo>
                  <a:cubicBezTo>
                    <a:pt x="262" y="9247"/>
                    <a:pt x="319" y="9218"/>
                    <a:pt x="355" y="9146"/>
                  </a:cubicBezTo>
                  <a:cubicBezTo>
                    <a:pt x="2023" y="6011"/>
                    <a:pt x="3824" y="3142"/>
                    <a:pt x="6393" y="640"/>
                  </a:cubicBezTo>
                  <a:cubicBezTo>
                    <a:pt x="6678" y="381"/>
                    <a:pt x="6419" y="1"/>
                    <a:pt x="6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140;p56"/>
            <p:cNvSpPr/>
            <p:nvPr/>
          </p:nvSpPr>
          <p:spPr>
            <a:xfrm>
              <a:off x="3105150" y="4652425"/>
              <a:ext cx="83875" cy="170000"/>
            </a:xfrm>
            <a:custGeom>
              <a:avLst/>
              <a:gdLst/>
              <a:ahLst/>
              <a:cxnLst/>
              <a:rect l="l" t="t" r="r" b="b"/>
              <a:pathLst>
                <a:path w="3355" h="6800" extrusionOk="0">
                  <a:moveTo>
                    <a:pt x="430" y="1"/>
                  </a:moveTo>
                  <a:cubicBezTo>
                    <a:pt x="216" y="1"/>
                    <a:pt x="1" y="210"/>
                    <a:pt x="129" y="489"/>
                  </a:cubicBezTo>
                  <a:cubicBezTo>
                    <a:pt x="1030" y="2557"/>
                    <a:pt x="1797" y="4625"/>
                    <a:pt x="2765" y="6660"/>
                  </a:cubicBezTo>
                  <a:cubicBezTo>
                    <a:pt x="2808" y="6758"/>
                    <a:pt x="2892" y="6799"/>
                    <a:pt x="2979" y="6799"/>
                  </a:cubicBezTo>
                  <a:cubicBezTo>
                    <a:pt x="3158" y="6799"/>
                    <a:pt x="3355" y="6628"/>
                    <a:pt x="3265" y="6426"/>
                  </a:cubicBezTo>
                  <a:cubicBezTo>
                    <a:pt x="2531" y="4325"/>
                    <a:pt x="1564" y="2323"/>
                    <a:pt x="730" y="222"/>
                  </a:cubicBezTo>
                  <a:cubicBezTo>
                    <a:pt x="670" y="66"/>
                    <a:pt x="550" y="1"/>
                    <a:pt x="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141;p56"/>
            <p:cNvSpPr/>
            <p:nvPr/>
          </p:nvSpPr>
          <p:spPr>
            <a:xfrm>
              <a:off x="3171400" y="4686175"/>
              <a:ext cx="92000" cy="175425"/>
            </a:xfrm>
            <a:custGeom>
              <a:avLst/>
              <a:gdLst/>
              <a:ahLst/>
              <a:cxnLst/>
              <a:rect l="l" t="t" r="r" b="b"/>
              <a:pathLst>
                <a:path w="3680" h="7017" extrusionOk="0">
                  <a:moveTo>
                    <a:pt x="360" y="1"/>
                  </a:moveTo>
                  <a:cubicBezTo>
                    <a:pt x="178" y="1"/>
                    <a:pt x="0" y="150"/>
                    <a:pt x="81" y="373"/>
                  </a:cubicBezTo>
                  <a:cubicBezTo>
                    <a:pt x="715" y="2641"/>
                    <a:pt x="1649" y="4809"/>
                    <a:pt x="2850" y="6844"/>
                  </a:cubicBezTo>
                  <a:cubicBezTo>
                    <a:pt x="2921" y="6965"/>
                    <a:pt x="3031" y="7016"/>
                    <a:pt x="3144" y="7016"/>
                  </a:cubicBezTo>
                  <a:cubicBezTo>
                    <a:pt x="3405" y="7016"/>
                    <a:pt x="3680" y="6746"/>
                    <a:pt x="3517" y="6444"/>
                  </a:cubicBezTo>
                  <a:cubicBezTo>
                    <a:pt x="2416" y="4442"/>
                    <a:pt x="1449" y="2374"/>
                    <a:pt x="648" y="206"/>
                  </a:cubicBezTo>
                  <a:cubicBezTo>
                    <a:pt x="596" y="62"/>
                    <a:pt x="477" y="1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1" name="TextBox 90">
            <a:extLst>
              <a:ext uri="{FF2B5EF4-FFF2-40B4-BE49-F238E27FC236}">
                <a16:creationId xmlns:a16="http://schemas.microsoft.com/office/drawing/2014/main" xmlns="" id="{48FEA1CF-F4A6-4DA5-AC9A-57D97EF90706}"/>
              </a:ext>
            </a:extLst>
          </p:cNvPr>
          <p:cNvSpPr txBox="1"/>
          <p:nvPr/>
        </p:nvSpPr>
        <p:spPr>
          <a:xfrm>
            <a:off x="7416602" y="7665303"/>
            <a:ext cx="8128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SA" altLang="zh-CN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Elsie" panose="02000000000000000000" charset="0"/>
              </a:rPr>
              <a:t>احل المسألة </a:t>
            </a:r>
            <a:r>
              <a:rPr lang="ar-SA" altLang="zh-CN" sz="4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Elsie" panose="02000000000000000000" charset="0"/>
              </a:rPr>
              <a:t>أبحث عن نمط</a:t>
            </a:r>
            <a:endParaRPr lang="en-US" altLang="zh-CN" sz="4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Elsie" panose="02000000000000000000" charset="0"/>
            </a:endParaRPr>
          </a:p>
        </p:txBody>
      </p:sp>
      <p:sp>
        <p:nvSpPr>
          <p:cNvPr id="162" name="TextBox 87">
            <a:extLst>
              <a:ext uri="{FF2B5EF4-FFF2-40B4-BE49-F238E27FC236}">
                <a16:creationId xmlns:a16="http://schemas.microsoft.com/office/drawing/2014/main" xmlns="" id="{720D3654-68A8-47BE-B3AB-7AADB617F87D}"/>
              </a:ext>
            </a:extLst>
          </p:cNvPr>
          <p:cNvSpPr txBox="1"/>
          <p:nvPr/>
        </p:nvSpPr>
        <p:spPr>
          <a:xfrm>
            <a:off x="6982429" y="6258461"/>
            <a:ext cx="9019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أتعرف على الأجزاء المتطابقة ,</a:t>
            </a:r>
          </a:p>
          <a:p>
            <a:pPr algn="ctr"/>
            <a:r>
              <a:rPr lang="ar-SA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أعبر عن المتطابقين بالنصف أو الثلث أو الربع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3" name="TextBox 90">
            <a:extLst>
              <a:ext uri="{FF2B5EF4-FFF2-40B4-BE49-F238E27FC236}">
                <a16:creationId xmlns:a16="http://schemas.microsoft.com/office/drawing/2014/main" xmlns="" id="{48FEA1CF-F4A6-4DA5-AC9A-57D97EF90706}"/>
              </a:ext>
            </a:extLst>
          </p:cNvPr>
          <p:cNvSpPr txBox="1"/>
          <p:nvPr/>
        </p:nvSpPr>
        <p:spPr>
          <a:xfrm>
            <a:off x="7010400" y="5226903"/>
            <a:ext cx="982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أميز و أصف الشكل </a:t>
            </a:r>
            <a:r>
              <a:rPr lang="ar-SA" sz="4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المستوي على الجسم .</a:t>
            </a:r>
          </a:p>
        </p:txBody>
      </p:sp>
      <p:sp>
        <p:nvSpPr>
          <p:cNvPr id="164" name="TextBox 87">
            <a:extLst>
              <a:ext uri="{FF2B5EF4-FFF2-40B4-BE49-F238E27FC236}">
                <a16:creationId xmlns:a16="http://schemas.microsoft.com/office/drawing/2014/main" xmlns="" id="{720D3654-68A8-47BE-B3AB-7AADB617F87D}"/>
              </a:ext>
            </a:extLst>
          </p:cNvPr>
          <p:cNvSpPr txBox="1"/>
          <p:nvPr/>
        </p:nvSpPr>
        <p:spPr>
          <a:xfrm>
            <a:off x="6324600" y="3695700"/>
            <a:ext cx="1036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SA" altLang="zh-CN" sz="40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Elsie" panose="02000000000000000000" charset="0"/>
              </a:rPr>
              <a:t>أصنف المجسمات من حيث </a:t>
            </a:r>
            <a:r>
              <a:rPr lang="ar-SA" altLang="zh-CN" sz="40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Elsie" panose="02000000000000000000" charset="0"/>
              </a:rPr>
              <a:t>إنها</a:t>
            </a:r>
          </a:p>
          <a:p>
            <a:pPr algn="ctr">
              <a:defRPr/>
            </a:pPr>
            <a:r>
              <a:rPr lang="ar-SA" altLang="zh-CN" sz="40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Elsie" panose="02000000000000000000" charset="0"/>
              </a:rPr>
              <a:t> </a:t>
            </a:r>
            <a:r>
              <a:rPr lang="ar-SA" altLang="zh-CN" sz="40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Elsie" panose="02000000000000000000" charset="0"/>
              </a:rPr>
              <a:t>تتدحرج أو تتراص أو تنزلق.</a:t>
            </a:r>
          </a:p>
        </p:txBody>
      </p:sp>
      <p:sp>
        <p:nvSpPr>
          <p:cNvPr id="165" name="TextBox 83">
            <a:extLst>
              <a:ext uri="{FF2B5EF4-FFF2-40B4-BE49-F238E27FC236}">
                <a16:creationId xmlns:a16="http://schemas.microsoft.com/office/drawing/2014/main" xmlns="" id="{AFC441F0-9CA1-4A31-B9E4-548F07E6DC56}"/>
              </a:ext>
            </a:extLst>
          </p:cNvPr>
          <p:cNvSpPr txBox="1"/>
          <p:nvPr/>
        </p:nvSpPr>
        <p:spPr>
          <a:xfrm>
            <a:off x="7086600" y="2788503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SA" altLang="zh-CN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Elsie" panose="02000000000000000000" charset="0"/>
              </a:rPr>
              <a:t>أتعرف المكعب والكرة والمخروط والأسطوانة .</a:t>
            </a:r>
          </a:p>
        </p:txBody>
      </p:sp>
    </p:spTree>
    <p:extLst>
      <p:ext uri="{BB962C8B-B14F-4D97-AF65-F5344CB8AC3E}">
        <p14:creationId xmlns:p14="http://schemas.microsoft.com/office/powerpoint/2010/main" val="261524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7" grpId="0" animBg="1"/>
      <p:bldP spid="161" grpId="0"/>
      <p:bldP spid="162" grpId="0"/>
      <p:bldP spid="163" grpId="0"/>
      <p:bldP spid="164" grpId="0"/>
      <p:bldP spid="1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276422" y="1266860"/>
            <a:ext cx="16287426" cy="8446077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40" tIns="102870" rIns="205740" bIns="10287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400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33" name="Picture 27">
            <a:extLst>
              <a:ext uri="{FF2B5EF4-FFF2-40B4-BE49-F238E27FC236}">
                <a16:creationId xmlns=""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 rot="19754561">
            <a:off x="8048322" y="429972"/>
            <a:ext cx="7044218" cy="1620155"/>
          </a:xfrm>
          <a:prstGeom prst="rect">
            <a:avLst/>
          </a:prstGeom>
        </p:spPr>
      </p:pic>
      <p:pic>
        <p:nvPicPr>
          <p:cNvPr id="38" name="Picture 10" descr="http://cs317929.vk.me/v317929102/5efd/LgK-qOy4P-Q.jpg">
            <a:extLst>
              <a:ext uri="{FF2B5EF4-FFF2-40B4-BE49-F238E27FC236}">
                <a16:creationId xmlns=""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9177692" y="742089"/>
            <a:ext cx="4251253" cy="386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My Gosport 2021 for information on Gosport local events, attractions,  places to eat, sports activities, yachting, marinas and Portsmouth harbour  in the Solent by the Isle of Wight"/>
          <p:cNvPicPr>
            <a:picLocks noChangeAspect="1" noChangeArrowheads="1" noCrop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" y="773661"/>
            <a:ext cx="5715000" cy="660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PICS">
            <a:extLst>
              <a:ext uri="{FF2B5EF4-FFF2-40B4-BE49-F238E27FC236}">
                <a16:creationId xmlns:a16="http://schemas.microsoft.com/office/drawing/2014/main" xmlns="" id="{EF25FC30-A655-43E2-A055-8DE2AC0B3BE2}"/>
              </a:ext>
            </a:extLst>
          </p:cNvPr>
          <p:cNvGrpSpPr/>
          <p:nvPr/>
        </p:nvGrpSpPr>
        <p:grpSpPr>
          <a:xfrm rot="16403276">
            <a:off x="3120958" y="-6887488"/>
            <a:ext cx="10833926" cy="4461371"/>
            <a:chOff x="1" y="1870841"/>
            <a:chExt cx="8259010" cy="3116319"/>
          </a:xfrm>
          <a:solidFill>
            <a:schemeClr val="bg1">
              <a:lumMod val="95000"/>
            </a:schemeClr>
          </a:solidFill>
        </p:grpSpPr>
        <p:sp>
          <p:nvSpPr>
            <p:cNvPr id="36" name="مستطيل 35">
              <a:extLst>
                <a:ext uri="{FF2B5EF4-FFF2-40B4-BE49-F238E27FC236}">
                  <a16:creationId xmlns:a16="http://schemas.microsoft.com/office/drawing/2014/main" xmlns="" id="{E3DDE961-EE6C-48F9-8218-4820BBCCCF8B}"/>
                </a:ext>
              </a:extLst>
            </p:cNvPr>
            <p:cNvSpPr/>
            <p:nvPr/>
          </p:nvSpPr>
          <p:spPr>
            <a:xfrm>
              <a:off x="1" y="1870841"/>
              <a:ext cx="4140200" cy="3116319"/>
            </a:xfrm>
            <a:prstGeom prst="rect">
              <a:avLst/>
            </a:prstGeom>
            <a:blipFill dpi="0"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sz="3600" dirty="0">
                <a:solidFill>
                  <a:schemeClr val="tx1"/>
                </a:solidFill>
                <a:latin typeface="DG Bebo" panose="01000000000000000000" pitchFamily="2" charset="-78"/>
                <a:cs typeface="DG Bebo" panose="01000000000000000000" pitchFamily="2" charset="-78"/>
              </a:endParaRPr>
            </a:p>
          </p:txBody>
        </p:sp>
        <p:sp>
          <p:nvSpPr>
            <p:cNvPr id="37" name="مستطيل 36">
              <a:extLst>
                <a:ext uri="{FF2B5EF4-FFF2-40B4-BE49-F238E27FC236}">
                  <a16:creationId xmlns:a16="http://schemas.microsoft.com/office/drawing/2014/main" xmlns="" id="{B120D740-185F-45EE-B0CB-0FD2212E0D8D}"/>
                </a:ext>
              </a:extLst>
            </p:cNvPr>
            <p:cNvSpPr/>
            <p:nvPr/>
          </p:nvSpPr>
          <p:spPr>
            <a:xfrm>
              <a:off x="4118811" y="1870841"/>
              <a:ext cx="4140200" cy="3116319"/>
            </a:xfrm>
            <a:prstGeom prst="rect">
              <a:avLst/>
            </a:prstGeom>
            <a:blipFill dpi="0"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sz="3600" dirty="0">
                <a:solidFill>
                  <a:schemeClr val="tx1"/>
                </a:solidFill>
                <a:latin typeface="DG Bebo" panose="01000000000000000000" pitchFamily="2" charset="-78"/>
                <a:cs typeface="DG Bebo" panose="01000000000000000000" pitchFamily="2" charset="-78"/>
              </a:endParaRPr>
            </a:p>
          </p:txBody>
        </p:sp>
      </p:grpSp>
      <p:pic>
        <p:nvPicPr>
          <p:cNvPr id="3102" name="Picture 30" descr="movie frame gif film cadre - PicMix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848" y="4010747"/>
            <a:ext cx="5715000" cy="330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https://i.pinimg.com/originals/f1/f6/8c/f1f68c5b2dab3e248c1762efacab7b2d.gif"/>
          <p:cNvPicPr>
            <a:picLocks noChangeAspect="1" noChangeArrowheads="1" noCrop="1"/>
          </p:cNvPicPr>
          <p:nvPr/>
        </p:nvPicPr>
        <p:blipFill>
          <a:blip r:embed="rId2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0"/>
            <a:ext cx="5715000" cy="3800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https://i.pinimg.com/originals/0f/f8/29/0ff829f00ed6dc0280fc32b4c1565d8b.gif"/>
          <p:cNvPicPr>
            <a:picLocks noChangeAspect="1" noChangeArrowheads="1" noCrop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113" y="3683090"/>
            <a:ext cx="2463405" cy="171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8" descr="Top Jvz Film 4 K Stickers for Android &amp;amp; iOS | Gfycat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58432" y="7194936"/>
            <a:ext cx="7172325" cy="279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مجموعة 23"/>
          <p:cNvGrpSpPr/>
          <p:nvPr/>
        </p:nvGrpSpPr>
        <p:grpSpPr>
          <a:xfrm>
            <a:off x="10691087" y="1397351"/>
            <a:ext cx="8358905" cy="1677382"/>
            <a:chOff x="10664925" y="457985"/>
            <a:chExt cx="7567769" cy="1916122"/>
          </a:xfrm>
        </p:grpSpPr>
        <p:sp>
          <p:nvSpPr>
            <p:cNvPr id="25" name="Arrow: Pentagon 60">
              <a:extLst>
                <a:ext uri="{FF2B5EF4-FFF2-40B4-BE49-F238E27FC236}">
                  <a16:creationId xmlns="" xmlns:a16="http://schemas.microsoft.com/office/drawing/2014/main" id="{203E1544-D326-4613-BE82-E22C30881CC0}"/>
                </a:ext>
              </a:extLst>
            </p:cNvPr>
            <p:cNvSpPr/>
            <p:nvPr/>
          </p:nvSpPr>
          <p:spPr>
            <a:xfrm flipH="1">
              <a:off x="10664925" y="606637"/>
              <a:ext cx="7567769" cy="1662323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rgbClr val="996633">
                <a:alpha val="20000"/>
              </a:srgbClr>
            </a:solidFill>
            <a:ln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en-AE" sz="5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26" name="TextBox 42"/>
            <p:cNvSpPr txBox="1">
              <a:spLocks noChangeArrowheads="1"/>
            </p:cNvSpPr>
            <p:nvPr/>
          </p:nvSpPr>
          <p:spPr bwMode="auto">
            <a:xfrm>
              <a:off x="11918038" y="457985"/>
              <a:ext cx="5831747" cy="1916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ar-SA" altLang="zh-CN" sz="3600" spc="-126" dirty="0">
                  <a:solidFill>
                    <a:srgbClr val="C09200"/>
                  </a:solidFill>
                  <a:latin typeface="Khalid Art bold"/>
                  <a:ea typeface="Khalid Art bold"/>
                  <a:cs typeface="PT Bold Heading" pitchFamily="2" charset="-78"/>
                </a:rPr>
                <a:t>من شريط الذكريات</a:t>
              </a:r>
            </a:p>
            <a:p>
              <a:pPr algn="ctr"/>
              <a:r>
                <a:rPr lang="en-US" altLang="zh-CN" sz="2800" spc="-126" dirty="0" smtClean="0">
                  <a:solidFill>
                    <a:schemeClr val="tx1">
                      <a:lumMod val="75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</a:rPr>
                <a:t> </a:t>
              </a:r>
              <a:r>
                <a:rPr lang="ar-SA" altLang="zh-CN" sz="2800" spc="-126" dirty="0" smtClean="0">
                  <a:solidFill>
                    <a:schemeClr val="tx1">
                      <a:lumMod val="75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</a:rPr>
                <a:t>في الفصل 12 الاشكال الهندسية والكسور</a:t>
              </a:r>
              <a:endParaRPr lang="ar-SA" altLang="zh-CN" sz="2800" spc="-126" dirty="0">
                <a:solidFill>
                  <a:schemeClr val="tx1">
                    <a:lumMod val="75000"/>
                  </a:schemeClr>
                </a:solidFill>
                <a:latin typeface="Khalid Art bold"/>
                <a:ea typeface="Khalid Art bold"/>
                <a:cs typeface="PT Bold Heading" pitchFamily="2" charset="-78"/>
              </a:endParaRPr>
            </a:p>
            <a:p>
              <a:pPr algn="ctr"/>
              <a:r>
                <a:rPr lang="ar-SA" altLang="zh-CN" sz="3600" spc="-126" dirty="0">
                  <a:solidFill>
                    <a:srgbClr val="C00000"/>
                  </a:solidFill>
                  <a:latin typeface="Khalid Art bold"/>
                  <a:ea typeface="Khalid Art bold"/>
                  <a:cs typeface="PT Bold Heading" pitchFamily="2" charset="-78"/>
                </a:rPr>
                <a:t> اجيب عن التالي</a:t>
              </a:r>
            </a:p>
          </p:txBody>
        </p:sp>
      </p:grpSp>
      <p:pic>
        <p:nvPicPr>
          <p:cNvPr id="28" name="Picture 2" descr="Circle, correct, mark, success, tick, yes, check icon - Free download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9794" y="7197601"/>
            <a:ext cx="1095974" cy="142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Download False, Error, Missing, Absent, X, Red, Cross, Letter - Time Icon  Red Png - Full Size PNG Image - PNGkit">
            <a:extLst>
              <a:ext uri="{FF2B5EF4-FFF2-40B4-BE49-F238E27FC236}">
                <a16:creationId xmlns:a16="http://schemas.microsoft.com/office/drawing/2014/main" xmlns="" id="{0ADF03AA-D84A-4089-BFB6-1A6CB2F23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040" y="7436984"/>
            <a:ext cx="940346" cy="9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صورة 9">
            <a:extLst>
              <a:ext uri="{FF2B5EF4-FFF2-40B4-BE49-F238E27FC236}">
                <a16:creationId xmlns="" xmlns:a16="http://schemas.microsoft.com/office/drawing/2014/main" id="{4FCDDC85-D84C-BD4F-A3BE-7B5B6E3B871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163" y="4177044"/>
            <a:ext cx="2585740" cy="3023856"/>
          </a:xfrm>
          <a:prstGeom prst="rect">
            <a:avLst/>
          </a:prstGeom>
        </p:spPr>
      </p:pic>
      <p:sp>
        <p:nvSpPr>
          <p:cNvPr id="54" name="مستطيل 53">
            <a:extLst>
              <a:ext uri="{FF2B5EF4-FFF2-40B4-BE49-F238E27FC236}">
                <a16:creationId xmlns="" xmlns:a16="http://schemas.microsoft.com/office/drawing/2014/main" id="{C30675F3-A77C-40FE-ACD0-82C455FD96DA}"/>
              </a:ext>
            </a:extLst>
          </p:cNvPr>
          <p:cNvSpPr/>
          <p:nvPr/>
        </p:nvSpPr>
        <p:spPr>
          <a:xfrm>
            <a:off x="11648956" y="4449596"/>
            <a:ext cx="5724644" cy="2423740"/>
          </a:xfrm>
          <a:prstGeom prst="rect">
            <a:avLst/>
          </a:prstGeom>
          <a:noFill/>
        </p:spPr>
        <p:txBody>
          <a:bodyPr wrap="none" lIns="205740" tIns="102870" rIns="205740" bIns="102870">
            <a:spAutoFit/>
          </a:bodyPr>
          <a:lstStyle/>
          <a:p>
            <a:pPr algn="ctr"/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PT Bold Heading" pitchFamily="2" charset="-78"/>
            </a:endParaRPr>
          </a:p>
          <a:p>
            <a:pPr algn="ctr" rtl="0">
              <a:defRPr/>
            </a:pPr>
            <a:r>
              <a:rPr lang="ar-SA" sz="3600" b="1" dirty="0" smtClean="0">
                <a:ln w="11430"/>
                <a:solidFill>
                  <a:schemeClr val="tx1">
                    <a:lumMod val="1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تعرف على المجسمات في الصورة ,</a:t>
            </a:r>
          </a:p>
          <a:p>
            <a:pPr algn="ctr" rtl="0">
              <a:defRPr/>
            </a:pPr>
            <a:r>
              <a:rPr lang="ar-SA" sz="3600" b="1" dirty="0" smtClean="0">
                <a:ln w="11430"/>
                <a:solidFill>
                  <a:schemeClr val="tx1">
                    <a:lumMod val="1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اذكرها؟</a:t>
            </a:r>
          </a:p>
        </p:txBody>
      </p:sp>
      <p:pic>
        <p:nvPicPr>
          <p:cNvPr id="31" name="Super 8 Projector Sound Effects &amp; Old Film Animation Motion Graphic">
            <a:hlinkClick r:id="" action="ppaction://media"/>
            <a:extLst>
              <a:ext uri="{FF2B5EF4-FFF2-40B4-BE49-F238E27FC236}">
                <a16:creationId xmlns=""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228600" y="723740"/>
            <a:ext cx="487363" cy="487363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4419600" y="5661466"/>
            <a:ext cx="2590800" cy="777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44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427E-6 2.59259E-6 L -0.1009 2.64004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13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4" grpId="0"/>
      <p:bldP spid="5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704192510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7"/>
</p:tagLst>
</file>

<file path=ppt/theme/theme1.xml><?xml version="1.0" encoding="utf-8"?>
<a:theme xmlns:a="http://schemas.openxmlformats.org/drawingml/2006/main" name="Office Theme">
  <a:themeElements>
    <a:clrScheme name="مخصص 43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D686A3"/>
      </a:accent1>
      <a:accent2>
        <a:srgbClr val="EEB1C7"/>
      </a:accent2>
      <a:accent3>
        <a:srgbClr val="B271CC"/>
      </a:accent3>
      <a:accent4>
        <a:srgbClr val="D0A4EB"/>
      </a:accent4>
      <a:accent5>
        <a:srgbClr val="FCB524"/>
      </a:accent5>
      <a:accent6>
        <a:srgbClr val="FAE0AA"/>
      </a:accent6>
      <a:hlink>
        <a:srgbClr val="595959"/>
      </a:hlink>
      <a:folHlink>
        <a:srgbClr val="0097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10806</TotalTime>
  <Words>719</Words>
  <Application>Microsoft Office PowerPoint</Application>
  <PresentationFormat>Custom</PresentationFormat>
  <Paragraphs>315</Paragraphs>
  <Slides>36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42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79" baseType="lpstr">
      <vt:lpstr>Arial</vt:lpstr>
      <vt:lpstr>Calibri Light</vt:lpstr>
      <vt:lpstr>Nunito ExtraLight</vt:lpstr>
      <vt:lpstr>Architects Daughter</vt:lpstr>
      <vt:lpstr>Monotype Koufi</vt:lpstr>
      <vt:lpstr>DG Bebo</vt:lpstr>
      <vt:lpstr>맑은 고딕</vt:lpstr>
      <vt:lpstr>Catamaran</vt:lpstr>
      <vt:lpstr>PT Bold Heading</vt:lpstr>
      <vt:lpstr>Khalid Art bold</vt:lpstr>
      <vt:lpstr>Segoe UI Semibold</vt:lpstr>
      <vt:lpstr>FF Hekaya Light</vt:lpstr>
      <vt:lpstr>Sakkal Majalla</vt:lpstr>
      <vt:lpstr>Nunito</vt:lpstr>
      <vt:lpstr>Arabic Typesetting</vt:lpstr>
      <vt:lpstr>Patrick Hand</vt:lpstr>
      <vt:lpstr>宋体</vt:lpstr>
      <vt:lpstr>微软雅黑</vt:lpstr>
      <vt:lpstr>Dongol</vt:lpstr>
      <vt:lpstr>DecoType Naskh Special</vt:lpstr>
      <vt:lpstr>inpin heiti</vt:lpstr>
      <vt:lpstr>Dubai Medium</vt:lpstr>
      <vt:lpstr>GE Dinar One Medium</vt:lpstr>
      <vt:lpstr>Tw Cen MT</vt:lpstr>
      <vt:lpstr>Concert One</vt:lpstr>
      <vt:lpstr>PT Simple Bold Ruled</vt:lpstr>
      <vt:lpstr>Times New Roman</vt:lpstr>
      <vt:lpstr>Helvetica</vt:lpstr>
      <vt:lpstr>abo2sadam</vt:lpstr>
      <vt:lpstr>Calibri</vt:lpstr>
      <vt:lpstr>Roboto Mono Regular</vt:lpstr>
      <vt:lpstr>Century Gothic</vt:lpstr>
      <vt:lpstr>Elsie</vt:lpstr>
      <vt:lpstr>Roboto</vt:lpstr>
      <vt:lpstr>Dubai</vt:lpstr>
      <vt:lpstr>Copperplate</vt:lpstr>
      <vt:lpstr>Akhbar MT</vt:lpstr>
      <vt:lpstr>Helvetica Light</vt:lpstr>
      <vt:lpstr>Fairuz</vt:lpstr>
      <vt:lpstr>Montserrat Black</vt:lpstr>
      <vt:lpstr>Anonymous Pro</vt:lpstr>
      <vt:lpstr>DecoType Naskh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قوانين السلامة  لعودة آمنة علينا  اتباع قوانين السلامة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Ideas Infographics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321</cp:revision>
  <dcterms:created xsi:type="dcterms:W3CDTF">2006-08-16T00:00:00Z</dcterms:created>
  <dcterms:modified xsi:type="dcterms:W3CDTF">2023-04-10T23:08:06Z</dcterms:modified>
  <dc:identifier>DAEmlF8lUv0</dc:identifier>
</cp:coreProperties>
</file>