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2" r:id="rId7"/>
    <p:sldId id="265" r:id="rId8"/>
    <p:sldId id="266" r:id="rId9"/>
    <p:sldId id="264" r:id="rId10"/>
    <p:sldId id="263" r:id="rId11"/>
  </p:sldIdLst>
  <p:sldSz cx="12192000" cy="6858000"/>
  <p:notesSz cx="7315200" cy="96012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62B5F"/>
    <a:srgbClr val="ECD3DC"/>
    <a:srgbClr val="464C4D"/>
    <a:srgbClr val="E3A06B"/>
    <a:srgbClr val="FFADC6"/>
    <a:srgbClr val="35939D"/>
    <a:srgbClr val="E6E6E6"/>
    <a:srgbClr val="86CFD6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50" autoAdjust="0"/>
    <p:restoredTop sz="94301" autoAdjust="0"/>
  </p:normalViewPr>
  <p:slideViewPr>
    <p:cSldViewPr snapToGrid="0" showGuides="1">
      <p:cViewPr>
        <p:scale>
          <a:sx n="72" d="100"/>
          <a:sy n="72" d="100"/>
        </p:scale>
        <p:origin x="-476" y="-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14528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r">
              <a:defRPr sz="13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694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l">
              <a:defRPr sz="1300"/>
            </a:lvl1pPr>
          </a:lstStyle>
          <a:p>
            <a:fld id="{97139B11-6823-4199-B659-89F4E31434E4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14528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r">
              <a:defRPr sz="13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694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l">
              <a:defRPr sz="1300"/>
            </a:lvl1pPr>
          </a:lstStyle>
          <a:p>
            <a:fld id="{CA30B9A7-5B7F-492B-B120-E1319665C05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716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0B9A7-5B7F-492B-B120-E1319665C051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3009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546B95D-E141-4F1D-AA30-1C6E0C4DB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9E141B62-745A-4312-99AB-060D244A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784EA16-2C56-4CF7-B3A1-37EC63DB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B495526-E839-4476-B323-992213CA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B23B570-04DA-4595-85F8-5AD1D9F8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9281986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95B12EF-DE4F-43A5-8BC8-C39FB2B7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9D7129F-F064-44DD-99F0-08A82AA1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73B856E-E635-4871-ABFE-F1E01C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9498F8EF-A5CB-44B6-AEC8-DD71A1CD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8BBD6DB-C56D-40B9-852E-D9DC40E0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73648743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597DC4BA-77D7-4638-9FE1-DB90B2E2D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677DB1C6-ADB8-4BBB-8C17-430E192B7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6A0B6D4-3A89-40D6-9BDE-B3801EEA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5FA9A6F-24DD-492C-8BD2-1D7E5904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B17C874-AB88-4293-951F-A13B41F7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4727294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0E0E8B5-97F2-4D7F-9829-39EF2AC7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E77A313-66C6-47F2-9A45-233778C5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960639C-14C8-4BFF-B3F1-D0517AB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21A0A8D-4B08-4D5F-B2D6-03DBD458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F1E2A1D-9231-40F4-820E-E7F8E6E7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27652338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A2E1F56-81A5-41FF-B287-D6C8E86F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51FF210F-A5D4-4EE3-A77E-8BADADD6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DA29210-EC66-4659-B963-9FC96CDA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FEBE746-FD74-4AC8-AEBA-D155F6D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E876266-8B53-41DC-826F-15E8E1EF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0924464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5CDD982-7177-46AC-80A9-4BA510A4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9D88DBF6-73F8-4322-99F1-5C1639FC9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A983C2B2-FE2D-4C8B-A5EF-CCB58087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0CA27D0-79FE-4BB2-BCE1-BAE50876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E53C1591-A5DE-47A1-8B8B-34B37E2B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B182090-2F3C-4835-A694-E3E74A5A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8815711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A810C7B-B912-480F-8087-AD7FE6B1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AC964988-6C1E-4651-9883-9C4B44809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7BBFCAAB-F58C-4F83-A573-D0A4F8FE1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F9D616F3-7CC4-4E9B-A631-F7AC4C781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FF5523EB-30AA-470B-BDC5-11DA126DD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BD4E7BFD-F2BE-4196-8884-4BBE6C8F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6B786C77-06A4-4595-BF8B-6EFD2FEA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39C0DC97-BBED-403C-BD57-23ED880E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769497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E555DB3-940A-44CE-A5AD-D482B629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5BA34DB4-13EE-46EA-81B5-CF514490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D920EDD9-1C69-4DFE-9992-7C3311AF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E36FFC21-BF3C-4895-98DC-3CC58D2A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1840921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C8A5738F-6607-433C-825C-4F77B0F4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A1207019-2A22-41EB-B706-2128D774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F99A7240-A746-4ACA-9420-7A3DA8F3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2855575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23A648C-4442-4FFD-87E1-20957070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C48AE01-8AAA-4306-B85C-28A119F0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175FF1F5-6CA2-4B35-9B9B-DB8608638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8CBF2F14-B918-404A-B005-0121C971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4525E0F-9D13-4E04-86CF-3E25C7F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FB74A27-DE3D-41F8-9A59-E4410597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377988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F1A6288-F7D1-4E18-9C93-01A3C67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52828D4A-727F-41A0-96F6-03F9AE360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9B6FFE27-C109-4428-9A86-3167ACD17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7149117F-8EC6-4E49-9FBE-E0D7CFD1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B640F03-B754-46C5-A351-56422760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92CD151A-8F64-4130-A446-857D1281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5564596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C83D769D-1539-4D90-8A6E-1D762B9B8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F53DBFDE-1B02-4EE9-9B50-FE5897AF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07113EF-8251-426A-B4B6-099EE8F1A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C747-9FDF-4F7F-8E7E-ECA49A7F6649}" type="datetimeFigureOut">
              <a:rPr lang="ar-EG" smtClean="0"/>
              <a:t>21/09/1444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CB09EF4-23D5-4CC1-88A8-ABC7BB005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ECECE56C-6C51-480C-99CA-DDDDAE178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C367-E5D1-44C6-9CCA-E1098F364D8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087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slide" Target="slide2.xml"/><Relationship Id="rId4" Type="http://schemas.openxmlformats.org/officeDocument/2006/relationships/slide" Target="slide6.xml"/><Relationship Id="rId9" Type="http://schemas.openxmlformats.org/officeDocument/2006/relationships/hyperlink" Target="https://pixabay.com/en/exit-logout-sign-off-sign-out-door-97636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4.tmp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hyperlink" Target="https://pixabay.com/en/exit-logout-sign-off-sign-out-door-97636/" TargetMode="External"/><Relationship Id="rId17" Type="http://schemas.openxmlformats.org/officeDocument/2006/relationships/image" Target="../media/image13.tmp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slide" Target="slide10.xml"/><Relationship Id="rId19" Type="http://schemas.openxmlformats.org/officeDocument/2006/relationships/image" Target="../media/image15.tm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18" Type="http://schemas.openxmlformats.org/officeDocument/2006/relationships/image" Target="../media/image21.tmp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hyperlink" Target="https://pixabay.com/en/exit-logout-sign-off-sign-out-door-97636/" TargetMode="External"/><Relationship Id="rId17" Type="http://schemas.openxmlformats.org/officeDocument/2006/relationships/image" Target="../media/image20.tmp"/><Relationship Id="rId2" Type="http://schemas.openxmlformats.org/officeDocument/2006/relationships/image" Target="../media/image2.png"/><Relationship Id="rId16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8.tmp"/><Relationship Id="rId10" Type="http://schemas.openxmlformats.org/officeDocument/2006/relationships/slide" Target="slide10.xml"/><Relationship Id="rId19" Type="http://schemas.openxmlformats.org/officeDocument/2006/relationships/image" Target="../media/image22.tm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hyperlink" Target="https://pixabay.com/en/exit-logout-sign-off-sign-out-door-97636/" TargetMode="External"/><Relationship Id="rId18" Type="http://schemas.openxmlformats.org/officeDocument/2006/relationships/image" Target="../media/image27.tmp"/><Relationship Id="rId3" Type="http://schemas.openxmlformats.org/officeDocument/2006/relationships/image" Target="../media/image3.png"/><Relationship Id="rId21" Type="http://schemas.openxmlformats.org/officeDocument/2006/relationships/image" Target="../media/image30.tmp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17" Type="http://schemas.openxmlformats.org/officeDocument/2006/relationships/image" Target="../media/image26.tmp"/><Relationship Id="rId2" Type="http://schemas.openxmlformats.org/officeDocument/2006/relationships/image" Target="../media/image2.png"/><Relationship Id="rId16" Type="http://schemas.openxmlformats.org/officeDocument/2006/relationships/image" Target="../media/image25.tmp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5.png"/><Relationship Id="rId15" Type="http://schemas.openxmlformats.org/officeDocument/2006/relationships/image" Target="../media/image24.tmp"/><Relationship Id="rId10" Type="http://schemas.openxmlformats.org/officeDocument/2006/relationships/image" Target="../media/image7.png"/><Relationship Id="rId19" Type="http://schemas.openxmlformats.org/officeDocument/2006/relationships/image" Target="../media/image28.tmp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23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hyperlink" Target="https://pixabay.com/en/exit-logout-sign-off-sign-out-door-97636/" TargetMode="External"/><Relationship Id="rId18" Type="http://schemas.openxmlformats.org/officeDocument/2006/relationships/image" Target="../media/image34.tmp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17" Type="http://schemas.openxmlformats.org/officeDocument/2006/relationships/image" Target="../media/image33.tm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10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35.tm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6.tmp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41.tmp"/><Relationship Id="rId7" Type="http://schemas.openxmlformats.org/officeDocument/2006/relationships/slide" Target="slide2.xml"/><Relationship Id="rId12" Type="http://schemas.openxmlformats.org/officeDocument/2006/relationships/hyperlink" Target="https://pixabay.com/en/exit-logout-sign-off-sign-out-door-97636/" TargetMode="External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39.tmp"/><Relationship Id="rId20" Type="http://schemas.openxmlformats.org/officeDocument/2006/relationships/image" Target="../media/image40.tm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38.png"/><Relationship Id="rId10" Type="http://schemas.openxmlformats.org/officeDocument/2006/relationships/slide" Target="slide10.xml"/><Relationship Id="rId19" Type="http://schemas.openxmlformats.org/officeDocument/2006/relationships/image" Target="../media/image18.tm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37.tmp"/><Relationship Id="rId22" Type="http://schemas.openxmlformats.org/officeDocument/2006/relationships/image" Target="../media/image42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18" Type="http://schemas.openxmlformats.org/officeDocument/2006/relationships/image" Target="../media/image45.tmp"/><Relationship Id="rId3" Type="http://schemas.openxmlformats.org/officeDocument/2006/relationships/image" Target="../media/image3.png"/><Relationship Id="rId21" Type="http://schemas.openxmlformats.org/officeDocument/2006/relationships/image" Target="../media/image48.tmp"/><Relationship Id="rId7" Type="http://schemas.openxmlformats.org/officeDocument/2006/relationships/slide" Target="slide2.xml"/><Relationship Id="rId12" Type="http://schemas.openxmlformats.org/officeDocument/2006/relationships/hyperlink" Target="https://pixabay.com/en/exit-logout-sign-off-sign-out-door-97636/" TargetMode="External"/><Relationship Id="rId17" Type="http://schemas.openxmlformats.org/officeDocument/2006/relationships/image" Target="../media/image44.tmp"/><Relationship Id="rId2" Type="http://schemas.openxmlformats.org/officeDocument/2006/relationships/image" Target="../media/image2.png"/><Relationship Id="rId16" Type="http://schemas.openxmlformats.org/officeDocument/2006/relationships/image" Target="../media/image43.tmp"/><Relationship Id="rId20" Type="http://schemas.openxmlformats.org/officeDocument/2006/relationships/image" Target="../media/image47.tm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8.tmp"/><Relationship Id="rId10" Type="http://schemas.openxmlformats.org/officeDocument/2006/relationships/slide" Target="slide10.xml"/><Relationship Id="rId19" Type="http://schemas.openxmlformats.org/officeDocument/2006/relationships/image" Target="../media/image46.tm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9.png"/><Relationship Id="rId18" Type="http://schemas.openxmlformats.org/officeDocument/2006/relationships/image" Target="../media/image54.tmp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12" Type="http://schemas.openxmlformats.org/officeDocument/2006/relationships/hyperlink" Target="https://pixabay.com/en/exit-logout-sign-off-sign-out-door-97636/" TargetMode="External"/><Relationship Id="rId17" Type="http://schemas.openxmlformats.org/officeDocument/2006/relationships/image" Target="../media/image53.tmp"/><Relationship Id="rId2" Type="http://schemas.openxmlformats.org/officeDocument/2006/relationships/image" Target="../media/image2.png"/><Relationship Id="rId16" Type="http://schemas.openxmlformats.org/officeDocument/2006/relationships/image" Target="../media/image52.tmp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51.tmp"/><Relationship Id="rId10" Type="http://schemas.openxmlformats.org/officeDocument/2006/relationships/slide" Target="slide10.xml"/><Relationship Id="rId19" Type="http://schemas.openxmlformats.org/officeDocument/2006/relationships/image" Target="../media/image55.tm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5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1479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مفاهيم1</a:t>
            </a: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sz="1600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sz="1600" b="1" dirty="0">
                <a:solidFill>
                  <a:srgbClr val="8E58B6"/>
                </a:solidFill>
                <a:cs typeface="Barada Reqa" pitchFamily="2" charset="-7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م</a:t>
            </a:r>
            <a:r>
              <a:rPr lang="ar-SA" sz="1600" b="1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فاهيم</a:t>
            </a:r>
            <a:r>
              <a:rPr lang="ar-SA" sz="1600" b="1" dirty="0">
                <a:solidFill>
                  <a:schemeClr val="accent5">
                    <a:lumMod val="75000"/>
                  </a:schemeClr>
                </a:solidFill>
                <a:cs typeface="Barada Reqa" pitchFamily="2" charset="-78"/>
              </a:rPr>
              <a:t>2</a:t>
            </a: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688978" y="2651760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استعمال خاصية التوزيع</a:t>
            </a:r>
          </a:p>
        </p:txBody>
      </p:sp>
    </p:spTree>
    <p:extLst>
      <p:ext uri="{BB962C8B-B14F-4D97-AF65-F5344CB8AC3E}">
        <p14:creationId xmlns:p14="http://schemas.microsoft.com/office/powerpoint/2010/main" val="30331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 flipH="1">
            <a:off x="10726055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 flipH="1">
            <a:off x="10726055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 flipH="1">
            <a:off x="10738011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 flipH="1">
            <a:off x="10726055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 flipH="1">
            <a:off x="10738013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المفردات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 flipH="1">
            <a:off x="6198811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6729152" y="2640806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تم بحمد الله</a:t>
            </a:r>
          </a:p>
        </p:txBody>
      </p:sp>
      <p:pic>
        <p:nvPicPr>
          <p:cNvPr id="13" name="صورة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A2067E-7E4F-4056-9759-90E4495598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45880035"/>
      </p:ext>
    </p:extLst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صورة 52">
            <a:extLst>
              <a:ext uri="{FF2B5EF4-FFF2-40B4-BE49-F238E27FC236}">
                <a16:creationId xmlns:a16="http://schemas.microsoft.com/office/drawing/2014/main" xmlns="" id="{75C9D779-A085-49DA-B360-0247D8C6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90A01A23-9B80-449A-AD3E-4D093854FEFF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xmlns="" id="{E9E0C412-91AD-45D3-A548-AD66B0B516E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EDDDAE7A-CE0B-4CC8-B63D-FC384ED77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314D4CDC-CAD3-47B6-A1F1-95CD8D222FDB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6F8DE8F3-4053-45DB-83A3-2C637AD4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6770F5AD-D696-4BF7-A4B9-148772FFD94C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80E7FDF6-E3F5-461F-B2F0-02D56887A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86" name="شكل حر: شكل 85">
            <a:extLst>
              <a:ext uri="{FF2B5EF4-FFF2-40B4-BE49-F238E27FC236}">
                <a16:creationId xmlns:a16="http://schemas.microsoft.com/office/drawing/2014/main" xmlns="" id="{0A56021D-B047-4F4A-A786-3A536D909EEF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87" name="شكل حر: شكل 86">
            <a:extLst>
              <a:ext uri="{FF2B5EF4-FFF2-40B4-BE49-F238E27FC236}">
                <a16:creationId xmlns:a16="http://schemas.microsoft.com/office/drawing/2014/main" xmlns="" id="{5158C6AB-EF0E-4C60-8264-0D3EC8F966A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 </a:t>
            </a:r>
          </a:p>
        </p:txBody>
      </p:sp>
      <p:sp>
        <p:nvSpPr>
          <p:cNvPr id="88" name="شكل حر: شكل 87">
            <a:extLst>
              <a:ext uri="{FF2B5EF4-FFF2-40B4-BE49-F238E27FC236}">
                <a16:creationId xmlns:a16="http://schemas.microsoft.com/office/drawing/2014/main" xmlns="" id="{9072DABD-DB42-47AF-B55C-91B23BC6F15E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xmlns="" id="{10E464BD-57FB-4A72-A2B7-6E086FCA328A}"/>
              </a:ext>
            </a:extLst>
          </p:cNvPr>
          <p:cNvSpPr/>
          <p:nvPr/>
        </p:nvSpPr>
        <p:spPr>
          <a:xfrm flipH="1">
            <a:off x="10698649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0" name="شكل حر: شكل 89">
            <a:extLst>
              <a:ext uri="{FF2B5EF4-FFF2-40B4-BE49-F238E27FC236}">
                <a16:creationId xmlns:a16="http://schemas.microsoft.com/office/drawing/2014/main" xmlns="" id="{054ADE01-DA5A-4553-9603-EF4509B31EBB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6664B73-F0C9-4C3E-A0EC-9218A55D5116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51A678A4-6B1B-44AA-A7C7-90BEB12C2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A4C5C394-BE3D-4052-BF93-A3BF0BE46315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xmlns="" id="{AB2BC854-C645-4177-9674-48DDF7E4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E1034E62-B31B-4BA5-8274-30ABFCC998D0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7150E8AC-391C-486A-A534-B6C90DA4CFC5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090126C9-3CDC-43C8-9024-DD613A300EB3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41840103-6692-4E54-9F63-612F2BA4ADEA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027ED81E-16EB-4801-9E78-5FD61484DD40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2146440-7B51-4C74-BBA2-42B46F1271EA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85DBC27C-D9FD-4317-953A-EE07B801D9C6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B3D26E5-C823-4B0E-AFF7-28F9D2D1584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34866BED-8274-4CFF-A330-FFB4A22125A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C985E55-F430-4CE5-915D-D9599D106306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9F5FE3BE-FC96-427A-A84C-47FCEDD0646D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0BA4AA42-944C-465B-B750-1C20C4DDA3D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25EF631-CC76-4827-9768-76D1C26BE0CB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7A9A8713-68B4-42DE-BD3E-63DB9E83C1D3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5" name="شكل حر: شكل 54">
            <a:extLst>
              <a:ext uri="{FF2B5EF4-FFF2-40B4-BE49-F238E27FC236}">
                <a16:creationId xmlns:a16="http://schemas.microsoft.com/office/drawing/2014/main" xmlns="" id="{A7AC4690-0F53-41A0-9598-082BE06D88E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xmlns="" id="{3CE0702D-49F8-4A08-A1EA-0AA56CEDF027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xmlns="" id="{2C174391-FD42-42D9-8B82-A494565699B8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8" name="شكل حر: شكل 57">
            <a:extLst>
              <a:ext uri="{FF2B5EF4-FFF2-40B4-BE49-F238E27FC236}">
                <a16:creationId xmlns:a16="http://schemas.microsoft.com/office/drawing/2014/main" xmlns="" id="{B96F96CB-EFA3-47A4-8008-C52F22E245AC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xmlns="" id="{9C2FA19D-67F2-4ED4-BD10-A5AB64EC309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0" name="شكل حر: شكل 59">
            <a:extLst>
              <a:ext uri="{FF2B5EF4-FFF2-40B4-BE49-F238E27FC236}">
                <a16:creationId xmlns:a16="http://schemas.microsoft.com/office/drawing/2014/main" xmlns="" id="{E9E777E7-D566-46E6-B5EB-6DDB768139E0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xmlns="" id="{9F7EE100-09CF-44B7-8A25-6BAF04DC2D08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xmlns="" id="{6A3E2A00-015B-43CB-B35C-6766A784D304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3" name="شكل حر: شكل 62">
            <a:extLst>
              <a:ext uri="{FF2B5EF4-FFF2-40B4-BE49-F238E27FC236}">
                <a16:creationId xmlns:a16="http://schemas.microsoft.com/office/drawing/2014/main" xmlns="" id="{402AFF76-73BD-4DB4-B966-A59555FBB005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5" name="شكل حر: شكل 64">
            <a:extLst>
              <a:ext uri="{FF2B5EF4-FFF2-40B4-BE49-F238E27FC236}">
                <a16:creationId xmlns:a16="http://schemas.microsoft.com/office/drawing/2014/main" xmlns="" id="{49F3E894-DB3F-4E1C-BCD6-FE0BE4C0C646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xmlns="" id="{4EDFC62A-3FDB-4E3A-8A22-745D0855D0F9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xmlns="" id="{1EB47F65-9855-42A8-908F-4DBD79A05943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9" name="شكل حر: شكل 68">
            <a:extLst>
              <a:ext uri="{FF2B5EF4-FFF2-40B4-BE49-F238E27FC236}">
                <a16:creationId xmlns:a16="http://schemas.microsoft.com/office/drawing/2014/main" xmlns="" id="{052DC389-90D1-4021-970C-1DCDBF890173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9" name="صورة 108">
            <a:extLst>
              <a:ext uri="{FF2B5EF4-FFF2-40B4-BE49-F238E27FC236}">
                <a16:creationId xmlns:a16="http://schemas.microsoft.com/office/drawing/2014/main" xmlns="" id="{C7733424-8E33-41E7-A9B0-D012396721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132" name="مربع نص 131">
            <a:extLst>
              <a:ext uri="{FF2B5EF4-FFF2-40B4-BE49-F238E27FC236}">
                <a16:creationId xmlns:a16="http://schemas.microsoft.com/office/drawing/2014/main" xmlns="" id="{A8279362-B645-46F6-B8A4-00255EFF0A43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xmlns="" id="{130262F7-6063-4EEE-8779-EEED164058E6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6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060D9BAC-7C55-49CC-8390-091498B8014A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التمهيد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xmlns="" id="{8DBB5581-ED2D-42E7-B429-CD839BFFA3FA}"/>
              </a:ext>
            </a:extLst>
          </p:cNvPr>
          <p:cNvSpPr/>
          <p:nvPr/>
        </p:nvSpPr>
        <p:spPr>
          <a:xfrm>
            <a:off x="3027535" y="785456"/>
            <a:ext cx="2978266" cy="59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cs typeface="Barada Reqa" pitchFamily="2" charset="-78"/>
              </a:rPr>
              <a:t>و الآن ...؟</a:t>
            </a:r>
          </a:p>
        </p:txBody>
      </p:sp>
      <p:pic>
        <p:nvPicPr>
          <p:cNvPr id="51" name="صورة 5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FDAB256-1762-4B68-A73C-B3EEE44691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107" name="مجموعة 106">
            <a:extLst>
              <a:ext uri="{FF2B5EF4-FFF2-40B4-BE49-F238E27FC236}">
                <a16:creationId xmlns:a16="http://schemas.microsoft.com/office/drawing/2014/main" xmlns="" id="{F995BF75-DDAF-4BD1-969A-CFC86D7E03F6}"/>
              </a:ext>
            </a:extLst>
          </p:cNvPr>
          <p:cNvGrpSpPr/>
          <p:nvPr/>
        </p:nvGrpSpPr>
        <p:grpSpPr>
          <a:xfrm>
            <a:off x="7912183" y="1305444"/>
            <a:ext cx="2978266" cy="1899817"/>
            <a:chOff x="7912183" y="1305444"/>
            <a:chExt cx="2978266" cy="1899817"/>
          </a:xfrm>
        </p:grpSpPr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xmlns="" id="{C6484583-DACD-4FA9-B038-287F906354D0}"/>
                </a:ext>
              </a:extLst>
            </p:cNvPr>
            <p:cNvSpPr/>
            <p:nvPr/>
          </p:nvSpPr>
          <p:spPr>
            <a:xfrm>
              <a:off x="7912183" y="1305444"/>
              <a:ext cx="2978266" cy="5919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rgbClr val="C00000"/>
                  </a:solidFill>
                  <a:cs typeface="Barada Reqa" pitchFamily="2" charset="-78"/>
                </a:rPr>
                <a:t>ماذا تعلمنا سابقا ً ؟</a:t>
              </a:r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xmlns="" id="{CAEBDED5-98D9-4F17-B6BE-3FFB2C126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4852" y="1731445"/>
              <a:ext cx="1092814" cy="1473816"/>
            </a:xfrm>
            <a:prstGeom prst="rect">
              <a:avLst/>
            </a:prstGeom>
          </p:spPr>
        </p:pic>
      </p:grp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xmlns="" id="{7AA6CC75-3E19-4120-B7FD-EB403C3809B1}"/>
              </a:ext>
            </a:extLst>
          </p:cNvPr>
          <p:cNvGrpSpPr/>
          <p:nvPr/>
        </p:nvGrpSpPr>
        <p:grpSpPr>
          <a:xfrm>
            <a:off x="6449790" y="817981"/>
            <a:ext cx="3444225" cy="1693580"/>
            <a:chOff x="6449790" y="817981"/>
            <a:chExt cx="3444225" cy="169358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xmlns="" id="{EE707922-E4FE-4B39-9556-1FCB69CF8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790" y="817981"/>
              <a:ext cx="627105" cy="1384014"/>
            </a:xfrm>
            <a:prstGeom prst="rect">
              <a:avLst/>
            </a:prstGeom>
          </p:spPr>
        </p:pic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xmlns="" id="{833309C8-6AAB-4234-9E4B-F1E3DC50ECD0}"/>
                </a:ext>
              </a:extLst>
            </p:cNvPr>
            <p:cNvSpPr/>
            <p:nvPr/>
          </p:nvSpPr>
          <p:spPr>
            <a:xfrm>
              <a:off x="6993881" y="1882732"/>
              <a:ext cx="2900134" cy="628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accent6">
                      <a:lumMod val="75000"/>
                    </a:schemeClr>
                  </a:solidFill>
                  <a:cs typeface="Barada Reqa" pitchFamily="2" charset="-78"/>
                </a:rPr>
                <a:t>إيجاد ( ق.م.أ ) لمجموعة من وحيدات الحد .</a:t>
              </a:r>
            </a:p>
          </p:txBody>
        </p:sp>
      </p:grpSp>
      <p:grpSp>
        <p:nvGrpSpPr>
          <p:cNvPr id="104" name="مجموعة 103">
            <a:extLst>
              <a:ext uri="{FF2B5EF4-FFF2-40B4-BE49-F238E27FC236}">
                <a16:creationId xmlns:a16="http://schemas.microsoft.com/office/drawing/2014/main" xmlns="" id="{0DD55D2A-B303-4058-871F-702244A2B037}"/>
              </a:ext>
            </a:extLst>
          </p:cNvPr>
          <p:cNvGrpSpPr/>
          <p:nvPr/>
        </p:nvGrpSpPr>
        <p:grpSpPr>
          <a:xfrm>
            <a:off x="1467730" y="1450063"/>
            <a:ext cx="4349628" cy="856531"/>
            <a:chOff x="1467730" y="1450063"/>
            <a:chExt cx="4349628" cy="856531"/>
          </a:xfrm>
        </p:grpSpPr>
        <p:pic>
          <p:nvPicPr>
            <p:cNvPr id="83" name="صورة 82">
              <a:extLst>
                <a:ext uri="{FF2B5EF4-FFF2-40B4-BE49-F238E27FC236}">
                  <a16:creationId xmlns:a16="http://schemas.microsoft.com/office/drawing/2014/main" xmlns="" id="{742FDD3C-3E5C-4563-BBD0-BA53A6812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42" t="11292" r="4119" b="54770"/>
            <a:stretch/>
          </p:blipFill>
          <p:spPr>
            <a:xfrm>
              <a:off x="1467730" y="1450063"/>
              <a:ext cx="4349628" cy="856531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84" name="مستطيل 83">
              <a:extLst>
                <a:ext uri="{FF2B5EF4-FFF2-40B4-BE49-F238E27FC236}">
                  <a16:creationId xmlns:a16="http://schemas.microsoft.com/office/drawing/2014/main" xmlns="" id="{4C9B347A-1F0A-48AF-A125-0B06149101AE}"/>
                </a:ext>
              </a:extLst>
            </p:cNvPr>
            <p:cNvSpPr/>
            <p:nvPr/>
          </p:nvSpPr>
          <p:spPr>
            <a:xfrm>
              <a:off x="1716258" y="1538517"/>
              <a:ext cx="3722424" cy="6634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accent6">
                      <a:lumMod val="50000"/>
                    </a:schemeClr>
                  </a:solidFill>
                  <a:cs typeface="Barada Reqa" pitchFamily="2" charset="-78"/>
                </a:rPr>
                <a:t>استعمل خاصية التوزيع لتحليل كثيرة حدود .</a:t>
              </a:r>
            </a:p>
          </p:txBody>
        </p:sp>
      </p:grpSp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xmlns="" id="{60B9AB5B-AB8E-40BA-92B1-E6B908560253}"/>
              </a:ext>
            </a:extLst>
          </p:cNvPr>
          <p:cNvGrpSpPr/>
          <p:nvPr/>
        </p:nvGrpSpPr>
        <p:grpSpPr>
          <a:xfrm>
            <a:off x="1255725" y="2386936"/>
            <a:ext cx="4611888" cy="954378"/>
            <a:chOff x="1255725" y="2386936"/>
            <a:chExt cx="4611888" cy="954378"/>
          </a:xfrm>
        </p:grpSpPr>
        <p:pic>
          <p:nvPicPr>
            <p:cNvPr id="91" name="صورة 90">
              <a:extLst>
                <a:ext uri="{FF2B5EF4-FFF2-40B4-BE49-F238E27FC236}">
                  <a16:creationId xmlns:a16="http://schemas.microsoft.com/office/drawing/2014/main" xmlns="" id="{73E1FBBB-9DCC-4154-A89B-73AD2CAF9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86" t="53401" r="2325" b="10061"/>
            <a:stretch/>
          </p:blipFill>
          <p:spPr>
            <a:xfrm flipV="1">
              <a:off x="1271248" y="2386936"/>
              <a:ext cx="4596365" cy="954378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95" name="مستطيل 94">
              <a:extLst>
                <a:ext uri="{FF2B5EF4-FFF2-40B4-BE49-F238E27FC236}">
                  <a16:creationId xmlns:a16="http://schemas.microsoft.com/office/drawing/2014/main" xmlns="" id="{1772D15B-5A60-4C7E-A452-FD85F2B7A460}"/>
                </a:ext>
              </a:extLst>
            </p:cNvPr>
            <p:cNvSpPr/>
            <p:nvPr/>
          </p:nvSpPr>
          <p:spPr>
            <a:xfrm>
              <a:off x="1255725" y="2563114"/>
              <a:ext cx="4439196" cy="6634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أحل معادلات على الصورة </a:t>
              </a:r>
            </a:p>
            <a:p>
              <a:pPr algn="ctr"/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أ س</a:t>
              </a:r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l-KsorZulfiMath" panose="02010000000000000000" pitchFamily="2" charset="-78"/>
                </a:rPr>
                <a:t>@</a:t>
              </a:r>
              <a:r>
                <a:rPr lang="ar-SA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arada Reqa" pitchFamily="2" charset="-78"/>
                </a:rPr>
                <a:t> + ب س = 0</a:t>
              </a:r>
            </a:p>
          </p:txBody>
        </p:sp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4DBA23D5-A88F-4EA6-AB83-C9BABAA008CC}"/>
              </a:ext>
            </a:extLst>
          </p:cNvPr>
          <p:cNvSpPr/>
          <p:nvPr/>
        </p:nvSpPr>
        <p:spPr>
          <a:xfrm>
            <a:off x="6555316" y="3452263"/>
            <a:ext cx="4228895" cy="82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أوجد ( ق.م . أ ) لوحيدتي الحد  :</a:t>
            </a:r>
          </a:p>
          <a:p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          12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GA Arabesque" panose="05010101010101010101" pitchFamily="2" charset="2"/>
                <a:cs typeface="Al-KsorZulfiMath" panose="02010000000000000000" pitchFamily="2" charset="-78"/>
              </a:rPr>
              <a:t>س@ ص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 , 18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Al-KsorZulfiMath" panose="02010000000000000000" pitchFamily="2" charset="-78"/>
              </a:rPr>
              <a:t>س# ص@</a:t>
            </a:r>
          </a:p>
        </p:txBody>
      </p:sp>
      <p:pic>
        <p:nvPicPr>
          <p:cNvPr id="94" name="صورة 93">
            <a:extLst>
              <a:ext uri="{FF2B5EF4-FFF2-40B4-BE49-F238E27FC236}">
                <a16:creationId xmlns:a16="http://schemas.microsoft.com/office/drawing/2014/main" xmlns="" id="{D8610621-614C-435E-9EC9-35AA20ECFC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3452" y="3811099"/>
            <a:ext cx="711370" cy="93857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56F90D42-88CE-4721-BA5F-D4282FE90302}"/>
              </a:ext>
            </a:extLst>
          </p:cNvPr>
          <p:cNvSpPr/>
          <p:nvPr/>
        </p:nvSpPr>
        <p:spPr>
          <a:xfrm>
            <a:off x="2082018" y="3305224"/>
            <a:ext cx="2794237" cy="578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>
                <a:solidFill>
                  <a:srgbClr val="C00000"/>
                </a:solidFill>
                <a:cs typeface="Barada Reqa" pitchFamily="2" charset="-78"/>
              </a:rPr>
              <a:t>3 ( س + 1 ) =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EF339FD0-CC12-4A07-A583-82F3EDE835CE}"/>
              </a:ext>
            </a:extLst>
          </p:cNvPr>
          <p:cNvSpPr/>
          <p:nvPr/>
        </p:nvSpPr>
        <p:spPr>
          <a:xfrm>
            <a:off x="1847224" y="3381923"/>
            <a:ext cx="1388349" cy="446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  <a:cs typeface="Barada Reqa" pitchFamily="2" charset="-78"/>
              </a:rPr>
              <a:t>3س + 3</a:t>
            </a: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xmlns="" id="{5085C8A7-DB5A-4C2F-961A-3CB9B5F48008}"/>
              </a:ext>
            </a:extLst>
          </p:cNvPr>
          <p:cNvCxnSpPr>
            <a:cxnSpLocks/>
          </p:cNvCxnSpPr>
          <p:nvPr/>
        </p:nvCxnSpPr>
        <p:spPr>
          <a:xfrm>
            <a:off x="4164885" y="3814550"/>
            <a:ext cx="187985" cy="60174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xmlns="" id="{A50A00B6-FB7E-4DF3-A345-54D93113C001}"/>
              </a:ext>
            </a:extLst>
          </p:cNvPr>
          <p:cNvCxnSpPr/>
          <p:nvPr/>
        </p:nvCxnSpPr>
        <p:spPr>
          <a:xfrm flipH="1" flipV="1">
            <a:off x="2546870" y="3754447"/>
            <a:ext cx="1341148" cy="53455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C4C1DE72-110D-40D1-BFE5-1708F8C655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17" y="4439718"/>
            <a:ext cx="2199613" cy="541696"/>
          </a:xfrm>
          <a:prstGeom prst="rect">
            <a:avLst/>
          </a:prstGeom>
        </p:spPr>
      </p:pic>
      <p:grpSp>
        <p:nvGrpSpPr>
          <p:cNvPr id="46" name="مجموعة 45">
            <a:extLst>
              <a:ext uri="{FF2B5EF4-FFF2-40B4-BE49-F238E27FC236}">
                <a16:creationId xmlns:a16="http://schemas.microsoft.com/office/drawing/2014/main" xmlns="" id="{E57AD2BF-DAE2-48ED-870C-B589B77A7B40}"/>
              </a:ext>
            </a:extLst>
          </p:cNvPr>
          <p:cNvGrpSpPr/>
          <p:nvPr/>
        </p:nvGrpSpPr>
        <p:grpSpPr>
          <a:xfrm>
            <a:off x="2122297" y="4902547"/>
            <a:ext cx="3511492" cy="767515"/>
            <a:chOff x="2122297" y="4902547"/>
            <a:chExt cx="3511492" cy="767515"/>
          </a:xfrm>
        </p:grpSpPr>
        <p:pic>
          <p:nvPicPr>
            <p:cNvPr id="40" name="صورة 39">
              <a:extLst>
                <a:ext uri="{FF2B5EF4-FFF2-40B4-BE49-F238E27FC236}">
                  <a16:creationId xmlns:a16="http://schemas.microsoft.com/office/drawing/2014/main" xmlns="" id="{0D29995F-FE9B-4761-B66E-4A61156F7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297" y="4902547"/>
              <a:ext cx="3511492" cy="390165"/>
            </a:xfrm>
            <a:prstGeom prst="rect">
              <a:avLst/>
            </a:prstGeom>
          </p:spPr>
        </p:pic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xmlns="" id="{4E59B063-CE0F-4DAB-8343-D8944CA5C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778" y="5247051"/>
              <a:ext cx="1530530" cy="423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737693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0" grpId="0"/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4466474F-C672-4144-8162-89A5542EA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F694090E-D44A-4CEC-ABA2-E35E950021D7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07D838D-2D88-4ACF-A5E6-F5366D0AB5D3}"/>
              </a:ext>
            </a:extLst>
          </p:cNvPr>
          <p:cNvSpPr/>
          <p:nvPr/>
        </p:nvSpPr>
        <p:spPr>
          <a:xfrm>
            <a:off x="862741" y="606047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74A72D4C-A44A-4C1F-940F-0BF49FB74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4E7C828E-209C-42F9-847A-3B1B60DFCCB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25B77EC2-0FC8-44C7-A1D0-D1E4E1D0E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40695037-9A95-41C9-8DB0-E78E85912848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0EDB689B-2FD6-4C64-997B-2C80D6366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7DA83E7-5066-40F0-8734-989700964C6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مفاهيم 1</a:t>
            </a:r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xmlns="" id="{46247ADB-45C7-4204-90FB-20C0F5B120D9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مفاهيم2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DA770256-93B4-4F95-AD67-D874FF8BAE43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6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xmlns="" id="{A1D48756-3251-4F50-BE04-2F072B8AAE43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BD8C3353-F28B-4440-BC0B-BCD2AFF7F920}"/>
              </a:ext>
            </a:extLst>
          </p:cNvPr>
          <p:cNvSpPr/>
          <p:nvPr/>
        </p:nvSpPr>
        <p:spPr>
          <a:xfrm flipH="1">
            <a:off x="10739641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أمثلة </a:t>
            </a:r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974924BC-FFD7-446D-AD32-237A43CD2678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916A4F58-20CF-434B-85F8-2B1D711120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F938CEB0-62BE-4C0C-9B17-C50412E3151D}"/>
              </a:ext>
            </a:extLst>
          </p:cNvPr>
          <p:cNvSpPr/>
          <p:nvPr/>
        </p:nvSpPr>
        <p:spPr>
          <a:xfrm>
            <a:off x="6096002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A41C731D-F63F-4819-A86B-F56F1875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667B6AFE-2760-4D0F-AEC2-B2BEF895A026}"/>
              </a:ext>
            </a:extLst>
          </p:cNvPr>
          <p:cNvSpPr/>
          <p:nvPr/>
        </p:nvSpPr>
        <p:spPr>
          <a:xfrm>
            <a:off x="1203215" y="748899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61427BA4-B7EC-4B84-A540-5B2C4FAA923D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7CED8840-8273-41C1-8F0F-8F3A21A74064}"/>
              </a:ext>
            </a:extLst>
          </p:cNvPr>
          <p:cNvSpPr/>
          <p:nvPr/>
        </p:nvSpPr>
        <p:spPr>
          <a:xfrm>
            <a:off x="1559983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D68EAC5B-ABD1-4A06-A5EA-2859608B074F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29B1B347-1CB9-4D7F-8ABD-8134356C9703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542FC14B-D294-4D57-8F87-7671F1BC66E7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43532EE6-4472-4B68-AA83-9E4A6CAB05D3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FB9DD963-DB57-4AE6-B008-29622083FF4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595230A-4EFC-44BF-9F97-C891B7F3F346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99BC5CC7-55B8-4EBC-91A8-329E2D21D314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98F0A92-341F-4311-9A90-191732C446F7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C1581D09-05D8-4E16-B353-18D39796F363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4A994918-6A6E-4711-BDDE-6A75653542B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F733C190-7C01-48A6-8313-BAB73F1B44B0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E1273402-18E3-4255-B0FE-709A3F6B453E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9D1CCC14-96A4-41EC-979C-8D949F9D1136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42C92EE8-2C9D-4547-9C8D-7E5FC2E13E61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F4E86EDC-CE74-4868-A329-2BC09877F15B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5823227-0E8F-49C7-8010-E4927EDEB3DF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68D40CE4-FB77-4E66-A239-C6CE6BD43742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242B89EF-5010-4C47-82A8-A3B1B714C156}"/>
              </a:ext>
            </a:extLst>
          </p:cNvPr>
          <p:cNvSpPr/>
          <p:nvPr/>
        </p:nvSpPr>
        <p:spPr>
          <a:xfrm>
            <a:off x="6464639" y="323424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D5241AA9-80B0-402F-A37D-D3367C8F4450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8DCD380B-4812-4BFA-80DC-EBBB5CE96D32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0" name="شكل حر: شكل 49">
            <a:extLst>
              <a:ext uri="{FF2B5EF4-FFF2-40B4-BE49-F238E27FC236}">
                <a16:creationId xmlns:a16="http://schemas.microsoft.com/office/drawing/2014/main" xmlns="" id="{5209B629-691B-4290-BAA1-9AD1535B5244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1" name="شكل حر: شكل 50">
            <a:extLst>
              <a:ext uri="{FF2B5EF4-FFF2-40B4-BE49-F238E27FC236}">
                <a16:creationId xmlns:a16="http://schemas.microsoft.com/office/drawing/2014/main" xmlns="" id="{3BE09084-2B0C-461F-822E-E32E53C391AF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2" name="شكل حر: شكل 51">
            <a:extLst>
              <a:ext uri="{FF2B5EF4-FFF2-40B4-BE49-F238E27FC236}">
                <a16:creationId xmlns:a16="http://schemas.microsoft.com/office/drawing/2014/main" xmlns="" id="{3AD2B52F-E9CB-4565-A9B7-E274F4E4C8A9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3" name="شكل حر: شكل 52">
            <a:extLst>
              <a:ext uri="{FF2B5EF4-FFF2-40B4-BE49-F238E27FC236}">
                <a16:creationId xmlns:a16="http://schemas.microsoft.com/office/drawing/2014/main" xmlns="" id="{27E9294E-AC6D-499C-853F-DFD9D53C9468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xmlns="" id="{4EC0AB98-36DE-4BA4-B325-E71B999CC74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3FE6F7A9-B03F-4377-99A9-4099C5F32D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6" name="مربع نص 55">
            <a:extLst>
              <a:ext uri="{FF2B5EF4-FFF2-40B4-BE49-F238E27FC236}">
                <a16:creationId xmlns:a16="http://schemas.microsoft.com/office/drawing/2014/main" xmlns="" id="{CA057E48-B09B-4D1D-AA6F-422DC71A9D45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3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xmlns="" id="{08043E81-98EB-40C1-A5CE-612208A25FF3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4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xmlns="" id="{BD0A99DB-3E00-441E-AA28-17C78314A197}"/>
              </a:ext>
            </a:extLst>
          </p:cNvPr>
          <p:cNvSpPr/>
          <p:nvPr/>
        </p:nvSpPr>
        <p:spPr>
          <a:xfrm>
            <a:off x="9712690" y="994926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مفهوم</a:t>
            </a:r>
          </a:p>
        </p:txBody>
      </p:sp>
      <p:pic>
        <p:nvPicPr>
          <p:cNvPr id="108" name="صورة 10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1B51F317-C225-4301-B2E3-3364CF4C7C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76" name="مجموعة 75">
            <a:extLst>
              <a:ext uri="{FF2B5EF4-FFF2-40B4-BE49-F238E27FC236}">
                <a16:creationId xmlns:a16="http://schemas.microsoft.com/office/drawing/2014/main" xmlns="" id="{62C1DDA4-ACB4-414F-8D9A-982E237641A8}"/>
              </a:ext>
            </a:extLst>
          </p:cNvPr>
          <p:cNvGrpSpPr/>
          <p:nvPr/>
        </p:nvGrpSpPr>
        <p:grpSpPr>
          <a:xfrm>
            <a:off x="3432517" y="891951"/>
            <a:ext cx="2373673" cy="1447328"/>
            <a:chOff x="3109175" y="835680"/>
            <a:chExt cx="2697015" cy="1817193"/>
          </a:xfrm>
        </p:grpSpPr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xmlns="" id="{6C195E0D-1EE3-4E69-9E70-9AD7182B5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9" t="72500" r="35848" b="4325"/>
            <a:stretch/>
          </p:blipFill>
          <p:spPr>
            <a:xfrm>
              <a:off x="4095193" y="835680"/>
              <a:ext cx="1710997" cy="1130591"/>
            </a:xfrm>
            <a:prstGeom prst="rect">
              <a:avLst/>
            </a:prstGeom>
          </p:spPr>
        </p:pic>
        <p:pic>
          <p:nvPicPr>
            <p:cNvPr id="72" name="صورة 71">
              <a:extLst>
                <a:ext uri="{FF2B5EF4-FFF2-40B4-BE49-F238E27FC236}">
                  <a16:creationId xmlns:a16="http://schemas.microsoft.com/office/drawing/2014/main" xmlns="" id="{B9D99312-3B25-40B2-9809-D6F39120B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9175" y="1491506"/>
              <a:ext cx="989460" cy="1161367"/>
            </a:xfrm>
            <a:prstGeom prst="rect">
              <a:avLst/>
            </a:prstGeom>
          </p:spPr>
        </p:pic>
        <p:pic>
          <p:nvPicPr>
            <p:cNvPr id="75" name="صورة 74">
              <a:extLst>
                <a:ext uri="{FF2B5EF4-FFF2-40B4-BE49-F238E27FC236}">
                  <a16:creationId xmlns:a16="http://schemas.microsoft.com/office/drawing/2014/main" xmlns="" id="{1123596E-EDD1-4B0E-A53B-3361B8111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172" y="1153484"/>
              <a:ext cx="1169635" cy="263580"/>
            </a:xfrm>
            <a:prstGeom prst="rect">
              <a:avLst/>
            </a:prstGeom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58FA4C63-2F74-4500-8C38-73743CE268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74" y="1489709"/>
            <a:ext cx="3815452" cy="43964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xmlns="" id="{160BED23-E397-43DD-927E-2E456DA34E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08" y="2183286"/>
            <a:ext cx="4318307" cy="859277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247118BD-F197-4F79-ABD4-C553AC981DA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83" y="2636114"/>
            <a:ext cx="1732236" cy="529295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xmlns="" id="{3451A6A7-A8BF-441B-AC9C-718AC9D49C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16" y="4199992"/>
            <a:ext cx="2963184" cy="4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3399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D14A719-88DD-4048-8875-450C7F4D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53AC5413-44D7-4ADC-85B4-008630D1D14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55C2DBBE-E362-4B47-821B-2F7EA41000AF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2DF4136-49E2-4E61-AAE1-29D2DC696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16867096-8579-4043-8B07-A96A7BC47041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0EECBBA4-3C03-4BF1-9DF7-C338E1888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57F5CC4C-C637-4A78-90D0-9BB7AB4EDA9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3BB8AB5A-D78B-4B5F-B06C-73D826404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2C21E210-2954-431B-A222-3CCB4E1BA8D1}"/>
              </a:ext>
            </a:extLst>
          </p:cNvPr>
          <p:cNvSpPr/>
          <p:nvPr/>
        </p:nvSpPr>
        <p:spPr>
          <a:xfrm flipH="1">
            <a:off x="10669624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7DA55FC-E516-4B9D-BD44-94D70365BF8C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مفاهيم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1AF6BA0E-4F66-4A8A-9A9D-0E27B52836E7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2C99784C-9A40-4959-9DD3-8821FC687F97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B98C4BB9-0D80-414E-963D-66633EA5CF63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E47A4AF3-B93A-4F26-9DDD-34F6F0685D9A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1A527BCC-D9E0-4656-A417-6116D3F1E3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BD6FA662-C507-4014-B6F5-71C75E0207CF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5417CCCC-4444-4C21-A70C-04DCCBDF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FEB82DD-A66D-46B1-B549-CBE5DE66E116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4D33CEA6-124C-4EB4-A9C8-54CA2FA89187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F8363D56-09BD-4A6C-A684-75CB8C9C5199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9032BEA2-F8C6-4429-8805-39E54F3A8224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031F6835-12E1-4334-AF77-801A038AF286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A7B52DF2-E16E-4656-8855-37902654FB1F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7F031B5-E065-4061-9F8F-B2CCC6BB355F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2E16DE7F-CCEA-495F-BBDF-97FC3A60FEC0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E08D397B-918E-4EC0-8C5D-2FAB34B13FCD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6CDEB62-FD54-472D-9C4E-0A052BC1F982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A017A333-C619-49D6-8E63-952FB73455F1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51BC4B88-3120-4C2B-A3EA-AFDCD5E2996B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0E4214EF-9904-499E-B77B-B804A06D53D0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4F53E7AD-B909-48D6-9D36-F864D38B35F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734F9ED2-9940-449D-8032-2F0E0EBA0A43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58688939-AE9B-4C22-AB57-A7794E8CDE9A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A5A3E98B-258E-4914-B1F2-31EE5C4B0110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3B537047-4A54-45CA-B14C-14A55230A77A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3C7769F3-E122-47A4-BC81-D052E6075F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3BACFAC3-A318-4610-8A73-09AB1A0742C2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5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4FE84219-CB65-409A-A6E6-ED413B8884C0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6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280FE9F0-B632-401D-8847-56667CF60D0E}"/>
              </a:ext>
            </a:extLst>
          </p:cNvPr>
          <p:cNvSpPr/>
          <p:nvPr/>
        </p:nvSpPr>
        <p:spPr>
          <a:xfrm>
            <a:off x="9712690" y="916548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مفاهيم</a:t>
            </a:r>
          </a:p>
        </p:txBody>
      </p:sp>
      <p:pic>
        <p:nvPicPr>
          <p:cNvPr id="104" name="صورة 10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9B96635-BAFC-4EFF-BFF7-83EED5021C5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64" name="مجموعة 63">
            <a:extLst>
              <a:ext uri="{FF2B5EF4-FFF2-40B4-BE49-F238E27FC236}">
                <a16:creationId xmlns:a16="http://schemas.microsoft.com/office/drawing/2014/main" xmlns="" id="{7C63E05A-1F51-4973-9AB9-9DFDF4D6A356}"/>
              </a:ext>
            </a:extLst>
          </p:cNvPr>
          <p:cNvGrpSpPr/>
          <p:nvPr/>
        </p:nvGrpSpPr>
        <p:grpSpPr>
          <a:xfrm>
            <a:off x="6369258" y="1548233"/>
            <a:ext cx="4448778" cy="985038"/>
            <a:chOff x="6369258" y="1548233"/>
            <a:chExt cx="4448778" cy="985038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xmlns="" id="{217AFEEB-3FA7-4E04-961E-6DCF1A370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661" y="1548233"/>
              <a:ext cx="4257375" cy="508219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xmlns="" id="{573753E7-E59C-4B6D-98E9-E57E4DC47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143" y="2096857"/>
              <a:ext cx="2449871" cy="425687"/>
            </a:xfrm>
            <a:prstGeom prst="rect">
              <a:avLst/>
            </a:prstGeom>
          </p:spPr>
        </p:pic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xmlns="" id="{79AEC9BB-3CE3-4EF9-8EE1-F55D02B2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258" y="2120138"/>
              <a:ext cx="1902884" cy="413133"/>
            </a:xfrm>
            <a:prstGeom prst="rect">
              <a:avLst/>
            </a:prstGeom>
          </p:spPr>
        </p:pic>
      </p:grpSp>
      <p:pic>
        <p:nvPicPr>
          <p:cNvPr id="41" name="صورة 40">
            <a:extLst>
              <a:ext uri="{FF2B5EF4-FFF2-40B4-BE49-F238E27FC236}">
                <a16:creationId xmlns:a16="http://schemas.microsoft.com/office/drawing/2014/main" xmlns="" id="{A96B89F5-DFF4-4C18-8B21-F91280E92F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05" y="2644357"/>
            <a:ext cx="2502809" cy="315315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xmlns="" id="{BEC58377-F1D9-4472-8974-7C9C220557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5" y="911917"/>
            <a:ext cx="2762636" cy="400106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xmlns="" id="{A7267E45-F7DD-48F4-9E59-E4E3E4CBF8F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36" y="2987772"/>
            <a:ext cx="4660159" cy="2693291"/>
          </a:xfrm>
          <a:prstGeom prst="rect">
            <a:avLst/>
          </a:prstGeom>
        </p:spPr>
      </p:pic>
      <p:grpSp>
        <p:nvGrpSpPr>
          <p:cNvPr id="57" name="مجموعة 56">
            <a:extLst>
              <a:ext uri="{FF2B5EF4-FFF2-40B4-BE49-F238E27FC236}">
                <a16:creationId xmlns:a16="http://schemas.microsoft.com/office/drawing/2014/main" xmlns="" id="{0471F050-A09F-4F68-AAAD-9F03502B7C97}"/>
              </a:ext>
            </a:extLst>
          </p:cNvPr>
          <p:cNvGrpSpPr/>
          <p:nvPr/>
        </p:nvGrpSpPr>
        <p:grpSpPr>
          <a:xfrm>
            <a:off x="2713409" y="1386098"/>
            <a:ext cx="2907549" cy="888435"/>
            <a:chOff x="2713409" y="1386098"/>
            <a:chExt cx="2907549" cy="888435"/>
          </a:xfrm>
        </p:grpSpPr>
        <p:pic>
          <p:nvPicPr>
            <p:cNvPr id="54" name="صورة 53">
              <a:extLst>
                <a:ext uri="{FF2B5EF4-FFF2-40B4-BE49-F238E27FC236}">
                  <a16:creationId xmlns:a16="http://schemas.microsoft.com/office/drawing/2014/main" xmlns="" id="{2E55BC22-EFB2-42E2-9F0B-696329580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409" y="1386098"/>
              <a:ext cx="1699132" cy="888435"/>
            </a:xfrm>
            <a:prstGeom prst="rect">
              <a:avLst/>
            </a:prstGeom>
          </p:spPr>
        </p:pic>
        <p:sp>
          <p:nvSpPr>
            <p:cNvPr id="55" name="مستطيل 54">
              <a:extLst>
                <a:ext uri="{FF2B5EF4-FFF2-40B4-BE49-F238E27FC236}">
                  <a16:creationId xmlns:a16="http://schemas.microsoft.com/office/drawing/2014/main" xmlns="" id="{705225DD-3AD2-4564-8ED8-5C8995DCBEC2}"/>
                </a:ext>
              </a:extLst>
            </p:cNvPr>
            <p:cNvSpPr/>
            <p:nvPr/>
          </p:nvSpPr>
          <p:spPr>
            <a:xfrm>
              <a:off x="4360985" y="1511164"/>
              <a:ext cx="1259973" cy="6897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>
                  <a:solidFill>
                    <a:schemeClr val="bg1">
                      <a:lumMod val="50000"/>
                    </a:schemeClr>
                  </a:solidFill>
                  <a:cs typeface="Barada Reqa" pitchFamily="2" charset="-78"/>
                </a:rPr>
                <a:t>مثال</a:t>
              </a:r>
            </a:p>
          </p:txBody>
        </p:sp>
      </p:grpSp>
      <p:pic>
        <p:nvPicPr>
          <p:cNvPr id="62" name="صورة 61">
            <a:extLst>
              <a:ext uri="{FF2B5EF4-FFF2-40B4-BE49-F238E27FC236}">
                <a16:creationId xmlns:a16="http://schemas.microsoft.com/office/drawing/2014/main" xmlns="" id="{CDAE2DF1-F4E1-48BC-9F14-0CA47DF572C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90" y="2656113"/>
            <a:ext cx="3160486" cy="5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5816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EDA202D-7517-402A-92FA-DB78E020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122ADB17-49A9-49DA-B3BE-78FC68F366B1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2BC84233-F3A8-4846-A4F1-971E88E74207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C1022F1-9DC3-45BA-85F1-737B457CE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D3C25A57-C681-491D-B3DA-B9F0399F5375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5933F97B-4407-44AD-A340-D3D23D49A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4F190F11-84E6-4C00-AF9B-61B195F5A2F5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5D98DD4C-72DE-48A1-B1CC-1B7EE3833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9D00D5F-BCE1-4EA4-94E1-6CF57ADD2D35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مفاهيم1</a:t>
            </a: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299B9D54-BFCD-48C2-85F4-6A08940B8C7D}"/>
              </a:ext>
            </a:extLst>
          </p:cNvPr>
          <p:cNvSpPr/>
          <p:nvPr/>
        </p:nvSpPr>
        <p:spPr>
          <a:xfrm flipH="1">
            <a:off x="1077122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69596FEF-35F3-421C-A469-A671025C91A1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079A50E7-A029-454D-B6D2-6D2923FBBF5E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8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96ED7F98-2D57-4F39-8CF8-076F21994BB5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2375090D-82A4-4243-8061-16046858F7E7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7710BC92-0D6F-43AC-8A02-15131B6350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5AFE9E76-4013-469C-AE94-FA618AF42611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B6A8BA-F271-4DF3-9ADF-DE9EAAE01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62489ECC-B4F0-4AB3-8327-54BEF51CEEB8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C0C15C2A-DA35-47B5-BC19-A716FA41612A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2" name="شكل حر: شكل 21">
            <a:extLst>
              <a:ext uri="{FF2B5EF4-FFF2-40B4-BE49-F238E27FC236}">
                <a16:creationId xmlns:a16="http://schemas.microsoft.com/office/drawing/2014/main" xmlns="" id="{441841C1-8F18-40BB-B74D-3B6875570C9D}"/>
              </a:ext>
            </a:extLst>
          </p:cNvPr>
          <p:cNvSpPr/>
          <p:nvPr/>
        </p:nvSpPr>
        <p:spPr>
          <a:xfrm>
            <a:off x="1559983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xmlns="" id="{88BE59B5-D84B-4AB2-BF47-3BD37FE9D218}"/>
              </a:ext>
            </a:extLst>
          </p:cNvPr>
          <p:cNvSpPr/>
          <p:nvPr/>
        </p:nvSpPr>
        <p:spPr>
          <a:xfrm>
            <a:off x="1559983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4" name="شكل حر: شكل 23">
            <a:extLst>
              <a:ext uri="{FF2B5EF4-FFF2-40B4-BE49-F238E27FC236}">
                <a16:creationId xmlns:a16="http://schemas.microsoft.com/office/drawing/2014/main" xmlns="" id="{327BFD08-5401-454B-AA4C-73F2CE303852}"/>
              </a:ext>
            </a:extLst>
          </p:cNvPr>
          <p:cNvSpPr/>
          <p:nvPr/>
        </p:nvSpPr>
        <p:spPr>
          <a:xfrm>
            <a:off x="1559983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xmlns="" id="{56A27DA6-A33F-485C-AE24-D8649D8D6389}"/>
              </a:ext>
            </a:extLst>
          </p:cNvPr>
          <p:cNvSpPr/>
          <p:nvPr/>
        </p:nvSpPr>
        <p:spPr>
          <a:xfrm>
            <a:off x="1559983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xmlns="" id="{321AE030-FCAB-4C4B-9738-DA97C412D81C}"/>
              </a:ext>
            </a:extLst>
          </p:cNvPr>
          <p:cNvSpPr/>
          <p:nvPr/>
        </p:nvSpPr>
        <p:spPr>
          <a:xfrm>
            <a:off x="1559983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xmlns="" id="{C4221694-A86E-47F4-94C4-D181AA4B030C}"/>
              </a:ext>
            </a:extLst>
          </p:cNvPr>
          <p:cNvSpPr/>
          <p:nvPr/>
        </p:nvSpPr>
        <p:spPr>
          <a:xfrm>
            <a:off x="1559983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6E11E480-5A39-4A9D-B616-7AB0102832D1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9" name="شكل حر: شكل 28">
            <a:extLst>
              <a:ext uri="{FF2B5EF4-FFF2-40B4-BE49-F238E27FC236}">
                <a16:creationId xmlns:a16="http://schemas.microsoft.com/office/drawing/2014/main" xmlns="" id="{A0BECA61-87BF-478C-80C0-4A43400BA810}"/>
              </a:ext>
            </a:extLst>
          </p:cNvPr>
          <p:cNvSpPr/>
          <p:nvPr/>
        </p:nvSpPr>
        <p:spPr>
          <a:xfrm>
            <a:off x="1559983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0" name="شكل حر: شكل 29">
            <a:extLst>
              <a:ext uri="{FF2B5EF4-FFF2-40B4-BE49-F238E27FC236}">
                <a16:creationId xmlns:a16="http://schemas.microsoft.com/office/drawing/2014/main" xmlns="" id="{03ACE2AF-836B-4CAF-9343-936F1DF89B3B}"/>
              </a:ext>
            </a:extLst>
          </p:cNvPr>
          <p:cNvSpPr/>
          <p:nvPr/>
        </p:nvSpPr>
        <p:spPr>
          <a:xfrm>
            <a:off x="1559983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1B0B0FFA-F0ED-4102-B144-AD16B2DEECF8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D8790247-B6B3-424F-9AA7-928822388BEA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BCDF0F9-0700-434B-96A8-9356F393D0B5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06B83D8B-1E88-4AD7-ABBB-FBD762C990D0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116A93EE-9615-4CB6-A9CA-D42FE123C62C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B500F3BE-58CC-41B4-8962-788D36A4FFA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A8711A6B-FF19-4F1E-AD88-5DD5BF710F09}"/>
              </a:ext>
            </a:extLst>
          </p:cNvPr>
          <p:cNvSpPr/>
          <p:nvPr/>
        </p:nvSpPr>
        <p:spPr>
          <a:xfrm>
            <a:off x="6464639" y="1754175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16F40633-85B5-4BA2-9D6E-3FEFC8EB5172}"/>
              </a:ext>
            </a:extLst>
          </p:cNvPr>
          <p:cNvSpPr/>
          <p:nvPr/>
        </p:nvSpPr>
        <p:spPr>
          <a:xfrm>
            <a:off x="6464639" y="204711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11CB73E7-97C2-441E-91D3-BC1CAE64E400}"/>
              </a:ext>
            </a:extLst>
          </p:cNvPr>
          <p:cNvSpPr/>
          <p:nvPr/>
        </p:nvSpPr>
        <p:spPr>
          <a:xfrm>
            <a:off x="6464639" y="234005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141C8F5E-BCD5-45F2-82E2-C44721035FD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xmlns="" id="{BCDC7115-E1F7-4905-95F3-B6E39AC38E4C}"/>
              </a:ext>
            </a:extLst>
          </p:cNvPr>
          <p:cNvSpPr/>
          <p:nvPr/>
        </p:nvSpPr>
        <p:spPr>
          <a:xfrm>
            <a:off x="6464639" y="3526484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B154D4EB-F295-4CDB-9C20-BB10C9380663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6E7B1E58-7F45-4337-8970-80D4F5FF88DC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015C0FC4-9DF1-47A3-A74D-B08D7494C1E7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18531868-6CB7-4E99-A2FB-82A621A95C0D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566A883F-E2C7-4D56-A375-E97029F679BB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02AFB9C5-1B48-4FA3-BE13-3BFE0289FE3E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DD258DDB-B70B-46AF-BCF4-379F629813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72FFDDCB-7D79-4B95-9F38-64E583FA9098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7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B99B70AE-05A3-4DC9-8172-1B7B9ACF035E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8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xmlns="" id="{11EE1A89-4E52-44C7-83AE-850C3879FBE1}"/>
              </a:ext>
            </a:extLst>
          </p:cNvPr>
          <p:cNvSpPr/>
          <p:nvPr/>
        </p:nvSpPr>
        <p:spPr>
          <a:xfrm>
            <a:off x="9754868" y="918450"/>
            <a:ext cx="1179131" cy="388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cs typeface="Barada Reqa" pitchFamily="2" charset="-78"/>
              </a:rPr>
              <a:t>مفاهيم</a:t>
            </a:r>
          </a:p>
        </p:txBody>
      </p:sp>
      <p:pic>
        <p:nvPicPr>
          <p:cNvPr id="262" name="صورة 26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A4B4E94-390C-463F-87CA-F3FC44F56DA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272" name="مجموعة 271">
            <a:extLst>
              <a:ext uri="{FF2B5EF4-FFF2-40B4-BE49-F238E27FC236}">
                <a16:creationId xmlns:a16="http://schemas.microsoft.com/office/drawing/2014/main" xmlns="" id="{BFE3F393-2E1E-43B0-9AD4-CEFA75C7FB37}"/>
              </a:ext>
            </a:extLst>
          </p:cNvPr>
          <p:cNvGrpSpPr/>
          <p:nvPr/>
        </p:nvGrpSpPr>
        <p:grpSpPr>
          <a:xfrm>
            <a:off x="7989369" y="1378690"/>
            <a:ext cx="2861307" cy="984656"/>
            <a:chOff x="2880987" y="1068544"/>
            <a:chExt cx="2943793" cy="919606"/>
          </a:xfrm>
        </p:grpSpPr>
        <p:pic>
          <p:nvPicPr>
            <p:cNvPr id="257" name="صورة 256">
              <a:extLst>
                <a:ext uri="{FF2B5EF4-FFF2-40B4-BE49-F238E27FC236}">
                  <a16:creationId xmlns:a16="http://schemas.microsoft.com/office/drawing/2014/main" xmlns="" id="{D6AD1A62-5C25-4E96-B67C-1BBB83149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8271" y="1068544"/>
              <a:ext cx="906509" cy="919606"/>
            </a:xfrm>
            <a:prstGeom prst="rect">
              <a:avLst/>
            </a:prstGeom>
          </p:spPr>
        </p:pic>
        <p:grpSp>
          <p:nvGrpSpPr>
            <p:cNvPr id="271" name="مجموعة 270">
              <a:extLst>
                <a:ext uri="{FF2B5EF4-FFF2-40B4-BE49-F238E27FC236}">
                  <a16:creationId xmlns:a16="http://schemas.microsoft.com/office/drawing/2014/main" xmlns="" id="{485F367C-D14B-46DE-9CDE-E7AF8E031E3C}"/>
                </a:ext>
              </a:extLst>
            </p:cNvPr>
            <p:cNvGrpSpPr/>
            <p:nvPr/>
          </p:nvGrpSpPr>
          <p:grpSpPr>
            <a:xfrm>
              <a:off x="2880987" y="1315045"/>
              <a:ext cx="2022436" cy="504620"/>
              <a:chOff x="2880987" y="1315045"/>
              <a:chExt cx="2022436" cy="504620"/>
            </a:xfrm>
          </p:grpSpPr>
          <p:pic>
            <p:nvPicPr>
              <p:cNvPr id="270" name="صورة 269">
                <a:extLst>
                  <a:ext uri="{FF2B5EF4-FFF2-40B4-BE49-F238E27FC236}">
                    <a16:creationId xmlns:a16="http://schemas.microsoft.com/office/drawing/2014/main" xmlns="" id="{58F82DC6-AA92-48FD-98DD-26D49E044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87" t="10738" r="2870" b="55167"/>
              <a:stretch/>
            </p:blipFill>
            <p:spPr>
              <a:xfrm>
                <a:off x="2880987" y="1315045"/>
                <a:ext cx="2022436" cy="504620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264" name="صورة 263">
                <a:extLst>
                  <a:ext uri="{FF2B5EF4-FFF2-40B4-BE49-F238E27FC236}">
                    <a16:creationId xmlns:a16="http://schemas.microsoft.com/office/drawing/2014/main" xmlns="" id="{D64B7124-DC21-4320-946A-90FF26A16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6812" y="1398705"/>
                <a:ext cx="1333686" cy="304843"/>
              </a:xfrm>
              <a:prstGeom prst="rect">
                <a:avLst/>
              </a:prstGeom>
              <a:effectLst>
                <a:softEdge rad="31750"/>
              </a:effectLst>
            </p:spPr>
          </p:pic>
        </p:grpSp>
      </p:grpSp>
      <p:pic>
        <p:nvPicPr>
          <p:cNvPr id="56" name="صورة 55">
            <a:extLst>
              <a:ext uri="{FF2B5EF4-FFF2-40B4-BE49-F238E27FC236}">
                <a16:creationId xmlns:a16="http://schemas.microsoft.com/office/drawing/2014/main" xmlns="" id="{83FB6882-F8FF-4099-A4C7-2EF781E8D7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99" y="2403616"/>
            <a:ext cx="3298322" cy="458759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xmlns="" id="{4E004A5C-8F0F-47EE-BBFA-4008512488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69" y="2993214"/>
            <a:ext cx="1977231" cy="443561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xmlns="" id="{2FB78792-29FF-4D6B-A4BC-6A1B5384F5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90" y="1563935"/>
            <a:ext cx="3228686" cy="4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217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4B0C6B2-2777-4AB5-918B-8C271148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FC7599A0-81C0-4959-AD66-DB84E305B1B0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C09F70D1-D90B-4B9E-B2D2-ACE97516140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03FB3692-566F-4860-93B9-D26FEDDD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77973FEA-A075-431B-B6B0-92FB624CC129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DB2538F9-E555-415B-A488-2D23C3616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E69AB5E6-403F-4715-99F4-37ACF850E68D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A14A5570-D83B-4319-8320-926D23C26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9C49E0A8-9E5D-430E-9DCF-9390A9A14FEB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11" name="شكل حر: شكل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585FD074-D169-4C7A-B175-47AA15B09C83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7E332787-02EC-4476-8587-B467B52877B8}"/>
              </a:ext>
            </a:extLst>
          </p:cNvPr>
          <p:cNvSpPr/>
          <p:nvPr/>
        </p:nvSpPr>
        <p:spPr>
          <a:xfrm>
            <a:off x="10783180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مفاهيم3</a:t>
            </a: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B80D03C-FCE7-4E80-BDDE-1B62E7C65051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489071D0-7FA1-4CFB-B776-FFA47DD8FC2C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950CC06-7926-4103-B7DA-C9A1BDB10EEC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A5AEEFFE-B565-4279-B908-B96F038349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0C5D5958-A6B5-42F4-99B7-CC78579E8103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52593F-DBFC-491A-AC71-9321EFB1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2E906786-D6C8-4C86-9F4D-FAC380EFA03A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3AE80366-027B-40BF-9820-E07AEE6CC602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EE382617-7B0E-4B1D-BCDC-18143BCE9604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xmlns="" id="{389E9ADC-20E6-4C93-9833-F0B1B5682742}"/>
              </a:ext>
            </a:extLst>
          </p:cNvPr>
          <p:cNvSpPr/>
          <p:nvPr/>
        </p:nvSpPr>
        <p:spPr>
          <a:xfrm>
            <a:off x="1559983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CAFA03B3-D872-4959-9C63-DA8E0C798FE6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A433C52-3ABB-4782-8394-683E27203AB8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8CD4AF9F-D640-46E2-8FC1-D8932013F175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6CF03420-8452-49D7-BDCE-F61FFE2560AD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514742A5-FF8E-4028-9E9A-FC59AD9D7CF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19687196-4BEB-4247-8A5C-4F812615E32D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903EFE17-D4B0-4CF8-B01A-6B9383B8921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2DFE1C0F-5579-44E2-9FC4-BBE7BC3DC141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2622E9B5-5092-450C-919B-2294EAA8F646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48AFB977-161A-4E23-B57A-82B2F731E60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D78B8661-B555-435F-BBF3-E913F391DB03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30EF7070-6F5F-4847-9516-494560FA48A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48F42C1A-A990-42C2-A41B-D373FAE6A94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D6D99D8E-0ACC-400C-8C12-FD529857E6E4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62D59EAB-F16F-43F5-982A-8E49BB031B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442DF8F1-3272-44FC-9DFB-531C33A0154F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11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0FCF7C9E-501E-46D1-981D-0F44D151DAA2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12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pic>
        <p:nvPicPr>
          <p:cNvPr id="72" name="صورة 7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845DF48-F328-4528-B193-E542729EEF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68" name="مجموعة 67">
            <a:extLst>
              <a:ext uri="{FF2B5EF4-FFF2-40B4-BE49-F238E27FC236}">
                <a16:creationId xmlns:a16="http://schemas.microsoft.com/office/drawing/2014/main" xmlns="" id="{123EC90E-F953-477F-883F-C60518FE81B5}"/>
              </a:ext>
            </a:extLst>
          </p:cNvPr>
          <p:cNvGrpSpPr/>
          <p:nvPr/>
        </p:nvGrpSpPr>
        <p:grpSpPr>
          <a:xfrm>
            <a:off x="7885309" y="1341071"/>
            <a:ext cx="2914213" cy="806397"/>
            <a:chOff x="7885309" y="1341071"/>
            <a:chExt cx="2914213" cy="806397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xmlns="" id="{2979629D-22C2-4F64-A8F5-7345528531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83" t="-1" b="-1"/>
            <a:stretch/>
          </p:blipFill>
          <p:spPr>
            <a:xfrm>
              <a:off x="7885309" y="1341071"/>
              <a:ext cx="2914213" cy="480316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xmlns="" id="{8B5DD063-7C7C-4C2F-8D4E-2981902D7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561" y="1760115"/>
              <a:ext cx="2480547" cy="387353"/>
            </a:xfrm>
            <a:prstGeom prst="rect">
              <a:avLst/>
            </a:prstGeom>
          </p:spPr>
        </p:pic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xmlns="" id="{5F055E66-2762-49E2-A9A4-83D7CAD9BC9E}"/>
              </a:ext>
            </a:extLst>
          </p:cNvPr>
          <p:cNvGrpSpPr/>
          <p:nvPr/>
        </p:nvGrpSpPr>
        <p:grpSpPr>
          <a:xfrm>
            <a:off x="9220801" y="2211805"/>
            <a:ext cx="1605770" cy="1055313"/>
            <a:chOff x="9375549" y="2211805"/>
            <a:chExt cx="1605770" cy="1055313"/>
          </a:xfrm>
        </p:grpSpPr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xmlns="" id="{B0A59108-A996-47CD-A879-333EBCCED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49" y="2211805"/>
              <a:ext cx="1605770" cy="1055313"/>
            </a:xfrm>
            <a:prstGeom prst="rect">
              <a:avLst/>
            </a:prstGeom>
          </p:spPr>
        </p:pic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xmlns="" id="{DC3A1EBB-2CA3-400C-8B54-45EE467A5ADC}"/>
                </a:ext>
              </a:extLst>
            </p:cNvPr>
            <p:cNvSpPr/>
            <p:nvPr/>
          </p:nvSpPr>
          <p:spPr>
            <a:xfrm>
              <a:off x="9674852" y="2592992"/>
              <a:ext cx="946256" cy="573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>
                  <a:solidFill>
                    <a:srgbClr val="00B0F0"/>
                  </a:solidFill>
                  <a:cs typeface="Barada Reqa" pitchFamily="2" charset="-78"/>
                </a:rPr>
                <a:t>مثال</a:t>
              </a:r>
            </a:p>
          </p:txBody>
        </p:sp>
      </p:grpSp>
      <p:pic>
        <p:nvPicPr>
          <p:cNvPr id="39" name="صورة 38">
            <a:extLst>
              <a:ext uri="{FF2B5EF4-FFF2-40B4-BE49-F238E27FC236}">
                <a16:creationId xmlns:a16="http://schemas.microsoft.com/office/drawing/2014/main" xmlns="" id="{4CFFA799-A8F3-409E-880C-F50B93F62F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58" y="3307843"/>
            <a:ext cx="3104488" cy="475814"/>
          </a:xfrm>
          <a:prstGeom prst="rect">
            <a:avLst/>
          </a:prstGeom>
        </p:spPr>
      </p:pic>
      <p:grpSp>
        <p:nvGrpSpPr>
          <p:cNvPr id="60" name="مجموعة 59">
            <a:extLst>
              <a:ext uri="{FF2B5EF4-FFF2-40B4-BE49-F238E27FC236}">
                <a16:creationId xmlns:a16="http://schemas.microsoft.com/office/drawing/2014/main" xmlns="" id="{DC9A97A3-3C91-4E3F-8D27-5B4F01875437}"/>
              </a:ext>
            </a:extLst>
          </p:cNvPr>
          <p:cNvGrpSpPr/>
          <p:nvPr/>
        </p:nvGrpSpPr>
        <p:grpSpPr>
          <a:xfrm>
            <a:off x="1448870" y="1398476"/>
            <a:ext cx="2373673" cy="1447328"/>
            <a:chOff x="3109175" y="835680"/>
            <a:chExt cx="2697015" cy="1817193"/>
          </a:xfrm>
        </p:grpSpPr>
        <p:pic>
          <p:nvPicPr>
            <p:cNvPr id="61" name="صورة 60">
              <a:extLst>
                <a:ext uri="{FF2B5EF4-FFF2-40B4-BE49-F238E27FC236}">
                  <a16:creationId xmlns:a16="http://schemas.microsoft.com/office/drawing/2014/main" xmlns="" id="{990D49ED-BD66-4EF4-9786-2445D1BA5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9" t="72500" r="35848" b="4325"/>
            <a:stretch/>
          </p:blipFill>
          <p:spPr>
            <a:xfrm>
              <a:off x="4095193" y="835680"/>
              <a:ext cx="1710997" cy="1130591"/>
            </a:xfrm>
            <a:prstGeom prst="rect">
              <a:avLst/>
            </a:prstGeom>
          </p:spPr>
        </p:pic>
        <p:pic>
          <p:nvPicPr>
            <p:cNvPr id="63" name="صورة 62">
              <a:extLst>
                <a:ext uri="{FF2B5EF4-FFF2-40B4-BE49-F238E27FC236}">
                  <a16:creationId xmlns:a16="http://schemas.microsoft.com/office/drawing/2014/main" xmlns="" id="{F7F2CD9C-9F3E-4C4B-B770-6A1B69109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9175" y="1491506"/>
              <a:ext cx="989460" cy="1161367"/>
            </a:xfrm>
            <a:prstGeom prst="rect">
              <a:avLst/>
            </a:prstGeom>
          </p:spPr>
        </p:pic>
        <p:pic>
          <p:nvPicPr>
            <p:cNvPr id="65" name="صورة 64">
              <a:extLst>
                <a:ext uri="{FF2B5EF4-FFF2-40B4-BE49-F238E27FC236}">
                  <a16:creationId xmlns:a16="http://schemas.microsoft.com/office/drawing/2014/main" xmlns="" id="{248F6C34-BDE6-4561-8533-DE5F73F39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172" y="1153484"/>
              <a:ext cx="1169635" cy="263580"/>
            </a:xfrm>
            <a:prstGeom prst="rect">
              <a:avLst/>
            </a:prstGeom>
          </p:spPr>
        </p:pic>
      </p:grpSp>
      <p:pic>
        <p:nvPicPr>
          <p:cNvPr id="56" name="صورة 55">
            <a:extLst>
              <a:ext uri="{FF2B5EF4-FFF2-40B4-BE49-F238E27FC236}">
                <a16:creationId xmlns:a16="http://schemas.microsoft.com/office/drawing/2014/main" xmlns="" id="{56F009CB-DA07-4048-9A90-463CDCB681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42" y="2163048"/>
            <a:ext cx="3187766" cy="459701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xmlns="" id="{925F0260-C679-4263-A57D-3770BF279E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97" y="2639682"/>
            <a:ext cx="2563026" cy="511057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xmlns="" id="{36827395-75FB-40DE-999B-6D436F4C49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74" y="4173877"/>
            <a:ext cx="3104488" cy="486689"/>
          </a:xfrm>
          <a:prstGeom prst="rect">
            <a:avLst/>
          </a:prstGeom>
        </p:spPr>
      </p:pic>
      <p:sp>
        <p:nvSpPr>
          <p:cNvPr id="70" name="شكل حر: شكل 69">
            <a:extLst>
              <a:ext uri="{FF2B5EF4-FFF2-40B4-BE49-F238E27FC236}">
                <a16:creationId xmlns:a16="http://schemas.microsoft.com/office/drawing/2014/main" xmlns="" id="{91439B02-4CC8-445A-91B4-02A252732613}"/>
              </a:ext>
            </a:extLst>
          </p:cNvPr>
          <p:cNvSpPr/>
          <p:nvPr/>
        </p:nvSpPr>
        <p:spPr>
          <a:xfrm>
            <a:off x="1566734" y="325933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xmlns="" id="{450257DC-BEF8-43B0-ADA0-D603BEC10708}"/>
              </a:ext>
            </a:extLst>
          </p:cNvPr>
          <p:cNvSpPr/>
          <p:nvPr/>
        </p:nvSpPr>
        <p:spPr>
          <a:xfrm>
            <a:off x="1566736" y="354068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20422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4B0C6B2-2777-4AB5-918B-8C271148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FC7599A0-81C0-4959-AD66-DB84E305B1B0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C09F70D1-D90B-4B9E-B2D2-ACE97516140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03FB3692-566F-4860-93B9-D26FEDDD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77973FEA-A075-431B-B6B0-92FB624CC129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DB2538F9-E555-415B-A488-2D23C3616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E69AB5E6-403F-4715-99F4-37ACF850E68D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A14A5570-D83B-4319-8320-926D23C26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9C49E0A8-9E5D-430E-9DCF-9390A9A14FEB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11" name="شكل حر: شكل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585FD074-D169-4C7A-B175-47AA15B09C83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7E332787-02EC-4476-8587-B467B52877B8}"/>
              </a:ext>
            </a:extLst>
          </p:cNvPr>
          <p:cNvSpPr/>
          <p:nvPr/>
        </p:nvSpPr>
        <p:spPr>
          <a:xfrm>
            <a:off x="10783180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مفاهيم3</a:t>
            </a: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B80D03C-FCE7-4E80-BDDE-1B62E7C65051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489071D0-7FA1-4CFB-B776-FFA47DD8FC2C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950CC06-7926-4103-B7DA-C9A1BDB10EEC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A5AEEFFE-B565-4279-B908-B96F038349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0C5D5958-A6B5-42F4-99B7-CC78579E8103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52593F-DBFC-491A-AC71-9321EFB1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2E906786-D6C8-4C86-9F4D-FAC380EFA03A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3AE80366-027B-40BF-9820-E07AEE6CC602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EE382617-7B0E-4B1D-BCDC-18143BCE9604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CAFA03B3-D872-4959-9C63-DA8E0C798FE6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A433C52-3ABB-4782-8394-683E27203AB8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8CD4AF9F-D640-46E2-8FC1-D8932013F175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6CF03420-8452-49D7-BDCE-F61FFE2560AD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514742A5-FF8E-4028-9E9A-FC59AD9D7CF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19687196-4BEB-4247-8A5C-4F812615E32D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903EFE17-D4B0-4CF8-B01A-6B9383B8921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2DFE1C0F-5579-44E2-9FC4-BBE7BC3DC141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2622E9B5-5092-450C-919B-2294EAA8F646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48AFB977-161A-4E23-B57A-82B2F731E60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D78B8661-B555-435F-BBF3-E913F391DB03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30EF7070-6F5F-4847-9516-494560FA48A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48F42C1A-A990-42C2-A41B-D373FAE6A94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D6D99D8E-0ACC-400C-8C12-FD529857E6E4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62D59EAB-F16F-43F5-982A-8E49BB031B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442DF8F1-3272-44FC-9DFB-531C33A0154F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11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0FCF7C9E-501E-46D1-981D-0F44D151DAA2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12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pic>
        <p:nvPicPr>
          <p:cNvPr id="72" name="صورة 7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845DF48-F328-4528-B193-E542729EEF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60" name="مجموعة 59">
            <a:extLst>
              <a:ext uri="{FF2B5EF4-FFF2-40B4-BE49-F238E27FC236}">
                <a16:creationId xmlns:a16="http://schemas.microsoft.com/office/drawing/2014/main" xmlns="" id="{DC9A97A3-3C91-4E3F-8D27-5B4F01875437}"/>
              </a:ext>
            </a:extLst>
          </p:cNvPr>
          <p:cNvGrpSpPr/>
          <p:nvPr/>
        </p:nvGrpSpPr>
        <p:grpSpPr>
          <a:xfrm>
            <a:off x="1448870" y="1398476"/>
            <a:ext cx="2373673" cy="1447328"/>
            <a:chOff x="3109175" y="835680"/>
            <a:chExt cx="2697015" cy="1817193"/>
          </a:xfrm>
        </p:grpSpPr>
        <p:pic>
          <p:nvPicPr>
            <p:cNvPr id="61" name="صورة 60">
              <a:extLst>
                <a:ext uri="{FF2B5EF4-FFF2-40B4-BE49-F238E27FC236}">
                  <a16:creationId xmlns:a16="http://schemas.microsoft.com/office/drawing/2014/main" xmlns="" id="{990D49ED-BD66-4EF4-9786-2445D1BA5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9" t="72500" r="35848" b="4325"/>
            <a:stretch/>
          </p:blipFill>
          <p:spPr>
            <a:xfrm>
              <a:off x="4095193" y="835680"/>
              <a:ext cx="1710997" cy="1130591"/>
            </a:xfrm>
            <a:prstGeom prst="rect">
              <a:avLst/>
            </a:prstGeom>
          </p:spPr>
        </p:pic>
        <p:pic>
          <p:nvPicPr>
            <p:cNvPr id="63" name="صورة 62">
              <a:extLst>
                <a:ext uri="{FF2B5EF4-FFF2-40B4-BE49-F238E27FC236}">
                  <a16:creationId xmlns:a16="http://schemas.microsoft.com/office/drawing/2014/main" xmlns="" id="{F7F2CD9C-9F3E-4C4B-B770-6A1B69109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9175" y="1491506"/>
              <a:ext cx="989460" cy="1161367"/>
            </a:xfrm>
            <a:prstGeom prst="rect">
              <a:avLst/>
            </a:prstGeom>
          </p:spPr>
        </p:pic>
        <p:pic>
          <p:nvPicPr>
            <p:cNvPr id="65" name="صورة 64">
              <a:extLst>
                <a:ext uri="{FF2B5EF4-FFF2-40B4-BE49-F238E27FC236}">
                  <a16:creationId xmlns:a16="http://schemas.microsoft.com/office/drawing/2014/main" xmlns="" id="{248F6C34-BDE6-4561-8533-DE5F73F39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172" y="1153484"/>
              <a:ext cx="1169635" cy="263580"/>
            </a:xfrm>
            <a:prstGeom prst="rect">
              <a:avLst/>
            </a:prstGeom>
          </p:spPr>
        </p:pic>
      </p:grpSp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xmlns="" id="{450257DC-BEF8-43B0-ADA0-D603BEC10708}"/>
              </a:ext>
            </a:extLst>
          </p:cNvPr>
          <p:cNvSpPr/>
          <p:nvPr/>
        </p:nvSpPr>
        <p:spPr>
          <a:xfrm>
            <a:off x="1566736" y="354068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0C2BA580-16AE-4077-A7E1-D9C34D5A8AF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57" y="1195587"/>
            <a:ext cx="4655737" cy="201404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xmlns="" id="{80DF8EAB-8940-45EF-BDAE-E4BF6B341D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14" y="3270882"/>
            <a:ext cx="4338008" cy="853737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xmlns="" id="{7D05887D-5F52-491F-B8DE-E127831DDA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052" y="4161175"/>
            <a:ext cx="2656906" cy="419117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xmlns="" id="{391FD889-2CC6-4F02-B6FE-66DB75C771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12" y="1741739"/>
            <a:ext cx="1974204" cy="501262"/>
          </a:xfrm>
          <a:prstGeom prst="rect">
            <a:avLst/>
          </a:prstGeom>
        </p:spPr>
      </p:pic>
      <p:sp>
        <p:nvSpPr>
          <p:cNvPr id="64" name="شكل حر: شكل 63">
            <a:extLst>
              <a:ext uri="{FF2B5EF4-FFF2-40B4-BE49-F238E27FC236}">
                <a16:creationId xmlns:a16="http://schemas.microsoft.com/office/drawing/2014/main" xmlns="" id="{E98F06C2-22D6-4396-B90A-801CF263D7B7}"/>
              </a:ext>
            </a:extLst>
          </p:cNvPr>
          <p:cNvSpPr/>
          <p:nvPr/>
        </p:nvSpPr>
        <p:spPr>
          <a:xfrm>
            <a:off x="2785401" y="2345155"/>
            <a:ext cx="2994156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xmlns="" id="{2F76766D-2F04-47E9-B4C7-ECA77F941A0A}"/>
              </a:ext>
            </a:extLst>
          </p:cNvPr>
          <p:cNvSpPr/>
          <p:nvPr/>
        </p:nvSpPr>
        <p:spPr>
          <a:xfrm>
            <a:off x="2797121" y="2665642"/>
            <a:ext cx="2994156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xmlns="" id="{8D7956E0-33AA-4FAF-BE92-9C1212F7ECD6}"/>
              </a:ext>
            </a:extLst>
          </p:cNvPr>
          <p:cNvSpPr/>
          <p:nvPr/>
        </p:nvSpPr>
        <p:spPr>
          <a:xfrm>
            <a:off x="2783053" y="2961797"/>
            <a:ext cx="2994156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xmlns="" id="{6493BCF1-8248-4FBC-B083-B3161CE93C2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71" y="3078941"/>
            <a:ext cx="2183783" cy="451314"/>
          </a:xfrm>
          <a:prstGeom prst="rect">
            <a:avLst/>
          </a:prstGeom>
        </p:spPr>
      </p:pic>
      <p:sp>
        <p:nvSpPr>
          <p:cNvPr id="69" name="شكل حر: شكل 68">
            <a:extLst>
              <a:ext uri="{FF2B5EF4-FFF2-40B4-BE49-F238E27FC236}">
                <a16:creationId xmlns:a16="http://schemas.microsoft.com/office/drawing/2014/main" xmlns="" id="{8BDB6F84-F9DE-442A-87A8-95566CAA4E08}"/>
              </a:ext>
            </a:extLst>
          </p:cNvPr>
          <p:cNvSpPr/>
          <p:nvPr/>
        </p:nvSpPr>
        <p:spPr>
          <a:xfrm>
            <a:off x="1585771" y="41618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xmlns="" id="{441FFA77-C582-43FF-B43D-8E556BB809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52" y="4397422"/>
            <a:ext cx="2045652" cy="5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2862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4B0C6B2-2777-4AB5-918B-8C271148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58" y="711966"/>
            <a:ext cx="4953338" cy="53732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xmlns="" id="{FC7599A0-81C0-4959-AD66-DB84E305B1B0}"/>
              </a:ext>
            </a:extLst>
          </p:cNvPr>
          <p:cNvSpPr/>
          <p:nvPr/>
        </p:nvSpPr>
        <p:spPr>
          <a:xfrm>
            <a:off x="6095998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" name="شكل حر: شكل 3">
            <a:extLst>
              <a:ext uri="{FF2B5EF4-FFF2-40B4-BE49-F238E27FC236}">
                <a16:creationId xmlns:a16="http://schemas.microsoft.com/office/drawing/2014/main" xmlns="" id="{C09F70D1-D90B-4B9E-B2D2-ACE97516140C}"/>
              </a:ext>
            </a:extLst>
          </p:cNvPr>
          <p:cNvSpPr/>
          <p:nvPr/>
        </p:nvSpPr>
        <p:spPr>
          <a:xfrm>
            <a:off x="862741" y="606014"/>
            <a:ext cx="10466513" cy="574502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03FB3692-566F-4860-93B9-D26FEDDD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2" y="845840"/>
            <a:ext cx="4953338" cy="5379300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" name="شكل حر: شكل 5">
            <a:extLst>
              <a:ext uri="{FF2B5EF4-FFF2-40B4-BE49-F238E27FC236}">
                <a16:creationId xmlns:a16="http://schemas.microsoft.com/office/drawing/2014/main" xmlns="" id="{77973FEA-A075-431B-B6B0-92FB624CC129}"/>
              </a:ext>
            </a:extLst>
          </p:cNvPr>
          <p:cNvSpPr/>
          <p:nvPr/>
        </p:nvSpPr>
        <p:spPr>
          <a:xfrm>
            <a:off x="1203695" y="886245"/>
            <a:ext cx="4877455" cy="52986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DB2538F9-E555-415B-A488-2D23C3616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658" y="845840"/>
            <a:ext cx="4953338" cy="537930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E69AB5E6-403F-4715-99F4-37ACF850E68D}"/>
              </a:ext>
            </a:extLst>
          </p:cNvPr>
          <p:cNvSpPr/>
          <p:nvPr/>
        </p:nvSpPr>
        <p:spPr>
          <a:xfrm>
            <a:off x="6110847" y="886245"/>
            <a:ext cx="4877638" cy="52986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A14A5570-D83B-4319-8320-926D23C26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4" y="778903"/>
            <a:ext cx="5044615" cy="5379300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9C49E0A8-9E5D-430E-9DCF-9390A9A14FEB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cs typeface="Barada Reqa" pitchFamily="2" charset="-78"/>
              </a:rPr>
              <a:t>مفاهيم 1</a:t>
            </a:r>
          </a:p>
        </p:txBody>
      </p:sp>
      <p:sp>
        <p:nvSpPr>
          <p:cNvPr id="11" name="شكل حر: شكل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585FD074-D169-4C7A-B175-47AA15B09C83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مفاهيم2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7E332787-02EC-4476-8587-B467B52877B8}"/>
              </a:ext>
            </a:extLst>
          </p:cNvPr>
          <p:cNvSpPr/>
          <p:nvPr/>
        </p:nvSpPr>
        <p:spPr>
          <a:xfrm>
            <a:off x="10783180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r>
              <a:rPr lang="ar-SA" b="1" dirty="0"/>
              <a:t>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تمارين</a:t>
            </a:r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xmlns="" id="{6B80D03C-FCE7-4E80-BDDE-1B62E7C65051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7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xmlns="" id="{489071D0-7FA1-4CFB-B776-FFA47DD8FC2C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xmlns="" id="{F950CC06-7926-4103-B7DA-C9A1BDB10EEC}"/>
              </a:ext>
            </a:extLst>
          </p:cNvPr>
          <p:cNvSpPr/>
          <p:nvPr/>
        </p:nvSpPr>
        <p:spPr>
          <a:xfrm>
            <a:off x="1114791" y="817544"/>
            <a:ext cx="4966360" cy="529873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xmlns="" id="{A5AEEFFE-B565-4279-B908-B96F038349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488" y="778903"/>
            <a:ext cx="5056786" cy="5379300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6">
            <a:extLst>
              <a:ext uri="{FF2B5EF4-FFF2-40B4-BE49-F238E27FC236}">
                <a16:creationId xmlns:a16="http://schemas.microsoft.com/office/drawing/2014/main" xmlns="" id="{0C5D5958-A6B5-42F4-99B7-CC78579E8103}"/>
              </a:ext>
            </a:extLst>
          </p:cNvPr>
          <p:cNvSpPr/>
          <p:nvPr/>
        </p:nvSpPr>
        <p:spPr>
          <a:xfrm>
            <a:off x="6095999" y="817544"/>
            <a:ext cx="4981207" cy="529873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252593F-DBFC-491A-AC71-9321EFB1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2" y="711966"/>
            <a:ext cx="4953338" cy="537321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xmlns="" id="{2E906786-D6C8-4C86-9F4D-FAC380EFA03A}"/>
              </a:ext>
            </a:extLst>
          </p:cNvPr>
          <p:cNvSpPr/>
          <p:nvPr/>
        </p:nvSpPr>
        <p:spPr>
          <a:xfrm>
            <a:off x="1206639" y="748900"/>
            <a:ext cx="4877638" cy="529873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xmlns="" id="{3AE80366-027B-40BF-9820-E07AEE6CC602}"/>
              </a:ext>
            </a:extLst>
          </p:cNvPr>
          <p:cNvSpPr/>
          <p:nvPr/>
        </p:nvSpPr>
        <p:spPr>
          <a:xfrm>
            <a:off x="1559983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xmlns="" id="{EE382617-7B0E-4B1D-BCDC-18143BCE9604}"/>
              </a:ext>
            </a:extLst>
          </p:cNvPr>
          <p:cNvSpPr/>
          <p:nvPr/>
        </p:nvSpPr>
        <p:spPr>
          <a:xfrm>
            <a:off x="1559983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2" name="شكل حر: شكل 31">
            <a:extLst>
              <a:ext uri="{FF2B5EF4-FFF2-40B4-BE49-F238E27FC236}">
                <a16:creationId xmlns:a16="http://schemas.microsoft.com/office/drawing/2014/main" xmlns="" id="{CAFA03B3-D872-4959-9C63-DA8E0C798FE6}"/>
              </a:ext>
            </a:extLst>
          </p:cNvPr>
          <p:cNvSpPr/>
          <p:nvPr/>
        </p:nvSpPr>
        <p:spPr>
          <a:xfrm>
            <a:off x="1559983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xmlns="" id="{5A433C52-3ABB-4782-8394-683E27203AB8}"/>
              </a:ext>
            </a:extLst>
          </p:cNvPr>
          <p:cNvSpPr/>
          <p:nvPr/>
        </p:nvSpPr>
        <p:spPr>
          <a:xfrm>
            <a:off x="1559983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xmlns="" id="{8CD4AF9F-D640-46E2-8FC1-D8932013F175}"/>
              </a:ext>
            </a:extLst>
          </p:cNvPr>
          <p:cNvSpPr/>
          <p:nvPr/>
        </p:nvSpPr>
        <p:spPr>
          <a:xfrm>
            <a:off x="1559983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xmlns="" id="{6CF03420-8452-49D7-BDCE-F61FFE2560AD}"/>
              </a:ext>
            </a:extLst>
          </p:cNvPr>
          <p:cNvSpPr/>
          <p:nvPr/>
        </p:nvSpPr>
        <p:spPr>
          <a:xfrm>
            <a:off x="6464639" y="1322127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514742A5-FF8E-4028-9E9A-FC59AD9D7CF6}"/>
              </a:ext>
            </a:extLst>
          </p:cNvPr>
          <p:cNvSpPr/>
          <p:nvPr/>
        </p:nvSpPr>
        <p:spPr>
          <a:xfrm>
            <a:off x="6464639" y="5671389"/>
            <a:ext cx="4274353" cy="608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xmlns="" id="{19687196-4BEB-4247-8A5C-4F812615E32D}"/>
              </a:ext>
            </a:extLst>
          </p:cNvPr>
          <p:cNvSpPr/>
          <p:nvPr/>
        </p:nvSpPr>
        <p:spPr>
          <a:xfrm>
            <a:off x="6464639" y="2647662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1" name="شكل حر: شكل 40">
            <a:extLst>
              <a:ext uri="{FF2B5EF4-FFF2-40B4-BE49-F238E27FC236}">
                <a16:creationId xmlns:a16="http://schemas.microsoft.com/office/drawing/2014/main" xmlns="" id="{903EFE17-D4B0-4CF8-B01A-6B9383B89216}"/>
              </a:ext>
            </a:extLst>
          </p:cNvPr>
          <p:cNvSpPr/>
          <p:nvPr/>
        </p:nvSpPr>
        <p:spPr>
          <a:xfrm>
            <a:off x="6464639" y="294060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2" name="شكل حر: شكل 41">
            <a:extLst>
              <a:ext uri="{FF2B5EF4-FFF2-40B4-BE49-F238E27FC236}">
                <a16:creationId xmlns:a16="http://schemas.microsoft.com/office/drawing/2014/main" xmlns="" id="{2DFE1C0F-5579-44E2-9FC4-BBE7BC3DC141}"/>
              </a:ext>
            </a:extLst>
          </p:cNvPr>
          <p:cNvSpPr/>
          <p:nvPr/>
        </p:nvSpPr>
        <p:spPr>
          <a:xfrm>
            <a:off x="6464639" y="323354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44" name="شكل حر: شكل 43">
            <a:extLst>
              <a:ext uri="{FF2B5EF4-FFF2-40B4-BE49-F238E27FC236}">
                <a16:creationId xmlns:a16="http://schemas.microsoft.com/office/drawing/2014/main" xmlns="" id="{2622E9B5-5092-450C-919B-2294EAA8F646}"/>
              </a:ext>
            </a:extLst>
          </p:cNvPr>
          <p:cNvSpPr/>
          <p:nvPr/>
        </p:nvSpPr>
        <p:spPr>
          <a:xfrm>
            <a:off x="6464639" y="3834029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5" name="شكل حر: شكل 44">
            <a:extLst>
              <a:ext uri="{FF2B5EF4-FFF2-40B4-BE49-F238E27FC236}">
                <a16:creationId xmlns:a16="http://schemas.microsoft.com/office/drawing/2014/main" xmlns="" id="{48AFB977-161A-4E23-B57A-82B2F731E601}"/>
              </a:ext>
            </a:extLst>
          </p:cNvPr>
          <p:cNvSpPr/>
          <p:nvPr/>
        </p:nvSpPr>
        <p:spPr>
          <a:xfrm>
            <a:off x="6464639" y="41269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6" name="شكل حر: شكل 45">
            <a:extLst>
              <a:ext uri="{FF2B5EF4-FFF2-40B4-BE49-F238E27FC236}">
                <a16:creationId xmlns:a16="http://schemas.microsoft.com/office/drawing/2014/main" xmlns="" id="{D78B8661-B555-435F-BBF3-E913F391DB03}"/>
              </a:ext>
            </a:extLst>
          </p:cNvPr>
          <p:cNvSpPr/>
          <p:nvPr/>
        </p:nvSpPr>
        <p:spPr>
          <a:xfrm>
            <a:off x="6464639" y="441991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xmlns="" id="{30EF7070-6F5F-4847-9516-494560FA48AA}"/>
              </a:ext>
            </a:extLst>
          </p:cNvPr>
          <p:cNvSpPr/>
          <p:nvPr/>
        </p:nvSpPr>
        <p:spPr>
          <a:xfrm>
            <a:off x="6464639" y="4712851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xmlns="" id="{48F42C1A-A990-42C2-A41B-D373FAE6A94C}"/>
              </a:ext>
            </a:extLst>
          </p:cNvPr>
          <p:cNvSpPr/>
          <p:nvPr/>
        </p:nvSpPr>
        <p:spPr>
          <a:xfrm>
            <a:off x="6464639" y="5020457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xmlns="" id="{D6D99D8E-0ACC-400C-8C12-FD529857E6E4}"/>
              </a:ext>
            </a:extLst>
          </p:cNvPr>
          <p:cNvSpPr/>
          <p:nvPr/>
        </p:nvSpPr>
        <p:spPr>
          <a:xfrm>
            <a:off x="6464639" y="5313398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xmlns="" id="{62D59EAB-F16F-43F5-982A-8E49BB031B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5900891" y="787954"/>
            <a:ext cx="456646" cy="5321143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442DF8F1-3272-44FC-9DFB-531C33A0154F}"/>
              </a:ext>
            </a:extLst>
          </p:cNvPr>
          <p:cNvSpPr txBox="1"/>
          <p:nvPr/>
        </p:nvSpPr>
        <p:spPr>
          <a:xfrm>
            <a:off x="9674852" y="570577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11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0FCF7C9E-501E-46D1-981D-0F44D151DAA2}"/>
              </a:ext>
            </a:extLst>
          </p:cNvPr>
          <p:cNvSpPr txBox="1"/>
          <p:nvPr/>
        </p:nvSpPr>
        <p:spPr>
          <a:xfrm>
            <a:off x="4718018" y="5708300"/>
            <a:ext cx="97974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E3A06B"/>
                </a:solidFill>
                <a:cs typeface="AdvertisingLight" pitchFamily="2" charset="-78"/>
              </a:rPr>
              <a:t>12</a:t>
            </a:r>
            <a:endParaRPr lang="ar-EG" sz="1600" dirty="0">
              <a:solidFill>
                <a:srgbClr val="E3A06B"/>
              </a:solidFill>
              <a:cs typeface="AdvertisingLight" pitchFamily="2" charset="-78"/>
            </a:endParaRPr>
          </a:p>
        </p:txBody>
      </p:sp>
      <p:pic>
        <p:nvPicPr>
          <p:cNvPr id="72" name="صورة 7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845DF48-F328-4528-B193-E542729EEF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41469" y="67553"/>
            <a:ext cx="540997" cy="53846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73" name="شكل حر: شكل 72">
            <a:extLst>
              <a:ext uri="{FF2B5EF4-FFF2-40B4-BE49-F238E27FC236}">
                <a16:creationId xmlns:a16="http://schemas.microsoft.com/office/drawing/2014/main" xmlns="" id="{450257DC-BEF8-43B0-ADA0-D603BEC10708}"/>
              </a:ext>
            </a:extLst>
          </p:cNvPr>
          <p:cNvSpPr/>
          <p:nvPr/>
        </p:nvSpPr>
        <p:spPr>
          <a:xfrm>
            <a:off x="1566736" y="3540686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xmlns="" id="{2F76766D-2F04-47E9-B4C7-ECA77F941A0A}"/>
              </a:ext>
            </a:extLst>
          </p:cNvPr>
          <p:cNvSpPr/>
          <p:nvPr/>
        </p:nvSpPr>
        <p:spPr>
          <a:xfrm>
            <a:off x="2797121" y="2665642"/>
            <a:ext cx="2994156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8" name="شكل حر: شكل 67">
            <a:extLst>
              <a:ext uri="{FF2B5EF4-FFF2-40B4-BE49-F238E27FC236}">
                <a16:creationId xmlns:a16="http://schemas.microsoft.com/office/drawing/2014/main" xmlns="" id="{8D7956E0-33AA-4FAF-BE92-9C1212F7ECD6}"/>
              </a:ext>
            </a:extLst>
          </p:cNvPr>
          <p:cNvSpPr/>
          <p:nvPr/>
        </p:nvSpPr>
        <p:spPr>
          <a:xfrm>
            <a:off x="2783053" y="2961797"/>
            <a:ext cx="2994156" cy="45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sp>
        <p:nvSpPr>
          <p:cNvPr id="69" name="شكل حر: شكل 68">
            <a:extLst>
              <a:ext uri="{FF2B5EF4-FFF2-40B4-BE49-F238E27FC236}">
                <a16:creationId xmlns:a16="http://schemas.microsoft.com/office/drawing/2014/main" xmlns="" id="{8BDB6F84-F9DE-442A-87A8-95566CAA4E08}"/>
              </a:ext>
            </a:extLst>
          </p:cNvPr>
          <p:cNvSpPr/>
          <p:nvPr/>
        </p:nvSpPr>
        <p:spPr>
          <a:xfrm>
            <a:off x="1585771" y="4161870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xmlns="" id="{AC7886D4-A432-4DC9-B32F-5A385524B230}"/>
              </a:ext>
            </a:extLst>
          </p:cNvPr>
          <p:cNvGrpSpPr/>
          <p:nvPr/>
        </p:nvGrpSpPr>
        <p:grpSpPr>
          <a:xfrm>
            <a:off x="9301150" y="1493332"/>
            <a:ext cx="1501154" cy="1028436"/>
            <a:chOff x="9301150" y="1493332"/>
            <a:chExt cx="1501154" cy="1028436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xmlns="" id="{4F267076-9D58-46D7-A611-710C749D0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" t="34365" r="50277" b="32712"/>
            <a:stretch/>
          </p:blipFill>
          <p:spPr>
            <a:xfrm>
              <a:off x="9301150" y="1493332"/>
              <a:ext cx="1501154" cy="1028436"/>
            </a:xfrm>
            <a:prstGeom prst="rect">
              <a:avLst/>
            </a:prstGeom>
          </p:spPr>
        </p:pic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xmlns="" id="{1B0393CD-4163-430D-820B-5497B21CA0BD}"/>
                </a:ext>
              </a:extLst>
            </p:cNvPr>
            <p:cNvSpPr/>
            <p:nvPr/>
          </p:nvSpPr>
          <p:spPr>
            <a:xfrm>
              <a:off x="9439422" y="1803688"/>
              <a:ext cx="1139256" cy="5292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chemeClr val="accent4">
                      <a:lumMod val="75000"/>
                    </a:schemeClr>
                  </a:solidFill>
                  <a:cs typeface="Barada Reqa" pitchFamily="2" charset="-78"/>
                </a:rPr>
                <a:t>تأكد</a:t>
              </a:r>
            </a:p>
          </p:txBody>
        </p: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FC082711-A370-47FC-AE93-B94CE9CEE6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70" y="2713707"/>
            <a:ext cx="4297922" cy="33768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xmlns="" id="{73EBAF9B-CFC9-40D8-965A-FBD35A220D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92" y="3270375"/>
            <a:ext cx="2029720" cy="499112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xmlns="" id="{5EE91204-D699-431B-9A36-EF065B4F95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8" y="1418157"/>
            <a:ext cx="3237451" cy="470467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xmlns="" id="{835C91E7-3960-4034-8D4A-D65C30F7D9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97" y="2168171"/>
            <a:ext cx="2418969" cy="479082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xmlns="" id="{0150AD25-E11B-444C-AD86-7F9607442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83" y="4002784"/>
            <a:ext cx="4298011" cy="463500"/>
          </a:xfrm>
          <a:prstGeom prst="rect">
            <a:avLst/>
          </a:prstGeom>
        </p:spPr>
      </p:pic>
      <p:sp>
        <p:nvSpPr>
          <p:cNvPr id="70" name="شكل حر: شكل 69">
            <a:extLst>
              <a:ext uri="{FF2B5EF4-FFF2-40B4-BE49-F238E27FC236}">
                <a16:creationId xmlns:a16="http://schemas.microsoft.com/office/drawing/2014/main" xmlns="" id="{A9896D9D-0DA9-4648-BBB1-D165ECC4C8B0}"/>
              </a:ext>
            </a:extLst>
          </p:cNvPr>
          <p:cNvSpPr/>
          <p:nvPr/>
        </p:nvSpPr>
        <p:spPr>
          <a:xfrm>
            <a:off x="1538599" y="3245263"/>
            <a:ext cx="4257375" cy="608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/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xmlns="" id="{ABACDD09-78DB-48BE-9F36-DE0ACB30B21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97" y="4561143"/>
            <a:ext cx="2528965" cy="435252"/>
          </a:xfrm>
          <a:prstGeom prst="rect">
            <a:avLst/>
          </a:prstGeom>
        </p:spPr>
      </p:pic>
      <p:pic>
        <p:nvPicPr>
          <p:cNvPr id="74" name="صورة 73">
            <a:extLst>
              <a:ext uri="{FF2B5EF4-FFF2-40B4-BE49-F238E27FC236}">
                <a16:creationId xmlns:a16="http://schemas.microsoft.com/office/drawing/2014/main" xmlns="" id="{71568F6B-16EF-4D8C-9C3B-B1731597855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89" y="883554"/>
            <a:ext cx="731382" cy="4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1995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: شكل 7">
            <a:extLst>
              <a:ext uri="{FF2B5EF4-FFF2-40B4-BE49-F238E27FC236}">
                <a16:creationId xmlns:a16="http://schemas.microsoft.com/office/drawing/2014/main" xmlns="" id="{DEA40C89-846A-4135-A5F0-0E457E1E5CED}"/>
              </a:ext>
            </a:extLst>
          </p:cNvPr>
          <p:cNvSpPr/>
          <p:nvPr/>
        </p:nvSpPr>
        <p:spPr>
          <a:xfrm>
            <a:off x="132246" y="298777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أ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2" action="ppaction://hlinksldjump"/>
              </a:rPr>
              <a:t>أمثلة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xmlns="" id="{9AA69297-DD25-4E4F-8FA1-A5DE2235E66E}"/>
              </a:ext>
            </a:extLst>
          </p:cNvPr>
          <p:cNvSpPr/>
          <p:nvPr/>
        </p:nvSpPr>
        <p:spPr>
          <a:xfrm>
            <a:off x="132246" y="376704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dirty="0">
                <a:solidFill>
                  <a:srgbClr val="002060"/>
                </a:solidFill>
                <a:cs typeface="Barada Reqa" pitchFamily="2" charset="-78"/>
              </a:rPr>
              <a:t> 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3" action="ppaction://hlinksldjump"/>
              </a:rPr>
              <a:t>مفاهيم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xmlns="" id="{11C4C2C1-B33B-489C-910B-566C8492FE42}"/>
              </a:ext>
            </a:extLst>
          </p:cNvPr>
          <p:cNvSpPr/>
          <p:nvPr/>
        </p:nvSpPr>
        <p:spPr>
          <a:xfrm>
            <a:off x="144202" y="454631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b="1" dirty="0"/>
              <a:t>     </a:t>
            </a:r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4" action="ppaction://hlinksldjump"/>
              </a:rPr>
              <a:t>الواجب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1" name="شكل حر: شكل 10">
            <a:extLst>
              <a:ext uri="{FF2B5EF4-FFF2-40B4-BE49-F238E27FC236}">
                <a16:creationId xmlns:a16="http://schemas.microsoft.com/office/drawing/2014/main" xmlns="" id="{86F5DE6B-520D-4912-A0D3-412789F05E0F}"/>
              </a:ext>
            </a:extLst>
          </p:cNvPr>
          <p:cNvSpPr/>
          <p:nvPr/>
        </p:nvSpPr>
        <p:spPr>
          <a:xfrm>
            <a:off x="132246" y="142923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  <a:hlinkClick r:id="rId5" action="ppaction://hlinksldjump"/>
              </a:rPr>
              <a:t>التمهيد</a:t>
            </a:r>
            <a:endParaRPr lang="ar-SA" b="1" dirty="0">
              <a:solidFill>
                <a:srgbClr val="002060"/>
              </a:solidFill>
              <a:cs typeface="Barada Reqa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xmlns="" id="{CBA81277-DB9A-4432-AF85-44AADE6D8987}"/>
              </a:ext>
            </a:extLst>
          </p:cNvPr>
          <p:cNvSpPr/>
          <p:nvPr/>
        </p:nvSpPr>
        <p:spPr>
          <a:xfrm>
            <a:off x="144204" y="2226022"/>
            <a:ext cx="1092814" cy="425738"/>
          </a:xfrm>
          <a:custGeom>
            <a:avLst/>
            <a:gdLst>
              <a:gd name="connsiteX0" fmla="*/ 0 w 818495"/>
              <a:gd name="connsiteY0" fmla="*/ 0 h 329755"/>
              <a:gd name="connsiteX1" fmla="*/ 818495 w 818495"/>
              <a:gd name="connsiteY1" fmla="*/ 0 h 329755"/>
              <a:gd name="connsiteX2" fmla="*/ 818495 w 818495"/>
              <a:gd name="connsiteY2" fmla="*/ 329755 h 329755"/>
              <a:gd name="connsiteX3" fmla="*/ 0 w 818495"/>
              <a:gd name="connsiteY3" fmla="*/ 329755 h 329755"/>
              <a:gd name="connsiteX4" fmla="*/ 66063 w 818495"/>
              <a:gd name="connsiteY4" fmla="*/ 164878 h 3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495" h="329755">
                <a:moveTo>
                  <a:pt x="0" y="0"/>
                </a:moveTo>
                <a:lnTo>
                  <a:pt x="818495" y="0"/>
                </a:lnTo>
                <a:lnTo>
                  <a:pt x="818495" y="329755"/>
                </a:lnTo>
                <a:lnTo>
                  <a:pt x="0" y="329755"/>
                </a:lnTo>
                <a:lnTo>
                  <a:pt x="66063" y="16487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l"/>
            <a:r>
              <a:rPr lang="ar-SA" b="1" dirty="0">
                <a:solidFill>
                  <a:srgbClr val="002060"/>
                </a:solidFill>
                <a:cs typeface="Barada Reqa" pitchFamily="2" charset="-78"/>
              </a:rPr>
              <a:t>أمثلة</a:t>
            </a:r>
          </a:p>
        </p:txBody>
      </p:sp>
      <p:sp>
        <p:nvSpPr>
          <p:cNvPr id="2" name="شكل حر: شكل 1">
            <a:extLst>
              <a:ext uri="{FF2B5EF4-FFF2-40B4-BE49-F238E27FC236}">
                <a16:creationId xmlns:a16="http://schemas.microsoft.com/office/drawing/2014/main" xmlns="" id="{3B10B031-20A9-4964-B57E-9EC59F259E0B}"/>
              </a:ext>
            </a:extLst>
          </p:cNvPr>
          <p:cNvSpPr/>
          <p:nvPr/>
        </p:nvSpPr>
        <p:spPr>
          <a:xfrm>
            <a:off x="801117" y="547642"/>
            <a:ext cx="5294883" cy="576271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1C25D104-22D6-4E15-922B-CCF6F881CA6A}"/>
              </a:ext>
            </a:extLst>
          </p:cNvPr>
          <p:cNvSpPr/>
          <p:nvPr/>
        </p:nvSpPr>
        <p:spPr>
          <a:xfrm>
            <a:off x="1676452" y="2651760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accent6">
                    <a:lumMod val="50000"/>
                  </a:schemeClr>
                </a:solidFill>
                <a:cs typeface="Barada Reqa" pitchFamily="2" charset="-78"/>
              </a:rPr>
              <a:t>استعمال خاصية التوزيع</a:t>
            </a:r>
          </a:p>
        </p:txBody>
      </p:sp>
    </p:spTree>
    <p:extLst>
      <p:ext uri="{BB962C8B-B14F-4D97-AF65-F5344CB8AC3E}">
        <p14:creationId xmlns:p14="http://schemas.microsoft.com/office/powerpoint/2010/main" val="105887373"/>
      </p:ext>
    </p:extLst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179</Words>
  <Application>Microsoft Office PowerPoint</Application>
  <PresentationFormat>Custom</PresentationFormat>
  <Paragraphs>85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pc</cp:lastModifiedBy>
  <cp:revision>24</cp:revision>
  <cp:lastPrinted>2021-02-06T23:11:59Z</cp:lastPrinted>
  <dcterms:created xsi:type="dcterms:W3CDTF">2021-01-01T21:21:29Z</dcterms:created>
  <dcterms:modified xsi:type="dcterms:W3CDTF">2023-04-11T00:40:10Z</dcterms:modified>
</cp:coreProperties>
</file>