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3EC"/>
    <a:srgbClr val="FFD791"/>
    <a:srgbClr val="A07CA0"/>
    <a:srgbClr val="FFC3B0"/>
    <a:srgbClr val="FEA982"/>
    <a:srgbClr val="D5DDD3"/>
    <a:srgbClr val="DEDED2"/>
    <a:srgbClr val="D0E0D3"/>
    <a:srgbClr val="ED718B"/>
    <a:srgbClr val="F19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21/09/44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emf"/><Relationship Id="rId9" Type="http://schemas.openxmlformats.org/officeDocument/2006/relationships/image" Target="../media/image5.png"/><Relationship Id="rId1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emf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emf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emf"/><Relationship Id="rId17" Type="http://schemas.openxmlformats.org/officeDocument/2006/relationships/image" Target="../media/image21.png"/><Relationship Id="rId2" Type="http://schemas.openxmlformats.org/officeDocument/2006/relationships/audio" Target="../media/audio2.wav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emf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>
            <a:off x="2904136" y="4754308"/>
            <a:ext cx="1366572" cy="195179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60" y="3876700"/>
            <a:ext cx="5158179" cy="224059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649650" y="1061678"/>
            <a:ext cx="2313515" cy="473279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</a:rPr>
              <a:t>اجيب عن الأسئلة التالية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21265" y="241833"/>
            <a:ext cx="174978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اختبار الفصل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42" y="893928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3"/>
          <a:srcRect t="2357"/>
          <a:stretch/>
        </p:blipFill>
        <p:spPr>
          <a:xfrm>
            <a:off x="6787164" y="1771751"/>
            <a:ext cx="4899075" cy="193038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4"/>
          <a:srcRect b="29814"/>
          <a:stretch/>
        </p:blipFill>
        <p:spPr>
          <a:xfrm>
            <a:off x="1169456" y="1750706"/>
            <a:ext cx="4798801" cy="17201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4"/>
          <a:srcRect t="70153"/>
          <a:stretch/>
        </p:blipFill>
        <p:spPr>
          <a:xfrm>
            <a:off x="1191082" y="3899272"/>
            <a:ext cx="4798801" cy="73152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8982205" y="3110773"/>
            <a:ext cx="10885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مخروط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558686" y="3343795"/>
            <a:ext cx="8966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مكعب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8554382" y="5852066"/>
            <a:ext cx="26292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 رباعي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096020" y="5793526"/>
            <a:ext cx="26292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 خماسي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579131" y="3471299"/>
            <a:ext cx="15126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الأسطوانة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15806" y="4052665"/>
            <a:ext cx="10885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مخروط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649650" y="1061678"/>
            <a:ext cx="2313515" cy="473279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</a:rPr>
              <a:t>اجيب عن الأسئلة التالية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21265" y="241833"/>
            <a:ext cx="174978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اختبار الفصل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42" y="893928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6916" y="1947851"/>
            <a:ext cx="5068434" cy="379975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8555" y="1947851"/>
            <a:ext cx="4940958" cy="3597615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235404" y="3063323"/>
            <a:ext cx="1445624" cy="13666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468384" y="4321408"/>
            <a:ext cx="1658515" cy="13043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32" b="96004" l="5272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58" y="290633"/>
            <a:ext cx="1528864" cy="22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649650" y="1061678"/>
            <a:ext cx="2313515" cy="473279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</a:rPr>
              <a:t>اجيب عن الأسئلة التالية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21265" y="241833"/>
            <a:ext cx="174978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اختبار الفصل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42" y="893928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1265" y="1838072"/>
            <a:ext cx="5170920" cy="18122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0579" y="1753155"/>
            <a:ext cx="5169494" cy="31506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414638" y="3953392"/>
            <a:ext cx="1957250" cy="733631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10371888" y="4130915"/>
            <a:ext cx="592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7778658" y="4130914"/>
            <a:ext cx="592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074852" y="5172961"/>
            <a:ext cx="2420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371047" y="5626692"/>
            <a:ext cx="1941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074852" y="6115263"/>
            <a:ext cx="2420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طول السجادة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8989138" y="3498852"/>
            <a:ext cx="592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993798" y="4651938"/>
            <a:ext cx="592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02202" y="5138100"/>
            <a:ext cx="10276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674195" y="4780400"/>
            <a:ext cx="481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394438" y="5011232"/>
            <a:ext cx="10276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رابط كسهم مستقيم 40"/>
          <p:cNvCxnSpPr/>
          <p:nvPr/>
        </p:nvCxnSpPr>
        <p:spPr>
          <a:xfrm flipH="1">
            <a:off x="5515428" y="3390962"/>
            <a:ext cx="1316" cy="162027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H="1">
            <a:off x="2016142" y="3223354"/>
            <a:ext cx="1316" cy="162027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177" l="391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90" y="4882770"/>
            <a:ext cx="1628686" cy="15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  <p:bldP spid="34" grpId="0"/>
      <p:bldP spid="35" grpId="0"/>
      <p:bldP spid="37" grpId="0"/>
      <p:bldP spid="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649650" y="1061678"/>
            <a:ext cx="2313515" cy="473279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</a:rPr>
              <a:t>اجيب عن الأسئلة التالية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21265" y="241833"/>
            <a:ext cx="174978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اختبار الفصل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42" y="893928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2648404" y="4066528"/>
            <a:ext cx="1341311" cy="1568767"/>
          </a:xfrm>
          <a:prstGeom prst="can">
            <a:avLst>
              <a:gd name="adj" fmla="val 27005"/>
            </a:avLst>
          </a:prstGeom>
          <a:solidFill>
            <a:srgbClr val="9AE3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3491" y="1849319"/>
            <a:ext cx="5385450" cy="133200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7326" y="3401301"/>
            <a:ext cx="2706217" cy="227058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3"/>
          <a:srcRect r="923"/>
          <a:stretch/>
        </p:blipFill>
        <p:spPr>
          <a:xfrm>
            <a:off x="6458226" y="3368994"/>
            <a:ext cx="2607397" cy="23028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9555" y="1937045"/>
            <a:ext cx="4905472" cy="178692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24" b="23881" l="9386" r="21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8" t="3138" r="78081" b="75200"/>
          <a:stretch/>
        </p:blipFill>
        <p:spPr>
          <a:xfrm flipH="1">
            <a:off x="10094044" y="3600992"/>
            <a:ext cx="820353" cy="138910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463" b="27463" l="10580" r="25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6272" r="73291" b="71267"/>
          <a:stretch/>
        </p:blipFill>
        <p:spPr>
          <a:xfrm flipV="1">
            <a:off x="6955536" y="3938015"/>
            <a:ext cx="993648" cy="809825"/>
          </a:xfrm>
          <a:prstGeom prst="rect">
            <a:avLst/>
          </a:prstGeom>
        </p:spPr>
      </p:pic>
      <p:sp>
        <p:nvSpPr>
          <p:cNvPr id="32" name="علبة 3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4" name="رابط كسهم مستقيم 33"/>
          <p:cNvCxnSpPr/>
          <p:nvPr/>
        </p:nvCxnSpPr>
        <p:spPr>
          <a:xfrm flipH="1">
            <a:off x="3317743" y="3786680"/>
            <a:ext cx="1316" cy="212963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080" b="89920" l="9904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7365" r="15895" b="24191"/>
          <a:stretch/>
        </p:blipFill>
        <p:spPr>
          <a:xfrm>
            <a:off x="4153924" y="4536595"/>
            <a:ext cx="2155312" cy="20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105</Words>
  <Application>Microsoft Office PowerPoint</Application>
  <PresentationFormat>شاشة عريضة</PresentationFormat>
  <Paragraphs>36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133</cp:revision>
  <dcterms:created xsi:type="dcterms:W3CDTF">2022-12-02T21:48:32Z</dcterms:created>
  <dcterms:modified xsi:type="dcterms:W3CDTF">2023-04-11T04:55:51Z</dcterms:modified>
</cp:coreProperties>
</file>