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7315200" cy="96012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62B5F"/>
    <a:srgbClr val="ECD3DC"/>
    <a:srgbClr val="464C4D"/>
    <a:srgbClr val="E3A06B"/>
    <a:srgbClr val="FFADC6"/>
    <a:srgbClr val="35939D"/>
    <a:srgbClr val="E6E6E6"/>
    <a:srgbClr val="86CFD6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50" autoAdjust="0"/>
    <p:restoredTop sz="94301" autoAdjust="0"/>
  </p:normalViewPr>
  <p:slideViewPr>
    <p:cSldViewPr snapToGrid="0" showGuides="1">
      <p:cViewPr>
        <p:scale>
          <a:sx n="77" d="100"/>
          <a:sy n="77" d="100"/>
        </p:scale>
        <p:origin x="-2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14528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r">
              <a:defRPr sz="13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694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l">
              <a:defRPr sz="1300"/>
            </a:lvl1pPr>
          </a:lstStyle>
          <a:p>
            <a:fld id="{97139B11-6823-4199-B659-89F4E31434E4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14528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r">
              <a:defRPr sz="13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694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l">
              <a:defRPr sz="1300"/>
            </a:lvl1pPr>
          </a:lstStyle>
          <a:p>
            <a:fld id="{CA30B9A7-5B7F-492B-B120-E1319665C0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009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546B95D-E141-4F1D-AA30-1C6E0C4DB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9E141B62-745A-4312-99AB-060D244A4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784EA16-2C56-4CF7-B3A1-37EC63DB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B495526-E839-4476-B323-992213CA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B23B570-04DA-4595-85F8-5AD1D9F8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9281986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95B12EF-DE4F-43A5-8BC8-C39FB2B7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F9D7129F-F064-44DD-99F0-08A82AA1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73B856E-E635-4871-ABFE-F1E01CF8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9498F8EF-A5CB-44B6-AEC8-DD71A1CD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8BBD6DB-C56D-40B9-852E-D9DC40E0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3648743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597DC4BA-77D7-4638-9FE1-DB90B2E2D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677DB1C6-ADB8-4BBB-8C17-430E192B7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6A0B6D4-3A89-40D6-9BDE-B3801EEA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5FA9A6F-24DD-492C-8BD2-1D7E5904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B17C874-AB88-4293-951F-A13B41F7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4727294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0E0E8B5-97F2-4D7F-9829-39EF2AC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EE77A313-66C6-47F2-9A45-233778C5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960639C-14C8-4BFF-B3F1-D0517AB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21A0A8D-4B08-4D5F-B2D6-03DBD458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F1E2A1D-9231-40F4-820E-E7F8E6E7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7652338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A2E1F56-81A5-41FF-B287-D6C8E86F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51FF210F-A5D4-4EE3-A77E-8BADADD6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DA29210-EC66-4659-B963-9FC96CDA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FEBE746-FD74-4AC8-AEBA-D155F6D6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E876266-8B53-41DC-826F-15E8E1EF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0924464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5CDD982-7177-46AC-80A9-4BA510A4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9D88DBF6-73F8-4322-99F1-5C1639FC9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A983C2B2-FE2D-4C8B-A5EF-CCB58087A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60CA27D0-79FE-4BB2-BCE1-BAE50876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E53C1591-A5DE-47A1-8B8B-34B37E2B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6B182090-2F3C-4835-A694-E3E74A5A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8815711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A810C7B-B912-480F-8087-AD7FE6B1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AC964988-6C1E-4651-9883-9C4B4480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7BBFCAAB-F58C-4F83-A573-D0A4F8FE1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F9D616F3-7CC4-4E9B-A631-F7AC4C781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FF5523EB-30AA-470B-BDC5-11DA126DD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BD4E7BFD-F2BE-4196-8884-4BBE6C8F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6B786C77-06A4-4595-BF8B-6EFD2FEA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39C0DC97-BBED-403C-BD57-23ED880E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8769497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E555DB3-940A-44CE-A5AD-D482B629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5BA34DB4-13EE-46EA-81B5-CF514490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D920EDD9-1C69-4DFE-9992-7C3311AF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E36FFC21-BF3C-4895-98DC-3CC58D2A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1840921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C8A5738F-6607-433C-825C-4F77B0F4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A1207019-2A22-41EB-B706-2128D77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F99A7240-A746-4ACA-9420-7A3DA8F3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2855575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23A648C-4442-4FFD-87E1-20957070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C48AE01-8AAA-4306-B85C-28A119F0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175FF1F5-6CA2-4B35-9B9B-DB8608638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8CBF2F14-B918-404A-B005-0121C971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4525E0F-9D13-4E04-86CF-3E25C7F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8FB74A27-DE3D-41F8-9A59-E441059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377988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F1A6288-F7D1-4E18-9C93-01A3C676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52828D4A-727F-41A0-96F6-03F9AE360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9B6FFE27-C109-4428-9A86-3167ACD17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7149117F-8EC6-4E49-9FBE-E0D7CFD1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B640F03-B754-46C5-A351-56422760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92CD151A-8F64-4130-A446-857D1281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5645962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C83D769D-1539-4D90-8A6E-1D762B9B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F53DBFDE-1B02-4EE9-9B50-FE5897AF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D07113EF-8251-426A-B4B6-099EE8F1A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CB09EF4-23D5-4CC1-88A8-ABC7BB005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ECECE56C-6C51-480C-99CA-DDDDAE178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0877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hyperlink" Target="https://pixabay.com/en/exit-logout-sign-off-sign-out-door-97636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tmp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hyperlink" Target="https://pixabay.com/en/exit-logout-sign-off-sign-out-door-97636/" TargetMode="External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3.tmp"/><Relationship Id="rId10" Type="http://schemas.openxmlformats.org/officeDocument/2006/relationships/slide" Target="slide9.xml"/><Relationship Id="rId19" Type="http://schemas.openxmlformats.org/officeDocument/2006/relationships/image" Target="../media/image17.tm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2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hyperlink" Target="https://pixabay.com/en/exit-logout-sign-off-sign-out-door-97636/" TargetMode="External"/><Relationship Id="rId18" Type="http://schemas.openxmlformats.org/officeDocument/2006/relationships/image" Target="../media/image23.tmp"/><Relationship Id="rId3" Type="http://schemas.openxmlformats.org/officeDocument/2006/relationships/image" Target="../media/image3.png"/><Relationship Id="rId21" Type="http://schemas.openxmlformats.org/officeDocument/2006/relationships/image" Target="../media/image26.tmp"/><Relationship Id="rId7" Type="http://schemas.openxmlformats.org/officeDocument/2006/relationships/slide" Target="slide7.xml"/><Relationship Id="rId12" Type="http://schemas.openxmlformats.org/officeDocument/2006/relationships/image" Target="../media/image8.png"/><Relationship Id="rId17" Type="http://schemas.openxmlformats.org/officeDocument/2006/relationships/image" Target="../media/image22.tmp"/><Relationship Id="rId2" Type="http://schemas.openxmlformats.org/officeDocument/2006/relationships/image" Target="../media/image2.png"/><Relationship Id="rId16" Type="http://schemas.openxmlformats.org/officeDocument/2006/relationships/image" Target="../media/image21.png"/><Relationship Id="rId20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5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9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hyperlink" Target="https://pixabay.com/en/exit-logout-sign-off-sign-out-door-97636/" TargetMode="External"/><Relationship Id="rId18" Type="http://schemas.openxmlformats.org/officeDocument/2006/relationships/image" Target="../media/image30.tmp"/><Relationship Id="rId3" Type="http://schemas.openxmlformats.org/officeDocument/2006/relationships/image" Target="../media/image2.png"/><Relationship Id="rId21" Type="http://schemas.openxmlformats.org/officeDocument/2006/relationships/image" Target="../media/image33.tmp"/><Relationship Id="rId7" Type="http://schemas.openxmlformats.org/officeDocument/2006/relationships/slide" Target="slide7.xml"/><Relationship Id="rId12" Type="http://schemas.openxmlformats.org/officeDocument/2006/relationships/image" Target="../media/image8.png"/><Relationship Id="rId17" Type="http://schemas.openxmlformats.org/officeDocument/2006/relationships/image" Target="../media/image29.tmp"/><Relationship Id="rId25" Type="http://schemas.openxmlformats.org/officeDocument/2006/relationships/image" Target="../media/image37.tm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tmp"/><Relationship Id="rId20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9.xml"/><Relationship Id="rId24" Type="http://schemas.openxmlformats.org/officeDocument/2006/relationships/image" Target="../media/image36.tmp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35.tmp"/><Relationship Id="rId10" Type="http://schemas.openxmlformats.org/officeDocument/2006/relationships/image" Target="../media/image7.png"/><Relationship Id="rId19" Type="http://schemas.openxmlformats.org/officeDocument/2006/relationships/image" Target="../media/image31.tm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27.png"/><Relationship Id="rId22" Type="http://schemas.openxmlformats.org/officeDocument/2006/relationships/image" Target="../media/image34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hyperlink" Target="https://pixabay.com/en/exit-logout-sign-off-sign-out-door-97636/" TargetMode="External"/><Relationship Id="rId1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12" Type="http://schemas.openxmlformats.org/officeDocument/2006/relationships/image" Target="../media/image8.png"/><Relationship Id="rId17" Type="http://schemas.openxmlformats.org/officeDocument/2006/relationships/image" Target="../media/image40.tmp"/><Relationship Id="rId2" Type="http://schemas.openxmlformats.org/officeDocument/2006/relationships/image" Target="../media/image2.png"/><Relationship Id="rId16" Type="http://schemas.openxmlformats.org/officeDocument/2006/relationships/image" Target="../media/image39.tmp"/><Relationship Id="rId20" Type="http://schemas.openxmlformats.org/officeDocument/2006/relationships/image" Target="../media/image43.tmp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5" Type="http://schemas.openxmlformats.org/officeDocument/2006/relationships/image" Target="../media/image38.tmp"/><Relationship Id="rId10" Type="http://schemas.openxmlformats.org/officeDocument/2006/relationships/image" Target="../media/image7.png"/><Relationship Id="rId19" Type="http://schemas.openxmlformats.org/officeDocument/2006/relationships/image" Target="../media/image42.tmp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pixabay.com/en/exit-logout-sign-off-sign-out-door-97636/" TargetMode="External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47.tm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5" Type="http://schemas.openxmlformats.org/officeDocument/2006/relationships/image" Target="../media/image46.tmp"/><Relationship Id="rId10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4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hyperlink" Target="https://pixabay.com/en/exit-logout-sign-off-sign-out-door-9763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>
            <a:off x="132246" y="2987772"/>
            <a:ext cx="11479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مفاهيم1</a:t>
            </a: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sz="1600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sz="1600" b="1" dirty="0">
                <a:solidFill>
                  <a:srgbClr val="8E58B6"/>
                </a:solidFill>
                <a:cs typeface="Barada Reqa" pitchFamily="2" charset="-7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م</a:t>
            </a:r>
            <a:r>
              <a:rPr lang="ar-SA" sz="1600" b="1" dirty="0">
                <a:solidFill>
                  <a:schemeClr val="accent5">
                    <a:lumMod val="75000"/>
                  </a:schemeClr>
                </a:solidFill>
                <a:cs typeface="Barada Reqa" pitchFamily="2" charset="-7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فاهيم</a:t>
            </a:r>
            <a:r>
              <a:rPr lang="ar-SA" sz="1600" b="1" dirty="0">
                <a:solidFill>
                  <a:schemeClr val="accent5">
                    <a:lumMod val="75000"/>
                  </a:schemeClr>
                </a:solidFill>
                <a:cs typeface="Barada Reqa" pitchFamily="2" charset="-78"/>
              </a:rPr>
              <a:t>2</a:t>
            </a: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>
            <a:off x="801117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1688978" y="2651760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ضرب وحيدة حد </a:t>
            </a:r>
          </a:p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في كثيرة حدود</a:t>
            </a:r>
          </a:p>
        </p:txBody>
      </p:sp>
    </p:spTree>
    <p:extLst>
      <p:ext uri="{BB962C8B-B14F-4D97-AF65-F5344CB8AC3E}">
        <p14:creationId xmlns:p14="http://schemas.microsoft.com/office/powerpoint/2010/main" val="30331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صورة 52">
            <a:extLst>
              <a:ext uri="{FF2B5EF4-FFF2-40B4-BE49-F238E27FC236}">
                <a16:creationId xmlns:a16="http://schemas.microsoft.com/office/drawing/2014/main" xmlns="" id="{75C9D779-A085-49DA-B360-0247D8C66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xmlns="" id="{90A01A23-9B80-449A-AD3E-4D093854FEFF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xmlns="" id="{E9E0C412-91AD-45D3-A548-AD66B0B516E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EDDDAE7A-CE0B-4CC8-B63D-FC384ED77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314D4CDC-CAD3-47B6-A1F1-95CD8D222FDB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6F8DE8F3-4053-45DB-83A3-2C637AD4A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6770F5AD-D696-4BF7-A4B9-148772FFD94C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80E7FDF6-E3F5-461F-B2F0-02D56887A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6" name="شكل حر: شكل 85">
            <a:extLst>
              <a:ext uri="{FF2B5EF4-FFF2-40B4-BE49-F238E27FC236}">
                <a16:creationId xmlns:a16="http://schemas.microsoft.com/office/drawing/2014/main" xmlns="" id="{0A56021D-B047-4F4A-A786-3A536D909EEF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 1</a:t>
            </a:r>
          </a:p>
        </p:txBody>
      </p:sp>
      <p:sp>
        <p:nvSpPr>
          <p:cNvPr id="87" name="شكل حر: شكل 86">
            <a:extLst>
              <a:ext uri="{FF2B5EF4-FFF2-40B4-BE49-F238E27FC236}">
                <a16:creationId xmlns:a16="http://schemas.microsoft.com/office/drawing/2014/main" xmlns="" id="{5158C6AB-EF0E-4C60-8264-0D3EC8F966AC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 </a:t>
            </a:r>
          </a:p>
        </p:txBody>
      </p:sp>
      <p:sp>
        <p:nvSpPr>
          <p:cNvPr id="88" name="شكل حر: شكل 87">
            <a:extLst>
              <a:ext uri="{FF2B5EF4-FFF2-40B4-BE49-F238E27FC236}">
                <a16:creationId xmlns:a16="http://schemas.microsoft.com/office/drawing/2014/main" xmlns="" id="{9072DABD-DB42-47AF-B55C-91B23BC6F15E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xmlns="" id="{10E464BD-57FB-4A72-A2B7-6E086FCA328A}"/>
              </a:ext>
            </a:extLst>
          </p:cNvPr>
          <p:cNvSpPr/>
          <p:nvPr/>
        </p:nvSpPr>
        <p:spPr>
          <a:xfrm flipH="1">
            <a:off x="10698649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0" name="شكل حر: شكل 89">
            <a:extLst>
              <a:ext uri="{FF2B5EF4-FFF2-40B4-BE49-F238E27FC236}">
                <a16:creationId xmlns:a16="http://schemas.microsoft.com/office/drawing/2014/main" xmlns="" id="{054ADE01-DA5A-4553-9603-EF4509B31EBB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6664B73-F0C9-4C3E-A0EC-9218A55D5116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51A678A4-6B1B-44AA-A7C7-90BEB12C2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A4C5C394-BE3D-4052-BF93-A3BF0BE46315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AB2BC854-C645-4177-9674-48DDF7E4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E1034E62-B31B-4BA5-8274-30ABFCC998D0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7150E8AC-391C-486A-A534-B6C90DA4CFC5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090126C9-3CDC-43C8-9024-DD613A300EB3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41840103-6692-4E54-9F63-612F2BA4ADEA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027ED81E-16EB-4801-9E78-5FD61484DD40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D2146440-7B51-4C74-BBA2-42B46F1271EA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85DBC27C-D9FD-4317-953A-EE07B801D9C6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0B3D26E5-C823-4B0E-AFF7-28F9D2D15847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34866BED-8274-4CFF-A330-FFB4A22125A6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BC985E55-F430-4CE5-915D-D9599D106306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93474A7A-FBB1-4D88-8153-F26B146F29B9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9F5FE3BE-FC96-427A-A84C-47FCEDD0646D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0BA4AA42-944C-465B-B750-1C20C4DDA3D4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7277C2AD-3326-4648-8289-1FAE75C041BA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125EF631-CC76-4827-9768-76D1C26BE0CB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7A9A8713-68B4-42DE-BD3E-63DB9E83C1D3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5" name="شكل حر: شكل 54">
            <a:extLst>
              <a:ext uri="{FF2B5EF4-FFF2-40B4-BE49-F238E27FC236}">
                <a16:creationId xmlns:a16="http://schemas.microsoft.com/office/drawing/2014/main" xmlns="" id="{A7AC4690-0F53-41A0-9598-082BE06D88E0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xmlns="" id="{3CE0702D-49F8-4A08-A1EA-0AA56CEDF027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xmlns="" id="{2C174391-FD42-42D9-8B82-A494565699B8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xmlns="" id="{B96F96CB-EFA3-47A4-8008-C52F22E245AC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xmlns="" id="{9C2FA19D-67F2-4ED4-BD10-A5AB64EC309B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0" name="شكل حر: شكل 59">
            <a:extLst>
              <a:ext uri="{FF2B5EF4-FFF2-40B4-BE49-F238E27FC236}">
                <a16:creationId xmlns:a16="http://schemas.microsoft.com/office/drawing/2014/main" xmlns="" id="{E9E777E7-D566-46E6-B5EB-6DDB768139E0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1" name="شكل حر: شكل 60">
            <a:extLst>
              <a:ext uri="{FF2B5EF4-FFF2-40B4-BE49-F238E27FC236}">
                <a16:creationId xmlns:a16="http://schemas.microsoft.com/office/drawing/2014/main" xmlns="" id="{9F7EE100-09CF-44B7-8A25-6BAF04DC2D08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xmlns="" id="{6A3E2A00-015B-43CB-B35C-6766A784D304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3" name="شكل حر: شكل 62">
            <a:extLst>
              <a:ext uri="{FF2B5EF4-FFF2-40B4-BE49-F238E27FC236}">
                <a16:creationId xmlns:a16="http://schemas.microsoft.com/office/drawing/2014/main" xmlns="" id="{402AFF76-73BD-4DB4-B966-A59555FBB005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4" name="شكل حر: شكل 63">
            <a:extLst>
              <a:ext uri="{FF2B5EF4-FFF2-40B4-BE49-F238E27FC236}">
                <a16:creationId xmlns:a16="http://schemas.microsoft.com/office/drawing/2014/main" xmlns="" id="{83CD406B-BE3F-47F7-A1A5-A477FB663BED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5" name="شكل حر: شكل 64">
            <a:extLst>
              <a:ext uri="{FF2B5EF4-FFF2-40B4-BE49-F238E27FC236}">
                <a16:creationId xmlns:a16="http://schemas.microsoft.com/office/drawing/2014/main" xmlns="" id="{49F3E894-DB3F-4E1C-BCD6-FE0BE4C0C646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xmlns="" id="{4EDFC62A-3FDB-4E3A-8A22-745D0855D0F9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7" name="شكل حر: شكل 66">
            <a:extLst>
              <a:ext uri="{FF2B5EF4-FFF2-40B4-BE49-F238E27FC236}">
                <a16:creationId xmlns:a16="http://schemas.microsoft.com/office/drawing/2014/main" xmlns="" id="{6A0228C0-993D-4B13-B000-D4E6F5B0F590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8" name="شكل حر: شكل 67">
            <a:extLst>
              <a:ext uri="{FF2B5EF4-FFF2-40B4-BE49-F238E27FC236}">
                <a16:creationId xmlns:a16="http://schemas.microsoft.com/office/drawing/2014/main" xmlns="" id="{1EB47F65-9855-42A8-908F-4DBD79A05943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9" name="شكل حر: شكل 68">
            <a:extLst>
              <a:ext uri="{FF2B5EF4-FFF2-40B4-BE49-F238E27FC236}">
                <a16:creationId xmlns:a16="http://schemas.microsoft.com/office/drawing/2014/main" xmlns="" id="{052DC389-90D1-4021-970C-1DCDBF890173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9" name="صورة 108">
            <a:extLst>
              <a:ext uri="{FF2B5EF4-FFF2-40B4-BE49-F238E27FC236}">
                <a16:creationId xmlns:a16="http://schemas.microsoft.com/office/drawing/2014/main" xmlns="" id="{C7733424-8E33-41E7-A9B0-D012396721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132" name="مربع نص 131">
            <a:extLst>
              <a:ext uri="{FF2B5EF4-FFF2-40B4-BE49-F238E27FC236}">
                <a16:creationId xmlns:a16="http://schemas.microsoft.com/office/drawing/2014/main" xmlns="" id="{A8279362-B645-46F6-B8A4-00255EFF0A43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xmlns="" id="{130262F7-6063-4EEE-8779-EEED164058E6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060D9BAC-7C55-49CC-8390-091498B8014A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التمهيد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C6484583-DACD-4FA9-B038-287F906354D0}"/>
              </a:ext>
            </a:extLst>
          </p:cNvPr>
          <p:cNvSpPr/>
          <p:nvPr/>
        </p:nvSpPr>
        <p:spPr>
          <a:xfrm>
            <a:off x="7912183" y="1305444"/>
            <a:ext cx="2978266" cy="59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cs typeface="Barada Reqa" pitchFamily="2" charset="-78"/>
              </a:rPr>
              <a:t>ماذا تعلمنا سابقا ً ؟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xmlns="" id="{8DBB5581-ED2D-42E7-B429-CD839BFFA3FA}"/>
              </a:ext>
            </a:extLst>
          </p:cNvPr>
          <p:cNvSpPr/>
          <p:nvPr/>
        </p:nvSpPr>
        <p:spPr>
          <a:xfrm>
            <a:off x="3027535" y="785456"/>
            <a:ext cx="2978266" cy="59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cs typeface="Barada Reqa" pitchFamily="2" charset="-78"/>
              </a:rPr>
              <a:t>و الآن ...؟</a:t>
            </a:r>
          </a:p>
        </p:txBody>
      </p:sp>
      <p:pic>
        <p:nvPicPr>
          <p:cNvPr id="51" name="صورة 5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FDAB256-1762-4B68-A73C-B3EEE44691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01C42D30-9EF3-471F-87B1-718E473BB18D}"/>
              </a:ext>
            </a:extLst>
          </p:cNvPr>
          <p:cNvSpPr/>
          <p:nvPr/>
        </p:nvSpPr>
        <p:spPr>
          <a:xfrm>
            <a:off x="7070243" y="1792769"/>
            <a:ext cx="3835309" cy="647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arada Reqa" pitchFamily="2" charset="-78"/>
              </a:rPr>
              <a:t>ضرب وحيدات الحد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325FD59E-6230-4054-AC6D-486FABB39E29}"/>
              </a:ext>
            </a:extLst>
          </p:cNvPr>
          <p:cNvSpPr/>
          <p:nvPr/>
        </p:nvSpPr>
        <p:spPr>
          <a:xfrm>
            <a:off x="6261253" y="2489922"/>
            <a:ext cx="4565656" cy="2395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rgbClr val="006600"/>
                </a:solidFill>
                <a:cs typeface="Barada Reqa" pitchFamily="2" charset="-78"/>
              </a:rPr>
              <a:t>بسّط كل عبارة فيما يلي :</a:t>
            </a:r>
          </a:p>
          <a:p>
            <a:endParaRPr lang="ar-SA" sz="2400" dirty="0">
              <a:solidFill>
                <a:srgbClr val="006600"/>
              </a:solidFill>
              <a:cs typeface="Barada Reqa" pitchFamily="2" charset="-78"/>
            </a:endParaRPr>
          </a:p>
          <a:p>
            <a:r>
              <a:rPr lang="ar-SA" sz="2400" dirty="0">
                <a:solidFill>
                  <a:srgbClr val="006600"/>
                </a:solidFill>
                <a:cs typeface="Barada Reqa" pitchFamily="2" charset="-78"/>
              </a:rPr>
              <a:t>( 3 م</a:t>
            </a:r>
            <a:r>
              <a:rPr lang="ar-SA" sz="2400" dirty="0">
                <a:solidFill>
                  <a:srgbClr val="006600"/>
                </a:solidFill>
                <a:cs typeface="Al-KsorZulfiMath" panose="02010000000000000000" pitchFamily="2" charset="-78"/>
              </a:rPr>
              <a:t>%</a:t>
            </a:r>
            <a:r>
              <a:rPr lang="ar-SA" sz="2400" dirty="0">
                <a:solidFill>
                  <a:srgbClr val="006600"/>
                </a:solidFill>
                <a:cs typeface="Barada Reqa" pitchFamily="2" charset="-78"/>
              </a:rPr>
              <a:t> ) (7 م</a:t>
            </a:r>
            <a:r>
              <a:rPr lang="ar-SA" sz="2400" dirty="0">
                <a:solidFill>
                  <a:srgbClr val="006600"/>
                </a:solidFill>
                <a:cs typeface="Al-KsorZulfiMath" panose="02010000000000000000" pitchFamily="2" charset="-78"/>
              </a:rPr>
              <a:t># } =</a:t>
            </a:r>
          </a:p>
          <a:p>
            <a:endParaRPr lang="ar-SA" sz="2400" dirty="0">
              <a:solidFill>
                <a:srgbClr val="006600"/>
              </a:solidFill>
              <a:cs typeface="Barada Reqa" pitchFamily="2" charset="-78"/>
            </a:endParaRPr>
          </a:p>
          <a:p>
            <a:endParaRPr lang="ar-SA" sz="2400" dirty="0">
              <a:solidFill>
                <a:srgbClr val="006600"/>
              </a:solidFill>
              <a:cs typeface="Barada Reqa" pitchFamily="2" charset="-78"/>
            </a:endParaRPr>
          </a:p>
          <a:p>
            <a:r>
              <a:rPr lang="ar-SA" sz="2400" dirty="0">
                <a:solidFill>
                  <a:srgbClr val="006600"/>
                </a:solidFill>
                <a:cs typeface="Barada Reqa" pitchFamily="2" charset="-78"/>
              </a:rPr>
              <a:t>4 س </a:t>
            </a:r>
            <a:r>
              <a:rPr lang="ar-SA" sz="2400" dirty="0">
                <a:solidFill>
                  <a:srgbClr val="006600"/>
                </a:solidFill>
                <a:cs typeface="Al-KsorZulfiMath" panose="02010000000000000000" pitchFamily="2" charset="-78"/>
              </a:rPr>
              <a:t>&amp; </a:t>
            </a:r>
            <a:r>
              <a:rPr lang="ar-SA" sz="2400" dirty="0">
                <a:solidFill>
                  <a:srgbClr val="006600"/>
                </a:solidFill>
                <a:cs typeface="Barada Reqa" pitchFamily="2" charset="-78"/>
              </a:rPr>
              <a:t>× س ص</a:t>
            </a:r>
            <a:r>
              <a:rPr lang="ar-SA" sz="2400" dirty="0">
                <a:solidFill>
                  <a:srgbClr val="006600"/>
                </a:solidFill>
                <a:cs typeface="Al-KsorZulfiMath" panose="02010000000000000000" pitchFamily="2" charset="-78"/>
              </a:rPr>
              <a:t># =</a:t>
            </a:r>
          </a:p>
        </p:txBody>
      </p: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xmlns="" id="{33F5AD50-69E2-4A68-8EF8-FC5E5CE8B8C8}"/>
              </a:ext>
            </a:extLst>
          </p:cNvPr>
          <p:cNvGrpSpPr/>
          <p:nvPr/>
        </p:nvGrpSpPr>
        <p:grpSpPr>
          <a:xfrm>
            <a:off x="1359823" y="1343738"/>
            <a:ext cx="4626012" cy="610832"/>
            <a:chOff x="1245182" y="1371541"/>
            <a:chExt cx="4626012" cy="610832"/>
          </a:xfrm>
        </p:grpSpPr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xmlns="" id="{9D86A16B-7D9C-4133-A319-CA3163E5D8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" t="51507" r="50398" b="10737"/>
            <a:stretch/>
          </p:blipFill>
          <p:spPr>
            <a:xfrm>
              <a:off x="1245182" y="1371541"/>
              <a:ext cx="4626012" cy="610832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xmlns="" id="{965B68B0-3AEB-4F42-8F2C-0FCBB50EFC14}"/>
                </a:ext>
              </a:extLst>
            </p:cNvPr>
            <p:cNvSpPr/>
            <p:nvPr/>
          </p:nvSpPr>
          <p:spPr>
            <a:xfrm>
              <a:off x="1656076" y="1445609"/>
              <a:ext cx="3953373" cy="4070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arada Reqa" pitchFamily="2" charset="-78"/>
                </a:rPr>
                <a:t>أضرب وحيدة حد في كثيرة حدود</a:t>
              </a:r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xmlns="" id="{D83A55D3-3135-4F96-9CD6-183202968858}"/>
              </a:ext>
            </a:extLst>
          </p:cNvPr>
          <p:cNvGrpSpPr/>
          <p:nvPr/>
        </p:nvGrpSpPr>
        <p:grpSpPr>
          <a:xfrm>
            <a:off x="1356697" y="1861829"/>
            <a:ext cx="4626012" cy="1118910"/>
            <a:chOff x="1286491" y="2395629"/>
            <a:chExt cx="4626012" cy="1118910"/>
          </a:xfrm>
        </p:grpSpPr>
        <p:pic>
          <p:nvPicPr>
            <p:cNvPr id="72" name="صورة 71">
              <a:extLst>
                <a:ext uri="{FF2B5EF4-FFF2-40B4-BE49-F238E27FC236}">
                  <a16:creationId xmlns:a16="http://schemas.microsoft.com/office/drawing/2014/main" xmlns="" id="{17ECF11C-C60F-46EB-AB99-B50B1D55D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" t="51507" r="50398" b="10737"/>
            <a:stretch/>
          </p:blipFill>
          <p:spPr>
            <a:xfrm>
              <a:off x="1286491" y="2395629"/>
              <a:ext cx="4626012" cy="1118910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45" name="مستطيل 44">
              <a:extLst>
                <a:ext uri="{FF2B5EF4-FFF2-40B4-BE49-F238E27FC236}">
                  <a16:creationId xmlns:a16="http://schemas.microsoft.com/office/drawing/2014/main" xmlns="" id="{7FCE59EC-2BAE-4199-B681-8A2DA1A64738}"/>
                </a:ext>
              </a:extLst>
            </p:cNvPr>
            <p:cNvSpPr/>
            <p:nvPr/>
          </p:nvSpPr>
          <p:spPr>
            <a:xfrm>
              <a:off x="1529318" y="2599205"/>
              <a:ext cx="3953374" cy="862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r>
                <a:rPr lang="ar-SA" sz="25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arada Reqa" pitchFamily="2" charset="-78"/>
                </a:rPr>
                <a:t>أحل معادلات تتضمن حاصل ضرب وحيدات حد في كثيرات حدود</a:t>
              </a:r>
            </a:p>
          </p:txBody>
        </p:sp>
      </p:grp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xmlns="" id="{A54BCC4B-8E51-451A-8EFC-A9449FBF3D6C}"/>
              </a:ext>
            </a:extLst>
          </p:cNvPr>
          <p:cNvGrpSpPr/>
          <p:nvPr/>
        </p:nvGrpSpPr>
        <p:grpSpPr>
          <a:xfrm>
            <a:off x="1300276" y="3027792"/>
            <a:ext cx="4488088" cy="1670674"/>
            <a:chOff x="1300276" y="3027792"/>
            <a:chExt cx="4488088" cy="1670674"/>
          </a:xfrm>
        </p:grpSpPr>
        <p:sp>
          <p:nvSpPr>
            <p:cNvPr id="46" name="مستطيل 45">
              <a:extLst>
                <a:ext uri="{FF2B5EF4-FFF2-40B4-BE49-F238E27FC236}">
                  <a16:creationId xmlns:a16="http://schemas.microsoft.com/office/drawing/2014/main" xmlns="" id="{D1B57E6F-63EF-42C1-BF4A-3D808D4B922E}"/>
                </a:ext>
              </a:extLst>
            </p:cNvPr>
            <p:cNvSpPr/>
            <p:nvPr/>
          </p:nvSpPr>
          <p:spPr>
            <a:xfrm>
              <a:off x="1300276" y="3027792"/>
              <a:ext cx="4488088" cy="1478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r>
                <a:rPr lang="ar-SA" sz="2400" dirty="0">
                  <a:solidFill>
                    <a:srgbClr val="C00000"/>
                  </a:solidFill>
                  <a:cs typeface="Barada Reqa" pitchFamily="2" charset="-78"/>
                </a:rPr>
                <a:t>أراد رائف وأخته دانا إهداء والديهما لوحة حائط لغرفتهما إذا كان طول السجادة يزيد عن عرضها بـ 4 أمتار , فما هو التعبير الصحيح لمساحة اللوحة ؟</a:t>
              </a:r>
            </a:p>
          </p:txBody>
        </p:sp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xmlns="" id="{0A6BF375-52C6-4D62-9288-3B261514C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" r="4844"/>
            <a:stretch/>
          </p:blipFill>
          <p:spPr>
            <a:xfrm>
              <a:off x="1456914" y="3884475"/>
              <a:ext cx="530438" cy="8139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9" name="مستطيل 48">
            <a:extLst>
              <a:ext uri="{FF2B5EF4-FFF2-40B4-BE49-F238E27FC236}">
                <a16:creationId xmlns:a16="http://schemas.microsoft.com/office/drawing/2014/main" xmlns="" id="{90C4AA04-55E6-4E82-9513-7EBEF1F2D0D7}"/>
              </a:ext>
            </a:extLst>
          </p:cNvPr>
          <p:cNvSpPr/>
          <p:nvPr/>
        </p:nvSpPr>
        <p:spPr>
          <a:xfrm>
            <a:off x="2501341" y="4920873"/>
            <a:ext cx="3205069" cy="645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ar-SA" sz="24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ل ( ل – 4 )</a:t>
            </a: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xmlns="" id="{865B53C8-B73C-485D-8D72-83AC8B89E896}"/>
              </a:ext>
            </a:extLst>
          </p:cNvPr>
          <p:cNvSpPr/>
          <p:nvPr/>
        </p:nvSpPr>
        <p:spPr>
          <a:xfrm>
            <a:off x="2306860" y="4920873"/>
            <a:ext cx="1789151" cy="457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>
                    <a:lumMod val="50000"/>
                  </a:schemeClr>
                </a:solidFill>
                <a:cs typeface="Barada Reqa" pitchFamily="2" charset="-78"/>
              </a:rPr>
              <a:t>= ل </a:t>
            </a:r>
            <a:r>
              <a:rPr lang="ar-SA" sz="2400" dirty="0">
                <a:solidFill>
                  <a:schemeClr val="bg1">
                    <a:lumMod val="50000"/>
                  </a:schemeClr>
                </a:solidFill>
                <a:cs typeface="Al-KsorZulfiMath" panose="02010000000000000000" pitchFamily="2" charset="-78"/>
              </a:rPr>
              <a:t>@</a:t>
            </a:r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2400" dirty="0">
                <a:solidFill>
                  <a:schemeClr val="bg1">
                    <a:lumMod val="50000"/>
                  </a:schemeClr>
                </a:solidFill>
                <a:cs typeface="Barada Reqa" pitchFamily="2" charset="-78"/>
              </a:rPr>
              <a:t>- 4 ل</a:t>
            </a:r>
            <a:endParaRPr lang="ar-SA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7693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2" grpId="0"/>
      <p:bldP spid="3" grpId="0"/>
      <p:bldP spid="49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4466474F-C672-4144-8162-89A5542EA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F694090E-D44A-4CEC-ABA2-E35E950021D7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07D838D-2D88-4ACF-A5E6-F5366D0AB5D3}"/>
              </a:ext>
            </a:extLst>
          </p:cNvPr>
          <p:cNvSpPr/>
          <p:nvPr/>
        </p:nvSpPr>
        <p:spPr>
          <a:xfrm>
            <a:off x="862741" y="606047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74A72D4C-A44A-4C1F-940F-0BF49FB74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4E7C828E-209C-42F9-847A-3B1B60DFCCB1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25B77EC2-0FC8-44C7-A1D0-D1E4E1D0E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40695037-9A95-41C9-8DB0-E78E85912848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0EDB689B-2FD6-4C64-997B-2C80D6366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7DA83E7-5066-40F0-8734-989700964C6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مفاهيم 1</a:t>
            </a:r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xmlns="" id="{46247ADB-45C7-4204-90FB-20C0F5B120D9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مفاهيم2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DA770256-93B4-4F95-AD67-D874FF8BAE43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xmlns="" id="{A1D48756-3251-4F50-BE04-2F072B8AAE43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BD8C3353-F28B-4440-BC0B-BCD2AFF7F920}"/>
              </a:ext>
            </a:extLst>
          </p:cNvPr>
          <p:cNvSpPr/>
          <p:nvPr/>
        </p:nvSpPr>
        <p:spPr>
          <a:xfrm flipH="1">
            <a:off x="10739641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أمثلة </a:t>
            </a:r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974924BC-FFD7-446D-AD32-237A43CD2678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916A4F58-20CF-434B-85F8-2B1D711120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F938CEB0-62BE-4C0C-9B17-C50412E3151D}"/>
              </a:ext>
            </a:extLst>
          </p:cNvPr>
          <p:cNvSpPr/>
          <p:nvPr/>
        </p:nvSpPr>
        <p:spPr>
          <a:xfrm>
            <a:off x="6096002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A41C731D-F63F-4819-A86B-F56F18756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667B6AFE-2760-4D0F-AEC2-B2BEF895A026}"/>
              </a:ext>
            </a:extLst>
          </p:cNvPr>
          <p:cNvSpPr/>
          <p:nvPr/>
        </p:nvSpPr>
        <p:spPr>
          <a:xfrm>
            <a:off x="1203215" y="748899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61427BA4-B7EC-4B84-A540-5B2C4FAA923D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7CED8840-8273-41C1-8F0F-8F3A21A74064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D68EAC5B-ABD1-4A06-A5EA-2859608B074F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29B1B347-1CB9-4D7F-8ABD-8134356C9703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7BAA95AF-AF5C-46CC-8962-5A759BC894F2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AEF188ED-3313-4EB9-A53E-100308F4823A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542FC14B-D294-4D57-8F87-7671F1BC66E7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43532EE6-4472-4B68-AA83-9E4A6CAB05D3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FB9DD963-DB57-4AE6-B008-29622083FF41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A595230A-4EFC-44BF-9F97-C891B7F3F346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30A74DDE-6C00-4651-B1F3-030C30FAA036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99BC5CC7-55B8-4EBC-91A8-329E2D21D314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A98F0A92-341F-4311-9A90-191732C446F7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C1581D09-05D8-4E16-B353-18D39796F363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4A994918-6A6E-4711-BDDE-6A75653542B0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733C190-7C01-48A6-8313-BAB73F1B44B0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E1273402-18E3-4255-B0FE-709A3F6B453E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9D1CCC14-96A4-41EC-979C-8D949F9D1136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42C92EE8-2C9D-4547-9C8D-7E5FC2E13E61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F4E86EDC-CE74-4868-A329-2BC09877F15B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55823227-0E8F-49C7-8010-E4927EDEB3DF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68D40CE4-FB77-4E66-A239-C6CE6BD43742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242B89EF-5010-4C47-82A8-A3B1B714C156}"/>
              </a:ext>
            </a:extLst>
          </p:cNvPr>
          <p:cNvSpPr/>
          <p:nvPr/>
        </p:nvSpPr>
        <p:spPr>
          <a:xfrm>
            <a:off x="6464639" y="323424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D5241AA9-80B0-402F-A37D-D3367C8F4450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8DCD380B-4812-4BFA-80DC-EBBB5CE96D32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0" name="شكل حر: شكل 49">
            <a:extLst>
              <a:ext uri="{FF2B5EF4-FFF2-40B4-BE49-F238E27FC236}">
                <a16:creationId xmlns:a16="http://schemas.microsoft.com/office/drawing/2014/main" xmlns="" id="{5209B629-691B-4290-BAA1-9AD1535B5244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1" name="شكل حر: شكل 50">
            <a:extLst>
              <a:ext uri="{FF2B5EF4-FFF2-40B4-BE49-F238E27FC236}">
                <a16:creationId xmlns:a16="http://schemas.microsoft.com/office/drawing/2014/main" xmlns="" id="{3BE09084-2B0C-461F-822E-E32E53C391AF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2" name="شكل حر: شكل 51">
            <a:extLst>
              <a:ext uri="{FF2B5EF4-FFF2-40B4-BE49-F238E27FC236}">
                <a16:creationId xmlns:a16="http://schemas.microsoft.com/office/drawing/2014/main" xmlns="" id="{3AD2B52F-E9CB-4565-A9B7-E274F4E4C8A9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3" name="شكل حر: شكل 52">
            <a:extLst>
              <a:ext uri="{FF2B5EF4-FFF2-40B4-BE49-F238E27FC236}">
                <a16:creationId xmlns:a16="http://schemas.microsoft.com/office/drawing/2014/main" xmlns="" id="{27E9294E-AC6D-499C-853F-DFD9D53C9468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xmlns="" id="{4EC0AB98-36DE-4BA4-B325-E71B999CC74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3FE6F7A9-B03F-4377-99A9-4099C5F32D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xmlns="" id="{CA057E48-B09B-4D1D-AA6F-422DC71A9D45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3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xmlns="" id="{08043E81-98EB-40C1-A5CE-612208A25FF3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4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xmlns="" id="{BD0A99DB-3E00-441E-AA28-17C78314A197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أمثلة</a:t>
            </a:r>
          </a:p>
        </p:txBody>
      </p:sp>
      <p:pic>
        <p:nvPicPr>
          <p:cNvPr id="108" name="صورة 10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B51F317-C225-4301-B2E3-3364CF4C7C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63" name="مجموعة 62">
            <a:extLst>
              <a:ext uri="{FF2B5EF4-FFF2-40B4-BE49-F238E27FC236}">
                <a16:creationId xmlns:a16="http://schemas.microsoft.com/office/drawing/2014/main" xmlns="" id="{DD7D6644-0703-4BB7-A82E-CBAF1E1883F8}"/>
              </a:ext>
            </a:extLst>
          </p:cNvPr>
          <p:cNvGrpSpPr/>
          <p:nvPr/>
        </p:nvGrpSpPr>
        <p:grpSpPr>
          <a:xfrm>
            <a:off x="8060789" y="1350951"/>
            <a:ext cx="2816202" cy="702954"/>
            <a:chOff x="8032653" y="1350951"/>
            <a:chExt cx="2816202" cy="70295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908B395C-1C80-4981-912D-6F8B0E3AD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" t="37243" r="55471" b="33946"/>
            <a:stretch/>
          </p:blipFill>
          <p:spPr>
            <a:xfrm>
              <a:off x="8032653" y="1350951"/>
              <a:ext cx="2816202" cy="702954"/>
            </a:xfrm>
            <a:prstGeom prst="rect">
              <a:avLst/>
            </a:prstGeom>
          </p:spPr>
        </p:pic>
        <p:pic>
          <p:nvPicPr>
            <p:cNvPr id="61" name="صورة 60">
              <a:extLst>
                <a:ext uri="{FF2B5EF4-FFF2-40B4-BE49-F238E27FC236}">
                  <a16:creationId xmlns:a16="http://schemas.microsoft.com/office/drawing/2014/main" xmlns="" id="{74909CDB-92D5-4635-A1D8-FCEF8903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054" y="1630873"/>
              <a:ext cx="2409963" cy="244822"/>
            </a:xfrm>
            <a:prstGeom prst="rect">
              <a:avLst/>
            </a:prstGeom>
          </p:spPr>
        </p:pic>
      </p:grpSp>
      <p:pic>
        <p:nvPicPr>
          <p:cNvPr id="65" name="صورة 64">
            <a:extLst>
              <a:ext uri="{FF2B5EF4-FFF2-40B4-BE49-F238E27FC236}">
                <a16:creationId xmlns:a16="http://schemas.microsoft.com/office/drawing/2014/main" xmlns="" id="{E3C1798E-39EC-4CD0-A6E6-F243E93C57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95" y="2233569"/>
            <a:ext cx="3181794" cy="390580"/>
          </a:xfrm>
          <a:prstGeom prst="rect">
            <a:avLst/>
          </a:prstGeom>
        </p:spPr>
      </p:pic>
      <p:grpSp>
        <p:nvGrpSpPr>
          <p:cNvPr id="76" name="مجموعة 75">
            <a:extLst>
              <a:ext uri="{FF2B5EF4-FFF2-40B4-BE49-F238E27FC236}">
                <a16:creationId xmlns:a16="http://schemas.microsoft.com/office/drawing/2014/main" xmlns="" id="{62C1DDA4-ACB4-414F-8D9A-982E237641A8}"/>
              </a:ext>
            </a:extLst>
          </p:cNvPr>
          <p:cNvGrpSpPr/>
          <p:nvPr/>
        </p:nvGrpSpPr>
        <p:grpSpPr>
          <a:xfrm>
            <a:off x="3432517" y="891951"/>
            <a:ext cx="2373673" cy="1447328"/>
            <a:chOff x="3109175" y="835680"/>
            <a:chExt cx="2697015" cy="1817193"/>
          </a:xfrm>
        </p:grpSpPr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xmlns="" id="{6C195E0D-1EE3-4E69-9E70-9AD7182B5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9" t="72500" r="35848" b="4325"/>
            <a:stretch/>
          </p:blipFill>
          <p:spPr>
            <a:xfrm>
              <a:off x="4095193" y="835680"/>
              <a:ext cx="1710997" cy="1130591"/>
            </a:xfrm>
            <a:prstGeom prst="rect">
              <a:avLst/>
            </a:prstGeom>
          </p:spPr>
        </p:pic>
        <p:pic>
          <p:nvPicPr>
            <p:cNvPr id="72" name="صورة 71">
              <a:extLst>
                <a:ext uri="{FF2B5EF4-FFF2-40B4-BE49-F238E27FC236}">
                  <a16:creationId xmlns:a16="http://schemas.microsoft.com/office/drawing/2014/main" xmlns="" id="{B9D99312-3B25-40B2-9809-D6F39120B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9175" y="1491506"/>
              <a:ext cx="989460" cy="1161367"/>
            </a:xfrm>
            <a:prstGeom prst="rect">
              <a:avLst/>
            </a:prstGeom>
          </p:spPr>
        </p:pic>
        <p:pic>
          <p:nvPicPr>
            <p:cNvPr id="75" name="صورة 74">
              <a:extLst>
                <a:ext uri="{FF2B5EF4-FFF2-40B4-BE49-F238E27FC236}">
                  <a16:creationId xmlns:a16="http://schemas.microsoft.com/office/drawing/2014/main" xmlns="" id="{1123596E-EDD1-4B0E-A53B-3361B8111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172" y="1153484"/>
              <a:ext cx="1169635" cy="263580"/>
            </a:xfrm>
            <a:prstGeom prst="rect">
              <a:avLst/>
            </a:prstGeom>
          </p:spPr>
        </p:pic>
      </p:grpSp>
      <p:pic>
        <p:nvPicPr>
          <p:cNvPr id="80" name="صورة 79">
            <a:extLst>
              <a:ext uri="{FF2B5EF4-FFF2-40B4-BE49-F238E27FC236}">
                <a16:creationId xmlns:a16="http://schemas.microsoft.com/office/drawing/2014/main" xmlns="" id="{0B2FBB66-B906-4ADB-BA55-9D6D1564FA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32" y="2412107"/>
            <a:ext cx="2152950" cy="457264"/>
          </a:xfrm>
          <a:prstGeom prst="rect">
            <a:avLst/>
          </a:prstGeom>
        </p:spPr>
      </p:pic>
      <p:pic>
        <p:nvPicPr>
          <p:cNvPr id="82" name="صورة 81">
            <a:extLst>
              <a:ext uri="{FF2B5EF4-FFF2-40B4-BE49-F238E27FC236}">
                <a16:creationId xmlns:a16="http://schemas.microsoft.com/office/drawing/2014/main" xmlns="" id="{0A67F01E-6B52-45C6-880F-6B5533E1FB6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84" y="4353075"/>
            <a:ext cx="2648320" cy="371527"/>
          </a:xfrm>
          <a:prstGeom prst="rect">
            <a:avLst/>
          </a:prstGeom>
        </p:spPr>
      </p:pic>
      <p:graphicFrame>
        <p:nvGraphicFramePr>
          <p:cNvPr id="84" name="جدول 84">
            <a:extLst>
              <a:ext uri="{FF2B5EF4-FFF2-40B4-BE49-F238E27FC236}">
                <a16:creationId xmlns:a16="http://schemas.microsoft.com/office/drawing/2014/main" xmlns="" id="{4D1E9E70-839D-4D38-8A96-CA507F601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04382"/>
              </p:ext>
            </p:extLst>
          </p:nvPr>
        </p:nvGraphicFramePr>
        <p:xfrm>
          <a:off x="6713952" y="2662300"/>
          <a:ext cx="3950342" cy="11260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988548">
                  <a:extLst>
                    <a:ext uri="{9D8B030D-6E8A-4147-A177-3AD203B41FA5}">
                      <a16:colId xmlns:a16="http://schemas.microsoft.com/office/drawing/2014/main" xmlns="" val="3861373578"/>
                    </a:ext>
                  </a:extLst>
                </a:gridCol>
                <a:gridCol w="988548">
                  <a:extLst>
                    <a:ext uri="{9D8B030D-6E8A-4147-A177-3AD203B41FA5}">
                      <a16:colId xmlns:a16="http://schemas.microsoft.com/office/drawing/2014/main" xmlns="" val="1673767190"/>
                    </a:ext>
                  </a:extLst>
                </a:gridCol>
                <a:gridCol w="988548">
                  <a:extLst>
                    <a:ext uri="{9D8B030D-6E8A-4147-A177-3AD203B41FA5}">
                      <a16:colId xmlns:a16="http://schemas.microsoft.com/office/drawing/2014/main" xmlns="" val="3505628884"/>
                    </a:ext>
                  </a:extLst>
                </a:gridCol>
                <a:gridCol w="984698">
                  <a:extLst>
                    <a:ext uri="{9D8B030D-6E8A-4147-A177-3AD203B41FA5}">
                      <a16:colId xmlns:a16="http://schemas.microsoft.com/office/drawing/2014/main" xmlns="" val="3056526359"/>
                    </a:ext>
                  </a:extLst>
                </a:gridCol>
              </a:tblGrid>
              <a:tr h="563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380460"/>
                  </a:ext>
                </a:extLst>
              </a:tr>
              <a:tr h="563000"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0141462"/>
                  </a:ext>
                </a:extLst>
              </a:tr>
            </a:tbl>
          </a:graphicData>
        </a:graphic>
      </p:graphicFrame>
      <p:sp>
        <p:nvSpPr>
          <p:cNvPr id="94" name="مستطيل 93">
            <a:extLst>
              <a:ext uri="{FF2B5EF4-FFF2-40B4-BE49-F238E27FC236}">
                <a16:creationId xmlns:a16="http://schemas.microsoft.com/office/drawing/2014/main" xmlns="" id="{C5619EFF-086A-423B-AC09-42CBC58B844B}"/>
              </a:ext>
            </a:extLst>
          </p:cNvPr>
          <p:cNvSpPr/>
          <p:nvPr/>
        </p:nvSpPr>
        <p:spPr>
          <a:xfrm>
            <a:off x="8819297" y="2721873"/>
            <a:ext cx="711790" cy="42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7س</a:t>
            </a:r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مستطيل 91">
            <a:extLst>
              <a:ext uri="{FF2B5EF4-FFF2-40B4-BE49-F238E27FC236}">
                <a16:creationId xmlns:a16="http://schemas.microsoft.com/office/drawing/2014/main" xmlns="" id="{53C944E2-EAF0-4FDA-8068-FDBA7E664A9E}"/>
              </a:ext>
            </a:extLst>
          </p:cNvPr>
          <p:cNvSpPr/>
          <p:nvPr/>
        </p:nvSpPr>
        <p:spPr>
          <a:xfrm>
            <a:off x="9810188" y="3295888"/>
            <a:ext cx="711790" cy="42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-3س</a:t>
            </a:r>
            <a:r>
              <a:rPr lang="ar-SA" sz="1600" b="1" dirty="0">
                <a:solidFill>
                  <a:srgbClr val="C00000"/>
                </a:solidFill>
              </a:rPr>
              <a:t>2</a:t>
            </a:r>
            <a:endParaRPr lang="ar-SA" b="1" dirty="0">
              <a:solidFill>
                <a:srgbClr val="C00000"/>
              </a:solidFill>
            </a:endParaRPr>
          </a:p>
        </p:txBody>
      </p:sp>
      <p:cxnSp>
        <p:nvCxnSpPr>
          <p:cNvPr id="86" name="رابط كسهم مستقيم 85">
            <a:extLst>
              <a:ext uri="{FF2B5EF4-FFF2-40B4-BE49-F238E27FC236}">
                <a16:creationId xmlns:a16="http://schemas.microsoft.com/office/drawing/2014/main" xmlns="" id="{95A9D6ED-9FB7-44E2-9104-EB6E62D1143D}"/>
              </a:ext>
            </a:extLst>
          </p:cNvPr>
          <p:cNvCxnSpPr>
            <a:cxnSpLocks/>
          </p:cNvCxnSpPr>
          <p:nvPr/>
        </p:nvCxnSpPr>
        <p:spPr>
          <a:xfrm flipH="1" flipV="1">
            <a:off x="9311392" y="3013625"/>
            <a:ext cx="469100" cy="313973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مستطيل 94">
            <a:extLst>
              <a:ext uri="{FF2B5EF4-FFF2-40B4-BE49-F238E27FC236}">
                <a16:creationId xmlns:a16="http://schemas.microsoft.com/office/drawing/2014/main" xmlns="" id="{AA12E2F7-C7D4-4BC6-B220-CE0DC0676B1C}"/>
              </a:ext>
            </a:extLst>
          </p:cNvPr>
          <p:cNvSpPr/>
          <p:nvPr/>
        </p:nvSpPr>
        <p:spPr>
          <a:xfrm>
            <a:off x="7847635" y="2733901"/>
            <a:ext cx="711790" cy="42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س</a:t>
            </a:r>
          </a:p>
        </p:txBody>
      </p:sp>
      <p:sp>
        <p:nvSpPr>
          <p:cNvPr id="96" name="مستطيل 95">
            <a:extLst>
              <a:ext uri="{FF2B5EF4-FFF2-40B4-BE49-F238E27FC236}">
                <a16:creationId xmlns:a16="http://schemas.microsoft.com/office/drawing/2014/main" xmlns="" id="{B6D12C0D-C2AA-44DA-86D6-BE816B1792CC}"/>
              </a:ext>
            </a:extLst>
          </p:cNvPr>
          <p:cNvSpPr/>
          <p:nvPr/>
        </p:nvSpPr>
        <p:spPr>
          <a:xfrm>
            <a:off x="6854832" y="2721087"/>
            <a:ext cx="711790" cy="42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97" name="مستطيل 96">
            <a:extLst>
              <a:ext uri="{FF2B5EF4-FFF2-40B4-BE49-F238E27FC236}">
                <a16:creationId xmlns:a16="http://schemas.microsoft.com/office/drawing/2014/main" xmlns="" id="{90342ED2-9DA2-4A9A-A89E-90DEBE90D380}"/>
              </a:ext>
            </a:extLst>
          </p:cNvPr>
          <p:cNvSpPr/>
          <p:nvPr/>
        </p:nvSpPr>
        <p:spPr>
          <a:xfrm>
            <a:off x="8718115" y="3298221"/>
            <a:ext cx="929197" cy="42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-21 س</a:t>
            </a:r>
            <a:r>
              <a:rPr lang="ar-SA" sz="14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0" name="رابط كسهم مستقيم 89">
            <a:extLst>
              <a:ext uri="{FF2B5EF4-FFF2-40B4-BE49-F238E27FC236}">
                <a16:creationId xmlns:a16="http://schemas.microsoft.com/office/drawing/2014/main" xmlns="" id="{C3A2CBAD-BD92-4AD4-9B7B-836A88F4F54D}"/>
              </a:ext>
            </a:extLst>
          </p:cNvPr>
          <p:cNvCxnSpPr>
            <a:cxnSpLocks/>
          </p:cNvCxnSpPr>
          <p:nvPr/>
        </p:nvCxnSpPr>
        <p:spPr>
          <a:xfrm flipH="1" flipV="1">
            <a:off x="7349461" y="2954688"/>
            <a:ext cx="2419928" cy="42836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مستطيل 97">
            <a:extLst>
              <a:ext uri="{FF2B5EF4-FFF2-40B4-BE49-F238E27FC236}">
                <a16:creationId xmlns:a16="http://schemas.microsoft.com/office/drawing/2014/main" xmlns="" id="{B9818B20-2812-4D4A-9B16-C4F9CFE3DB3D}"/>
              </a:ext>
            </a:extLst>
          </p:cNvPr>
          <p:cNvSpPr/>
          <p:nvPr/>
        </p:nvSpPr>
        <p:spPr>
          <a:xfrm>
            <a:off x="7847215" y="3310258"/>
            <a:ext cx="711790" cy="42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3س</a:t>
            </a:r>
            <a:r>
              <a:rPr lang="ar-SA" sz="1600" b="1" dirty="0">
                <a:solidFill>
                  <a:srgbClr val="C00000"/>
                </a:solidFill>
              </a:rPr>
              <a:t>3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99" name="مستطيل 98">
            <a:extLst>
              <a:ext uri="{FF2B5EF4-FFF2-40B4-BE49-F238E27FC236}">
                <a16:creationId xmlns:a16="http://schemas.microsoft.com/office/drawing/2014/main" xmlns="" id="{1605E896-A0B1-4B2C-85D2-B21FD32D9220}"/>
              </a:ext>
            </a:extLst>
          </p:cNvPr>
          <p:cNvSpPr/>
          <p:nvPr/>
        </p:nvSpPr>
        <p:spPr>
          <a:xfrm>
            <a:off x="6755848" y="3285818"/>
            <a:ext cx="878387" cy="42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-12س</a:t>
            </a:r>
            <a:r>
              <a:rPr lang="ar-SA" sz="1600" b="1" dirty="0">
                <a:solidFill>
                  <a:srgbClr val="C00000"/>
                </a:solidFill>
              </a:rPr>
              <a:t>2</a:t>
            </a:r>
            <a:endParaRPr lang="ar-SA" b="1" dirty="0">
              <a:solidFill>
                <a:srgbClr val="C00000"/>
              </a:solidFill>
            </a:endParaRPr>
          </a:p>
        </p:txBody>
      </p:sp>
      <p:cxnSp>
        <p:nvCxnSpPr>
          <p:cNvPr id="88" name="رابط كسهم مستقيم 87">
            <a:extLst>
              <a:ext uri="{FF2B5EF4-FFF2-40B4-BE49-F238E27FC236}">
                <a16:creationId xmlns:a16="http://schemas.microsoft.com/office/drawing/2014/main" xmlns="" id="{C3634595-D141-4E2D-8E0F-185FAF8F5A06}"/>
              </a:ext>
            </a:extLst>
          </p:cNvPr>
          <p:cNvCxnSpPr>
            <a:cxnSpLocks/>
          </p:cNvCxnSpPr>
          <p:nvPr/>
        </p:nvCxnSpPr>
        <p:spPr>
          <a:xfrm flipH="1" flipV="1">
            <a:off x="8450424" y="2978604"/>
            <a:ext cx="1317898" cy="376765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مستطيل 92">
            <a:extLst>
              <a:ext uri="{FF2B5EF4-FFF2-40B4-BE49-F238E27FC236}">
                <a16:creationId xmlns:a16="http://schemas.microsoft.com/office/drawing/2014/main" xmlns="" id="{5D3D948D-DDF8-4902-BD04-7738CE3D4F38}"/>
              </a:ext>
            </a:extLst>
          </p:cNvPr>
          <p:cNvSpPr/>
          <p:nvPr/>
        </p:nvSpPr>
        <p:spPr>
          <a:xfrm>
            <a:off x="6850834" y="4021313"/>
            <a:ext cx="3520717" cy="607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-21 س</a:t>
            </a:r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+ 3 س</a:t>
            </a:r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12 س</a:t>
            </a:r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3399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2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7D14A719-88DD-4048-8875-450C7F4DF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53AC5413-44D7-4ADC-85B4-008630D1D141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55C2DBBE-E362-4B47-821B-2F7EA41000AF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42DF4136-49E2-4E61-AAE1-29D2DC696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16867096-8579-4043-8B07-A96A7BC47041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0EECBBA4-3C03-4BF1-9DF7-C338E1888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57F5CC4C-C637-4A78-90D0-9BB7AB4EDA9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3BB8AB5A-D78B-4B5F-B06C-73D826404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2C21E210-2954-431B-A222-3CCB4E1BA8D1}"/>
              </a:ext>
            </a:extLst>
          </p:cNvPr>
          <p:cNvSpPr/>
          <p:nvPr/>
        </p:nvSpPr>
        <p:spPr>
          <a:xfrm flipH="1">
            <a:off x="10669624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27DA55FC-E516-4B9D-BD44-94D70365BF8C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مفاهيم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1AF6BA0E-4F66-4A8A-9A9D-0E27B52836E7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2C99784C-9A40-4959-9DD3-8821FC687F97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B98C4BB9-0D80-414E-963D-66633EA5CF63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E47A4AF3-B93A-4F26-9DDD-34F6F0685D9A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1A527BCC-D9E0-4656-A417-6116D3F1E3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BD6FA662-C507-4014-B6F5-71C75E0207CF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5417CCCC-4444-4C21-A70C-04DCCBDF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6FEB82DD-A66D-46B1-B549-CBE5DE66E116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4D33CEA6-124C-4EB4-A9C8-54CA2FA89187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C6E3757E-0CB4-44F6-A072-CA8060A44202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CADBF0A7-B559-49A0-892F-263CDE350802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F8363D56-09BD-4A6C-A684-75CB8C9C5199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9032BEA2-F8C6-4429-8805-39E54F3A8224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EA0FF9DA-FA67-4E2F-B092-7D7A6DA88BD9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C74C32D5-AAE8-4F4B-9288-4A0A61C74B72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31F6835-12E1-4334-AF77-801A038AF286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A7B52DF2-E16E-4656-8855-37902654FB1F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A7F031B5-E065-4061-9F8F-B2CCC6BB355F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2E16DE7F-CCEA-495F-BBDF-97FC3A60FEC0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F22F0F3A-29DC-4D5C-9519-D607354521C2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E08D397B-918E-4EC0-8C5D-2FAB34B13FCD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6CDEB62-FD54-472D-9C4E-0A052BC1F982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A017A333-C619-49D6-8E63-952FB73455F1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51BC4B88-3120-4C2B-A3EA-AFDCD5E2996B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0E4214EF-9904-499E-B77B-B804A06D53D0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4F53E7AD-B909-48D6-9D36-F864D38B35F9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734F9ED2-9940-449D-8032-2F0E0EBA0A43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5AFB4288-1EC7-46FA-A0A9-3DE64FD45DAD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6978BB1-3BAF-4203-B568-3D616E1177DA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FA980ABA-A4EA-4844-8CC1-0C5262207F1F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FDCC2169-31B6-4176-9A1B-1A251AB2E50D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FB7274E0-56E0-44D9-94A8-78662EC42E67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CD2C54DE-60C5-415D-8360-E5A57CEBCA9F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58688939-AE9B-4C22-AB57-A7794E8CDE9A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179E95DD-1512-46B6-AEC5-F90B4B461EFB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6F3DA943-F4C9-4267-9DC1-78FC2E48A06A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A5A3E98B-258E-4914-B1F2-31EE5C4B0110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3B537047-4A54-45CA-B14C-14A55230A77A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3C7769F3-E122-47A4-BC81-D052E6075F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3BACFAC3-A318-4610-8A73-09AB1A0742C2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5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4FE84219-CB65-409A-A6E6-ED413B8884C0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6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280FE9F0-B632-401D-8847-56667CF60D0E}"/>
              </a:ext>
            </a:extLst>
          </p:cNvPr>
          <p:cNvSpPr/>
          <p:nvPr/>
        </p:nvSpPr>
        <p:spPr>
          <a:xfrm>
            <a:off x="9712690" y="916548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مفاهيم</a:t>
            </a:r>
          </a:p>
        </p:txBody>
      </p:sp>
      <p:pic>
        <p:nvPicPr>
          <p:cNvPr id="104" name="صورة 10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9B96635-BAFC-4EFF-BFF7-83EED5021C5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59" name="مجموعة 58">
            <a:extLst>
              <a:ext uri="{FF2B5EF4-FFF2-40B4-BE49-F238E27FC236}">
                <a16:creationId xmlns:a16="http://schemas.microsoft.com/office/drawing/2014/main" xmlns="" id="{17F5FFB8-23EC-4CCB-8DC9-05406774D7EE}"/>
              </a:ext>
            </a:extLst>
          </p:cNvPr>
          <p:cNvGrpSpPr/>
          <p:nvPr/>
        </p:nvGrpSpPr>
        <p:grpSpPr>
          <a:xfrm>
            <a:off x="6424092" y="1452502"/>
            <a:ext cx="4390499" cy="1204660"/>
            <a:chOff x="6424092" y="1452502"/>
            <a:chExt cx="4390499" cy="1204660"/>
          </a:xfrm>
        </p:grpSpPr>
        <p:pic>
          <p:nvPicPr>
            <p:cNvPr id="55" name="صورة 54">
              <a:extLst>
                <a:ext uri="{FF2B5EF4-FFF2-40B4-BE49-F238E27FC236}">
                  <a16:creationId xmlns:a16="http://schemas.microsoft.com/office/drawing/2014/main" xmlns="" id="{D4F78825-A721-4BDF-AC4F-9501F3A68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092" y="1452502"/>
              <a:ext cx="4390499" cy="409632"/>
            </a:xfrm>
            <a:prstGeom prst="rect">
              <a:avLst/>
            </a:prstGeom>
          </p:spPr>
        </p:pic>
        <p:pic>
          <p:nvPicPr>
            <p:cNvPr id="58" name="صورة 57">
              <a:extLst>
                <a:ext uri="{FF2B5EF4-FFF2-40B4-BE49-F238E27FC236}">
                  <a16:creationId xmlns:a16="http://schemas.microsoft.com/office/drawing/2014/main" xmlns="" id="{363DCFD8-490E-45A7-A79C-9191E9FE6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086" y="1770918"/>
              <a:ext cx="699726" cy="886244"/>
            </a:xfrm>
            <a:prstGeom prst="rect">
              <a:avLst/>
            </a:prstGeom>
          </p:spPr>
        </p:pic>
      </p:grpSp>
      <p:pic>
        <p:nvPicPr>
          <p:cNvPr id="62" name="صورة 61">
            <a:extLst>
              <a:ext uri="{FF2B5EF4-FFF2-40B4-BE49-F238E27FC236}">
                <a16:creationId xmlns:a16="http://schemas.microsoft.com/office/drawing/2014/main" xmlns="" id="{94019F42-560A-4701-B3D6-E53395EE463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3"/>
          <a:stretch/>
        </p:blipFill>
        <p:spPr>
          <a:xfrm>
            <a:off x="7114593" y="2007566"/>
            <a:ext cx="3802453" cy="5262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xmlns="" id="{C499F62B-DC58-4D45-A1E4-8EDC580B07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70" y="2134175"/>
            <a:ext cx="1514686" cy="31436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xmlns="" id="{2E85D3A9-BEE4-4DFA-91DA-279BBBCAA7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13" y="2638610"/>
            <a:ext cx="3688466" cy="348766"/>
          </a:xfrm>
          <a:prstGeom prst="rect">
            <a:avLst/>
          </a:prstGeom>
        </p:spPr>
      </p:pic>
      <p:grpSp>
        <p:nvGrpSpPr>
          <p:cNvPr id="73" name="مجموعة 72">
            <a:extLst>
              <a:ext uri="{FF2B5EF4-FFF2-40B4-BE49-F238E27FC236}">
                <a16:creationId xmlns:a16="http://schemas.microsoft.com/office/drawing/2014/main" xmlns="" id="{14DA2D7F-D9D9-4E66-88E2-7AC1B944E2C0}"/>
              </a:ext>
            </a:extLst>
          </p:cNvPr>
          <p:cNvGrpSpPr/>
          <p:nvPr/>
        </p:nvGrpSpPr>
        <p:grpSpPr>
          <a:xfrm>
            <a:off x="3516923" y="1001312"/>
            <a:ext cx="2315283" cy="1224709"/>
            <a:chOff x="2425709" y="1001313"/>
            <a:chExt cx="3406499" cy="1014708"/>
          </a:xfrm>
        </p:grpSpPr>
        <p:pic>
          <p:nvPicPr>
            <p:cNvPr id="70" name="صورة 69">
              <a:extLst>
                <a:ext uri="{FF2B5EF4-FFF2-40B4-BE49-F238E27FC236}">
                  <a16:creationId xmlns:a16="http://schemas.microsoft.com/office/drawing/2014/main" xmlns="" id="{9BB77C76-E079-43EA-82F2-60CE9D3A6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709" y="1001313"/>
              <a:ext cx="3406499" cy="1014708"/>
            </a:xfrm>
            <a:prstGeom prst="rect">
              <a:avLst/>
            </a:prstGeom>
          </p:spPr>
        </p:pic>
        <p:pic>
          <p:nvPicPr>
            <p:cNvPr id="72" name="صورة 71">
              <a:extLst>
                <a:ext uri="{FF2B5EF4-FFF2-40B4-BE49-F238E27FC236}">
                  <a16:creationId xmlns:a16="http://schemas.microsoft.com/office/drawing/2014/main" xmlns="" id="{F17AC7F8-D4B7-4D9F-9B95-138831310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335" y="1420633"/>
              <a:ext cx="1333686" cy="304843"/>
            </a:xfrm>
            <a:prstGeom prst="rect">
              <a:avLst/>
            </a:prstGeom>
          </p:spPr>
        </p:pic>
      </p:grpSp>
      <p:pic>
        <p:nvPicPr>
          <p:cNvPr id="75" name="صورة 74">
            <a:extLst>
              <a:ext uri="{FF2B5EF4-FFF2-40B4-BE49-F238E27FC236}">
                <a16:creationId xmlns:a16="http://schemas.microsoft.com/office/drawing/2014/main" xmlns="" id="{1372A4C9-EF6B-49FC-B319-1669A362480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72" y="2341717"/>
            <a:ext cx="407726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58162"/>
      </p:ext>
    </p:extLst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EDA202D-7517-402A-92FA-DB78E020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122ADB17-49A9-49DA-B3BE-78FC68F366B1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2BC84233-F3A8-4846-A4F1-971E88E74207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C1022F1-9DC3-45BA-85F1-737B457CE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D3C25A57-C681-491D-B3DA-B9F0399F5375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5933F97B-4407-44AD-A340-D3D23D49A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4F190F11-84E6-4C00-AF9B-61B195F5A2F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5D98DD4C-72DE-48A1-B1CC-1B7EE3833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9D00D5F-BCE1-4EA4-94E1-6CF57ADD2D35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299B9D54-BFCD-48C2-85F4-6A08940B8C7D}"/>
              </a:ext>
            </a:extLst>
          </p:cNvPr>
          <p:cNvSpPr/>
          <p:nvPr/>
        </p:nvSpPr>
        <p:spPr>
          <a:xfrm flipH="1">
            <a:off x="1077122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69596FEF-35F3-421C-A469-A671025C91A1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079A50E7-A029-454D-B6D2-6D2923FBBF5E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96ED7F98-2D57-4F39-8CF8-076F21994BB5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2375090D-82A4-4243-8061-16046858F7E7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7710BC92-0D6F-43AC-8A02-15131B6350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5AFE9E76-4013-469C-AE94-FA618AF42611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B6A8BA-F271-4DF3-9ADF-DE9EAAE01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62489ECC-B4F0-4AB3-8327-54BEF51CEEB8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C0C15C2A-DA35-47B5-BC19-A716FA41612A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B96557AF-DC0A-4680-BBA5-9217FD490E64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441841C1-8F18-40BB-B74D-3B6875570C9D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88BE59B5-D84B-4AB2-BF47-3BD37FE9D218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327BFD08-5401-454B-AA4C-73F2CE303852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56A27DA6-A33F-485C-AE24-D8649D8D6389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321AE030-FCAB-4C4B-9738-DA97C412D81C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C4221694-A86E-47F4-94C4-D181AA4B030C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6E11E480-5A39-4A9D-B616-7AB0102832D1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A0BECA61-87BF-478C-80C0-4A43400BA810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03ACE2AF-836B-4CAF-9343-936F1DF89B3B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1B0B0FFA-F0ED-4102-B144-AD16B2DEECF8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D8790247-B6B3-424F-9AA7-928822388BEA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BCDF0F9-0700-434B-96A8-9356F393D0B5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06B83D8B-1E88-4AD7-ABBB-FBD762C990D0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116A93EE-9615-4CB6-A9CA-D42FE123C62C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B500F3BE-58CC-41B4-8962-788D36A4FFA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A8711A6B-FF19-4F1E-AD88-5DD5BF710F09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16F40633-85B5-4BA2-9D6E-3FEFC8EB517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11CB73E7-97C2-441E-91D3-BC1CAE64E400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BFC1868-A7E4-4BBA-A974-7B0E3C951DFB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141C8F5E-BCD5-45F2-82E2-C44721035FD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CDD95C07-EFBB-46F8-ACFE-14AB43E8D580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BCDC7115-E1F7-4905-95F3-B6E39AC38E4C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B154D4EB-F295-4CDB-9C20-BB10C9380663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6E7B1E58-7F45-4337-8970-80D4F5FF88DC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015C0FC4-9DF1-47A3-A74D-B08D7494C1E7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18531868-6CB7-4E99-A2FB-82A621A95C0D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566A883F-E2C7-4D56-A375-E97029F679BB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02AFB9C5-1B48-4FA3-BE13-3BFE0289FE3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DD258DDB-B70B-46AF-BCF4-379F629813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72FFDDCB-7D79-4B95-9F38-64E583FA9098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7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B99B70AE-05A3-4DC9-8172-1B7B9ACF035E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8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11EE1A89-4E52-44C7-83AE-850C3879FBE1}"/>
              </a:ext>
            </a:extLst>
          </p:cNvPr>
          <p:cNvSpPr/>
          <p:nvPr/>
        </p:nvSpPr>
        <p:spPr>
          <a:xfrm>
            <a:off x="9754868" y="918450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مفاهيم</a:t>
            </a:r>
          </a:p>
        </p:txBody>
      </p:sp>
      <p:pic>
        <p:nvPicPr>
          <p:cNvPr id="262" name="صورة 26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7A4B4E94-390C-463F-87CA-F3FC44F56D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72" name="مجموعة 271">
            <a:extLst>
              <a:ext uri="{FF2B5EF4-FFF2-40B4-BE49-F238E27FC236}">
                <a16:creationId xmlns:a16="http://schemas.microsoft.com/office/drawing/2014/main" xmlns="" id="{BFE3F393-2E1E-43B0-9AD4-CEFA75C7FB37}"/>
              </a:ext>
            </a:extLst>
          </p:cNvPr>
          <p:cNvGrpSpPr/>
          <p:nvPr/>
        </p:nvGrpSpPr>
        <p:grpSpPr>
          <a:xfrm>
            <a:off x="2993721" y="1068544"/>
            <a:ext cx="2861307" cy="984656"/>
            <a:chOff x="2880987" y="1068544"/>
            <a:chExt cx="2943793" cy="919606"/>
          </a:xfrm>
        </p:grpSpPr>
        <p:pic>
          <p:nvPicPr>
            <p:cNvPr id="257" name="صورة 256">
              <a:extLst>
                <a:ext uri="{FF2B5EF4-FFF2-40B4-BE49-F238E27FC236}">
                  <a16:creationId xmlns:a16="http://schemas.microsoft.com/office/drawing/2014/main" xmlns="" id="{D6AD1A62-5C25-4E96-B67C-1BBB83149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8271" y="1068544"/>
              <a:ext cx="906509" cy="919606"/>
            </a:xfrm>
            <a:prstGeom prst="rect">
              <a:avLst/>
            </a:prstGeom>
          </p:spPr>
        </p:pic>
        <p:grpSp>
          <p:nvGrpSpPr>
            <p:cNvPr id="271" name="مجموعة 270">
              <a:extLst>
                <a:ext uri="{FF2B5EF4-FFF2-40B4-BE49-F238E27FC236}">
                  <a16:creationId xmlns:a16="http://schemas.microsoft.com/office/drawing/2014/main" xmlns="" id="{485F367C-D14B-46DE-9CDE-E7AF8E031E3C}"/>
                </a:ext>
              </a:extLst>
            </p:cNvPr>
            <p:cNvGrpSpPr/>
            <p:nvPr/>
          </p:nvGrpSpPr>
          <p:grpSpPr>
            <a:xfrm>
              <a:off x="2880987" y="1315045"/>
              <a:ext cx="2022436" cy="504620"/>
              <a:chOff x="2880987" y="1315045"/>
              <a:chExt cx="2022436" cy="504620"/>
            </a:xfrm>
          </p:grpSpPr>
          <p:pic>
            <p:nvPicPr>
              <p:cNvPr id="270" name="صورة 269">
                <a:extLst>
                  <a:ext uri="{FF2B5EF4-FFF2-40B4-BE49-F238E27FC236}">
                    <a16:creationId xmlns:a16="http://schemas.microsoft.com/office/drawing/2014/main" xmlns="" id="{58F82DC6-AA92-48FD-98DD-26D49E044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87" t="10738" r="2870" b="55167"/>
              <a:stretch/>
            </p:blipFill>
            <p:spPr>
              <a:xfrm>
                <a:off x="2880987" y="1315045"/>
                <a:ext cx="2022436" cy="504620"/>
              </a:xfrm>
              <a:prstGeom prst="rect">
                <a:avLst/>
              </a:prstGeom>
              <a:effectLst>
                <a:softEdge rad="31750"/>
              </a:effectLst>
            </p:spPr>
          </p:pic>
          <p:pic>
            <p:nvPicPr>
              <p:cNvPr id="264" name="صورة 263">
                <a:extLst>
                  <a:ext uri="{FF2B5EF4-FFF2-40B4-BE49-F238E27FC236}">
                    <a16:creationId xmlns:a16="http://schemas.microsoft.com/office/drawing/2014/main" xmlns="" id="{D64B7124-DC21-4320-946A-90FF26A16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6812" y="1398705"/>
                <a:ext cx="1333686" cy="304843"/>
              </a:xfrm>
              <a:prstGeom prst="rect">
                <a:avLst/>
              </a:prstGeom>
              <a:effectLst>
                <a:softEdge rad="31750"/>
              </a:effectLst>
            </p:spPr>
          </p:pic>
        </p:grpSp>
      </p:grp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xmlns="" id="{08F26E17-00B7-4FD0-AF83-AC952FC96D83}"/>
              </a:ext>
            </a:extLst>
          </p:cNvPr>
          <p:cNvGrpSpPr/>
          <p:nvPr/>
        </p:nvGrpSpPr>
        <p:grpSpPr>
          <a:xfrm>
            <a:off x="6447140" y="1350177"/>
            <a:ext cx="4486859" cy="2041262"/>
            <a:chOff x="6470342" y="1387738"/>
            <a:chExt cx="4981207" cy="2446291"/>
          </a:xfrm>
        </p:grpSpPr>
        <p:pic>
          <p:nvPicPr>
            <p:cNvPr id="63" name="صورة 62">
              <a:extLst>
                <a:ext uri="{FF2B5EF4-FFF2-40B4-BE49-F238E27FC236}">
                  <a16:creationId xmlns:a16="http://schemas.microsoft.com/office/drawing/2014/main" xmlns="" id="{8B60CE46-D06F-47B6-966B-4A80B5CA0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342" y="1387738"/>
              <a:ext cx="4981207" cy="2446291"/>
            </a:xfrm>
            <a:prstGeom prst="rect">
              <a:avLst/>
            </a:prstGeom>
          </p:spPr>
        </p:pic>
        <p:sp>
          <p:nvSpPr>
            <p:cNvPr id="83" name="مستطيل 82">
              <a:extLst>
                <a:ext uri="{FF2B5EF4-FFF2-40B4-BE49-F238E27FC236}">
                  <a16:creationId xmlns:a16="http://schemas.microsoft.com/office/drawing/2014/main" xmlns="" id="{8399ECF6-4A56-425B-961B-BD4F7580A9A3}"/>
                </a:ext>
              </a:extLst>
            </p:cNvPr>
            <p:cNvSpPr/>
            <p:nvPr/>
          </p:nvSpPr>
          <p:spPr>
            <a:xfrm>
              <a:off x="8972565" y="2170201"/>
              <a:ext cx="630502" cy="443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r>
                <a:rPr lang="ar-SA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4م</a:t>
              </a:r>
            </a:p>
          </p:txBody>
        </p: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xmlns="" id="{712B9D81-6E25-4B44-B6C7-0471258B29AD}"/>
              </a:ext>
            </a:extLst>
          </p:cNvPr>
          <p:cNvGrpSpPr/>
          <p:nvPr/>
        </p:nvGrpSpPr>
        <p:grpSpPr>
          <a:xfrm>
            <a:off x="1450000" y="1881508"/>
            <a:ext cx="4402681" cy="1878465"/>
            <a:chOff x="1395038" y="1881508"/>
            <a:chExt cx="4457644" cy="1953657"/>
          </a:xfrm>
        </p:grpSpPr>
        <p:pic>
          <p:nvPicPr>
            <p:cNvPr id="274" name="صورة 273">
              <a:extLst>
                <a:ext uri="{FF2B5EF4-FFF2-40B4-BE49-F238E27FC236}">
                  <a16:creationId xmlns:a16="http://schemas.microsoft.com/office/drawing/2014/main" xmlns="" id="{0824AEE9-FDB1-43F7-9973-95CD17FC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038" y="1881508"/>
              <a:ext cx="2162354" cy="1492798"/>
            </a:xfrm>
            <a:prstGeom prst="rect">
              <a:avLst/>
            </a:prstGeom>
          </p:spPr>
        </p:pic>
        <p:grpSp>
          <p:nvGrpSpPr>
            <p:cNvPr id="86" name="مجموعة 85">
              <a:extLst>
                <a:ext uri="{FF2B5EF4-FFF2-40B4-BE49-F238E27FC236}">
                  <a16:creationId xmlns:a16="http://schemas.microsoft.com/office/drawing/2014/main" xmlns="" id="{6215390F-B2FE-4FB1-A9AA-86A22CF09399}"/>
                </a:ext>
              </a:extLst>
            </p:cNvPr>
            <p:cNvGrpSpPr/>
            <p:nvPr/>
          </p:nvGrpSpPr>
          <p:grpSpPr>
            <a:xfrm>
              <a:off x="1450010" y="2090134"/>
              <a:ext cx="4402672" cy="1745031"/>
              <a:chOff x="1450010" y="2090134"/>
              <a:chExt cx="4402672" cy="1745031"/>
            </a:xfrm>
          </p:grpSpPr>
          <p:pic>
            <p:nvPicPr>
              <p:cNvPr id="281" name="صورة 280">
                <a:extLst>
                  <a:ext uri="{FF2B5EF4-FFF2-40B4-BE49-F238E27FC236}">
                    <a16:creationId xmlns:a16="http://schemas.microsoft.com/office/drawing/2014/main" xmlns="" id="{AED44262-5A31-4269-8309-35DC8DBB5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3305" y="2090134"/>
                <a:ext cx="924054" cy="371527"/>
              </a:xfrm>
              <a:prstGeom prst="rect">
                <a:avLst/>
              </a:prstGeom>
            </p:spPr>
          </p:pic>
          <p:pic>
            <p:nvPicPr>
              <p:cNvPr id="67" name="صورة 66">
                <a:extLst>
                  <a:ext uri="{FF2B5EF4-FFF2-40B4-BE49-F238E27FC236}">
                    <a16:creationId xmlns:a16="http://schemas.microsoft.com/office/drawing/2014/main" xmlns="" id="{D27B0ED5-B39C-4C34-9952-1BB19C051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4062" y="2401606"/>
                <a:ext cx="1467055" cy="352474"/>
              </a:xfrm>
              <a:prstGeom prst="rect">
                <a:avLst/>
              </a:prstGeom>
            </p:spPr>
          </p:pic>
          <p:pic>
            <p:nvPicPr>
              <p:cNvPr id="71" name="صورة 70">
                <a:extLst>
                  <a:ext uri="{FF2B5EF4-FFF2-40B4-BE49-F238E27FC236}">
                    <a16:creationId xmlns:a16="http://schemas.microsoft.com/office/drawing/2014/main" xmlns="" id="{E1B133DA-E8DE-44BB-A961-67AB4A216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7261" y="2724152"/>
                <a:ext cx="2162477" cy="257211"/>
              </a:xfrm>
              <a:prstGeom prst="rect">
                <a:avLst/>
              </a:prstGeom>
            </p:spPr>
          </p:pic>
          <p:pic>
            <p:nvPicPr>
              <p:cNvPr id="74" name="صورة 73">
                <a:extLst>
                  <a:ext uri="{FF2B5EF4-FFF2-40B4-BE49-F238E27FC236}">
                    <a16:creationId xmlns:a16="http://schemas.microsoft.com/office/drawing/2014/main" xmlns="" id="{39952C63-EC54-4B66-A8C4-1E08843DB8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5627" y="2974984"/>
                <a:ext cx="1467055" cy="333422"/>
              </a:xfrm>
              <a:prstGeom prst="rect">
                <a:avLst/>
              </a:prstGeom>
            </p:spPr>
          </p:pic>
          <p:pic>
            <p:nvPicPr>
              <p:cNvPr id="76" name="صورة 75">
                <a:extLst>
                  <a:ext uri="{FF2B5EF4-FFF2-40B4-BE49-F238E27FC236}">
                    <a16:creationId xmlns:a16="http://schemas.microsoft.com/office/drawing/2014/main" xmlns="" id="{27E22D96-3885-48E0-A575-E7FD9A6910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7261" y="3276216"/>
                <a:ext cx="2133898" cy="257211"/>
              </a:xfrm>
              <a:prstGeom prst="rect">
                <a:avLst/>
              </a:prstGeom>
            </p:spPr>
          </p:pic>
          <p:pic>
            <p:nvPicPr>
              <p:cNvPr id="78" name="صورة 77">
                <a:extLst>
                  <a:ext uri="{FF2B5EF4-FFF2-40B4-BE49-F238E27FC236}">
                    <a16:creationId xmlns:a16="http://schemas.microsoft.com/office/drawing/2014/main" xmlns="" id="{040AF7DE-3C61-4BAF-9EA2-9355BA075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1526" y="3559699"/>
                <a:ext cx="533474" cy="266737"/>
              </a:xfrm>
              <a:prstGeom prst="rect">
                <a:avLst/>
              </a:prstGeom>
            </p:spPr>
          </p:pic>
          <p:pic>
            <p:nvPicPr>
              <p:cNvPr id="80" name="صورة 79">
                <a:extLst>
                  <a:ext uri="{FF2B5EF4-FFF2-40B4-BE49-F238E27FC236}">
                    <a16:creationId xmlns:a16="http://schemas.microsoft.com/office/drawing/2014/main" xmlns="" id="{BB0EE9F6-7B0C-457B-9213-A1C31118A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010" y="3541326"/>
                <a:ext cx="3829584" cy="293839"/>
              </a:xfrm>
              <a:prstGeom prst="rect">
                <a:avLst/>
              </a:prstGeom>
            </p:spPr>
          </p:pic>
        </p:grpSp>
        <p:sp>
          <p:nvSpPr>
            <p:cNvPr id="85" name="مستطيل 84">
              <a:extLst>
                <a:ext uri="{FF2B5EF4-FFF2-40B4-BE49-F238E27FC236}">
                  <a16:creationId xmlns:a16="http://schemas.microsoft.com/office/drawing/2014/main" xmlns="" id="{9936D23C-C699-4FE7-83CD-FD1F9BDA4A1B}"/>
                </a:ext>
              </a:extLst>
            </p:cNvPr>
            <p:cNvSpPr/>
            <p:nvPr/>
          </p:nvSpPr>
          <p:spPr>
            <a:xfrm>
              <a:off x="2993721" y="3233543"/>
              <a:ext cx="693540" cy="3136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 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602172"/>
      </p:ext>
    </p:extLst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1B64A0F8-650B-4AD3-AFB4-1D05A431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0D471350-1984-416D-857F-1E6DFCD2F2CC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B7B914EB-5987-43EF-960E-AE22A325FA73}"/>
              </a:ext>
            </a:extLst>
          </p:cNvPr>
          <p:cNvSpPr/>
          <p:nvPr/>
        </p:nvSpPr>
        <p:spPr>
          <a:xfrm>
            <a:off x="862741" y="606047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F13DE09B-3FB6-4E03-810B-EBACA788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9B314208-9E76-41B8-8805-1B2B4A9590D4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64F52617-1EE6-4EFE-A611-C5E7AFA1C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916FEFF8-CE81-46B3-A203-078B3BC5D33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D2BAF689-DE55-43CB-ABD3-A745E6FC8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88E4B7FD-E1CA-49D9-95A2-ECAED6F34916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51BBE279-E3EF-48D3-BE0A-C5D66D1A9A50}"/>
              </a:ext>
            </a:extLst>
          </p:cNvPr>
          <p:cNvSpPr/>
          <p:nvPr/>
        </p:nvSpPr>
        <p:spPr>
          <a:xfrm flipH="1">
            <a:off x="10729258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5436E45B-369D-4FFB-9D17-5664D606763D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132E994E-0224-47DB-BBED-BF4C6B50F9EE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7B6A71AD-ED0C-4B13-8B05-7D4FF5A78541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AB0C0A4E-0E05-4D9E-90A2-F0397C107A46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9E70F85E-FC30-42DB-A3CB-E46DA656E5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14AB1FFE-8897-4E86-937E-0DB32690A8AA}"/>
              </a:ext>
            </a:extLst>
          </p:cNvPr>
          <p:cNvSpPr/>
          <p:nvPr/>
        </p:nvSpPr>
        <p:spPr>
          <a:xfrm>
            <a:off x="6096002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C4DB11E9-B5CB-413B-95B5-710859E91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CDE50EA5-CC3C-40F3-B821-87EECBAC3D37}"/>
              </a:ext>
            </a:extLst>
          </p:cNvPr>
          <p:cNvSpPr/>
          <p:nvPr/>
        </p:nvSpPr>
        <p:spPr>
          <a:xfrm>
            <a:off x="1203215" y="748899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CB364A9B-6640-47CF-83C8-6C9B05883F9D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19F2329D-21A6-4172-A176-97147ADB6171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01B84650-03A0-4810-AA6E-0451E585C103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79FB94CA-C599-47FA-84A7-DC8E7EF70A8E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B2D9BBD1-F959-48BE-A83A-806CAF3FC963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A2849EEF-FA9E-4CED-B7F1-E7D65EBE410A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D969775B-7E6B-4E64-9FDF-5AD34B26A85F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8FFE6BB-D702-495B-ACA4-9838A9C2D2A1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C2DA231A-FE1D-42EE-8BD2-05DD7774F0D6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FD80D7ED-9C2D-4E00-9CC7-8D2B1DD63B94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D19ECE29-EAD0-4583-B42D-6424AC1FBFDA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7C623191-D519-41EA-B95E-8AE797E6B260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A76AC52D-5E88-41DE-95DB-3F1383AA76DB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86081002-1429-478A-AF3C-CAEB3B258A62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5E905B5F-940E-47A7-BF72-44CDA684B851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0BE7F5A5-63ED-4737-A240-B885A3E8ED8A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D12F8A99-B606-4F82-86FC-1997B67DFD24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022F3FE2-7211-406F-BDDF-E25A981B0711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F6591BC0-FCA7-4738-9592-0B724117F78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CE4193BD-5121-4CAE-9D0C-611418E1B284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5E3CF001-306A-4FEA-ADC7-FB4ECE9C095F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50169C63-7EEB-4810-9AD7-98DFB6A4B36C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EDEA8131-D86E-42E5-BDF8-6D208E811865}"/>
              </a:ext>
            </a:extLst>
          </p:cNvPr>
          <p:cNvSpPr/>
          <p:nvPr/>
        </p:nvSpPr>
        <p:spPr>
          <a:xfrm>
            <a:off x="6464639" y="323424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C5082F93-CEAA-4EB7-A6D0-A42F1D980D23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683B0F46-BC30-4DDA-8B9C-9FBD94F1AFAD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E1E17962-A78E-4E97-84F1-466069729A5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A43CD89A-D992-4C93-B529-0660DB61EA70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E3B95D00-4091-4D86-97B7-DC80BFEB5C84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55E5B00E-81E5-49B7-991B-324606A5298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C11D3391-772D-4516-9DA9-971C13DED75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E5F0C5B3-7FE8-4A7C-BDD4-D1475C4DAF5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5E03A768-74C5-48B1-A214-94F2E2354BEA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9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A21A564E-F95D-438D-9A44-FFBA4CE437B4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10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xmlns="" id="{CD48DE4C-6D38-4B3C-85F7-DCA83BA1D087}"/>
              </a:ext>
            </a:extLst>
          </p:cNvPr>
          <p:cNvSpPr/>
          <p:nvPr/>
        </p:nvSpPr>
        <p:spPr>
          <a:xfrm>
            <a:off x="9754868" y="918450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مفاهيم </a:t>
            </a:r>
          </a:p>
        </p:txBody>
      </p:sp>
      <p:pic>
        <p:nvPicPr>
          <p:cNvPr id="276" name="صورة 27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D4CEBD1-FB82-4FFB-A61C-DD85C230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61" name="مجموعة 60">
            <a:extLst>
              <a:ext uri="{FF2B5EF4-FFF2-40B4-BE49-F238E27FC236}">
                <a16:creationId xmlns:a16="http://schemas.microsoft.com/office/drawing/2014/main" xmlns="" id="{30B4EC17-2605-48BB-A6B7-1E837F45FB72}"/>
              </a:ext>
            </a:extLst>
          </p:cNvPr>
          <p:cNvGrpSpPr/>
          <p:nvPr/>
        </p:nvGrpSpPr>
        <p:grpSpPr>
          <a:xfrm>
            <a:off x="6851917" y="1400367"/>
            <a:ext cx="3991246" cy="495101"/>
            <a:chOff x="6851917" y="1400367"/>
            <a:chExt cx="3991246" cy="495101"/>
          </a:xfrm>
        </p:grpSpPr>
        <p:pic>
          <p:nvPicPr>
            <p:cNvPr id="55" name="صورة 54">
              <a:extLst>
                <a:ext uri="{FF2B5EF4-FFF2-40B4-BE49-F238E27FC236}">
                  <a16:creationId xmlns:a16="http://schemas.microsoft.com/office/drawing/2014/main" xmlns="" id="{3EB6173B-2BF5-4B12-AF12-902EB5E9DE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9" b="52256"/>
            <a:stretch/>
          </p:blipFill>
          <p:spPr>
            <a:xfrm>
              <a:off x="6851917" y="1400367"/>
              <a:ext cx="3991246" cy="495101"/>
            </a:xfrm>
            <a:prstGeom prst="rect">
              <a:avLst/>
            </a:prstGeom>
          </p:spPr>
        </p:pic>
        <p:pic>
          <p:nvPicPr>
            <p:cNvPr id="59" name="صورة 58">
              <a:extLst>
                <a:ext uri="{FF2B5EF4-FFF2-40B4-BE49-F238E27FC236}">
                  <a16:creationId xmlns:a16="http://schemas.microsoft.com/office/drawing/2014/main" xmlns="" id="{E5716667-84DE-4B85-A629-76FBF6254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632" y="1513695"/>
              <a:ext cx="3686689" cy="266737"/>
            </a:xfrm>
            <a:prstGeom prst="rect">
              <a:avLst/>
            </a:prstGeom>
            <a:effectLst>
              <a:softEdge rad="31750"/>
            </a:effectLst>
          </p:spPr>
        </p:pic>
      </p:grpSp>
      <p:pic>
        <p:nvPicPr>
          <p:cNvPr id="257" name="صورة 256">
            <a:extLst>
              <a:ext uri="{FF2B5EF4-FFF2-40B4-BE49-F238E27FC236}">
                <a16:creationId xmlns:a16="http://schemas.microsoft.com/office/drawing/2014/main" xmlns="" id="{99A64120-FB9D-498B-A5B7-AB9926FB7D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12" y="2064403"/>
            <a:ext cx="855205" cy="271747"/>
          </a:xfrm>
          <a:prstGeom prst="rect">
            <a:avLst/>
          </a:prstGeom>
        </p:spPr>
      </p:pic>
      <p:pic>
        <p:nvPicPr>
          <p:cNvPr id="259" name="صورة 258">
            <a:extLst>
              <a:ext uri="{FF2B5EF4-FFF2-40B4-BE49-F238E27FC236}">
                <a16:creationId xmlns:a16="http://schemas.microsoft.com/office/drawing/2014/main" xmlns="" id="{9BAE8CD9-7271-4E96-813B-41E4D8A13C0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94" y="2328117"/>
            <a:ext cx="4405323" cy="419622"/>
          </a:xfrm>
          <a:prstGeom prst="rect">
            <a:avLst/>
          </a:prstGeom>
        </p:spPr>
      </p:pic>
      <p:grpSp>
        <p:nvGrpSpPr>
          <p:cNvPr id="264" name="مجموعة 263">
            <a:extLst>
              <a:ext uri="{FF2B5EF4-FFF2-40B4-BE49-F238E27FC236}">
                <a16:creationId xmlns:a16="http://schemas.microsoft.com/office/drawing/2014/main" xmlns="" id="{5ACC2CDE-8961-405C-B39A-0A3E2896CD04}"/>
              </a:ext>
            </a:extLst>
          </p:cNvPr>
          <p:cNvGrpSpPr/>
          <p:nvPr/>
        </p:nvGrpSpPr>
        <p:grpSpPr>
          <a:xfrm>
            <a:off x="2666140" y="859110"/>
            <a:ext cx="3182324" cy="871149"/>
            <a:chOff x="2666140" y="859110"/>
            <a:chExt cx="3182324" cy="871149"/>
          </a:xfrm>
        </p:grpSpPr>
        <p:pic>
          <p:nvPicPr>
            <p:cNvPr id="261" name="صورة 260">
              <a:extLst>
                <a:ext uri="{FF2B5EF4-FFF2-40B4-BE49-F238E27FC236}">
                  <a16:creationId xmlns:a16="http://schemas.microsoft.com/office/drawing/2014/main" xmlns="" id="{2DE816F8-B9C9-4A65-92CF-981ABF6DF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577" y="859110"/>
              <a:ext cx="1824887" cy="871149"/>
            </a:xfrm>
            <a:prstGeom prst="rect">
              <a:avLst/>
            </a:prstGeom>
          </p:spPr>
        </p:pic>
        <p:pic>
          <p:nvPicPr>
            <p:cNvPr id="263" name="صورة 262">
              <a:extLst>
                <a:ext uri="{FF2B5EF4-FFF2-40B4-BE49-F238E27FC236}">
                  <a16:creationId xmlns:a16="http://schemas.microsoft.com/office/drawing/2014/main" xmlns="" id="{40095BDE-8E08-4DCA-997B-287F13B07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40" y="997081"/>
              <a:ext cx="1324160" cy="304843"/>
            </a:xfrm>
            <a:prstGeom prst="rect">
              <a:avLst/>
            </a:prstGeom>
          </p:spPr>
        </p:pic>
      </p:grpSp>
      <p:pic>
        <p:nvPicPr>
          <p:cNvPr id="266" name="صورة 265">
            <a:extLst>
              <a:ext uri="{FF2B5EF4-FFF2-40B4-BE49-F238E27FC236}">
                <a16:creationId xmlns:a16="http://schemas.microsoft.com/office/drawing/2014/main" xmlns="" id="{E4CBDF8C-C63B-4B0D-8CA8-599FB41331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18" y="1946771"/>
            <a:ext cx="3115110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2146"/>
      </p:ext>
    </p:extLst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E4B0C6B2-2777-4AB5-918B-8C2711485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FC7599A0-81C0-4959-AD66-DB84E305B1B0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C09F70D1-D90B-4B9E-B2D2-ACE97516140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03FB3692-566F-4860-93B9-D26FEDDD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77973FEA-A075-431B-B6B0-92FB624CC129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DB2538F9-E555-415B-A488-2D23C3616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E69AB5E6-403F-4715-99F4-37ACF850E68D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A14A5570-D83B-4319-8320-926D23C26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9C49E0A8-9E5D-430E-9DCF-9390A9A14FEB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مفاهيم 1</a:t>
            </a:r>
          </a:p>
        </p:txBody>
      </p:sp>
      <p:sp>
        <p:nvSpPr>
          <p:cNvPr id="11" name="شكل حر: شكل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585FD074-D169-4C7A-B175-47AA15B09C83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7E332787-02EC-4476-8587-B467B52877B8}"/>
              </a:ext>
            </a:extLst>
          </p:cNvPr>
          <p:cNvSpPr/>
          <p:nvPr/>
        </p:nvSpPr>
        <p:spPr>
          <a:xfrm>
            <a:off x="10783180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/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الواجب</a:t>
            </a: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B80D03C-FCE7-4E80-BDDE-1B62E7C65051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489071D0-7FA1-4CFB-B776-FFA47DD8FC2C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950CC06-7926-4103-B7DA-C9A1BDB10EEC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A5AEEFFE-B565-4279-B908-B96F038349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0C5D5958-A6B5-42F4-99B7-CC78579E8103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52593F-DBFC-491A-AC71-9321EFB1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2E906786-D6C8-4C86-9F4D-FAC380EFA03A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3AE80366-027B-40BF-9820-E07AEE6CC602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E762C2F2-1EFA-4649-87DB-9D825256DF5A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ACE5FFC6-0D68-4541-8213-5852B59F4BA7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202225E4-97DE-4C3D-BD76-E6271C76E1FF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4BC95BF0-882B-491E-9D4A-26AE55ACA6F5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B29F434E-C410-47BC-BA04-A242D6AF06C4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9AC9B616-8EFF-46DF-9402-2912232F3EE0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CC241ED-4AC7-47CB-BF5B-CE72BAED7101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EE382617-7B0E-4B1D-BCDC-18143BCE9604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D5DC629A-FBBA-4A69-AB67-DA9BAC9E8105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A626624A-1172-45D6-B86D-92E28ED7F14F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389E9ADC-20E6-4C93-9833-F0B1B5682742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CAFA03B3-D872-4959-9C63-DA8E0C798FE6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A433C52-3ABB-4782-8394-683E27203AB8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8CD4AF9F-D640-46E2-8FC1-D8932013F175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6CF03420-8452-49D7-BDCE-F61FFE2560AD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514742A5-FF8E-4028-9E9A-FC59AD9D7CF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BAC4FA92-874E-4EFA-AE12-354B98AF0B3C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2B6C1DF9-B913-4511-8B92-2E843E08DE6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45A618DB-702C-46DE-9084-8788B0088731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19687196-4BEB-4247-8A5C-4F812615E32D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903EFE17-D4B0-4CF8-B01A-6B9383B8921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2DFE1C0F-5579-44E2-9FC4-BBE7BC3DC141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E4C07EEB-A6D4-4B4C-BA02-6A87A81CF870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2622E9B5-5092-450C-919B-2294EAA8F646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48AFB977-161A-4E23-B57A-82B2F731E60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D78B8661-B555-435F-BBF3-E913F391DB03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30EF7070-6F5F-4847-9516-494560FA48AA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48F42C1A-A990-42C2-A41B-D373FAE6A94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D6D99D8E-0ACC-400C-8C12-FD529857E6E4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62D59EAB-F16F-43F5-982A-8E49BB031B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442DF8F1-3272-44FC-9DFB-531C33A0154F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11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0FCF7C9E-501E-46D1-981D-0F44D151DAA2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12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4D31CD9D-F928-407B-BC7A-EB4A32921636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الواجب</a:t>
            </a: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xmlns="" id="{6E9656AD-5AA9-4FF6-A753-878920DBC7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38" y="837804"/>
            <a:ext cx="864953" cy="460407"/>
          </a:xfrm>
          <a:prstGeom prst="rect">
            <a:avLst/>
          </a:prstGeom>
        </p:spPr>
      </p:pic>
      <p:pic>
        <p:nvPicPr>
          <p:cNvPr id="72" name="صورة 7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845DF48-F328-4528-B193-E542729EEF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xmlns="" id="{E9446735-6BE1-4E75-B76B-A6808E8AD6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19" y="1525699"/>
            <a:ext cx="2829320" cy="800212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xmlns="" id="{14267FBB-91ED-4FE8-A25A-EE8963B0E4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45" y="1718880"/>
            <a:ext cx="4516921" cy="641926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xmlns="" id="{930B96EC-AC8F-4FCC-91F3-30F7CEDC32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84" y="2186374"/>
            <a:ext cx="1714961" cy="12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223"/>
      </p:ext>
    </p:extLst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أ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>
            <a:off x="801117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1676452" y="2651760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ضرب وحيدة حد</a:t>
            </a:r>
          </a:p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في كثيرة حدود</a:t>
            </a:r>
          </a:p>
        </p:txBody>
      </p:sp>
    </p:spTree>
    <p:extLst>
      <p:ext uri="{BB962C8B-B14F-4D97-AF65-F5344CB8AC3E}">
        <p14:creationId xmlns:p14="http://schemas.microsoft.com/office/powerpoint/2010/main" val="105887373"/>
      </p:ext>
    </p:extLst>
  </p:cSld>
  <p:clrMapOvr>
    <a:masterClrMapping/>
  </p:clrMapOvr>
  <p:transition spd="slow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 flipH="1">
            <a:off x="10726055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 flipH="1">
            <a:off x="10726055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 flipH="1">
            <a:off x="10738011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 flipH="1">
            <a:off x="10726055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 flipH="1">
            <a:off x="10738013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 flipH="1">
            <a:off x="6198811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6729152" y="2640806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تم بحمد الله</a:t>
            </a:r>
          </a:p>
        </p:txBody>
      </p:sp>
      <p:pic>
        <p:nvPicPr>
          <p:cNvPr id="13" name="صورة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A2067E-7E4F-4056-9759-90E4495598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45880035"/>
      </p:ext>
    </p:extLst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223</Words>
  <Application>Microsoft Office PowerPoint</Application>
  <PresentationFormat>Custom</PresentationFormat>
  <Paragraphs>94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pc</cp:lastModifiedBy>
  <cp:revision>20</cp:revision>
  <cp:lastPrinted>2021-01-22T16:58:04Z</cp:lastPrinted>
  <dcterms:created xsi:type="dcterms:W3CDTF">2021-01-01T21:21:29Z</dcterms:created>
  <dcterms:modified xsi:type="dcterms:W3CDTF">2023-04-11T22:26:17Z</dcterms:modified>
</cp:coreProperties>
</file>