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2" r:id="rId6"/>
    <p:sldId id="263" r:id="rId7"/>
    <p:sldId id="267" r:id="rId8"/>
    <p:sldId id="268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EFC39A-6F87-47E8-96D7-98A9CA518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B0281AA-BF0D-44FD-A6E8-6B5169BB1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65BD690-6B41-457C-ADE8-08C3C217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4D656D-CAD1-4EE9-94C8-71E90FFE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04AB9CF-0F08-4F2A-9F10-D85EB71B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5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9CDF49-5B13-49BC-8C53-9D67C8D80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003706-A87E-4C6C-9F23-3FD961D5A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FBCA25-7069-4A36-8E5E-6BB3DEE8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267820-7FD0-4257-BE34-760A0CD5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2A93D4-E5F0-493A-BD39-94536277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062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BE18850-9339-4D7C-A65D-11217F4F7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25F7185-AEAD-4E80-BF81-92DE7BCAB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495ED46-BB5D-48B6-928C-E761D5A6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CC2818-3743-494B-B7FA-D6FFED20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04F209-20D4-4412-863D-92901235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266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086CEA-6809-42AD-826D-1589C62A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9796666-335D-4A43-9CDA-BCE8C73E6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B54895-38F5-4A6F-B525-BF76425A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BE5407-49D0-4911-B754-DAE456A1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87AF4A-54BF-426C-847E-A482D63A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058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68C62E-E63B-4EFA-9B9A-CD1406844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EF8F55D-C9E1-46C2-B9D0-EC7AB7604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54C8D4-90E2-4A11-A2CD-012C05487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C322F2-B339-44DC-9C55-4B604F2C5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EB5371-6017-4FA6-AD65-B3E49091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873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CC1542-FB4C-4D60-97EE-53957F484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699007-F23B-4D0A-9129-6D2C7AFA7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D2A123C-972F-497A-A2F6-5E57228AE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997E54-BC73-40F6-B9EF-81B2C0C6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1D5C059-2CD4-4A00-92A9-62FD62668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D64D504-CC99-4091-B1B6-4AB896D0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36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3953E8-9E3F-4666-A8F6-8DD29CC77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8838353-435D-4ABF-91BC-9004CF5D7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65019E5-2933-4C18-BF14-6AAB7A04D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D9E8CCD-1AC2-4EE3-A273-6B57B03F3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0F126CE-8224-4120-8308-7A5D4E37B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461EF77-B1C0-4D83-AD45-32B44138A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673F2F2-A95F-4CF6-95C8-50965E62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7A6E358-46C5-4AA5-B095-4F5CAB4E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215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7F5761-774A-4E94-B5FA-4792C73B3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F5C339A-F032-481E-A296-6A83C132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7D4AB9F-1125-4DDC-B98D-0E8221A2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93382B4-36EC-47C9-9F3F-C2A332C5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86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F1B62C5-80E9-48A0-9C41-38935B07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6AD2C69-DBAD-40C2-A6B9-16A821BB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6333DAF-0C8F-4B08-B311-F10306B84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724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659A49-71EE-4813-A9AF-42C6FD382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458BA0-51EF-4922-A427-50EF3AFC8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261A95D-5023-4C2A-AA41-9C03D5F38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287FC91-C9F4-46AE-8A3A-64520416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132330F-48F1-4BA5-9425-C5D4EE688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0E6BF09-F5F8-4185-B7A2-F30800D4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901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C59B5E-4228-4088-9287-FA3C1FA5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6A9205D-30BE-4E6D-BD78-6DFE53E3D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CBC6FDA-05BB-4573-B502-D7CB88B70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04BEC89-9D06-40D8-96C0-86494E278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5AA7192-0F14-44A5-8D88-D238B4625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A0346B5-6D95-4414-BF4D-9FCF84120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46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31563CC-C8BE-41BE-9F48-CE257BC2A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B5A166-1737-4C30-917A-544E93FBE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7FD077-DEFD-4142-BB2D-321730917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0BAB-F78D-42E1-B630-10138AA25447}" type="datetimeFigureOut">
              <a:rPr lang="ar-SA" smtClean="0"/>
              <a:t>27/04/43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705AB07-044E-4E0E-BA85-C3AD32D24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B8D405-799D-477B-B444-05B918559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31B4F-4ACC-44FE-8558-57FCEEB8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725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6095999" y="1586279"/>
            <a:ext cx="315474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5844777" y="1586279"/>
            <a:ext cx="3555984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4 - 3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الضرب في 4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772525" y="2085976"/>
            <a:ext cx="2099680" cy="2207418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الضرب في العدد 4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4C3324C-BCF4-4060-AB70-A491FDCBB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419" y="1393031"/>
            <a:ext cx="5545932" cy="24384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48014E3-27DE-4CF7-A458-2D03823E3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851" y="4000500"/>
            <a:ext cx="55245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BCE8EEE7-7EC2-4097-85DE-8BDF844D6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0743" y="1581150"/>
            <a:ext cx="409576" cy="380999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06C65B6-4399-465A-A7FF-11F9004FF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62000"/>
            <a:ext cx="4674394" cy="6477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43642269-89D6-4FB4-8D3E-F2574A164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582" y="1513284"/>
            <a:ext cx="6065044" cy="383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2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A8F7A370-D4AB-4AF0-AB91-C0FB00EFE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632" y="1173956"/>
            <a:ext cx="6229350" cy="315515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3593904-9E0A-4636-8F14-1989BCBF5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619" y="4329113"/>
            <a:ext cx="38671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7F725010-A6D1-44AD-9924-BE173171A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CE10424-1ED8-4D38-8342-FE17BF602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881" y="824330"/>
            <a:ext cx="4707732" cy="54768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12B30A3-8D5E-4385-846F-AD08CBCCB1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2306" y="1693068"/>
            <a:ext cx="3823998" cy="9144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304EC92A-227A-4C3F-ABAB-F4FA8B2C53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599" y="1693068"/>
            <a:ext cx="4124325" cy="657226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D4C3416B-EB75-473D-8B4B-EFF042DCF3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6525" y="3328987"/>
            <a:ext cx="4474078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7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AFBC23B1-811D-4AE6-9168-22717366C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136" y="843085"/>
            <a:ext cx="1743076" cy="40109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B9011CC5-D293-4E97-B4FF-9827A7FB7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281" y="857372"/>
            <a:ext cx="4483893" cy="4572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EAF8AAF-5D95-436D-96A5-D5D64ABE26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4117" y="1795463"/>
            <a:ext cx="8522494" cy="10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5A34B57B-22D6-4383-B2E3-EF50382F9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62" y="876300"/>
            <a:ext cx="5303043" cy="56673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13A83405-FCC3-4D9E-9612-FF91EB0F0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692" y="1907381"/>
            <a:ext cx="9305925" cy="92392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110E8D8-33E7-4C13-B79D-1206DCB60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905" y="3581399"/>
            <a:ext cx="78867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A769206-EFB8-4603-BB3E-2E539FFE5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8" y="1664494"/>
            <a:ext cx="8641556" cy="32575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1AAD3C7-834B-4BD5-8E08-CE1C9B9CC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39" y="871538"/>
            <a:ext cx="2871788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611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شاشة عريضة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2021-12-02T17:39:08Z</dcterms:created>
  <dcterms:modified xsi:type="dcterms:W3CDTF">2021-12-02T17:48:55Z</dcterms:modified>
</cp:coreProperties>
</file>