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C4CC1D-7145-4153-A867-437CB2C01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87BCAEC-40E9-4C1E-AAE0-243BE5E18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4A29A21-433C-421F-A8CC-0D7D846D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E53CCB-2F54-4441-9953-8A6A6CD3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19D5D9-88CC-46C4-92E6-58A3820D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067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4FCF6B-B30D-420A-81A4-E4F63D9F0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679A896-9197-428E-B234-23DA5A399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AC1BC15-0351-485A-8BB3-55B73317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20F514-EE87-4CDC-8BB3-4F704567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F57FD9-8485-4516-B03F-F3231F64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418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72F0356-39FF-4B77-B696-9C871B29E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DAFA788-B041-4E63-A23B-4B90CA5F1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C2AAF83-CE7F-4BDB-9636-0B1DC57E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867047-7671-4330-98C0-685590AA3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C1238F7-6FED-4857-97BB-91463AFD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243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3231F7-F536-4278-9C07-734F653EC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1AC475-1C0A-4229-B0F5-1EA03ABDE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52F876-1F6B-4221-A741-04C281A1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7B73E0-0B06-4FD2-9CEB-4C554239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1A2D2FD-73A4-401E-BC76-EDA81606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778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C72D78-0CE5-4BB8-95BB-215BB2BC2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017F0D8-E957-462E-8A13-58CF779A3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25F7650-00B9-4664-8679-7D45C39FE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519907B-C994-47C8-A0FD-681378A6E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5B58C61-D96B-45DE-816A-989A08A8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197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44AECC-C13E-4686-B628-A863C5A0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83BDFDB-D9CB-4B25-A62D-881FE44DB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17DFBD4-BCD5-452C-86AA-A42C794D9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9D81B3A-1F77-4132-9995-4B4A4E84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B0D2CB8-1BB7-446E-9F6B-6032E0AC2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39CB0DE-306E-4758-8175-ED78C30B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656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ED6A5B-0286-4C82-84A1-8A37D29B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2BA5BF0-338F-434A-BDB9-E8097F8F9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CAEC3FD-EBD0-43D7-85D6-B7F93277C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1BC1940-467F-430D-A1B8-9A87E89B5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9CDEE7A-FC89-4B4F-8E0E-63B1C201E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A5FFCC9-5109-4C61-B4EB-C7E24E752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6FB9927-3741-4850-A6DA-A3CA61B1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3EA6F83-5739-48BE-AECC-CE32667E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873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7CD30A-54AE-4FB8-95EA-61262BB98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FBF0E9E-D73C-4EB2-AA3A-395585E9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6E9E6ED-BA39-4047-8862-8B6A8E9E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BAA83C0-7EE8-4B80-B314-3880DFFD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99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A5772BB-098D-42E8-AF02-115D2C89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97967A4-CBD9-4779-965C-BB145DFC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8D80552-3A91-4873-8F41-579230D5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283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3A6A5A-1B32-4B9A-94CA-9F53BDD7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73B8ECA-4242-461D-B9E7-157389667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C7FD5E2-8B45-4F30-A391-D25D49C72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DE0B7DE-F22B-4479-AA97-DF59B99B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2DCF49D-84AB-446D-A62B-E59D38B12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F079BF2-1962-41E2-9037-542F99C9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77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7BC5B3-B3DA-4F17-90E0-043B8C3D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40C6544-7EF8-49C1-9C2B-4D5DD0FFA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F750BD0-C2B6-4D9F-B7F3-7A2843FA3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D5714B2-FE5F-455C-9DFA-E9A4123F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E88F0D3-A33A-4D1C-9FEB-10BD41D0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CDA0F32-261F-4C26-A219-5D23F1778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121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627DAE9-514D-4EC6-88A0-2E22E502D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5B13138-02A1-4BE6-BE0B-422B2E1FF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B097E2-8C3B-44C9-8B87-A310FE3D6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1EAFA-C720-4289-BA0E-2369EB819B9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A312A0-5313-419C-BF83-D9B9A9570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E11DD5-F8C5-4BEA-A16A-26DB893A1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83FB7-A6F5-4CA0-B63B-9177A77BD1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45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microsoft.com/office/2007/relationships/hdphoto" Target="../media/hdphoto3.wdp"/><Relationship Id="rId10" Type="http://schemas.microsoft.com/office/2007/relationships/hdphoto" Target="../media/hdphoto5.wdp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6095999" y="1586279"/>
            <a:ext cx="315474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5844777" y="1586279"/>
            <a:ext cx="3555984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4 - 4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مهارة حل المسألة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772525" y="2085975"/>
            <a:ext cx="2099680" cy="239315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أحل المسألة بتحديد المعطيات الزائدة </a:t>
            </a:r>
          </a:p>
          <a:p>
            <a:pPr algn="ctr"/>
            <a:r>
              <a:rPr lang="ar-SA" dirty="0"/>
              <a:t>أو الناقصة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2DEC72C-F413-4566-82D2-F2A2D0C53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9056" y="2085975"/>
            <a:ext cx="4822032" cy="22288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8472FFB-9B63-4874-BB16-4FD1127E55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6869" y="2132409"/>
            <a:ext cx="2099680" cy="259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3A48C47-D522-43E3-B099-10FACAE08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761" y="969168"/>
            <a:ext cx="7217577" cy="25908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C528EFB-2D68-43BB-9B00-0A9C4C2C3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7905" y="3559969"/>
            <a:ext cx="7217578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4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9C98F165-DFCD-4061-BE15-5A17C67EA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913" y="1574006"/>
            <a:ext cx="8153400" cy="316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7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1EB71B3-85AB-4C0A-BF9B-CA2CE50E8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93318" y="845344"/>
            <a:ext cx="5429250" cy="4953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A385B60-D116-4FCF-B910-1089808A46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22568" y="766762"/>
            <a:ext cx="1888331" cy="62388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ED0D480-43F0-48BB-B18C-736EDA124C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10386" y="1693068"/>
            <a:ext cx="4029075" cy="88582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3069DF62-343A-4675-A91A-42218AB30F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4661" y="3359943"/>
            <a:ext cx="4057650" cy="132397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3AF5720E-529A-4512-A03A-48DB04F067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27660" y="1614485"/>
            <a:ext cx="3629025" cy="1000125"/>
          </a:xfrm>
          <a:prstGeom prst="rect">
            <a:avLst/>
          </a:prstGeom>
        </p:spPr>
      </p:pic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2B39F884-D25A-4D45-A42C-107BDF4EFB01}"/>
              </a:ext>
            </a:extLst>
          </p:cNvPr>
          <p:cNvCxnSpPr>
            <a:cxnSpLocks/>
          </p:cNvCxnSpPr>
          <p:nvPr/>
        </p:nvCxnSpPr>
        <p:spPr>
          <a:xfrm flipH="1">
            <a:off x="6005515" y="1500184"/>
            <a:ext cx="1" cy="4150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44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2B39F884-D25A-4D45-A42C-107BDF4EFB01}"/>
              </a:ext>
            </a:extLst>
          </p:cNvPr>
          <p:cNvCxnSpPr>
            <a:cxnSpLocks/>
          </p:cNvCxnSpPr>
          <p:nvPr/>
        </p:nvCxnSpPr>
        <p:spPr>
          <a:xfrm flipH="1">
            <a:off x="6572244" y="1535902"/>
            <a:ext cx="54769" cy="4214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B0B69D7E-C137-4169-8240-91A85194D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4" y="857250"/>
            <a:ext cx="5960268" cy="75723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86963AB-D034-4112-8DC9-3710CFB55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555" y="790575"/>
            <a:ext cx="2026443" cy="6477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950D6B1B-B9BF-4EB3-81AD-95C757BCCC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8007" y="1700213"/>
            <a:ext cx="4057650" cy="2400300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0E83EFB3-C6E7-44EA-8ECE-ACB78A8536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5088" y="1535902"/>
            <a:ext cx="3881433" cy="135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67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2B39F884-D25A-4D45-A42C-107BDF4EFB01}"/>
              </a:ext>
            </a:extLst>
          </p:cNvPr>
          <p:cNvCxnSpPr>
            <a:cxnSpLocks/>
          </p:cNvCxnSpPr>
          <p:nvPr/>
        </p:nvCxnSpPr>
        <p:spPr>
          <a:xfrm flipH="1">
            <a:off x="6696074" y="778668"/>
            <a:ext cx="1" cy="4507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5C2C56B6-E857-4487-938A-C806D38F2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394" y="881062"/>
            <a:ext cx="4057650" cy="17811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B450E6C-5F80-4D85-BDE5-406EA1E78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838" y="881062"/>
            <a:ext cx="3938587" cy="3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017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شاشة عريضة</PresentationFormat>
  <Paragraphs>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2021-12-03T00:59:29Z</dcterms:created>
  <dcterms:modified xsi:type="dcterms:W3CDTF">2021-12-03T01:14:55Z</dcterms:modified>
</cp:coreProperties>
</file>