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E9F90F-7789-4575-909A-2504E2937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215AE7D-0542-4E01-977A-469B6D11E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A0317A-CEE5-405A-92B5-99698B868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09BED1-AA1A-4DEE-BD0B-4286B6D3C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2C58B55-D401-4FAE-A612-1FBE4049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112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DB3144-57CF-4F1A-B038-52BE7BBF6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82EEAAA-63C6-4B8D-81F1-C1924867A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02FF108-68FE-4A3F-9F8A-6BE9A0331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91C4DF0-000E-417C-A097-17841A1D7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0D8B02-9F25-4683-9CB5-8621CFBF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421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3FB993A-813E-484A-9543-1C9BBFE44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68A7F84-6887-4D3C-94EF-58866DD98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554725-73AD-4C46-BFB0-8D2CFC27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B41CB5-7596-408D-ADEC-2456A1C7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472741-14B8-43BE-9FB4-B04819B8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116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8C316C-B696-4594-8C2C-E343BFDDB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4CC8713-DF43-4A22-9480-FA90548E3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FBE4914-D8C9-419D-AFEE-8E003FFD4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A92866-6F45-43B2-AA9E-B5A8C1FD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833F76-A43E-4DF8-98AA-AF0E08847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204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5C9A1FD-704C-4629-9835-C5891E78E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BB3DB83-9148-4B4E-A608-5E94B657A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DF6089-3B01-46BE-A195-529DB19A6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CD4AD0-F408-446E-A394-D0CECE79F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26834A-CD33-4E7F-9169-46244D595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984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CB9BC5-A700-4006-815C-50CC1C693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E19EC8-49D3-4470-8BEB-091D7CC904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8CF23AA-EB64-4C3B-ADC9-267B7C5B5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16C5C9F-A92B-4604-9B50-B2B23550F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F392EE8-029C-4805-B339-2354B887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3D9F040-0E4A-40C5-97AE-6F549CE93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800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E60526-082F-4DE7-8C68-8A1BD3A2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2975F47-D1C5-443F-AE47-BA3963542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35009AC-18DC-4078-A3C5-F2AE91EEB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322BF3F-51D8-402D-9128-4A2C28095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54EE9B8-BE6F-4CE2-A196-BF9D99117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83220A7-62EB-43BA-BE67-04E36BBB3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9EDC3CD-7938-4AE9-B5CC-0444661D7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B2323CB-F563-489A-B91D-038EC6E6D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040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5D7772-73B3-4DE5-93AE-CCA07CDD4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3AF6578-9D66-4C48-8061-55C58154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83E60E6-8726-463B-86A7-5C39938DF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D2444F4-CF56-42B0-9E66-10BB9A2D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870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4353462-4253-490D-8A43-4817F8C1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ED83B99-B3D2-4C1C-8F81-9B08C6E19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B1B5DF9-10ED-49F0-A514-4CB0E0DCE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287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B4F38E6-E81C-4BAB-9140-F443D7CCD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6F335E8-A20F-48A7-B8B6-DE5B782B9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6B9F170-E4D2-4CDE-AAF8-6B9381E72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0A16767-D27E-48D4-97DF-FCA4D05A6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555854F-1188-42B5-A3E8-22E0D6F3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E9DE7D2-A47F-4290-BFDE-C3E57DAB7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74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E0D403-5D40-4F33-B84F-2285AFF0D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A5680AD-379E-47CC-9DD2-70E5E04808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6B9A639-6655-4DB6-85BD-024C3CAC0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ECEED3F-9E59-4EB4-A482-CE2B86620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98C6265-2143-46C7-8960-3120B2F1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108BE1B-070C-423A-87CF-3D0FF68C9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811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5DE2129-9331-4327-9620-9DBF790B6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19DC4F-AA56-47D5-8845-D24AF38BD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8A25D5-46CD-48CA-A0AF-B3CDD89C8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0D0A4-334B-4798-86CE-ED530AAED9F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5783B9-9BB5-4AA3-B301-E470A97F1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5F6DE1-BE8A-49A3-BB44-E646E4CFE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F3703-03D8-4310-B4F1-8C56EFE888D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848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5 - 2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الأعداد  13 ، 14، 15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1556102"/>
            <a:ext cx="2321137" cy="3769519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  <a:endParaRPr lang="ar-SA" dirty="0"/>
          </a:p>
          <a:p>
            <a:pPr algn="ctr"/>
            <a:r>
              <a:rPr lang="ar-SA" dirty="0"/>
              <a:t>أسمي الأعداد</a:t>
            </a:r>
          </a:p>
          <a:p>
            <a:pPr algn="ctr"/>
            <a:r>
              <a:rPr lang="ar-SA" dirty="0"/>
              <a:t>13 ،14، 15 </a:t>
            </a:r>
          </a:p>
          <a:p>
            <a:pPr algn="ctr"/>
            <a:r>
              <a:rPr lang="ar-SA" dirty="0"/>
              <a:t>وأميزها، وأعدها ،وأكتبها</a:t>
            </a:r>
          </a:p>
          <a:p>
            <a:pPr algn="ctr"/>
            <a:r>
              <a:rPr lang="ar-SA" dirty="0"/>
              <a:t>باستعمال أشياء ملموسة ورسوم توضيحية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  <a:endParaRPr lang="ar-SA" dirty="0"/>
          </a:p>
          <a:p>
            <a:pPr algn="ctr"/>
            <a:r>
              <a:rPr lang="ar-SA" dirty="0"/>
              <a:t>ثلاثة عشر</a:t>
            </a:r>
          </a:p>
          <a:p>
            <a:pPr algn="ctr"/>
            <a:r>
              <a:rPr lang="ar-SA" dirty="0"/>
              <a:t>أربعة عشر</a:t>
            </a:r>
          </a:p>
          <a:p>
            <a:pPr algn="ctr"/>
            <a:r>
              <a:rPr lang="ar-SA" dirty="0"/>
              <a:t>خمسة عشر</a:t>
            </a:r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6B9B5B3-61FA-45DA-B5D2-D517FE424B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882" y="1682308"/>
            <a:ext cx="6908006" cy="376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1227842-9DCB-48F0-AF26-26600E87F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3169" y="2366963"/>
            <a:ext cx="9334500" cy="240506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5D1CCED-D84C-4149-8149-5DF89795AC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6662" y="1762260"/>
            <a:ext cx="7843838" cy="47373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695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B97B26D-586D-45AB-A8E4-BD8BBD002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569" y="2322560"/>
            <a:ext cx="9201150" cy="242089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C5A159A-210A-4DF2-B1E5-AA8A1D2471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6662" y="1762260"/>
            <a:ext cx="7843838" cy="47373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1768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706BF74-1338-4EFE-B831-B0F22B729C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332" y="2531268"/>
            <a:ext cx="9105900" cy="227647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41CB455-96D5-4E0D-9B4C-2AFA538A9F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6662" y="1762260"/>
            <a:ext cx="7843838" cy="47373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2021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532FACB-9819-41BA-BCD0-DF1D4A7ED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7871" y="2524124"/>
            <a:ext cx="9077325" cy="2119313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E3BC51F-EF0B-4B68-AADA-90303DD6F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6409" y="1768819"/>
            <a:ext cx="3495675" cy="6000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84311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3AD110AD-061F-4053-BF09-E3E159994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494" y="2591250"/>
            <a:ext cx="9201150" cy="22093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5ED72BB-E67A-42EA-BE15-308570814D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6409" y="1768819"/>
            <a:ext cx="3495675" cy="6000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57713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FD6F671-5C31-4C7C-84DA-29669D5A3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393" y="2242867"/>
            <a:ext cx="8451057" cy="341471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54873E75-B8FB-49BF-80B0-0AC43AF785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5238" y="1685655"/>
            <a:ext cx="3676649" cy="5572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2182004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83</Words>
  <Application>Microsoft Office PowerPoint</Application>
  <PresentationFormat>شاشة عريضة</PresentationFormat>
  <Paragraphs>21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2021-11-02T08:52:25Z</dcterms:created>
  <dcterms:modified xsi:type="dcterms:W3CDTF">2021-11-02T09:05:37Z</dcterms:modified>
</cp:coreProperties>
</file>