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101775-38F4-43F4-92BF-213E16358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15C67DC-963E-4CFE-9E88-134CC7474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D656C39-5D79-4FAB-B915-CD705E933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3478-0B89-49B2-874A-1022ABF8FB4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91D08E-E4B9-48FC-82C8-AE14B74C9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9354203-1E11-40FD-B575-1C2427C33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3D4-AF09-425C-BE2E-5617954F0C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6676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21F40D-4001-42A6-B2B0-78995CCD6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F20F6BC-8283-430F-B0B4-16AA8CD52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0E60A5-063D-4E6D-9502-72D748E94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3478-0B89-49B2-874A-1022ABF8FB4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99BF44C-C249-4099-821F-D03D6E5DD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F6999DD-4D1C-49CD-855D-8BC3D891E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3D4-AF09-425C-BE2E-5617954F0C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961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CFCC44C-199A-4C0D-A19C-9EE42B19DE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DB89075-286A-4D5C-B9B6-2FFC7A240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C96F2C-81F2-4C29-9D3F-EF52DED34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3478-0B89-49B2-874A-1022ABF8FB4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AC0E435-B732-41DD-BF2D-A71A408D4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032C5F8-DFA0-478A-B4FF-2147CD046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3D4-AF09-425C-BE2E-5617954F0C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666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90AC224-2F73-47CF-806A-29F497CD8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27FDD7A-F926-4A27-A1D8-364453042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A2636A-131D-4E2A-87E6-51E6B20C6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3478-0B89-49B2-874A-1022ABF8FB4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B968DD0-4599-4783-8763-A5C0BEB2A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67580E3-2AC5-4E72-9D23-C6F7D707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3D4-AF09-425C-BE2E-5617954F0C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066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47B501-A081-451E-AA82-616BE1E3F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0A3DCD3-36D4-4438-AB1A-1AB37C697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E75DE2B-8D62-44EE-9857-1D8FEBFC3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3478-0B89-49B2-874A-1022ABF8FB4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7718CC7-5034-4F6E-8B47-C894A002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CC5817D-AEBD-4559-9F89-B408F42DA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3D4-AF09-425C-BE2E-5617954F0C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499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BFD202-C989-45EF-A045-9DFC778A1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C0461A7-EFA9-412B-AF32-8A185DBDA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D8DBD25-0DC3-4179-8CE1-2F716B73C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E243F1C-A460-4A35-B3BD-950BE9358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3478-0B89-49B2-874A-1022ABF8FB4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B6981A-8529-4D96-AF0F-939176BF9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71FE67D-AD93-4183-8693-15119E90F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3D4-AF09-425C-BE2E-5617954F0C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632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002CF2-E2A6-4610-9479-6708C0A87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A04C5C3-2CFA-4093-8CCB-C18901E7A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537F6D0-82E9-4606-8DC9-74AF47075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673B804-0E69-4F3F-B3B2-6310A26D2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483E81B-098F-4069-B999-D1F1EC35B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24F24FF-6343-4184-89A9-16EB18750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3478-0B89-49B2-874A-1022ABF8FB4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B4864E0-0C2C-4433-8CCA-5BECE9C11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27E158E-91CD-4280-A8CA-A30842CE9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3D4-AF09-425C-BE2E-5617954F0C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588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DB19B6-47CB-4F0B-A3D9-E5FBF0B98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0F25B49-1E53-4FAF-BC71-58186FBC8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3478-0B89-49B2-874A-1022ABF8FB4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A6D3F31-1FB3-4DF3-861C-6AABBBB9D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1AEB5BD-E8A2-422D-91FE-A95075EE3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3D4-AF09-425C-BE2E-5617954F0C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46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EFEB89C-6CAF-49BA-BCA5-A2D436D2B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3478-0B89-49B2-874A-1022ABF8FB4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B4E9A57-AF3B-4483-BA22-39D29961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7E7FB19-5E07-41C9-9765-B90566AFA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3D4-AF09-425C-BE2E-5617954F0C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444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5006EB-06C0-4C83-A568-4B7174341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C61EF47-6856-4BB6-9D05-A237F4572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A071549-86FC-413C-8861-6B2156F44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016161-D473-460A-A646-13A3C5EAE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3478-0B89-49B2-874A-1022ABF8FB4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E310B3A-576F-48FF-8392-5E4AC8727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2395E14-E5B9-4FCB-94FA-2AD4714F2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3D4-AF09-425C-BE2E-5617954F0C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981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D4509B-6FF6-47AC-A477-F5BFEA91C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982CC49-4421-416D-9CC0-77117B9E6E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184FD49-33A1-44A2-AD69-823083110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B2275E8-7240-4403-8F4D-9F3866CF2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3478-0B89-49B2-874A-1022ABF8FB4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B194B9C-C002-4408-BCE1-88EE39545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94E452B-D921-4091-AB2A-1287F1814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3D4-AF09-425C-BE2E-5617954F0C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880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BE6B6CB-E237-470D-B538-5AFC807C1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C9D6D27-1B18-4DE5-8690-04EE7528E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AEF43EF-C286-42C5-A608-8F6FB3A092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E3478-0B89-49B2-874A-1022ABF8FB4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65EC3C8-50F6-4EE0-85FF-567F92DBA0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7083777-29E4-4625-9C14-2BEE10F72E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023D4-AF09-425C-BE2E-5617954F0C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3352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5 - 3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العددان 16 ، 17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1682310"/>
            <a:ext cx="2321137" cy="364331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  <a:endParaRPr lang="ar-SA" dirty="0"/>
          </a:p>
          <a:p>
            <a:pPr algn="ctr"/>
            <a:endParaRPr lang="ar-SA" dirty="0"/>
          </a:p>
          <a:p>
            <a:pPr algn="ctr"/>
            <a:r>
              <a:rPr lang="ar-SA" dirty="0"/>
              <a:t>أسمي العددين</a:t>
            </a:r>
          </a:p>
          <a:p>
            <a:pPr algn="ctr"/>
            <a:r>
              <a:rPr lang="ar-SA" dirty="0"/>
              <a:t>16 ، 17 </a:t>
            </a:r>
          </a:p>
          <a:p>
            <a:pPr algn="ctr"/>
            <a:r>
              <a:rPr lang="ar-SA" dirty="0"/>
              <a:t>وأميزهما، وأعدهما ،وأكتبهما</a:t>
            </a:r>
          </a:p>
          <a:p>
            <a:pPr algn="ctr"/>
            <a:r>
              <a:rPr lang="ar-SA" dirty="0"/>
              <a:t>باستعمال أشياء ملموسة ورسوم توضيحية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  <a:endParaRPr lang="ar-SA" dirty="0"/>
          </a:p>
          <a:p>
            <a:pPr algn="ctr"/>
            <a:r>
              <a:rPr lang="ar-SA" dirty="0"/>
              <a:t>ستة عشر</a:t>
            </a:r>
          </a:p>
          <a:p>
            <a:pPr algn="ctr"/>
            <a:r>
              <a:rPr lang="ar-SA" dirty="0"/>
              <a:t>سبعة عشر</a:t>
            </a:r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5D0000C-39DB-4C9E-9DFB-071F14665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1275" y="1682310"/>
            <a:ext cx="6629400" cy="374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25586E2-531E-4415-A298-5A069F6BF8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812" y="2433636"/>
            <a:ext cx="9010650" cy="2538413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A41CAC7-7482-4B0A-AFD0-BCC0482E25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0377" y="1848120"/>
            <a:ext cx="8124825" cy="39501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44923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F5C9E10-490A-44FB-A945-F833C8A8A8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5996" y="2393155"/>
            <a:ext cx="9039225" cy="27717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B0B9787-F3E7-41D1-B642-08E568C335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0371" y="1831584"/>
            <a:ext cx="8124825" cy="39501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861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139F1A2-641B-45D8-B746-1AD21213C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9838" y="2426492"/>
            <a:ext cx="9144000" cy="2352676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0534C14-152A-4351-A7E5-BA9EA1588B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0969" y="1771650"/>
            <a:ext cx="3744227" cy="5715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2630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B8E7F54-1F9A-475C-A7AB-E09C62FE4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74" y="2500311"/>
            <a:ext cx="9134475" cy="255746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DFFCF7F-A1F9-402B-9D04-DC7233BDCB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0969" y="1771650"/>
            <a:ext cx="3744227" cy="5715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3366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6E39C1E-1F8F-4D58-9121-45BAC50E7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5077" y="2312194"/>
            <a:ext cx="8405812" cy="3279821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C4A671AF-A546-49D4-92E3-9F06CBC452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9992" y="1728788"/>
            <a:ext cx="3609975" cy="55483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8642837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71</Words>
  <Application>Microsoft Office PowerPoint</Application>
  <PresentationFormat>شاشة عريضة</PresentationFormat>
  <Paragraphs>20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2021-11-02T09:11:34Z</dcterms:created>
  <dcterms:modified xsi:type="dcterms:W3CDTF">2021-11-02T09:22:11Z</dcterms:modified>
</cp:coreProperties>
</file>