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EA76CC-44FF-4AA2-9BB7-5213154F2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F4B191C-3A07-41F0-9109-BC2AC5B64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4A3453-87F3-4E62-8B05-5A05333C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0A5F8E-628C-4BB8-8451-159C93A1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036D9C-BFB3-4A9B-AC97-D6CA2F67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51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9F59E7-85F8-4BBE-82D7-EE122F34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ECC5449-74C9-4F61-BB20-DF3A3442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43A355-A173-4BCB-BA45-44AF111C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A2D6BF-F513-419D-9772-CE1DB03A8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24D97E-934F-4652-BE5D-C0A475F87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50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23DDD74-CF3B-4E73-8C02-CA65909C0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36EA5A2-8021-457A-9088-CADF5814A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5E89BC-DB88-43E6-8327-8B7A8AE45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58B2D8-0193-48F8-BC65-C9999A8B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2A92D7-F548-49E1-9B3B-B9EF3DEB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140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52B3BA-4679-4D16-975F-44B82EF5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EE633A-DE44-4071-8C4D-811E1E8FF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DBAD82-A257-4CDC-9F6B-4D091C9C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9580BB-2C70-4BCC-B1E0-8B7DF06C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40F6B9-581C-46E3-8562-74D6A763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362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B9BE3E-F544-4721-B96F-5529E451C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1598E97-6CE8-49EB-A7BC-C7412D6FA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66CBAA-F269-40A8-A706-FB3147342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A63133-2DF1-4C0D-9EA0-37F046FD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34B75D-5BB1-4BE6-889C-F7DC42A4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640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05E1EA-B991-46D6-92AF-1DAE3AAB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8E2C68-36C7-429E-9728-0FC43DC35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B9BA13E-CB4F-4607-B3A5-705AF1036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7B86556-46F7-4A1A-8179-04CC2BA5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4E58CE-5BB3-429C-B6D3-AF2F5809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582C33-CAE1-47C3-83AC-BABF2FFE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740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B04261-217B-4D15-91CE-71C92D5C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650893B-4DB6-4B52-BD91-A7F810F1A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3236F5C-E0BC-46E3-996F-BFAFB1040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AB19E12-4BD0-4109-AFDA-A07D0FA18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3439ECB-E36E-4F66-826C-CBFADEF09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F6FD297-3CA2-494A-AADE-91A579168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341A0D0-91EE-42B3-9DC7-51D5BBA95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756A14D-82FD-4056-800E-4C8FA451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284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4AE996-D56A-447D-B840-A12910CC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EEDD397-B949-4237-8628-00A019C4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9BCEC26-D2DA-46F7-8806-71CAE5AB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A529119-FEC4-4F6F-BD64-202BAD5E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167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39B1023-EC51-4CF8-8B76-2B0DDDA9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189FB2A-F49D-4962-8FFD-B1630175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D84965F-9B00-4E79-BFC9-5D5045080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81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6593B2-F0B8-4C52-8688-49557DA3C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6BD63-10DA-4F2A-847F-4326E3DA3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B3F1702-9F77-4F6D-AF53-EA283CD04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20ABB3F-35C7-4AAE-B5AE-B3EB3A1D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E1FFBD-3B8C-424D-AE4A-43272EBAE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820F261-234B-46C5-8C12-C30F4200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587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02477E-2EEE-4548-9F2C-07D674703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DE1386B-AF3B-4A4D-AEE5-6B9587A50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82D293C-4EAA-4206-9C65-835506F68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92D3A6-4FD2-46FE-B82D-991F46BA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194A01-4A28-41D5-BCE5-CB587B95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A944A9-7716-4DAE-9913-6AA357E4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636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2599E59-9845-455D-89A2-A0B1F345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9A944F8-6E6E-49D2-9057-AB05E2786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EC3931-137A-47B4-B424-0351ABBA1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8312D-09FF-4C70-A3FD-D7E47F3F2BCD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65F5BD-858C-4C01-A752-BF0C4BE15D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410592-70D2-4091-9FD1-51DCE494A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FBC8-0521-44A2-AD1A-0649A17E11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676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5AAD2A1-A7EB-4804-B1C6-DF20A9EFE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088" y="2122230"/>
            <a:ext cx="8666558" cy="3412331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BC2E56E-3DC7-456A-AA89-B5F13A8E39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474" y="1657351"/>
            <a:ext cx="4333875" cy="4066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5B635B7-C0D6-4B9B-8FB3-C74E73F14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2536031"/>
            <a:ext cx="8903493" cy="2043114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81D9799-E35B-4FAB-865A-F560D9719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1882028"/>
            <a:ext cx="4845843" cy="39682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4644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181833B-15E5-4098-B970-D9FC2155F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050" y="2552699"/>
            <a:ext cx="8739188" cy="22764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8AB90BC-2DCD-4F1D-911D-4140E9BD3C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5176" y="1914525"/>
            <a:ext cx="4283868" cy="3929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71811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2021-11-02T09:40:16Z</dcterms:created>
  <dcterms:modified xsi:type="dcterms:W3CDTF">2021-11-02T09:46:14Z</dcterms:modified>
</cp:coreProperties>
</file>