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14719F-49F4-46E7-9B35-806313E1B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C4B1121-9181-4E7A-A844-6334F2817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98914E8-354E-4458-8DCF-174029EF1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C67F0F-DDD0-4322-9E48-4434C83C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3B6C5A-0A01-4443-B5C7-637620F5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730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FE258E-27F2-4CE9-872D-F55A5D0E1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DBBC2EE-8DF0-4BF0-92B9-584AC11EE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8A988D-CD01-45C7-8530-B2380F144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A3A2BB5-9919-404E-A935-170B0606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E4DB93-6FE7-41E8-90C8-0F1C029FA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539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5D2A245-6D9A-4321-9AC9-15FF246FC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FCA9F2D-9FA9-4735-A03E-E4A9AA124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80ACDB-A9FD-49BE-8ACD-9299BE0B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AD06CE-35D6-45E3-A7E7-33C90D5C3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1B688F-F5A2-4A81-955F-72070FC5A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911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36FB2D-225D-42E4-8677-A1B96ACB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9C8B5D6-77D2-4CAB-A356-BBEC000F2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A19877-4771-45EB-B202-DE51CFB3F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FACDAB-769A-41F9-892A-26847611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236F35-E3E5-40AC-B49D-01D08FFF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532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0EE90B-88EF-48B6-AF9F-8FF00F172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2F64D38-CCAE-403F-B4E1-5D2116209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0367BF-529C-420A-9BAC-B2F25311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964E01-9D35-4FA3-9383-4D7468236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A95803-80FE-4295-8F43-1489E659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978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B57E67-9A49-489D-B391-EAC9D5940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E83510-2617-4B78-9E22-15200D33D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74F5285-CFB4-4F9A-AC71-D531FC131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AC04086-37CE-432D-A128-16AE1B20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43E732C-CC23-43AB-9592-A330524E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A2EAB6-CA05-4694-933A-474666610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230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7CD4D6-2C85-4A73-81DB-07954BCC7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B9F124-D3D1-4C73-ABE0-BD58B8CBC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85DCBCE-2652-4B2F-B80D-C104F3C33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9AD92AB-B4DF-433B-890D-D34960B55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65CF16B-48EF-42A1-9181-17780F938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E9E2753-5787-4A71-A8FB-6B972F51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8527F67-15C8-498B-BF0D-260FAACC7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1566C59-FDCD-4AD3-A5AD-F43C720B7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863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4C09FD-27E4-4674-A79F-6A0FB62A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4FA5505-9F9B-4AC1-86E8-B54DE4EB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6D80288-2D69-413D-91D3-3ADB3EEF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013F5FF-C4FC-4C13-9501-B35ADD976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108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725B0E7-53DE-4597-A5BD-4181FB80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F20AF52-DF91-4EC9-8158-538A506DC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CED06CC-1978-40E7-B7AD-7BDC8AA6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29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DBB7F9-4E3B-4CE5-8159-6A595204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58F107-0878-43CB-83FA-59B8886E5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524CD56-249E-4D46-B998-AECCCFF26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27D06B0-64F3-4D94-A3AD-41AC70690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97A5C96-33C4-429B-9A3E-CB6A4B010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3EE29F-02CA-43B8-A65B-B92B8EE7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330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08A0C8-C610-4CD7-A8B5-5F0F7D0DF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B4F6EAA-36CA-4D2C-B581-BEFFC9939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BA97617-7C1C-4813-BC60-B271DDD75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FCE26E-63B8-405B-B20E-77852F6FD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173218-DB1A-4437-B366-8D5F3F66A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8A7BB64-5970-4091-B27F-B0D0174CB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130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8DCAB6-8B83-47A7-9713-2AD81702D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C16EC14-A28E-4337-8E7B-EFE61B64C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F3FB45E-3646-4553-AE10-C727ACA94E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EDD86-60F8-4C13-BCC4-31E1480B565A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3310BD-3B9E-43DA-85F1-9152DC061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E778CD3-056A-4CBB-805F-50416ED23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8D7E9-EDB4-4902-8E0F-E04D01EE96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802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الأعداد  18 ، 19، 20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1556102"/>
            <a:ext cx="2321137" cy="3769519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  <a:endParaRPr lang="ar-SA" dirty="0"/>
          </a:p>
          <a:p>
            <a:pPr algn="ctr"/>
            <a:r>
              <a:rPr lang="ar-SA" dirty="0"/>
              <a:t>أسمي الأعداد</a:t>
            </a:r>
          </a:p>
          <a:p>
            <a:pPr algn="ctr"/>
            <a:r>
              <a:rPr lang="ar-SA" dirty="0"/>
              <a:t>18 ،19، 20 </a:t>
            </a:r>
          </a:p>
          <a:p>
            <a:pPr algn="ctr"/>
            <a:r>
              <a:rPr lang="ar-SA" dirty="0"/>
              <a:t>وأميزها، وأعدها ،وأكتبها</a:t>
            </a:r>
          </a:p>
          <a:p>
            <a:pPr algn="ctr"/>
            <a:r>
              <a:rPr lang="ar-SA" dirty="0"/>
              <a:t>باستعمال أشياء ملموسة ورسوم توضيحية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  <a:endParaRPr lang="ar-SA" dirty="0"/>
          </a:p>
          <a:p>
            <a:pPr algn="ctr"/>
            <a:r>
              <a:rPr lang="ar-SA" dirty="0"/>
              <a:t>ثمانية عشر</a:t>
            </a:r>
          </a:p>
          <a:p>
            <a:pPr algn="ctr"/>
            <a:r>
              <a:rPr lang="ar-SA" dirty="0"/>
              <a:t>تسعة عشر</a:t>
            </a:r>
          </a:p>
          <a:p>
            <a:pPr algn="ctr"/>
            <a:r>
              <a:rPr lang="ar-SA" dirty="0"/>
              <a:t>عشرون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86C992D-EAF7-4DA6-A78A-C5D96A484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470" y="1793081"/>
            <a:ext cx="7167562" cy="3321844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9510DCA-6E56-4F47-90EF-335C2D73B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043" y="2490787"/>
            <a:ext cx="9496425" cy="229552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240DA88-A7F0-47BA-9CD5-3C96A0DB72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3232" y="1755252"/>
            <a:ext cx="8601075" cy="600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817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909C23-54C4-4A6F-97CD-ADC53BF68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033" y="2455072"/>
            <a:ext cx="9467850" cy="224551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9B3A1E2-005D-4C1E-8849-8B3119546C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3232" y="1755252"/>
            <a:ext cx="8601075" cy="600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9326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67E97B7-FAC7-4C8C-A4D3-8DEFC3419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7882" y="2576512"/>
            <a:ext cx="9496425" cy="225980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A02F56E-A6EB-4B39-A4A1-0364BAC89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3232" y="1755252"/>
            <a:ext cx="8601075" cy="600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9059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885C513-A665-4C1D-8B4B-0A1C3B6FF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1806" y="2078831"/>
            <a:ext cx="8473390" cy="357874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135953A-CD10-48B8-A597-D809558D4A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8962" y="1640681"/>
            <a:ext cx="3886200" cy="6191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82872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636AF1B4-F497-4B01-8FF7-F6B4F81BE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609" y="2450306"/>
            <a:ext cx="9401175" cy="23431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44557A6-A3FA-4DFD-A92B-F5B5245AE1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2289" y="1703920"/>
            <a:ext cx="4386262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0433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36DC5BB-678B-40B8-903A-CAEC14CED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9331" y="2407444"/>
            <a:ext cx="9439275" cy="256460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A654478-9600-4807-A08D-429737E206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2289" y="1703920"/>
            <a:ext cx="4386262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6388550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82</Words>
  <Application>Microsoft Office PowerPoint</Application>
  <PresentationFormat>شاشة عريضة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2021-11-02T10:03:31Z</dcterms:created>
  <dcterms:modified xsi:type="dcterms:W3CDTF">2021-11-02T10:19:33Z</dcterms:modified>
</cp:coreProperties>
</file>