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35B9D4-9CEE-490A-B914-87ABAF6B5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BCDDA8A-DD3F-4131-AAD0-1FB7DD7B0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01D97F-F51E-461E-8DB5-EF45D93F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1DF3-BECC-41FE-A068-255F42DC8B24}" type="datetimeFigureOut">
              <a:rPr lang="ar-SA" smtClean="0"/>
              <a:t>27/03/43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E668B1-EABE-40EF-86DC-D7AD87320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B60194C-1279-4B38-8767-9D89FBC55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15B4-C296-4CB2-ADE5-DDF09B780B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484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76A453-726D-40CA-B538-4C515DEB1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645D800-9544-4EBD-9E21-1906D8513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5D8943-D592-4419-A7F3-3EF232DD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1DF3-BECC-41FE-A068-255F42DC8B24}" type="datetimeFigureOut">
              <a:rPr lang="ar-SA" smtClean="0"/>
              <a:t>27/03/43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945011-285A-4A2B-8C17-16D8E3BC8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F34D72-C1D2-4192-A5D3-3FE851748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15B4-C296-4CB2-ADE5-DDF09B780B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471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AA98967-C66B-499B-A2BF-0FDA5432C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803DA7F-85BF-4405-BD42-66C46B1D3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589827-ADCD-4193-8A43-D333B268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1DF3-BECC-41FE-A068-255F42DC8B24}" type="datetimeFigureOut">
              <a:rPr lang="ar-SA" smtClean="0"/>
              <a:t>27/03/43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0BAC77-3180-4EF4-B34E-28933E345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CB992EF-B88F-4CC2-82BA-3ABC3BDB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15B4-C296-4CB2-ADE5-DDF09B780B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55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9DF766-423B-434F-94AB-EEC3C1FB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DA63EB-CE0C-4AF5-A667-2A192AEED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A94BC06-8D11-4225-9846-8ED4CF7F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1DF3-BECC-41FE-A068-255F42DC8B24}" type="datetimeFigureOut">
              <a:rPr lang="ar-SA" smtClean="0"/>
              <a:t>27/03/43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F5919DF-072E-4062-9318-DF8EC738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92932F-7E8C-48D5-8907-9456A255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15B4-C296-4CB2-ADE5-DDF09B780B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939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9BF940-13AF-4C3C-ADD3-40B6B0A7B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E103F72-64AF-4420-B51A-206F2827E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71BFA2A-46A4-4413-AA06-7B335205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1DF3-BECC-41FE-A068-255F42DC8B24}" type="datetimeFigureOut">
              <a:rPr lang="ar-SA" smtClean="0"/>
              <a:t>27/03/43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6CCA374-4312-4978-AC11-F04FED1F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EE1572C-3BFC-4542-BF0C-DEC55BDF0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15B4-C296-4CB2-ADE5-DDF09B780B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758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C763EC-A125-4381-BCD4-795FC84DB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E4A87F0-6989-43FA-8A57-67C675245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3E2C67A-3557-4872-AAA4-E0ADAB047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4F06FC-68D6-4262-9483-40414B00F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1DF3-BECC-41FE-A068-255F42DC8B24}" type="datetimeFigureOut">
              <a:rPr lang="ar-SA" smtClean="0"/>
              <a:t>27/03/43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906C2A9-B367-46D2-A316-2688AC80B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B1FB8EE-7CFD-4F86-9ABC-EBD9DFBDC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15B4-C296-4CB2-ADE5-DDF09B780B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466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AB4393-7BA6-4A80-A16F-BE696B02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FBBAA7A-C8FF-4F96-A9AD-00FCA77AD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A3499AA-1BC6-4CF8-A0DD-D3AFAF668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5496AB4-6F0A-477A-94AD-57CD5F96E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D85BAF-7997-457B-89AB-CFF5C00DEB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9A31B7D-2112-4F5B-91A6-2F25C4244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1DF3-BECC-41FE-A068-255F42DC8B24}" type="datetimeFigureOut">
              <a:rPr lang="ar-SA" smtClean="0"/>
              <a:t>27/03/43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70FB966-13FF-4EBF-B471-65ABF1BD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C1B7421-F1B2-4C14-A4B0-3A14181D6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15B4-C296-4CB2-ADE5-DDF09B780B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426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685201-17F2-43CF-AF6E-59492006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CF5382C-0292-4BDD-9256-4CE6570DA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1DF3-BECC-41FE-A068-255F42DC8B24}" type="datetimeFigureOut">
              <a:rPr lang="ar-SA" smtClean="0"/>
              <a:t>27/03/43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67C02F9-996A-4509-9F03-4F51DCE2A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876F316-A2B9-41CC-A5B0-66AD3CA36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15B4-C296-4CB2-ADE5-DDF09B780B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432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A78A512-84EE-49C7-B62F-55FC5A8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1DF3-BECC-41FE-A068-255F42DC8B24}" type="datetimeFigureOut">
              <a:rPr lang="ar-SA" smtClean="0"/>
              <a:t>27/03/43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085F2E9-3B7C-4727-8D6C-30803A645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86763E5-2919-45D3-BD9F-C0535C7C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15B4-C296-4CB2-ADE5-DDF09B780B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316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830739-AB9D-495E-82F4-ADC0A3DD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D14EB22-F219-4CFB-AC3F-569DA33FD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47FF845-55AF-4AE5-99F9-3121C2853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286E03E-8771-4D12-83F7-898FAAE8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1DF3-BECC-41FE-A068-255F42DC8B24}" type="datetimeFigureOut">
              <a:rPr lang="ar-SA" smtClean="0"/>
              <a:t>27/03/43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C8C61CA-B872-4906-A5E2-AD0D86CBC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5713F29-B996-4137-8254-939F2191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15B4-C296-4CB2-ADE5-DDF09B780B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558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DE476-CEA8-4483-A2A3-744BCD53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5E0B9C7-D1D4-41EB-96C1-4E34D0D4B7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058C45-001C-445F-B121-9F720835C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E49952-4BC1-4ACA-BB39-42D4A8E74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1DF3-BECC-41FE-A068-255F42DC8B24}" type="datetimeFigureOut">
              <a:rPr lang="ar-SA" smtClean="0"/>
              <a:t>27/03/43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B37E46F-E1FB-4115-AE11-0166669A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8B69545-A71C-4503-B793-BAB812A8A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15B4-C296-4CB2-ADE5-DDF09B780B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5456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C7A8B94-C0DE-4092-9DB8-42D703C3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5566FEF-C2F0-4B0E-93E5-7046FEB01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744B68-ADCF-48C3-BEF5-7D833A349A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D1DF3-BECC-41FE-A068-255F42DC8B24}" type="datetimeFigureOut">
              <a:rPr lang="ar-SA" smtClean="0"/>
              <a:t>27/03/43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06260E0-14B9-4DEE-82E1-501E629C0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E24E665-13D3-454A-AB34-C5F252253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015B4-C296-4CB2-ADE5-DDF09B780B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997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5943" y="2741485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4923813" y="2218573"/>
            <a:ext cx="487322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5 - 6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مقارنة الأعداد حتى 20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515475" y="1971675"/>
            <a:ext cx="2321137" cy="3353946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أعد الأعداد حتى 20 وأقارنها لتحديد أي المجموعات أكثر عددا ، وأيها أقل عددا ، وأيها له العدد نفسه</a:t>
            </a:r>
          </a:p>
          <a:p>
            <a:pPr algn="ctr"/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E9B07F8-C575-4C01-A3CD-8F8727D58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1" y="1735931"/>
            <a:ext cx="6593683" cy="21145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070C23B-D2F4-4DFC-BB29-4E8795EDC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827" y="3850481"/>
            <a:ext cx="2914650" cy="189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7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AB5D488-FB49-4ECA-B639-0CA7DCDDD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49" y="1693069"/>
            <a:ext cx="7953375" cy="5357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4D0A953-3C4A-4F53-AFAC-64C2A3530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369" y="2373971"/>
            <a:ext cx="8489155" cy="31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0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FF53029-B81B-4C42-B6F8-B0517B564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516" y="2257425"/>
            <a:ext cx="9296400" cy="325124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EB6F3BB-0770-4F84-8946-CA3D17844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794" y="1593056"/>
            <a:ext cx="3729038" cy="7500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117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0F0ADD6-416F-4449-AC48-850735B2C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759" y="2343150"/>
            <a:ext cx="4772025" cy="342423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BF9B68D-1BEA-43DF-8133-9D3836DBC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324" y="1593056"/>
            <a:ext cx="3729038" cy="7500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370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437FDF-CC27-444A-A5AF-3AAA4AE2B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456" y="2514600"/>
            <a:ext cx="5091113" cy="331946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7D41B32-01D1-42BD-9012-F6E80AA03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798" y="1785937"/>
            <a:ext cx="4298156" cy="6286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645487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64</Words>
  <Application>Microsoft Office PowerPoint</Application>
  <PresentationFormat>شاشة عريضة</PresentationFormat>
  <Paragraphs>12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2021-11-02T10:22:53Z</dcterms:created>
  <dcterms:modified xsi:type="dcterms:W3CDTF">2021-11-02T10:37:18Z</dcterms:modified>
</cp:coreProperties>
</file>