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6D93E6-CC60-488A-9062-0C6908643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73D24E-A440-4AF3-9D65-99853D15E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D51DE5-1F23-48DA-907F-246A700A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8B5A37-E648-4177-AC63-485EC833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5154F1-9540-4B2A-B534-DCD18B5A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510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3D8B80-6D94-4036-A7A9-32E36B83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0063CA6-9F90-4EEF-AB45-273F11D66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403305-E252-4408-8A46-A425BF88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5AD419-B6D0-4E33-8D86-6AD3A26CA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437FB4-CF83-45CC-83D6-B7F9688A7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12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8A82FC4-C990-40D7-ABDF-AB6025EA7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5D2489-C516-4720-BC1D-88BE65C7E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004C1B-0277-4A2B-9E75-087599DA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3E303F-7ACD-4A31-9802-E2F0C8EE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5B8081-8FEB-4358-A368-1EAD65E52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440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F3D404-07A5-4064-8D54-31B67D1C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31D065-4184-4594-9E1A-A7CF3CA23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1B5408-6C13-4116-92C0-ED4C31D5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3D8BE3-5BA0-445B-B12A-05D76662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1E5BE6-1992-4390-B611-67E32EF7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761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42FDEE-6016-4854-8C5C-BF3D388C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BE9EDC-85CB-4B13-AFDC-97C899330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CBD272-01A4-4124-8A74-7AF1158C8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468E00-0551-470B-A0AD-B469EB13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B3326B-2BFC-4B3F-96EB-FF355CE2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002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3651EB-3A32-460E-B290-E3E97540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D89C3D-8D8E-4996-A4B5-83DC58192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726249C-C190-4857-A2E8-49644210C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757E9ED-8FF8-4BE9-83E1-F263A2BB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C37D6E1-6D56-44C2-B98E-C0F6DB3A4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374806-932C-470F-A886-731CC935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253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61D709-B9FE-471E-9E3D-12CDC0FBC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0C0214E-0138-49C8-B469-B7C6766CF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A8CBA6B-BF2B-4F5C-83D7-1F92E02F4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6E06F4A-F9E7-472E-95A1-A6469E643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636F969-44C9-44DC-9C07-051B093166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8213385-D7F2-44D2-8FB4-B5DC619E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80FD93B-5B42-4367-BE91-83843D5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3D96C9F-603D-4BD9-92B1-BB6D9FD7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431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6CA5C6-083C-4D10-988F-69A96A0EE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9EFFDFD-B2EB-4573-80BA-E8ADB3913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EC96624-D73C-4684-8D59-B0644FD0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3BEDC7-AFB3-4F0B-9720-4F982D06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406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12E876D-E5E8-4D84-ADED-E3F7B271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38AFA1C-552E-4BFD-B6DC-B595E034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96F6C3C-BFC3-43BD-A7D4-91C678DB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44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97B33B-C874-4BDD-A6A2-3F8F6FD2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5409D0-3B8F-4299-B8B4-DA600EE89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3C32C8-D717-4012-918B-89F33D94D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EF7399-2164-4586-A51B-16259437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F257D0-8149-42FE-B9BA-20CB3CBA0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5225EC-E7C6-427F-8206-D4E39301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523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7D179-F022-4263-8FAB-94A08B86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C5F77F0-A128-4D6E-9B57-570F7A8C7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C2806F2-9E83-495D-B58D-6DB60F454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F73894-4418-48BC-9D3A-A5C62188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C815A43-184D-4FFC-9F0C-25DD52C5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061ED5F-1985-4026-98B0-BD5F3C42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537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D899A9B-49DA-4FA0-B3F0-CDB74D7FF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181B10-539F-4DB9-AE17-F53D8D26C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B03390-7CA4-4A92-A01D-19862B31B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0AD0-E2C5-4FF4-9B28-D9D1754C775B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A48282-EB8A-4F5D-BDDB-A383AC575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BABBCE-495D-4E53-850E-8F9E6F652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1829B-6DCC-42E0-A4F0-8FB2C0C6A4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62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923813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ترتيب الأعداد حتى 20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1971675"/>
            <a:ext cx="2321137" cy="335394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أرتب الأعداد من صفر إلى 20 باستعمال خط الأعداد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endParaRPr lang="ar-SA" dirty="0"/>
          </a:p>
          <a:p>
            <a:pPr algn="ctr"/>
            <a:r>
              <a:rPr lang="ar-SA" dirty="0"/>
              <a:t>بين</a:t>
            </a:r>
          </a:p>
          <a:p>
            <a:pPr algn="ctr"/>
            <a:r>
              <a:rPr lang="ar-SA" dirty="0"/>
              <a:t>خط الأعداد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16F285F-D728-4AE0-8F14-79B20A302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644" y="1971675"/>
            <a:ext cx="7679531" cy="323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52A86C22-E5EF-4C05-BF83-D4A3A7274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266" y="2239357"/>
            <a:ext cx="8974930" cy="321846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DE970E3-3ADF-4D9B-832E-99620B9210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0975" y="1784537"/>
            <a:ext cx="3739461" cy="4191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208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8BB31DC-FD52-4B68-952D-4F8B19418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0" y="2203637"/>
            <a:ext cx="9334500" cy="9525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5C0C69E-B673-4EC2-8753-6C9B97FB75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631" y="3221830"/>
            <a:ext cx="8420099" cy="255031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495682F-D9C4-4EC2-AB32-AA22B0B34F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0975" y="1784537"/>
            <a:ext cx="3739461" cy="4191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164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8BB31DC-FD52-4B68-952D-4F8B19418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0" y="2203637"/>
            <a:ext cx="9334500" cy="9525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E43E060-AB77-4E0A-8596-29AD09B399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3156137"/>
            <a:ext cx="8741567" cy="243027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3C2E62A-05AB-43C0-99FF-5B27EFD197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2544" y="1721644"/>
            <a:ext cx="2790823" cy="48199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017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8BB31DC-FD52-4B68-952D-4F8B19418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0" y="2203637"/>
            <a:ext cx="9334500" cy="9525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3C2E62A-05AB-43C0-99FF-5B27EFD19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2544" y="1721644"/>
            <a:ext cx="2790823" cy="4819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85E40C0-5CDE-44BC-A003-D37BE0AFDA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4664" y="3219179"/>
            <a:ext cx="8617743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1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8BB31DC-FD52-4B68-952D-4F8B19418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0" y="2203637"/>
            <a:ext cx="9334500" cy="9525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3C2E62A-05AB-43C0-99FF-5B27EFD19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2544" y="1721644"/>
            <a:ext cx="2790823" cy="4819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4175723-4B96-4008-8359-0430F53148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4663" y="3190604"/>
            <a:ext cx="8415337" cy="233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8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8BB31DC-FD52-4B68-952D-4F8B19418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0" y="2203637"/>
            <a:ext cx="9334500" cy="9525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3C2E62A-05AB-43C0-99FF-5B27EFD19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2544" y="1721644"/>
            <a:ext cx="2790823" cy="4819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5AF1104-EBB6-4254-8ED7-5CBEBD072B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1813" y="3187658"/>
            <a:ext cx="81153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3970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</Words>
  <Application>Microsoft Office PowerPoint</Application>
  <PresentationFormat>شاشة عريضة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2021-11-02T10:47:22Z</dcterms:created>
  <dcterms:modified xsi:type="dcterms:W3CDTF">2021-11-02T10:59:59Z</dcterms:modified>
</cp:coreProperties>
</file>