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607E856-A37B-4293-8B5E-1DB4E8CE7F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693AB07-CFEF-4281-88AA-D12D3EDDA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9F7480A-CE55-460A-A362-2CAAC074A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DC58-32EB-4399-9C64-9B052203321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18188C5-1613-46F0-B3FF-8149D5170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7397758-580D-4E2C-8075-9136DA749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FE3E-399B-4DE6-96E8-5F2085FE6D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27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0D46E0-7456-4861-8FDB-C13A279DF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8D80C31-0B9C-4E0E-8173-E811CD982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754CDE6-F705-47A8-AD22-766EF4081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DC58-32EB-4399-9C64-9B052203321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3E69576-322D-4BB6-9D2A-7B7CD0BF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1C80EEF-9406-404F-A459-503C3D704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FE3E-399B-4DE6-96E8-5F2085FE6D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630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DCE3161-F182-45D5-AB6B-62C539F8F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3DA4209-32DD-4712-91A0-860A728274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5CC8A34-AA4C-420A-A387-555DE9F6A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DC58-32EB-4399-9C64-9B052203321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62D1BCE-91CD-42E7-8F27-2B8F3035E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EF7D092-D5AC-4BB1-85F5-977973BD4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FE3E-399B-4DE6-96E8-5F2085FE6D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552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C87A9B-5786-4C3C-B424-07061B190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CE8B3CE-561A-4B89-BE03-64BF5B0CB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3E9A653-461D-4AB2-B75C-EE88EDAF4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DC58-32EB-4399-9C64-9B052203321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F287B9-6F43-45F6-B320-287D4020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77C0652-0071-4236-BFC8-00C25CF8C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FE3E-399B-4DE6-96E8-5F2085FE6D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059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59FB58B-5A51-4A5A-819C-B39F63F07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B867C3C-89D4-429A-A77F-6A8C8AA35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8FBC1B-CE16-4D95-A42E-ACA82DDF8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DC58-32EB-4399-9C64-9B052203321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7F2E919-A9A4-49E5-8C66-CD6232922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1F53CA0-B5BC-482D-85E0-A086A07AB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FE3E-399B-4DE6-96E8-5F2085FE6D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7272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0E9BEC-048B-4786-8CB6-4A89D66E5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65D94DF-5CF8-487B-BE69-3E29280925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C4E4C0A-2D71-4F9F-9489-FE4F67D94E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CAE5F60-FEA3-423A-9525-4D6EF3A34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DC58-32EB-4399-9C64-9B052203321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2518B1C-B31B-4FC9-BB54-2ECB26FAB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2EC02FE-EF74-4460-90A4-F993DFFA0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FE3E-399B-4DE6-96E8-5F2085FE6D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2322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12AFD60-DE39-43D1-962C-FAE971020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BFD9138-9D38-4456-9897-D21EB85D5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B6ADCA9-C28C-4A85-9399-82CB1B23F0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CA6AB44-1ACF-40CE-9861-ACF34F0BD7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278A284-C51F-4A6E-B676-0931E3AD81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6CD6B000-068A-457C-8501-49E6DC1A6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DC58-32EB-4399-9C64-9B052203321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49B2ACA-BA25-4322-B0D1-59E857893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244F2C0-131A-4C34-BFE6-DEEF0D782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FE3E-399B-4DE6-96E8-5F2085FE6D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0531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362412-0838-4F3B-8F70-24C9F9747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2C1EEB1-5775-43CB-8EB9-352D27031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DC58-32EB-4399-9C64-9B052203321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4B89763-0867-4C82-978D-87DA5E29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A3ABEA9-CFA2-4799-9497-9A7C1F1A1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FE3E-399B-4DE6-96E8-5F2085FE6D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702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8EDD387-2857-4D35-B1B1-C28C07EE6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DC58-32EB-4399-9C64-9B052203321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083C6FBC-150D-41F1-B2D6-1FAA80598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970A82E-48D5-4B7A-8783-ED5B0C935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FE3E-399B-4DE6-96E8-5F2085FE6D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938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2AF52D-EF69-4B7D-95D9-605099524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CC42CF5-F089-46D1-AE6E-AB917A7B2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9C04ADD-D937-49BE-BEF0-9984C11AC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A562AF5-E9C6-42A9-85CF-75A9C2F42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DC58-32EB-4399-9C64-9B052203321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D446F57-E200-45D6-8ECD-8E0BA224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C223F99-E64D-4DFC-ADB5-B2FFD26BA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FE3E-399B-4DE6-96E8-5F2085FE6D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122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0188AE-251C-4E6B-8BA3-943613884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D0D18D1-5E9D-4A63-BC1B-2E3450A76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EC0642D-C827-4217-80F2-95F87F510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882507A-F107-4372-93CC-6C6B40B5A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DC58-32EB-4399-9C64-9B052203321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65C8B75-BDC9-4913-88F3-DC0451EA2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0E56CCD-5959-4877-92BA-5C07AD8FE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FE3E-399B-4DE6-96E8-5F2085FE6D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831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14AD8AC-56DA-4DF9-9CE3-2592F4FA4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A7FCAE1-958C-4293-9FA6-BCCC80298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B66F095-EB8E-4E9E-9F8D-000E24E72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DDC58-32EB-4399-9C64-9B052203321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52093EE-5470-43AD-AC4F-B50D978D5F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D389433-54F7-427C-92C6-27E9EB8C29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FE3E-399B-4DE6-96E8-5F2085FE6D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565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microsoft.com/office/2007/relationships/hdphoto" Target="../media/hdphoto1.wdp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11 - 2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أحل المسألة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أبحث عن نمط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329738" y="2332435"/>
            <a:ext cx="2455677" cy="2557462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أبحث عن نمط لأحل المسألة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C1C1246-D119-40F9-9B4D-3BACA9A5EA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1318" y="2100263"/>
            <a:ext cx="5972175" cy="2789634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A4BF732-F202-42F8-B8F4-A4801E4012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4918" y="1665754"/>
            <a:ext cx="7984471" cy="3713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9CE2548-48C0-4CCC-9F00-BB456EBBA4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6099" y="1793081"/>
            <a:ext cx="8041902" cy="3600029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323017EE-5878-4534-A827-CF47B27EB90D}"/>
              </a:ext>
            </a:extLst>
          </p:cNvPr>
          <p:cNvSpPr txBox="1"/>
          <p:nvPr/>
        </p:nvSpPr>
        <p:spPr>
          <a:xfrm>
            <a:off x="9794080" y="5640481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7045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A3F310D7-942D-43EF-BD24-E51E4CFF31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5606" y="1721644"/>
            <a:ext cx="1364456" cy="5715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DB2E9FB-DBE4-4CAA-A60C-275BD83381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67525" y="1721644"/>
            <a:ext cx="3600450" cy="5715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B6C8AF23-80B9-46F0-BC7D-704FE1C812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07606" y="2321720"/>
            <a:ext cx="8172450" cy="346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205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129BDDA-7B87-4B07-821A-2E62989767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8450" y="1766888"/>
            <a:ext cx="1433512" cy="6096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FD7CD405-FF9C-4F86-92A8-9B6E0B0A47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2294" y="1803797"/>
            <a:ext cx="3524250" cy="535781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73BFF484-5B16-44B1-A36C-2F4D216023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6100" y="2650330"/>
            <a:ext cx="8805862" cy="205025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7704E42D-90A6-458A-86C7-3DD494C8FD0C}"/>
              </a:ext>
            </a:extLst>
          </p:cNvPr>
          <p:cNvSpPr txBox="1"/>
          <p:nvPr/>
        </p:nvSpPr>
        <p:spPr>
          <a:xfrm>
            <a:off x="9794080" y="5640481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1048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888F68D9-D36E-4DE1-9BCE-290676D4C0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8944" y="2065385"/>
            <a:ext cx="9024937" cy="2120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77025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39</Words>
  <Application>Microsoft Office PowerPoint</Application>
  <PresentationFormat>شاشة عريضة</PresentationFormat>
  <Paragraphs>10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2</cp:revision>
  <dcterms:created xsi:type="dcterms:W3CDTF">2022-04-09T12:07:49Z</dcterms:created>
  <dcterms:modified xsi:type="dcterms:W3CDTF">2022-04-09T12:22:17Z</dcterms:modified>
</cp:coreProperties>
</file>