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60E75E-EC0F-47DD-B8E9-C039EDD43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7AC2483-561D-4423-8831-BFE83EB4F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23A421-A5F9-4535-8B91-EA0E3CD3A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94DF7E-6023-47CE-BFA6-7558633B6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9FCAC2-203E-483A-8DB9-B1C512CB4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286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69A411-5E05-4903-BE82-9C4182B5C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C0BF486-4FB1-42CD-B0D5-824E8E165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EBE5E3-DBF0-4678-B6E0-822D009F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50371C7-52A8-4608-8A61-B5E0CE0D7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3A99D2-9843-49C1-9CA9-8F4CA518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163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364A978-C487-46F6-9CE5-B984EC931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623C971-860B-4B81-B167-17B5BC98E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BDDD4E-3830-43C5-8BAF-75ABD2127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73D5C86-D5A6-455C-88E5-9CE0B7E6B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DF759D-50DD-461F-9900-C37F02598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213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A93EB0-A96D-4103-9451-A20B5E2C4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5C465CE-BB8F-44DB-A57C-7C7EFEA48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688C5C-0F06-4C24-8B04-870607A83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007B2A2-57F0-4FE8-B527-E3482D45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2B02F18-E90B-4954-A392-ADEC97EE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797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E1E408-F3CE-4E81-BB32-931ACF4EA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7F294B7-30C1-4E06-BE9C-E3827146F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795B7D-5A10-4D28-BB89-DF57161E0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29B4E06-06A8-4EAC-A142-4E29184A1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89B3F8C-2FEF-4B91-A133-3DC57F4E4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503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571044-D8FD-4461-A4FF-87DED2A1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4002FF9-4DE6-41FC-81B8-DF1E7D2A2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BAF46CF-81B7-4CC2-A9D5-3B4241345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AA30ACC-A2DC-4300-B3C4-F52830E67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A2088F6-63B4-4F6D-AD53-4624CB67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6F2D936-7784-4694-99A8-1A6A3D741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706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C415EE-178F-4ADF-8A50-69E01828E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EDA2B77-5802-45E3-98B7-8EE984029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5C7AC4B-1372-49DA-B3ED-2317E4943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284FAAA-44D0-4FF9-958E-6DAAD4BA2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AD903AD-ACF9-4431-AF4C-3006601F8B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E3C5025-4F89-4A49-BE2C-0CA1A2435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00D1B32-B930-4869-9654-A3A967BC6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8933888-726E-4808-9101-14CB20E64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436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25B5EF-8D7A-489B-BD1E-21DE71960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BE77810-9D59-4ADF-8CA1-6684F09AE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15E2A75-72EE-4AB7-808D-7A65FEF6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2BE3F3E-6D1E-4C19-800D-1FE75CCE6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949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E419A75-4810-4AD0-ABAA-DA5BF9AE7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5F97C35-391A-4D75-BEB2-AE9CFDFDC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6EE04A1-9CBE-4441-864D-64E8BC39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108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AC3259-B77D-4006-9E28-1132BFB56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5E07F12-7060-4764-A889-D13C6879F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D1F9B67-731A-48E2-A027-9357C18BD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6D08EE7-2DF9-414C-9447-32F952727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AE55B7D-5C67-4D3A-B66F-78C7FC1A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4421334-D395-4850-83C3-60D840B42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956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341509-D5E4-4E5F-AC44-03D937469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F22123A-46AF-4A3B-B196-435CAB7CA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3054F17-6DB8-4E64-B257-3129AA04D8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C459E7F-4E1A-4AF6-8487-0CB5529D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FFCFFE5-BB31-4175-AAD4-6438A3FAA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FD87412-DEDE-4C09-9B0F-E328B558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981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CA59E76-7483-4CFC-B494-E64C3FA9A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95F6164-D2D8-4A9B-9170-2672471F9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56D53F-AEDD-44A8-A30C-609478F67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2C8D8-0CD6-4D4D-B2B3-1E46B5E439FE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A057DC-03FB-4C46-895B-F5F4E4D2DD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97D179-7395-4720-862A-F1F76B3F9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4D6A1-7DEF-4416-8B47-DB23CCDB256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412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429253" y="2686417"/>
            <a:ext cx="48732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9E03902-3B75-4D53-AEAE-10CA91678D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067" y="2431255"/>
            <a:ext cx="8534400" cy="23812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BE47F02-F7D8-467E-BE4E-BD7FB5B302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0917" y="1758203"/>
            <a:ext cx="4019550" cy="4000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B503E38-69BA-4026-A71C-D12C5D7DA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505" y="2464593"/>
            <a:ext cx="8208169" cy="30122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1411B8F-B577-4FDD-B61F-FD1427EF90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5300" y="1835944"/>
            <a:ext cx="3000374" cy="3906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74076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FFBFAF4-A010-46E6-ABAB-D8A7B6E7EC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0387" y="2571749"/>
            <a:ext cx="8248650" cy="254317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67DAC4D-7368-4A6B-9674-D1DAB77804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8337" y="1843357"/>
            <a:ext cx="5600700" cy="3714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795759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2021-11-05T20:26:07Z</dcterms:created>
  <dcterms:modified xsi:type="dcterms:W3CDTF">2021-11-05T20:34:37Z</dcterms:modified>
</cp:coreProperties>
</file>