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DD73ED-ECB1-471A-87DB-297A7961F4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0905A13-D6F0-4396-BF6C-3F4465617E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47BC1AC-F3C2-4DA7-8B39-500A4943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34ABC10-E2EC-4962-858B-60833A425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7811B88-48E5-4108-AFEC-CF58CFF97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032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26835D-DB88-4E18-A36B-68574B03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B6C7DA-3386-4A37-97B9-1F134B87D2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F8E88D4-94E7-4824-B4AD-3C41A3AB5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58E60EC-4029-460B-9B71-A110A7D30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98C032-A697-47EB-9797-36D1AB2FE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667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6C50C29-B31C-4953-BA1F-B54BABF5C4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819F689-8880-4E97-8205-D7E5118A6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F2594B-7C15-4858-9BCF-7882594F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804D79-180E-44E2-9AA7-4FFC77D5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38D83E4-B9CF-4587-A748-BDBE321D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329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EFF7826-B40B-42E8-BAC6-E2A2B526A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EAEF05F-644C-46D0-AD0A-AEDA6FB02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1B60C97-1773-49B5-93CA-D95B8E8CD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9B924F7-0672-4A14-812E-CD99601C1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A29DFD-F56F-4A20-9D8F-2F9A5E407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157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888795-0122-4602-A618-FC9FC6505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A80FBEA-AB6F-43A0-BE12-FE2BD91B1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C64FD5-5FBF-4342-BB1B-6B74B5791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FCEB69-E8E3-48EC-AA53-E833E0F4C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B66CEC-1C2A-4071-95E7-6A3258E6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571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E319AC-0A89-466B-ACB2-80487949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D4ED8CF-D865-4CCA-BF0A-7ADB3C9ECD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3C66A29-5480-48B4-AA1F-A8BC9871F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E0F7E7-E0FE-4D60-BCF9-9B39DCFA0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B7E7F46-852E-48DF-BE3E-14400010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5614015-E2A2-4D58-8EE8-4116DA2AD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134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7418CD9-C7E6-4B88-A433-AFA01535D7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64DE5FA-F09C-450B-BDB9-BBDCE92290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1ECD23-3EF9-4BD9-93F0-C9F489629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9E7C30A6-A278-4035-81F7-78B65A13E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F5C7B8F-F5FF-4768-9A89-8D472D41A0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D6CF2B1-D98A-4D24-AA88-919742813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1F78FCD-A345-437A-9171-31AA444A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8495FB7-68AA-47E3-8DA9-FAFA60524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5832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635896-E523-4D7E-9EDE-8CB8B678A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8481810-95EB-4E25-8F34-A2DBC0F02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32DF4D8-AB0B-44BF-A7BF-8767398A7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E4AD164-DD2B-42DB-816D-FA35E8474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7196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F3829CB-B101-4D58-9FBC-85D594FE1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65726F4-CBC3-4DEA-80DB-010922E35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CE87592-BD05-4B12-B9C6-49CD6BCD4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674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85AE9BA-9BF2-4C90-9F01-5ADADDDDF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BF9927-0A9D-4E30-B8BC-5077293D74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AAF246B-51D9-42CB-9725-3E2B977993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C36E46D-1FBE-4534-90F3-489678D20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EAD9699-9A07-4409-B585-537040C3A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31FAF0D-7156-42DC-B151-0CBE1A338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61150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E8BC5A0-07DB-4B2A-8656-64A2B22AF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9FBB6B71-A170-4008-AF5B-820AFED7C6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C330F18-F55E-4721-A438-FF1ECD42BE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67DB2A3-0C00-4E48-B2FE-A294CAEFA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9D712C-CD9E-459E-B3F5-E4BEA29CF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8A4433E-0DB9-45AB-8E09-C0A1D36C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69698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169F35F-1C62-4410-8335-2E8AA5EB6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4A453AF-04F2-4C0B-BF73-D304DE5FCB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296E76-0BB2-4E5D-A987-7B0F2588B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43E3E-2432-414F-B750-ED6009DCEC66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F18234D-B0C7-411E-89BB-9DF4C8181E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37200CF-DC93-4E4F-974B-3A09D3CB6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07F76-18FF-4343-A602-7C0A30AEEE3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8967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1 - 2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9C63C34E-7BC7-48C3-95C4-9CC8C9D101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63" y="1693070"/>
            <a:ext cx="8122443" cy="3879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535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60E62309-24EA-4596-8808-13D4E45CA54E}"/>
              </a:ext>
            </a:extLst>
          </p:cNvPr>
          <p:cNvSpPr txBox="1"/>
          <p:nvPr/>
        </p:nvSpPr>
        <p:spPr>
          <a:xfrm>
            <a:off x="9780984" y="5702737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12AB5ACA-A1EB-4691-B829-97FBEDB0C7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2725" y="1854993"/>
            <a:ext cx="90297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30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5" name="مربع نص 4">
            <a:extLst>
              <a:ext uri="{FF2B5EF4-FFF2-40B4-BE49-F238E27FC236}">
                <a16:creationId xmlns:a16="http://schemas.microsoft.com/office/drawing/2014/main" id="{60E62309-24EA-4596-8808-13D4E45CA54E}"/>
              </a:ext>
            </a:extLst>
          </p:cNvPr>
          <p:cNvSpPr txBox="1"/>
          <p:nvPr/>
        </p:nvSpPr>
        <p:spPr>
          <a:xfrm>
            <a:off x="9780984" y="5702737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EF5C257B-E591-47D2-AA66-45CF13516E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7601" y="1704975"/>
            <a:ext cx="8208168" cy="3617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75194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2022-04-09T12:22:56Z</dcterms:created>
  <dcterms:modified xsi:type="dcterms:W3CDTF">2022-04-09T12:31:28Z</dcterms:modified>
</cp:coreProperties>
</file>