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9" r:id="rId3"/>
    <p:sldId id="260" r:id="rId4"/>
    <p:sldId id="263" r:id="rId5"/>
    <p:sldId id="264" r:id="rId6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86A09E-4C6C-4913-8D27-7745E2A2D4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AA859891-DC8D-40DC-B18C-A4CB996545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1C5E9CE-DA64-4126-8438-08E751640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5802B67-8988-4B36-A5E3-C205C66EC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D253955-4DC7-403D-94A3-8380DB5AF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15228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D94E1D6-FCDA-494F-BD86-5745ADA71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D384C19-21A5-40F4-8DC8-645C5364A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C8F616C-0981-4F7C-B681-564339FF4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B939054-8243-4A06-B237-920B850BC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FE25430-5537-412E-9BE3-15875AA28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8172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777A1385-31FB-404B-92DF-CAFE15DE88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46DB52F-CB89-4541-939D-67E52D1F95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258B6E7-BC89-4849-B0D5-6EB0E0ED6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2254AE-A1ED-4415-9AC6-BDB11E764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A8937D-3723-4DA9-ABD6-B72A90A6D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45547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73E629-AAF4-450F-8431-88CD90A4B5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E9727E9-98C9-42DB-BECC-8332BDBE4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534CE92-49D8-4724-B50C-1BBFEBB61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EB26010-6C14-4989-A829-78A844ED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BE898F2-7DF4-4DE3-AC6D-23B5670FF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3839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D96AE1-60DD-40CE-916F-CD452288B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DB005EE-0AAF-436D-8AD0-F2FDCA239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8576E66-6441-446C-A5A3-591DD02060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3317CCBE-A6D5-4939-86BF-C587A3F11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188A1C-0749-44D1-867B-11C19D8E5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8537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BBCB32-EA3F-4F9F-9BEC-005FE2D521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51CA3DA-A2DA-4003-8446-C046E22ADD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322716A2-235F-461F-A842-A27E6E81A1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2D69601-31DA-4B32-AEAD-2F098DAD0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B12096E9-9DA7-495E-BAB7-25C7409EE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F97DC48-9BF6-4CDC-ACC9-F6D5034CC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3452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E7A46D5-9DFA-45EE-8C35-776C4D722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ED6C5206-2179-4F5E-91DF-02ADD7828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29CB275-E531-4C4E-B3A6-1CBD56AF21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444087C-D493-45DD-8D02-A873767F9A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BC3D059-9C62-40EE-BA8D-C3D7A7939D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41F89E41-5C2E-4654-9FE2-9BB09CAA5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45CFB1D-181A-461D-8F48-89981B01A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7A62DB0-4DBE-4E26-8762-102AFD623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42209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69948CF-27D9-4F1B-8E0E-4E5B442C6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969392D3-2A0D-46D3-8B87-A1319D547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7C92A1F-9257-437B-9BCE-65A699C0C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B67B50F8-0496-476C-9807-36F3F53FC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7812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E61487C7-4812-428F-AA49-FC048B17F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177B241A-15FE-4D75-B30D-ACC2F77E0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B48459DD-03A6-41BE-B816-033A3A807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8611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741140-E3CB-4628-ADCE-991D784FA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342B81-E5E2-43AC-90AF-8B96AF6DBE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368250D-604E-4E67-8EB1-E7C4DBCB85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EB0475D-02A6-4719-BB30-9C1BA9875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A7EED22-F916-4BEB-8A60-D880C288F6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7FBBA3DB-3082-460D-8B5C-EBDD6DA13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7558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3087D05-2AD5-4691-B4D7-E252243F0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F53C8E75-72AC-4151-A826-DDB19A7F33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A442DF4-77E4-4A3C-AB43-4084FCC292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C7E98D0-FD54-4F50-9634-EEF719D67A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FFD018A-7A99-41EE-9649-A6608159D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3353F4D-C07B-484A-8B02-E01338835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09121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B54D9B65-481B-4B0A-A991-15FAF770FD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62A653F-E04E-4919-9448-F026B8312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8FCFC9-36A6-4835-A894-2FEF1155AF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A60E6-1D26-4570-B97A-59F01E671D21}" type="datetimeFigureOut">
              <a:rPr lang="ar-SA" smtClean="0"/>
              <a:t>08/09/43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66F5430-2187-4212-AAA2-E2869F8D78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D6DD62C-41E3-4FD3-8925-6E385242E8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6C2B9-30E3-4E64-8BD4-7AEA37338C8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43082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47" y="1479072"/>
            <a:ext cx="1857374" cy="1949928"/>
          </a:xfrm>
          <a:prstGeom prst="rect">
            <a:avLst/>
          </a:prstGeom>
        </p:spPr>
      </p:pic>
      <p:pic>
        <p:nvPicPr>
          <p:cNvPr id="17" name="Google Shape;104;p15">
            <a:extLst>
              <a:ext uri="{FF2B5EF4-FFF2-40B4-BE49-F238E27FC236}">
                <a16:creationId xmlns:a16="http://schemas.microsoft.com/office/drawing/2014/main" id="{F45B13AA-3B3A-4661-ACD0-FFB74AF6E563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955943" y="2741485"/>
            <a:ext cx="1123418" cy="929003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5425616" y="2218573"/>
            <a:ext cx="4873227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11 - 3</a:t>
            </a:r>
          </a:p>
          <a:p>
            <a:pPr algn="ctr"/>
            <a:r>
              <a:rPr lang="ar-SA" sz="54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لوحة المئـة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  <p:sp>
        <p:nvSpPr>
          <p:cNvPr id="7" name="مربع نص 6">
            <a:extLst>
              <a:ext uri="{FF2B5EF4-FFF2-40B4-BE49-F238E27FC236}">
                <a16:creationId xmlns:a16="http://schemas.microsoft.com/office/drawing/2014/main" id="{CE350954-72FF-458A-9C60-E5CE0394980E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sp>
        <p:nvSpPr>
          <p:cNvPr id="2" name="وسيلة الشرح: سهم لليسار 1">
            <a:extLst>
              <a:ext uri="{FF2B5EF4-FFF2-40B4-BE49-F238E27FC236}">
                <a16:creationId xmlns:a16="http://schemas.microsoft.com/office/drawing/2014/main" id="{A94751A9-FD59-4CF6-B6CD-F351AE165F1C}"/>
              </a:ext>
            </a:extLst>
          </p:cNvPr>
          <p:cNvSpPr/>
          <p:nvPr/>
        </p:nvSpPr>
        <p:spPr>
          <a:xfrm>
            <a:off x="9399957" y="1619249"/>
            <a:ext cx="2269940" cy="2557462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أقرأ الأعداد على لوحة المئة ، وأعدها بالترتيب</a:t>
            </a:r>
          </a:p>
          <a:p>
            <a:pPr algn="ctr"/>
            <a:endParaRPr lang="ar-SA" dirty="0"/>
          </a:p>
          <a:p>
            <a:pPr algn="ctr"/>
            <a:r>
              <a:rPr lang="ar-SA" dirty="0">
                <a:solidFill>
                  <a:schemeClr val="accent6">
                    <a:lumMod val="75000"/>
                  </a:schemeClr>
                </a:solidFill>
              </a:rPr>
              <a:t>المفردات</a:t>
            </a:r>
          </a:p>
          <a:p>
            <a:pPr algn="ctr"/>
            <a:r>
              <a:rPr lang="ar-SA" dirty="0"/>
              <a:t>لوحة المئة</a:t>
            </a:r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4881F65-D35D-4D71-9AD3-43DF12324F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0329" y="1740693"/>
            <a:ext cx="5091112" cy="3902869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A2750272-EED4-4385-B6D4-0AFD3E488E2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86849" y="4229100"/>
            <a:ext cx="2583047" cy="1604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970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8EC1C8A-4074-4E80-9326-9CCE7174D7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65569" y="1527221"/>
            <a:ext cx="1831180" cy="690563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A3231E60-DC86-42D6-B6B4-90ABC622F0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119" y="1693069"/>
            <a:ext cx="2838450" cy="6000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B4347404-2C41-43AF-AC49-5826744FBC0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0606" y="2293144"/>
            <a:ext cx="7088981" cy="3333750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8D0F2545-858E-42D6-A3CB-62297B3E77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43038" y="2158253"/>
            <a:ext cx="3482136" cy="2794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49780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566D9A75-16F7-4038-BA68-D47797A922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8431" y="1631156"/>
            <a:ext cx="1535906" cy="6286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684CA8A4-88EB-40D2-A7CE-3357F2B712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86487" y="1712119"/>
            <a:ext cx="4121943" cy="547687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0D5DDA7E-E994-47E3-BFCF-726AD5F25C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86018" y="2606974"/>
            <a:ext cx="3446418" cy="2621055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EEC1EF74-950D-4AE8-BD47-D39CBB058FA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87678" y="1629971"/>
            <a:ext cx="1755797" cy="940444"/>
          </a:xfrm>
          <a:prstGeom prst="rect">
            <a:avLst/>
          </a:prstGeom>
        </p:spPr>
      </p:pic>
      <p:pic>
        <p:nvPicPr>
          <p:cNvPr id="15" name="صورة 14">
            <a:extLst>
              <a:ext uri="{FF2B5EF4-FFF2-40B4-BE49-F238E27FC236}">
                <a16:creationId xmlns:a16="http://schemas.microsoft.com/office/drawing/2014/main" id="{E538A78B-15AE-43F4-9535-6B4F3B616CD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489531" y="2412207"/>
            <a:ext cx="6463596" cy="3459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590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694"/>
            <a:ext cx="1364456" cy="1367118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50D35832-F551-49DB-8158-128986F38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2969" y="1782015"/>
            <a:ext cx="7143750" cy="752475"/>
          </a:xfrm>
          <a:prstGeom prst="rect">
            <a:avLst/>
          </a:prstGeom>
        </p:spPr>
      </p:pic>
      <p:sp>
        <p:nvSpPr>
          <p:cNvPr id="12" name="مربع نص 11">
            <a:extLst>
              <a:ext uri="{FF2B5EF4-FFF2-40B4-BE49-F238E27FC236}">
                <a16:creationId xmlns:a16="http://schemas.microsoft.com/office/drawing/2014/main" id="{9E89BA8A-6873-4322-A467-8DBE4121F99D}"/>
              </a:ext>
            </a:extLst>
          </p:cNvPr>
          <p:cNvSpPr txBox="1"/>
          <p:nvPr/>
        </p:nvSpPr>
        <p:spPr>
          <a:xfrm>
            <a:off x="9780984" y="5688449"/>
            <a:ext cx="185737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53258402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</Words>
  <Application>Microsoft Office PowerPoint</Application>
  <PresentationFormat>شاشة عريضة</PresentationFormat>
  <Paragraphs>10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10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2022-04-09T12:33:00Z</dcterms:created>
  <dcterms:modified xsi:type="dcterms:W3CDTF">2022-04-09T12:48:21Z</dcterms:modified>
</cp:coreProperties>
</file>