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78341A-53A2-4B67-8160-04292E263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FCBC90C-FF73-4722-8DEE-EF5CDEAE9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8C5F2D-3850-4329-8673-DA3D5C55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0AFDC37-7FD1-49D3-A892-334AEB4E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BAFAFB-E4B8-449D-8629-F0906FBA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874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BC1A2C-3E3C-4BFD-83B3-37DC4744E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73D2354-5407-4C44-8C0A-DA7C80645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533383-70C9-4938-AF90-68EEEB43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32358C-EB46-409F-B8AC-488AD901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D99070-64ED-45CA-93E6-4C210E061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530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79C2F74-7393-4BDF-B83A-3D4C56E51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EC4A06C-F4CE-43AA-8493-237851E22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0D3B8A-065A-49BA-834E-D7C2EE460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19F7B8-6DD5-4C60-88AB-FAE844B1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5E87ED5-CB47-460C-834D-8F8A4ADE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060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C69CD6-1A3D-4A6F-AEA7-174AEB38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9B11429-F639-4CE0-AA0F-4A6CE8CB4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96802F-6479-4FD7-8BF5-798B5350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9D895D-FD80-47F4-B62A-AA0059BF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EC4530-43F5-4077-B02C-F1ABAE3B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997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064CD6-D82B-4223-AB40-B5FE86F6A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E9FC77C-7303-4F98-93C3-F7BB3BF55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FE25FD-F47F-45FA-A876-06CC9150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556B67-C25D-4031-A063-4E81CC5A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873757-22DB-4431-BC89-71646AA0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84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F6B568-52AC-4D6A-A14C-08B9E7B7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F387333-F59E-4AC4-BC04-CA485809D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D58BF58-DF60-4850-A5A6-59521CD0D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91154E8-304F-4AB7-897A-8E9E0FC7D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B62DEE5-004B-4C0D-8AEB-A9EA58C6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209F90B-D014-4845-ADCE-09BA34C0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837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962011-9235-44F7-BAC3-6BCE0F66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75A14DC-0DF7-4FAE-8D9A-F1BBA20D6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B541324-941B-4CC9-9255-7E2FEC8C5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1E534C2-B584-4FEA-9B0E-9D63F9E58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3810AA9-BE88-4758-AC78-EF9C8AC24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5CC37C1-EBFE-446A-BF4A-232A2552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2EF3C35-966F-4474-B69D-F6380274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7DECA13-762F-422F-999B-3828B501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57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3AEDB0-847F-47FE-BBB8-0290CEA6D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84AF23B-A433-4318-8313-B787B0C7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ACAD39B-2F17-4190-B81F-97695C09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617E81C-9239-4C63-B07D-825A65A3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973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8B2930E-2095-472F-B76B-A4C21438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049F3FF-1349-4F20-8EA9-C60733A6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B46AC8C-D708-4141-BCFD-4B82C99E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922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C27314-C8D9-4E44-8F04-66009CA6A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6894EA0-D804-49FA-89F8-F355ABCB8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CAA2BE3-1EF9-4F95-AB10-D031F21CF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DE39326-0DAF-4124-9AA9-4A62C020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A9A8BB2-1187-404C-BAC5-6CB5418C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592327B-8897-4B55-82A5-55463B11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42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41BE71-9166-4C40-BCC1-92AB1FFB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036E330-8A5A-4146-BE2C-63E691377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8F100B8-0A98-47E4-AE1F-F4AC4F477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E8868F2-8996-435A-909E-5E10315F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13C7BA1-62B4-43F3-AFE8-0DE60453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10C4B3F-5DE6-4FAE-B100-D01E1CF4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675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F520EED-EF4D-4ABC-97D5-57FB73DD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53AC9AE-7657-4485-B959-27443990A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BCFA34-56B2-4655-BEF0-9402AF65D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4F21-D54B-40D8-B104-812DB65E3B7F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09E446-9F79-48C4-ACD0-4A7432C40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326E36-A02A-4965-B033-768E56A62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BE32A-63B1-4684-ACC0-2C216D4502E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692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293394" y="2218573"/>
            <a:ext cx="6005449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العد </a:t>
            </a:r>
            <a:r>
              <a:rPr lang="ar-SA" sz="5400" b="1" cap="none" spc="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القفزي</a:t>
            </a:r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:</a:t>
            </a:r>
          </a:p>
          <a:p>
            <a:pPr algn="ctr"/>
            <a:r>
              <a:rPr lang="ar-SA" sz="5400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اثنينات</a:t>
            </a:r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، خمسات ، عشرات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CE350954-72FF-458A-9C60-E5CE0394980E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49988" y="2283617"/>
            <a:ext cx="2269940" cy="2557462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أعد بالقفز</a:t>
            </a:r>
          </a:p>
          <a:p>
            <a:pPr algn="ctr"/>
            <a:r>
              <a:rPr lang="ar-SA" dirty="0"/>
              <a:t> </a:t>
            </a:r>
            <a:r>
              <a:rPr lang="ar-SA" dirty="0" err="1"/>
              <a:t>اثنينات</a:t>
            </a:r>
            <a:r>
              <a:rPr lang="ar-SA" dirty="0"/>
              <a:t> وخمسات وعشرات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العد </a:t>
            </a:r>
            <a:r>
              <a:rPr lang="ar-SA" dirty="0" err="1"/>
              <a:t>القفزي</a:t>
            </a:r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D99D505-4391-479D-A9C9-D14AB6B4A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63" y="1985963"/>
            <a:ext cx="6636543" cy="328612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5C098A36-46A0-4FDE-A31E-6AD0BB750A62}"/>
              </a:ext>
            </a:extLst>
          </p:cNvPr>
          <p:cNvSpPr txBox="1"/>
          <p:nvPr/>
        </p:nvSpPr>
        <p:spPr>
          <a:xfrm>
            <a:off x="9780984" y="5717025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BDCCAD9-6419-4921-ABE4-490F43CC8E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1943" y="2311844"/>
            <a:ext cx="7650955" cy="358294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D0E4C8F-6605-489D-8B8B-C931D118C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1357" y="1621281"/>
            <a:ext cx="3224212" cy="52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225CFF5-DCD3-419E-B017-E3766D9BFF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195" y="1652449"/>
            <a:ext cx="7600950" cy="86677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82CB9941-AE7B-437A-8412-B8D6F595FAC8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680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6CB8A22-EAAA-4EF6-B683-87E70B7D6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375" y="1728787"/>
            <a:ext cx="2736056" cy="6000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78AABD9-AC10-463E-AC54-55C9634DA9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6344" y="2478882"/>
            <a:ext cx="2924174" cy="355758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97E62A60-8EFC-4612-9343-09FC955B39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7525" y="2043113"/>
            <a:ext cx="4622006" cy="367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E112D6A1-0D7A-4458-98AD-5AC46C2E8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581" y="2120222"/>
            <a:ext cx="4926805" cy="1715481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8BAB1F36-56E3-4AB2-B022-E6EAE2FB7B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9175" y="3835704"/>
            <a:ext cx="7143750" cy="1865010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6FEC86AD-576D-4035-95CF-6CBDA470CC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4611" y="1691596"/>
            <a:ext cx="1628775" cy="428625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C92EF79C-FD2A-421C-A147-0CE601A4C1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7534" y="2120221"/>
            <a:ext cx="1690688" cy="148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81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40</Words>
  <Application>Microsoft Office PowerPoint</Application>
  <PresentationFormat>شاشة عريضة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2022-04-09T13:15:24Z</dcterms:created>
  <dcterms:modified xsi:type="dcterms:W3CDTF">2022-04-09T13:31:05Z</dcterms:modified>
</cp:coreProperties>
</file>