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4" r:id="rId5"/>
    <p:sldId id="263" r:id="rId6"/>
    <p:sldId id="265" r:id="rId7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D78341A-53A2-4B67-8160-04292E263D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5FCBC90C-FF73-4722-8DEE-EF5CDEAE9E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28C5F2D-3850-4329-8673-DA3D5C55DD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4F21-D54B-40D8-B104-812DB65E3B7F}" type="datetimeFigureOut">
              <a:rPr lang="ar-SA" smtClean="0"/>
              <a:t>08/09/43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0AFDC37-7FD1-49D3-A892-334AEB4E5E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BBAFAFB-E4B8-449D-8629-F0906FBAA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BE32A-63B1-4684-ACC0-2C216D4502E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38743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1BC1A2C-3E3C-4BFD-83B3-37DC4744E2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873D2354-5407-4C44-8C0A-DA7C806453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A533383-70C9-4938-AF90-68EEEB433C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4F21-D54B-40D8-B104-812DB65E3B7F}" type="datetimeFigureOut">
              <a:rPr lang="ar-SA" smtClean="0"/>
              <a:t>08/09/43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D32358C-EB46-409F-B8AC-488AD9012F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1D99070-64ED-45CA-93E6-4C210E061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BE32A-63B1-4684-ACC0-2C216D4502E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35302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179C2F74-7393-4BDF-B83A-3D4C56E510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8EC4A06C-F4CE-43AA-8493-237851E220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60D3B8A-065A-49BA-834E-D7C2EE460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4F21-D54B-40D8-B104-812DB65E3B7F}" type="datetimeFigureOut">
              <a:rPr lang="ar-SA" smtClean="0"/>
              <a:t>08/09/43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219F7B8-6DD5-4C60-88AB-FAE844B10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5E87ED5-CB47-460C-834D-8F8A4ADED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BE32A-63B1-4684-ACC0-2C216D4502E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90608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8C69CD6-1A3D-4A6F-AEA7-174AEB385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49B11429-F639-4CE0-AA0F-4A6CE8CB4E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C96802F-6479-4FD7-8BF5-798B5350A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4F21-D54B-40D8-B104-812DB65E3B7F}" type="datetimeFigureOut">
              <a:rPr lang="ar-SA" smtClean="0"/>
              <a:t>08/09/43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99D895D-FD80-47F4-B62A-AA0059BF41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CEC4530-43F5-4077-B02C-F1ABAE3B1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BE32A-63B1-4684-ACC0-2C216D4502E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49975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7064CD6-D82B-4223-AB40-B5FE86F6A6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4E9FC77C-7303-4F98-93C3-F7BB3BF55B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CFE25FD-F47F-45FA-A876-06CC91501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4F21-D54B-40D8-B104-812DB65E3B7F}" type="datetimeFigureOut">
              <a:rPr lang="ar-SA" smtClean="0"/>
              <a:t>08/09/43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9556B67-C25D-4031-A063-4E81CC5AD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1873757-22DB-4431-BC89-71646AA05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BE32A-63B1-4684-ACC0-2C216D4502E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5843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AF6B568-52AC-4D6A-A14C-08B9E7B7D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FF387333-F59E-4AC4-BC04-CA485809D6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0D58BF58-DF60-4850-A5A6-59521CD0DE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A91154E8-304F-4AB7-897A-8E9E0FC7D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4F21-D54B-40D8-B104-812DB65E3B7F}" type="datetimeFigureOut">
              <a:rPr lang="ar-SA" smtClean="0"/>
              <a:t>08/09/43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5B62DEE5-004B-4C0D-8AEB-A9EA58C6E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C209F90B-D014-4845-ADCE-09BA34C0E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BE32A-63B1-4684-ACC0-2C216D4502E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58372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5962011-9235-44F7-BAC3-6BCE0F667E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E75A14DC-0DF7-4FAE-8D9A-F1BBA20D68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6B541324-941B-4CC9-9255-7E2FEC8C53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01E534C2-B584-4FEA-9B0E-9D63F9E586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F3810AA9-BE88-4758-AC78-EF9C8AC244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A5CC37C1-EBFE-446A-BF4A-232A25528D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4F21-D54B-40D8-B104-812DB65E3B7F}" type="datetimeFigureOut">
              <a:rPr lang="ar-SA" smtClean="0"/>
              <a:t>08/09/43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42EF3C35-966F-4474-B69D-F6380274A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F7DECA13-762F-422F-999B-3828B501F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BE32A-63B1-4684-ACC0-2C216D4502E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86571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B3AEDB0-847F-47FE-BBB8-0290CEA6D2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784AF23B-A433-4318-8313-B787B0C791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4F21-D54B-40D8-B104-812DB65E3B7F}" type="datetimeFigureOut">
              <a:rPr lang="ar-SA" smtClean="0"/>
              <a:t>08/09/43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DACAD39B-2F17-4190-B81F-97695C090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3617E81C-9239-4C63-B07D-825A65A33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BE32A-63B1-4684-ACC0-2C216D4502E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89737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18B2930E-2095-472F-B76B-A4C2143831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4F21-D54B-40D8-B104-812DB65E3B7F}" type="datetimeFigureOut">
              <a:rPr lang="ar-SA" smtClean="0"/>
              <a:t>08/09/43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8049F3FF-1349-4F20-8EA9-C60733A6F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0B46AC8C-D708-4141-BCFD-4B82C99E70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BE32A-63B1-4684-ACC0-2C216D4502E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19220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8C27314-C8D9-4E44-8F04-66009CA6AB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76894EA0-D804-49FA-89F8-F355ABCB8F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ACAA2BE3-1EF9-4F95-AB10-D031F21CF8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7DE39326-0DAF-4124-9AA9-4A62C0204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4F21-D54B-40D8-B104-812DB65E3B7F}" type="datetimeFigureOut">
              <a:rPr lang="ar-SA" smtClean="0"/>
              <a:t>08/09/43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5A9A8BB2-1187-404C-BAC5-6CB5418CF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7592327B-8897-4B55-82A5-55463B11B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BE32A-63B1-4684-ACC0-2C216D4502E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40421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541BE71-9166-4C40-BCC1-92AB1FFB4D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6036E330-8A5A-4146-BE2C-63E6913772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C8F100B8-0A98-47E4-AE1F-F4AC4F4778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0E8868F2-8996-435A-909E-5E10315F5E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4F21-D54B-40D8-B104-812DB65E3B7F}" type="datetimeFigureOut">
              <a:rPr lang="ar-SA" smtClean="0"/>
              <a:t>08/09/43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A13C7BA1-62B4-43F3-AFE8-0DE60453E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C10C4B3F-5DE6-4FAE-B100-D01E1CF47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BE32A-63B1-4684-ACC0-2C216D4502E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06750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2F520EED-EF4D-4ABC-97D5-57FB73DD14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C53AC9AE-7657-4485-B959-27443990AA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6BCFA34-56B2-4655-BEF0-9402AF65D2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6D4F21-D54B-40D8-B104-812DB65E3B7F}" type="datetimeFigureOut">
              <a:rPr lang="ar-SA" smtClean="0"/>
              <a:t>08/09/43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A09E446-9F79-48C4-ACD0-4A7432C408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2326E36-A02A-4965-B033-768E56A621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9BE32A-63B1-4684-ACC0-2C216D4502E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36922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55943" y="2741485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4293394" y="2218573"/>
            <a:ext cx="6005449" cy="23698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11 - 4</a:t>
            </a:r>
          </a:p>
          <a:p>
            <a:pPr algn="ctr"/>
            <a:r>
              <a:rPr lang="ar-SA" sz="54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العد </a:t>
            </a:r>
            <a:r>
              <a:rPr lang="ar-SA" sz="5400" b="1" cap="none" spc="0" dirty="0" err="1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القفزي</a:t>
            </a:r>
            <a:r>
              <a:rPr lang="ar-SA" sz="54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:</a:t>
            </a:r>
          </a:p>
          <a:p>
            <a:pPr algn="ctr"/>
            <a:r>
              <a:rPr lang="ar-SA" sz="5400" b="1" dirty="0" err="1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اثنينات</a:t>
            </a:r>
            <a:r>
              <a:rPr lang="ar-SA" sz="54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، خمسات ، عشرات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CE350954-72FF-458A-9C60-E5CE0394980E}"/>
              </a:ext>
            </a:extLst>
          </p:cNvPr>
          <p:cNvSpPr txBox="1"/>
          <p:nvPr/>
        </p:nvSpPr>
        <p:spPr>
          <a:xfrm>
            <a:off x="9780984" y="5688449"/>
            <a:ext cx="1857375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2" name="وسيلة الشرح: سهم لليسار 1">
            <a:extLst>
              <a:ext uri="{FF2B5EF4-FFF2-40B4-BE49-F238E27FC236}">
                <a16:creationId xmlns:a16="http://schemas.microsoft.com/office/drawing/2014/main" id="{A94751A9-FD59-4CF6-B6CD-F351AE165F1C}"/>
              </a:ext>
            </a:extLst>
          </p:cNvPr>
          <p:cNvSpPr/>
          <p:nvPr/>
        </p:nvSpPr>
        <p:spPr>
          <a:xfrm>
            <a:off x="9649988" y="2283617"/>
            <a:ext cx="2269940" cy="2557462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أعد بالقفز</a:t>
            </a:r>
          </a:p>
          <a:p>
            <a:pPr algn="ctr"/>
            <a:r>
              <a:rPr lang="ar-SA" dirty="0"/>
              <a:t> </a:t>
            </a:r>
            <a:r>
              <a:rPr lang="ar-SA" dirty="0" err="1"/>
              <a:t>اثنينات</a:t>
            </a:r>
            <a:r>
              <a:rPr lang="ar-SA" dirty="0"/>
              <a:t> وخمسات وعشرات</a:t>
            </a:r>
          </a:p>
          <a:p>
            <a:pPr algn="ctr"/>
            <a:endParaRPr lang="ar-SA" dirty="0"/>
          </a:p>
          <a:p>
            <a:pPr algn="ctr"/>
            <a:r>
              <a:rPr lang="ar-SA" dirty="0">
                <a:solidFill>
                  <a:schemeClr val="accent6">
                    <a:lumMod val="75000"/>
                  </a:schemeClr>
                </a:solidFill>
              </a:rPr>
              <a:t>المفردات</a:t>
            </a:r>
          </a:p>
          <a:p>
            <a:pPr algn="ctr"/>
            <a:r>
              <a:rPr lang="ar-SA" dirty="0"/>
              <a:t>العد </a:t>
            </a:r>
            <a:r>
              <a:rPr lang="ar-SA" dirty="0" err="1"/>
              <a:t>القفزي</a:t>
            </a:r>
            <a:endParaRPr lang="ar-SA" dirty="0"/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9D99D505-4391-479D-A9C9-D14AB6B4A3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86063" y="1985963"/>
            <a:ext cx="6636543" cy="3286124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</p:pic>
      <p:sp>
        <p:nvSpPr>
          <p:cNvPr id="10" name="مربع نص 9">
            <a:extLst>
              <a:ext uri="{FF2B5EF4-FFF2-40B4-BE49-F238E27FC236}">
                <a16:creationId xmlns:a16="http://schemas.microsoft.com/office/drawing/2014/main" id="{5C098A36-46A0-4FDE-A31E-6AD0BB750A62}"/>
              </a:ext>
            </a:extLst>
          </p:cNvPr>
          <p:cNvSpPr txBox="1"/>
          <p:nvPr/>
        </p:nvSpPr>
        <p:spPr>
          <a:xfrm>
            <a:off x="9780984" y="5717025"/>
            <a:ext cx="1857375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58EC1C8A-4074-4E80-9326-9CCE7174D7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65569" y="1527221"/>
            <a:ext cx="1831180" cy="690563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4BDCCAD9-6419-4921-ABE4-490F43CC8E4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21943" y="2311844"/>
            <a:ext cx="7650955" cy="3582941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5D0E4C8F-6605-489D-8B8B-C931D118CC5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41357" y="1621281"/>
            <a:ext cx="3224212" cy="521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978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A225CFF5-DCD3-419E-B017-E3766D9BFF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1195" y="1652449"/>
            <a:ext cx="7600950" cy="866775"/>
          </a:xfrm>
          <a:prstGeom prst="rect">
            <a:avLst/>
          </a:prstGeom>
        </p:spPr>
      </p:pic>
      <p:sp>
        <p:nvSpPr>
          <p:cNvPr id="10" name="مربع نص 9">
            <a:extLst>
              <a:ext uri="{FF2B5EF4-FFF2-40B4-BE49-F238E27FC236}">
                <a16:creationId xmlns:a16="http://schemas.microsoft.com/office/drawing/2014/main" id="{82CB9941-AE7B-437A-8412-B8D6F595FAC8}"/>
              </a:ext>
            </a:extLst>
          </p:cNvPr>
          <p:cNvSpPr txBox="1"/>
          <p:nvPr/>
        </p:nvSpPr>
        <p:spPr>
          <a:xfrm>
            <a:off x="9780984" y="5688449"/>
            <a:ext cx="1857375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568020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566D9A75-16F7-4038-BA68-D47797A922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08431" y="1631156"/>
            <a:ext cx="1535906" cy="628650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46CB8A22-EAAA-4EF6-B683-87E70B7D68F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72375" y="1728787"/>
            <a:ext cx="2736056" cy="600075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778AABD9-AC10-463E-AC54-55C9634DA90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46344" y="2478882"/>
            <a:ext cx="2924174" cy="3557588"/>
          </a:xfrm>
          <a:prstGeom prst="rect">
            <a:avLst/>
          </a:prstGeom>
        </p:spPr>
      </p:pic>
      <p:pic>
        <p:nvPicPr>
          <p:cNvPr id="12" name="صورة 11">
            <a:extLst>
              <a:ext uri="{FF2B5EF4-FFF2-40B4-BE49-F238E27FC236}">
                <a16:creationId xmlns:a16="http://schemas.microsoft.com/office/drawing/2014/main" id="{97E62A60-8EFC-4612-9343-09FC955B39C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057525" y="2043113"/>
            <a:ext cx="4622006" cy="3677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59076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E112D6A1-0D7A-4458-98AD-5AC46C2E8C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6581" y="2120222"/>
            <a:ext cx="4926805" cy="1715481"/>
          </a:xfrm>
          <a:prstGeom prst="rect">
            <a:avLst/>
          </a:prstGeom>
        </p:spPr>
      </p:pic>
      <p:pic>
        <p:nvPicPr>
          <p:cNvPr id="11" name="صورة 10">
            <a:extLst>
              <a:ext uri="{FF2B5EF4-FFF2-40B4-BE49-F238E27FC236}">
                <a16:creationId xmlns:a16="http://schemas.microsoft.com/office/drawing/2014/main" id="{8BAB1F36-56E3-4AB2-B022-E6EAE2FB7B7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29175" y="3835704"/>
            <a:ext cx="7143750" cy="1865010"/>
          </a:xfrm>
          <a:prstGeom prst="rect">
            <a:avLst/>
          </a:prstGeom>
        </p:spPr>
      </p:pic>
      <p:pic>
        <p:nvPicPr>
          <p:cNvPr id="14" name="صورة 13">
            <a:extLst>
              <a:ext uri="{FF2B5EF4-FFF2-40B4-BE49-F238E27FC236}">
                <a16:creationId xmlns:a16="http://schemas.microsoft.com/office/drawing/2014/main" id="{6FEC86AD-576D-4035-95CF-6CBDA470CCB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234611" y="1691596"/>
            <a:ext cx="1628775" cy="428625"/>
          </a:xfrm>
          <a:prstGeom prst="rect">
            <a:avLst/>
          </a:prstGeom>
        </p:spPr>
      </p:pic>
      <p:pic>
        <p:nvPicPr>
          <p:cNvPr id="17" name="صورة 16">
            <a:extLst>
              <a:ext uri="{FF2B5EF4-FFF2-40B4-BE49-F238E27FC236}">
                <a16:creationId xmlns:a16="http://schemas.microsoft.com/office/drawing/2014/main" id="{C92EF79C-FD2A-421C-A147-0CE601A4C19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37534" y="2120221"/>
            <a:ext cx="1690688" cy="1487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128167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40</Words>
  <Application>Microsoft Office PowerPoint</Application>
  <PresentationFormat>شاشة عريضة</PresentationFormat>
  <Paragraphs>13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1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2022-04-09T13:15:24Z</dcterms:created>
  <dcterms:modified xsi:type="dcterms:W3CDTF">2022-04-09T13:31:05Z</dcterms:modified>
</cp:coreProperties>
</file>