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FCB0BC-7767-4823-8A50-5B625138E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F1F2B51-624A-4ED4-8122-4A592A174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7254BB-C535-46D4-BDA6-12E87610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2A3A36-337C-467E-B483-BA6F3CF6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8CC1579-9E1A-4CF4-816F-DD18504C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322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AA9535-DBCF-435D-950E-47DFE8AA1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9E6475C-207A-473A-9D2E-8804CBE54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6C158C-273E-4AE1-A325-4F5E13F2F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C925FA-5F05-41DC-A933-E77F23EB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61BB46-A15C-4DD8-BF26-4789AB3A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423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AB674CD-6E65-412F-B6D1-7CDC82763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B2F8135-63D0-45AB-8E42-71D60422E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C98E53-28AA-4455-BDEC-D58E14E03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60FE4F-7801-4EF6-8BD9-7B3867E3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7B286A-A626-4478-AA57-D176AA456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718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74EAD4-9BB6-47C7-9915-3FB468FF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D26D38-8EDE-4036-BD13-88006D636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9F178C-90A6-406C-A008-A9E7577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396232-A2C6-4A74-A403-FAA23A43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08650B-B5C1-4538-A3EA-A7F72C183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25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7B3EA7-FA32-42DE-BAEA-5B23DB638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3B22AE3-1E72-47A2-AA4E-350787C5E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D081F3-9BCD-4789-ACC9-DBFEE667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D472146-9EA1-4AFE-A96A-D07BECA5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47BE2B-90CB-435D-B0DC-9D477C1B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048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D6C069-E984-4D49-8297-5FA4DDF5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A85CE96-DB27-4ABE-B4E4-5F9790C25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AABFA85-783B-46EC-8687-B3828AEBE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9721AC-BA87-4CED-94B7-A3C010EC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819B60-D987-4FE6-B030-FB16D246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3FD085-5364-4A17-A735-8D70844D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186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2B3F12-DAC0-4CAD-812A-1E54AD6C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F3A8B25-259C-457F-9EB2-C00152C7C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47485FD-4AA6-4E4E-8770-556CFDC1B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1566771-BA64-4973-9C24-C4C4BB2B7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37EE8E3-6858-4B71-AA11-BC46EA189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2E419BE-7A2B-4E6C-9E2F-87BDE7BD5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149023D-93B8-4969-A1E0-484EDBAD3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230AB8B-6656-4292-B949-BAC7290E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514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0F5196-516D-4208-8712-F10F21D3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C19396E-618D-4635-9CD6-8089F8E29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CC4AA1F-ECBF-4650-96CE-1506E9AE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552301F-0218-461F-A0EE-E7F86CB9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119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B7DA0D5-22B0-46E9-9B00-69795B839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6573E21-6002-431B-BC97-F8949089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4269FB8-6ADB-42AA-A648-B0BD70BA0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302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933B73-4E0E-451E-B97D-5EE322345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0E7910E-05D5-4B7C-A1B1-ECA131912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7E00761-AF8C-4C26-9C46-0A3AADE45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354F2-2ECF-485F-9512-5FE54708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76BCB5B-EE08-4316-9E7D-313F79BE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F767B90-042B-4559-9CC2-F1FA7429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932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748E68-FC19-49F9-B2F6-0D2FF3B0B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B77971E-F4A2-4404-839F-718E7E7A2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FDBD94A-BF0A-426E-83EE-3B2ADBBB0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F8E781-754A-4A03-97C5-DE8D3129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A110DF8-0AEE-42CC-8A1C-8A86BD5D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C320BCB-8F19-43EC-8F93-3B376D95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229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48E1A40-2376-4874-9609-63875E63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68B567-AB21-4D94-AD16-0BD78E5F8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A13DB6-2764-400F-BEF7-6AA598139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B6F5-6500-47F9-8B80-BBE2B9090FB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47C892-DCE2-4B44-AC3C-5BBDFF97A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AE1AFD9-D685-48B7-B5F5-0462AB001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1EFA-0F30-44DC-BF16-E6E2C8C149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255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862886" y="2741485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7603A96-9788-451F-A79D-D847F4538630}"/>
              </a:ext>
            </a:extLst>
          </p:cNvPr>
          <p:cNvSpPr txBox="1"/>
          <p:nvPr/>
        </p:nvSpPr>
        <p:spPr>
          <a:xfrm>
            <a:off x="9780984" y="5717025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8B34033-F5BA-4518-9873-6530D22EF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838" y="1839165"/>
            <a:ext cx="5057774" cy="6381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544233A-9034-46BC-9094-8F3BAB7AEE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8457" y="2919414"/>
            <a:ext cx="8258175" cy="194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9F1AB45-E15E-441F-9839-039AEE1D8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925" y="1878806"/>
            <a:ext cx="7465218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9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054AE1B-B494-443F-9FC2-90AD8BA71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681" y="1871663"/>
            <a:ext cx="7339012" cy="37719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F49E62B-A006-484D-8E01-CF301E29F1C6}"/>
              </a:ext>
            </a:extLst>
          </p:cNvPr>
          <p:cNvSpPr txBox="1"/>
          <p:nvPr/>
        </p:nvSpPr>
        <p:spPr>
          <a:xfrm>
            <a:off x="9780984" y="5717025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61435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شاشة عريضة</PresentationFormat>
  <Paragraphs>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2022-04-09T14:06:03Z</dcterms:created>
  <dcterms:modified xsi:type="dcterms:W3CDTF">2022-04-09T14:12:42Z</dcterms:modified>
</cp:coreProperties>
</file>