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413034-33E7-4AAF-8001-AF7031A648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3A860B8-6552-46BE-9580-CBA6DEC90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C9F57B9-01CC-43E6-B030-624F01CAB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C8C4-CB11-4439-B7D1-633030B5F004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49AE0F1-AB6F-40AD-A926-E214A64B5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9DC54EC-B49F-4EE7-AFFE-03A58B064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E9FF-2093-4AFF-A6D6-B686B1EECF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04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B82F41-D465-4B90-BFCD-456A7EEDB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B2A8D68-0549-469F-AB28-916840928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99C016-8E24-48FB-9EB6-FEA066C0A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C8C4-CB11-4439-B7D1-633030B5F004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D9DBE6B-7D2C-4B94-99CE-CC0FB41E7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474A27F-9218-43D5-ACEA-604B4A90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E9FF-2093-4AFF-A6D6-B686B1EECF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045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6D8F441-A50C-49C4-A143-2D6443E95D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B87B746-8FA6-43C5-91EA-792A8D2BE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C0E4992-FF6B-4F8A-9023-BB212EBC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C8C4-CB11-4439-B7D1-633030B5F004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8B91E6-1B09-4FDD-9A8D-F54E8F522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56D17BF-DA74-4466-B367-A675DE4B6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E9FF-2093-4AFF-A6D6-B686B1EECF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410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F222F8-5AD0-4561-94A8-468BF4780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71E7458-D93C-47D9-8559-B6305C316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F23AD47-AA42-41EE-94D0-A947AC995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C8C4-CB11-4439-B7D1-633030B5F004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F3C4E5-E4A5-44D9-B7AD-AF1BBFD7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36F0D48-C069-4DC9-BCD8-76D73E568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E9FF-2093-4AFF-A6D6-B686B1EECF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674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F986098-19A1-4FBA-B42D-47A84D17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E923CD4-A51A-43E9-B0A0-CB919F84A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FF29A3F-6B8A-4966-A535-D382FB0B2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C8C4-CB11-4439-B7D1-633030B5F004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D6D5EE-6A15-406A-A1A3-52C526DBE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83264CF-9D2E-4917-9864-4DD576CC5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E9FF-2093-4AFF-A6D6-B686B1EECF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627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FA5260-2CFF-4B9F-8A7E-7C49F575B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10F0564-E3B0-460D-B977-8AFF59A9D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E6F5774-54A4-4C30-8A61-86A67F718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98EFB30-1271-45B8-AAD7-5A379EDDC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C8C4-CB11-4439-B7D1-633030B5F004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57C5B22-B8D9-408D-8C78-CA6DC050D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44CABC9-2727-4595-A057-1640D5117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E9FF-2093-4AFF-A6D6-B686B1EECF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534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5899A9-F408-4F03-8D68-47CB7FAE0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37AB7F0-1CB8-4388-8957-156192B33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CC39A35-1741-4EF5-9B1B-456890E69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1D654DD-B339-4210-9E25-54657C146A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849D5FE-CBA7-433F-B33B-57623D34B8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567252B-9B07-46F1-8872-D381F0D34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C8C4-CB11-4439-B7D1-633030B5F004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77B0D4F-B175-4959-8ACD-18AB3E9CB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DF43D1E-7E95-4F54-AE3A-10D58CA7C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E9FF-2093-4AFF-A6D6-B686B1EECF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0443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1FDA4F-1E21-42C3-A487-5AF1FC200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B0ADD62-5543-45B7-B934-694267D5A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C8C4-CB11-4439-B7D1-633030B5F004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8C2B584-9A25-466F-AD80-B6F37DE04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C2D7F81-7778-4714-B7F2-D9E283B0C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E9FF-2093-4AFF-A6D6-B686B1EECF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615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AD34EBB-F1AD-44E1-92E0-A82D08AC2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C8C4-CB11-4439-B7D1-633030B5F004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D780222-85D5-44DD-AED3-2924A1F53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1147DA6-DFB4-4F63-BEE2-0DD8BAC1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E9FF-2093-4AFF-A6D6-B686B1EECF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39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E70D03-7CA5-4456-9D30-D931F0A3E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4128886-220B-48C2-9D26-6DA155E4C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1431977-1ADA-420C-A890-08A05260F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920AFF-F004-48CD-8198-96C670028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C8C4-CB11-4439-B7D1-633030B5F004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DDAF10A-DB57-411C-9246-163E24096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B146BC4-858B-45C6-A064-F6806327F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E9FF-2093-4AFF-A6D6-B686B1EECF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2656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CEE5CB-8F0C-4A4D-A014-4C32AACAB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20B06DD-F4EB-4B07-89F0-BFC1405ED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5CEF563-CF36-4BF9-8A4B-6E33EE1A0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663333C-C9EB-4CDA-8A50-1544560B3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C8C4-CB11-4439-B7D1-633030B5F004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48352CD-A2A7-4A24-84A0-3D85F7F6B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2AE812C-D7EF-4B7A-BF75-4EC6A64A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E9FF-2093-4AFF-A6D6-B686B1EECF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159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14BB299-BA7E-4F1A-B4B5-CF45D86D5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7DE81E2-2BD9-4C3E-AECF-2A34B342A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16CCE6E-5FD4-4963-BED7-456BD5227F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DC8C4-CB11-4439-B7D1-633030B5F004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66308A5-57F0-494E-8236-D54B1F5814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A8FE468-C656-4B67-A228-70BE1ADDA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CE9FF-2093-4AFF-A6D6-B686B1EECF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351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529138" y="2218573"/>
            <a:ext cx="542680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11 - 3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قياس الأطوال بالسنتمترات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97905" y="1949814"/>
            <a:ext cx="2321137" cy="295837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النماذج لأقيس الأطوال بالسنتمترات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السنتمتر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CD53306-2BCF-4F8C-880E-F9826084A0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425" y="1807369"/>
            <a:ext cx="5543550" cy="3759993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444DF2E4-F7A3-4BFC-8C48-36C6B22D8C32}"/>
              </a:ext>
            </a:extLst>
          </p:cNvPr>
          <p:cNvSpPr txBox="1"/>
          <p:nvPr/>
        </p:nvSpPr>
        <p:spPr>
          <a:xfrm>
            <a:off x="9729785" y="5596116"/>
            <a:ext cx="185737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20DF6FEB-252C-431E-85F6-95446898CC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1821" y="1763315"/>
            <a:ext cx="7143748" cy="383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6F72104-3DCC-4B4F-8D68-E534379FCE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3263" y="1716882"/>
            <a:ext cx="6936580" cy="399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F727C85D-35BE-40CC-9C87-361B4A6126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24" y="2016918"/>
            <a:ext cx="7529513" cy="340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819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8299377-C921-46D7-82D3-FF63C4E2B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106" y="2400300"/>
            <a:ext cx="7655719" cy="2014538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C19836B-8ADD-4E03-9FD0-56998EB700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72700" y="1714500"/>
            <a:ext cx="1678781" cy="628650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657EEB22-827F-4F89-8EE2-E62C98FABAD4}"/>
              </a:ext>
            </a:extLst>
          </p:cNvPr>
          <p:cNvSpPr txBox="1"/>
          <p:nvPr/>
        </p:nvSpPr>
        <p:spPr>
          <a:xfrm>
            <a:off x="9722641" y="5674697"/>
            <a:ext cx="185737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915112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34</Words>
  <Application>Microsoft Office PowerPoint</Application>
  <PresentationFormat>شاشة عريضة</PresentationFormat>
  <Paragraphs>11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2022-04-16T13:42:43Z</dcterms:created>
  <dcterms:modified xsi:type="dcterms:W3CDTF">2022-04-16T14:03:28Z</dcterms:modified>
</cp:coreProperties>
</file>