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E7091C2-B7EE-44CA-95DA-D213763F3D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589CA84-853C-42B3-8F6A-6D4CD0DEA1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7DCF33F-98F9-45C5-BDE4-24914A4C1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AD2F-F5CA-4A70-B6F8-75712B1338D8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251692F-C83D-4BE0-AF7A-813220CD8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BE9B795-8192-4717-A06E-638560036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D19A-BCEC-4436-9CD1-AF7D4134C60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67524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9F6642C-87DE-46E2-B990-748AFDF7D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9244BF2-7156-4716-81D6-BF58B13647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C0103BE-9F10-4B70-BFA5-4A6E04E60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AD2F-F5CA-4A70-B6F8-75712B1338D8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61F9E7F-3B24-4F93-A76D-305F21262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DEDF8DD-331D-4DE7-9656-58B5FDA3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D19A-BCEC-4436-9CD1-AF7D4134C60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82537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1CFC08AD-C0CC-4A22-AEF5-AA5C56695A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5579ED5-4D25-45ED-92E5-8E0C293755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4991E46-C495-436C-8E69-4F04D89CC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AD2F-F5CA-4A70-B6F8-75712B1338D8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B6F0E88-5851-4D83-85FF-BEAD17B34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C7408B3-F729-4CFB-A3E7-C28456284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D19A-BCEC-4436-9CD1-AF7D4134C60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79435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7DF4458-DC3C-4395-848D-0278129EC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917579B-D53B-4DAE-96AD-6E7358117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0468C01-D7DA-4851-9461-BA72C8B0A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AD2F-F5CA-4A70-B6F8-75712B1338D8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7CA604D-F7E4-4B53-A2D8-8E9A0A258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35BC1EA-87EE-440D-943C-AE84B50D0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D19A-BCEC-4436-9CD1-AF7D4134C60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83778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EF5804D-A1F7-486D-A028-FC9E4D1A5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0083EA3-76B1-4CA7-BD76-D2AA57FB87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77B5947-8B04-4711-B9E8-D98E18E43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AD2F-F5CA-4A70-B6F8-75712B1338D8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3648FA0-B8AF-4D50-B595-018D300B1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524D846-03F2-4790-8184-A56621E5F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D19A-BCEC-4436-9CD1-AF7D4134C60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47976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933BF81-FD7F-4F59-89CC-9CE59F1A0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65BC9E9-9BD6-44A1-BA3D-A9702BCC3D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EC7BB05-2042-4BCE-9B1F-7FD166BCC7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D8081EC-5644-4676-96C4-9B02B7561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AD2F-F5CA-4A70-B6F8-75712B1338D8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D1075CE-6FED-4E17-88F6-3FE12AB34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85C9240-42CE-4894-99F1-69604CA3D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D19A-BCEC-4436-9CD1-AF7D4134C60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185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B0CC89F-2B0F-4012-B9F6-2D55CB314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9524325-CEC9-40E0-8BE5-0099A73F02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7DA021D-FE8F-4765-8020-2EA7149B1E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8E04E8B4-1AFB-41C3-AD68-B4BF2DAF3A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1F6FBE76-4A7B-4D4C-B5B3-9321EC824F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18AD69C-7E4B-4A15-87F1-F373BDAA4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AD2F-F5CA-4A70-B6F8-75712B1338D8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5C2C9902-465B-4F0D-B1E3-A9B45331B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A31EB08E-635F-47DD-B74C-2880AEA8A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D19A-BCEC-4436-9CD1-AF7D4134C60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5114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31BEFDD-93C2-4F16-BA57-938B7F83B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ABBEBDFA-0510-40BD-8145-F6D32FAAB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AD2F-F5CA-4A70-B6F8-75712B1338D8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F7FA703E-4840-4D01-B132-F29EE684C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9B4B90E1-8F6E-4D42-9072-2531835B1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D19A-BCEC-4436-9CD1-AF7D4134C60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48557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0877EDDF-4727-4EDE-B6C1-9CD6E8895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AD2F-F5CA-4A70-B6F8-75712B1338D8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FEEE6625-D70E-42B5-B3AE-575B5FF3D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34D3AB70-DFD0-4077-816C-240FEECE0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D19A-BCEC-4436-9CD1-AF7D4134C60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40383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6A45F52-4D8B-4312-889A-9E1F285F7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4721F32-63E1-4E8C-BF1C-7E88EB840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ECE11EA-F1B5-45DD-8104-3072BD2718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F9858F1-4B5A-4943-87FC-762244E29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AD2F-F5CA-4A70-B6F8-75712B1338D8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7228E9B-B7B0-4038-B3F0-818038559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029093D-BA83-4A80-BF81-8D4FE7D5A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D19A-BCEC-4436-9CD1-AF7D4134C60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19960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CF672FB-9575-46EF-A11C-A6F121493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1A3740DD-F432-4A8D-A353-361853E64A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7ABC9C6-81B3-4AD4-9F8C-14AE56DF43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53A7337-5CD4-4C1B-86F9-CC90BE669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AD2F-F5CA-4A70-B6F8-75712B1338D8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001E45F-3905-416A-B3F4-DA7D54CB0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E5AB726-56AD-4244-8173-AFF035D66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D19A-BCEC-4436-9CD1-AF7D4134C60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02735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7C31C1E2-3976-41A8-B777-1D8877741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46415B4-6C5C-4C31-B59E-65C9E191E7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770AAC3-E7C0-4450-853E-6E9726DBB1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6AD2F-F5CA-4A70-B6F8-75712B1338D8}" type="datetimeFigureOut">
              <a:rPr lang="ar-SA" smtClean="0"/>
              <a:t>15/09/43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919185A-B468-4481-9506-A73BBF1CD3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9B58134-991C-4584-8E86-524B1BCD80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7D19A-BCEC-4436-9CD1-AF7D4134C60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95100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443413" y="2218573"/>
            <a:ext cx="5426805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11 - 4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استعمال مسطرة السنتمترات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497905" y="1949814"/>
            <a:ext cx="2321137" cy="2958371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أستعمل مسطرة السنتمترات لأقيس الأطوال .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444DF2E4-F7A3-4BFC-8C48-36C6B22D8C32}"/>
              </a:ext>
            </a:extLst>
          </p:cNvPr>
          <p:cNvSpPr txBox="1"/>
          <p:nvPr/>
        </p:nvSpPr>
        <p:spPr>
          <a:xfrm>
            <a:off x="9729785" y="5596116"/>
            <a:ext cx="1857375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E7BADC5C-7E5F-4E17-9BD9-C180303DF1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3737" y="1835944"/>
            <a:ext cx="6010275" cy="3359943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324A499C-8171-4568-BF65-1BC88F0809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7809" y="2217784"/>
            <a:ext cx="7753350" cy="3425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431" y="1631156"/>
            <a:ext cx="1535906" cy="628650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485446F7-CE7C-4766-933A-92D6C70FCC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5581" y="1752599"/>
            <a:ext cx="7562850" cy="58102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B5A81E73-D40F-4683-96A8-B3488853ADF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95663" y="2381249"/>
            <a:ext cx="6977062" cy="333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877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AE473825-0151-4C78-B7EF-1031DC382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7999" y="2240756"/>
            <a:ext cx="7453313" cy="2602707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04F7C563-4A55-4B74-97FB-21109020D648}"/>
              </a:ext>
            </a:extLst>
          </p:cNvPr>
          <p:cNvSpPr txBox="1"/>
          <p:nvPr/>
        </p:nvSpPr>
        <p:spPr>
          <a:xfrm>
            <a:off x="9729785" y="5596116"/>
            <a:ext cx="1857375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94573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BA1D8250-3F34-42DB-B52C-047C565E47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01138" y="1781175"/>
            <a:ext cx="2938462" cy="55245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4B7D6F62-2B79-453A-8864-657A0114A7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07670" y="2333625"/>
            <a:ext cx="7777162" cy="2281238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64CB2DB5-7240-4714-960C-EE6C3AF7DA55}"/>
              </a:ext>
            </a:extLst>
          </p:cNvPr>
          <p:cNvSpPr txBox="1"/>
          <p:nvPr/>
        </p:nvSpPr>
        <p:spPr>
          <a:xfrm>
            <a:off x="9729785" y="5596116"/>
            <a:ext cx="1857375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4956366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38</Words>
  <Application>Microsoft Office PowerPoint</Application>
  <PresentationFormat>شاشة عريضة</PresentationFormat>
  <Paragraphs>9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2022-04-16T13:59:47Z</dcterms:created>
  <dcterms:modified xsi:type="dcterms:W3CDTF">2022-04-16T14:10:23Z</dcterms:modified>
</cp:coreProperties>
</file>