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1C38FE-A5F4-42D2-823D-B0ED60AEA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DE4E2B-A633-4604-9151-1DF97A36D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17598A-9CD9-4E1B-9A12-D23CFE00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F67909-006A-4CF0-8F7C-48095F98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8E79C8-348A-4BD0-AF80-B268867D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55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65AB95-2DA1-4181-9C23-86198FFA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800C188-727F-4A31-8627-1DD9D4ED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EDFADA-5D2C-4013-A35B-BCE6FD20A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311CFA7-D9D0-440F-8C83-F76C951A8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EEE453-7C46-4C03-BCAD-0385677F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953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1F09B28-5093-4D8F-9966-577284F7E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EBA5906-75B7-4737-A413-750DDAEDF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D6AAD3-B698-4EBF-A27C-3D4F8919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C9579D-77EF-4215-8571-04705700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7C8C2CD-0069-4E74-8A1B-B3CBD5E06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648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4FA533-BEE2-49AD-9380-90C0F53FB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7C2ADA1-5028-4F31-8B5F-7C12D3E96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85EC86-38D7-4A2A-BB34-F99DCA0F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FB1AA6-509E-4338-8AAA-AC15A9EE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31B269-B5D1-4958-AB3A-B53B5B9D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650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E3A1B2-D443-49ED-BD81-2EE099AC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95DBEC-2151-4F7B-B063-4E244CBE3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1DFF1C-7637-4715-AD87-FF166567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C399C19-5CBC-49E5-A086-E7420FECA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DEEB1A-A051-4130-8875-5AA4383A4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90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8EAB6A-C202-4037-B839-2D7194B3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3533044-64C6-414A-9D64-4A81E4A3C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888E3D7-6039-4428-B0C8-AF6BA3ACD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FD8203-A6D8-4EF6-9EBD-E7EB84E92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29B6EA-E6CD-4C00-B578-4B06945D5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7A8045-6C23-4F7A-9611-957FBAFFA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16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F39C62-9DD1-4F0C-9261-AF3A1B79B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7F0C41-EB10-4971-B1B3-65157F101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9078D4D-CC92-43DB-9B17-C6346A076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871680A-E9E4-4A8B-8FC3-ACCCBFB90C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B5BE239-CD76-4E69-AC38-DA65F6F77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3ACC3DE-0EF9-4162-95D8-E579AE939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935F57E-28EE-4447-889F-6C225BB5C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9A0D780-0476-4DCC-90DA-537D235B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9138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89332F-258B-4D4C-AE38-C097F8915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769EB64-8834-4C39-9203-213CFA9F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2816B6C-A661-4705-AF89-9FAA2CE49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FE37776-703B-480B-8061-962F6B99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541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1C83FF7-E072-48A9-AD94-A25E79FDD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6797A44-B450-47C4-8F1A-5414BE14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75141BC-6885-4B97-9F85-02E454A5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086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8DE4DC-101D-4F97-9015-14B1976C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5340AC-153F-4123-AF9C-A95F11BC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A46F086-BB14-4116-86FE-C6538F756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A3D742F-B6B3-4E9B-8CD1-AD83DDB98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55C79E3-7F8D-468A-A1A8-8D314873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B7D66D-9998-41C0-9458-D5AD6343B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328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293269-E750-41ED-A9C9-97640742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8E611D2-811D-49B5-A021-829CBF284B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7D8C34-46DF-44AB-8AA1-BDB3EC5F4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00A0C94-7091-4799-A6F2-726692759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F4822B2-D966-442A-9CFA-EF9BCA36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047E18D-49A5-4CF1-AB8D-63833024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248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44D5518-203C-4CBC-AE04-1266C1763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F48C6E3-860B-40BC-99A1-C2E340BB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7D8AE0-4589-4B4E-9BD6-001A79BDA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E4DF-F237-4E0F-BCC3-65FAA95250D4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B618C65-B8B9-4F97-90A2-5F758A2DE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308D90-98A9-45CB-ADD3-CD50C8EAF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1E914-12AC-401D-9AD7-BD92526CDD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50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529138" y="2218573"/>
            <a:ext cx="542680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المساحات وترتيبها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251157" y="1949814"/>
            <a:ext cx="2567886" cy="3427048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أقارن بين مساحات أشكال مختلفة ، وأرتبها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مساحة أكبر</a:t>
            </a:r>
          </a:p>
          <a:p>
            <a:pPr algn="ctr"/>
            <a:r>
              <a:rPr lang="ar-SA" dirty="0"/>
              <a:t>المساحة الأكبر</a:t>
            </a:r>
          </a:p>
          <a:p>
            <a:pPr algn="ctr"/>
            <a:r>
              <a:rPr lang="ar-SA" dirty="0"/>
              <a:t>مساحة أصغر</a:t>
            </a:r>
          </a:p>
          <a:p>
            <a:pPr algn="ctr"/>
            <a:r>
              <a:rPr lang="ar-SA" dirty="0"/>
              <a:t>المساحة الأصغر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44DF2E4-F7A3-4BFC-8C48-36C6B22D8C32}"/>
              </a:ext>
            </a:extLst>
          </p:cNvPr>
          <p:cNvSpPr txBox="1"/>
          <p:nvPr/>
        </p:nvSpPr>
        <p:spPr>
          <a:xfrm>
            <a:off x="9729785" y="5596116"/>
            <a:ext cx="18573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pSp>
        <p:nvGrpSpPr>
          <p:cNvPr id="10" name="مجموعة 9">
            <a:extLst>
              <a:ext uri="{FF2B5EF4-FFF2-40B4-BE49-F238E27FC236}">
                <a16:creationId xmlns:a16="http://schemas.microsoft.com/office/drawing/2014/main" id="{0C35505E-DBF8-4AAA-977A-397B823815F9}"/>
              </a:ext>
            </a:extLst>
          </p:cNvPr>
          <p:cNvGrpSpPr/>
          <p:nvPr/>
        </p:nvGrpSpPr>
        <p:grpSpPr>
          <a:xfrm>
            <a:off x="3479006" y="1650206"/>
            <a:ext cx="5350669" cy="3876675"/>
            <a:chOff x="3564729" y="1567291"/>
            <a:chExt cx="5164931" cy="4295347"/>
          </a:xfrm>
        </p:grpSpPr>
        <p:pic>
          <p:nvPicPr>
            <p:cNvPr id="5" name="صورة 4">
              <a:extLst>
                <a:ext uri="{FF2B5EF4-FFF2-40B4-BE49-F238E27FC236}">
                  <a16:creationId xmlns:a16="http://schemas.microsoft.com/office/drawing/2014/main" id="{0B44CFE7-7C72-4507-8ADA-50213611AB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64729" y="1567291"/>
              <a:ext cx="5164931" cy="2761822"/>
            </a:xfrm>
            <a:prstGeom prst="rect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A785865A-FD3D-4571-8621-1A9E2DD01F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64729" y="4329113"/>
              <a:ext cx="5164931" cy="1533525"/>
            </a:xfrm>
            <a:prstGeom prst="rect">
              <a:avLst/>
            </a:prstGeom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BCA46ECE-D7F1-4CEE-BBEB-75A528223F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3350" y="2217784"/>
            <a:ext cx="7812881" cy="333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7CDBD9D-3139-45E6-99ED-D70BD782A5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3341" y="2455070"/>
            <a:ext cx="7924800" cy="2345530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136B7A99-FE86-4D61-B025-DD19AB01A89F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22BFC30-5D90-47A8-AEA6-FC8090AE4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6212" y="1704976"/>
            <a:ext cx="7805737" cy="387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0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A981B07-4734-4068-90E4-5F4CA9F76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7950" y="1783555"/>
            <a:ext cx="1743075" cy="5048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73C1018-4192-49A5-A748-5BCC7BA28D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2050" y="2476499"/>
            <a:ext cx="7038975" cy="2495551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7AF525B9-A01D-42CB-9D2F-D9185F5D45B7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32994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49</Words>
  <Application>Microsoft Office PowerPoint</Application>
  <PresentationFormat>شاشة عريضة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2022-05-05T10:24:16Z</dcterms:created>
  <dcterms:modified xsi:type="dcterms:W3CDTF">2022-05-05T10:37:28Z</dcterms:modified>
</cp:coreProperties>
</file>