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27BAC5-BBD1-463C-B34E-69C1EE7487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5081D80-2AF1-41DA-B301-C28A597EC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0E87662-E548-4326-8775-0A411F25A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2598C1-6592-43E7-916F-50652F36A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F3638F-2FE9-40E8-814E-869424BAD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6016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900D5F-5340-41D6-AEDB-C44CEA6A8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3F09B29-A1DD-4D11-9625-2427830A9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201734E-00C6-4DE9-8C2A-94246176F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92F8AF0-746E-4145-AA89-A81B6917D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D27474-1BBC-4478-AF2F-5186060E8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165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7EEAD0D-B992-4A0E-944E-6E1C7DF67F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927CD6C-4848-476A-AD09-650459908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06F6F14-2A5D-42E8-9495-3608AF51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A9BBA5-CA2A-4F58-8D1F-AF30CD67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9A55EB-E744-4B2B-9144-2A4339BD0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983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2EDE7C-B5A5-481C-9BEF-ECC401E6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9418ACB-A236-4E77-8969-16A4390E9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9F4D8EA-40EC-4896-8952-819FFBD79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DF8B663-E203-4442-8FF5-636DC8EF8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DBF45E-0B54-4E26-8695-1E8CBFCF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860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F5C8EB-712D-47A6-BDCA-BEE98176E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BE7D54E-20E9-4A84-A9CA-4EC7575FD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468D44-CB71-475B-B4EF-3220597A5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42F8B98-C7D9-4324-BC73-7E67A35A5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EE00A2-9DBF-41B8-A938-9BCFE940F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211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7A0232-0678-4F3D-AE88-3CC8B827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ACA3EE1-0672-45C5-9678-BEA729EE0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B3CC184-AE59-4E32-BCAC-200AB4B4D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99207E0-44BA-43AE-A3BC-B3E82179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763B077-7B41-429D-B71B-852D19B43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7C99366-22A3-430F-A628-0D7229F1B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29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D153D20-7722-42E7-A1AA-96B196481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40A3F0A-841C-4BB0-8F02-C4C78F343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7712A09-8F0A-4023-BCD1-3357D1D39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2A226C3-EB20-47A9-81B5-1362BA11F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4242463-3F2F-445D-BC3E-DB9EA476A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C54C724-F3E9-47B3-9DDE-B432CBF98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7F32AEE-FA39-46BE-866B-7AD18FC86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6B9C11F-C381-48A0-893F-3CCF6663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52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8429DE-44F0-45FC-9A85-140D0AB21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DB11B44-BF24-471C-B56E-E08DC16B1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291450A-1D59-4FE6-A550-108C6945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6A7F583-69B8-410C-AA17-30BE02E2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936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7D6F573-3E75-483C-8756-63DBACE57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D360003-A1BB-4B2C-8307-0BF536841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F3BD76F-B8D8-469A-84E7-E325D3BAC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698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49992C-2297-48E3-97ED-E144984D4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975FC87-4C35-4B18-8AC1-364A4F153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DB7A4E3-627C-46FB-B6F1-E71B90FE0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939A12F-D563-4E60-9CA2-1B3C3EBB7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E4C9CDA-0C51-4E04-9E14-E9A072AB3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FBCD9E5-F023-4A06-84BB-1ADAA8485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222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7C6092-617F-47B5-9931-EC3D29925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67A1DA6-FA55-4558-9F88-B74400F610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2A836FD-AD81-4611-BD7B-FBBC6B6EB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5C3839E-B888-4A8A-A396-EEAF3E4C1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A94BC45-CF35-4F1F-8D17-9015E72F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D4A0898-F80D-42EB-A8B9-E51D5F3A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8949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1B7CAC4-300F-4634-81B2-ED14F3EC0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738B3FA-4788-4398-B488-F01F026EA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BB5C434-E07A-4EE2-9851-7D78A92E5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75B93-1F42-4D69-896F-2C96FF05B7C1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912EFD8-EFD6-4E47-9F72-A44589CF22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2B793EA-22C2-41B5-8006-90487F87D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B335-E394-4FCE-B893-2316B57C2F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737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65492" y="547300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529138" y="2218573"/>
            <a:ext cx="542680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11 - 6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قياس المساحة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48787" y="1955009"/>
            <a:ext cx="2567886" cy="321230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نماذج مربعة الشكل لإيجاد المساحة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المساحة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44DF2E4-F7A3-4BFC-8C48-36C6B22D8C32}"/>
              </a:ext>
            </a:extLst>
          </p:cNvPr>
          <p:cNvSpPr txBox="1"/>
          <p:nvPr/>
        </p:nvSpPr>
        <p:spPr>
          <a:xfrm>
            <a:off x="9729785" y="5596116"/>
            <a:ext cx="185737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97478B4-2D14-415C-AD31-44BAFB5F7F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213" y="1816464"/>
            <a:ext cx="6207920" cy="3427049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590290D-54E6-4277-8832-3168AB8A80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5669" y="1657349"/>
            <a:ext cx="3009900" cy="56043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2299DB6-9147-4CEA-833E-4872EC13AB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7644" y="2347912"/>
            <a:ext cx="7729537" cy="322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214B96FE-3D77-4FDE-9F5B-65BF46266A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313" y="1704975"/>
            <a:ext cx="4379118" cy="6191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CA22B275-CFA7-4763-9663-16E3519CF5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0456" y="2333625"/>
            <a:ext cx="8122443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E9E6018B-C514-491A-A350-73272E415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3219" y="1764506"/>
            <a:ext cx="8989218" cy="377190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5C3B3347-2157-4115-A2CF-4A78E283B80E}"/>
              </a:ext>
            </a:extLst>
          </p:cNvPr>
          <p:cNvSpPr txBox="1"/>
          <p:nvPr/>
        </p:nvSpPr>
        <p:spPr>
          <a:xfrm>
            <a:off x="9665492" y="547300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73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49C9C3E-F04B-44F2-8725-277E4A639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6475" y="1714500"/>
            <a:ext cx="2000250" cy="5715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A407802-F5AB-4AD1-A206-045B83ED7F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5475" y="2450306"/>
            <a:ext cx="6191250" cy="195738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4F4C2B8-2055-4E59-B848-B9343B9CE5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0615" y="2533650"/>
            <a:ext cx="2609850" cy="1962150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389768CC-B69D-49F8-B6A0-1E8A8E995482}"/>
              </a:ext>
            </a:extLst>
          </p:cNvPr>
          <p:cNvSpPr txBox="1"/>
          <p:nvPr/>
        </p:nvSpPr>
        <p:spPr>
          <a:xfrm>
            <a:off x="9665492" y="547300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999448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40</Words>
  <Application>Microsoft Office PowerPoint</Application>
  <PresentationFormat>شاشة عريضة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2022-05-05T10:38:23Z</dcterms:created>
  <dcterms:modified xsi:type="dcterms:W3CDTF">2022-05-05T11:03:19Z</dcterms:modified>
</cp:coreProperties>
</file>