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640" r:id="rId2"/>
    <p:sldId id="641" r:id="rId3"/>
    <p:sldId id="642" r:id="rId4"/>
    <p:sldId id="643" r:id="rId5"/>
    <p:sldId id="644" r:id="rId6"/>
    <p:sldId id="645" r:id="rId7"/>
    <p:sldId id="64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71277A-4463-4E4E-9708-8B0014467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94948C5-F11B-479C-837A-28A839FE8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B9A5EDB-063E-4FAD-8BDE-D7D50A241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05F501-BF1D-4C8E-86E9-28CE5C853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39087E-F839-4FD4-8592-8933EED27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1558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D89B03-7935-4734-B85B-88A41CC5C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890BCF0-2BC5-4E3A-9510-F6C014855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37F217-4523-4804-84FE-5AF4B267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7DE2EE-2C85-4B5D-91C9-002CABFA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C2CA596-846A-4F42-8E2E-728D2EC8B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1617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6EABBAB-87FD-42B3-9679-0ADD36F2A3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7DBE6EB-B0B3-49E9-87AE-B8C2AD211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DBC5564-EFA6-4703-997D-E9EB9E732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D724A2B-F193-4F3E-BD6E-81EC84A1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164E175-C4C4-415B-B6CB-ADAC41CC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859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1D340C-28CC-4EF6-9437-14185D2E1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E529094-50B3-4004-AF29-0C23999CA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B871FF-4F5B-4B61-B8E6-141A5D956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3CD81C9-43E3-463C-BFC0-70D5A94A3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34CCAF9-38D7-4027-A479-C121AC343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720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BF962E-F8BF-4981-8DEB-09B357610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B84CF53-56C8-4845-98A4-1BA6E6F71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79ECC9-ECA2-4C52-B579-B3DF1CCA3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D28687A-2F2E-41A6-9606-A9F771958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FF3F52F-632B-407F-9263-1B9E30084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588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290E8E-7990-40F8-9116-0AF88BDF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10C03D8-BC06-4B2D-B680-472D78BC4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C0218C4-C520-4B21-A14F-D0EB766FF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953C4F5-409F-4944-B0AC-A27C0A97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BB67F39-9764-486D-83AC-427E97394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5BBB477-A39C-46C7-B423-37EBB2B96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099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83F00A2-C36B-495B-A69F-63532271C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3E72D04-4072-47BD-99E9-E2A2A17FE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61F298D-63A0-4875-95F0-4E735BE06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7521E92-37C2-48AE-AEAA-AA14450915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079FE88-45BB-4846-AAF4-15DE3F3CA1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0C73EE2-3BAC-414F-BBF3-52989FFD9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0D94284-CBB3-47F4-9527-593B56E15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47D641E-E1BE-480C-937E-C5A4D7476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095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B6CCF53-4B7A-45BA-98A1-F799BE24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565CFD3-DA3B-4CE4-ADA3-04C3C7830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E253E8B-7423-4311-A1BC-5C609700F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4E8A285-B3E1-47CC-9FB4-B9F32864C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261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13DC677-5B85-4366-9826-F261554AC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FA9CE7A6-8D3E-4B9D-B85B-57A775EC6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D9AEF21-255D-4F80-B091-1A8D636BD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002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607463-F1A6-469A-921D-707574B88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DAD8B30-0A33-4537-B63F-05EFF984C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CC6EC17-A882-424A-B348-2F6352645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D653463-679C-4207-AADD-EEDB2114D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0ADD68-4312-487B-8434-9431DABEE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2D19C55-8C86-4482-AC78-9E04D750B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8870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FCC73E-6EC5-4C8B-BCAC-C5AD43AE6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36D9017-06FB-4007-89FE-9403A55D7E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1EDFC5F-2E5A-4FFA-8EA0-6E0679F53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59CC3B8-686F-4418-9D71-B83FECEEA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AE78A05-BB6B-4D8A-9297-36D7FD21D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3C0CAFD-BBC2-45E9-B203-BDEA872A8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859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8E277B0-33D7-4A23-AD8C-E85651421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64E264C-DE00-4E9F-98FF-0BD9E3787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525A00B-05F3-440E-8C46-BF2AA45338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E419D-5AE1-4E7C-A9C0-DAD4B171E463}" type="datetimeFigureOut">
              <a:rPr lang="ar-SA" smtClean="0"/>
              <a:t>04/10/43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43DEBEB-4DFC-431C-A7FF-B546E5B53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7D561CB-C53A-4790-945B-0C1C6C3F5F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8DAFF-3D4E-4BE1-B146-0E111E0D2C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267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FA567ECD-9574-4977-B2A7-212952E070F4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5CA0E8A-4594-4185-AA7D-8067D4E4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EB03EA1-39B4-41E2-840B-A63C180F02DE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448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D53BCE5-F062-41AF-A45E-F1F8693FA1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749" y="1897856"/>
            <a:ext cx="8524875" cy="2390775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2F33124A-E30E-476F-8E3C-4C23DF545A50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137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C393B7F-3B75-41F2-807F-C0BED75595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4700" y="1754981"/>
            <a:ext cx="8460582" cy="393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0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55BE48A-A782-4431-8902-C0A435EC48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394" y="1724024"/>
            <a:ext cx="8786812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17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C7B69E1-030F-455F-9888-FA9AA1943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6232" y="1785937"/>
            <a:ext cx="7791449" cy="390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54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C85C9EBF-8E6D-484E-AAFF-93F2BC157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5562" y="1736935"/>
            <a:ext cx="9229725" cy="32004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647D1651-E776-43B6-95D1-8EBCC5D603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6937" y="1854807"/>
            <a:ext cx="2038350" cy="590550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CBEF5369-5828-4084-91C9-757BA51268DE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133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7</a:t>
            </a:fld>
            <a:endParaRPr lang="ar-SA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CBEF5369-5828-4084-91C9-757BA51268DE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24175E8-A825-45BB-AA9A-0D7023B5C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1669070"/>
            <a:ext cx="8639175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24910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</Words>
  <Application>Microsoft Office PowerPoint</Application>
  <PresentationFormat>شاشة عريضة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2022-05-05T10:48:41Z</dcterms:created>
  <dcterms:modified xsi:type="dcterms:W3CDTF">2022-05-05T10:55:26Z</dcterms:modified>
</cp:coreProperties>
</file>