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80C85A-2019-4E05-A183-7DAF504F4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F98AC16-50C9-449A-ADDA-19898433F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5329FB-06EB-4BB6-A602-3DDB8825F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57EEAA-5D18-4F18-AEB1-E06C6ECA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3285FF-0DB6-49E2-9CA9-525EF6F9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149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3BC46E2-1399-4E7D-932D-442FF799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A2C0CB8-F90C-4D32-A6A0-837F79890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71AB19-7BCC-4E5B-B8A8-ED09D811D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150FA7-1C0C-43AE-A35D-990900EF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78670D-A3F6-4556-9F17-69A98C11C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2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64AFEC5-558B-43D7-A472-9E0B1723F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E18DBA2-2FBD-4DCB-9405-99C32F1C4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FCFA25-68EE-4B83-8266-EE684769E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ED28C0-3977-4CC1-A931-B7FF86C27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163666-7E9A-4962-995F-8DF3FE07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0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345C07-AA78-472E-833F-97D73486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CC3DF4-5B5F-4465-B293-494379927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2D0897-3196-4C2D-9FC3-60AB37C3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F920A8-3EB9-41E6-B3BF-198A82FCA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E87AE0-57A8-4CD1-B9F6-8B5887E1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82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17F9B2-1E28-4BE8-9D46-6F5C2C24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CFFD76-EAA1-4642-A189-606073E35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12BD0C-D647-40AC-9280-B73EAC26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A17AAA-A7D4-477B-BB08-CC64D09CA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6FB753-8F58-4F4C-AAD9-23588467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822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AA3637-DB04-42FE-8756-068C8BF2A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BF0A56-2DDA-488A-BA0A-F8D88E342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679626-5CCB-40A0-8F52-50FCCAF68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B53E296-9177-44CD-8FB2-B0B8A435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7CE0B75-A2CB-48C6-AA90-D822BE67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7B02BFF-34CF-4840-ADCD-85A3B4DB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40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144C5B-AB1C-42F0-AD7D-E5BD0B9D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1A431F8-5F23-47D7-919C-496FA9E1B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ED57AAA-378F-4D27-A246-490505030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B7BA860-4BD5-4318-9CB0-ECCC073BC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1E032AD-C0FB-4F5E-AB94-CC70EAEB8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2DE21FC-A79F-43FD-B5E7-7DB1C70A0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969C823-D9DA-4340-8B6E-84DB4E54E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7F009D2-D4BB-4835-979C-21EDA01E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033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65637F-D403-4CE3-9748-34A17000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D6A751D-DE9C-4D8D-A98F-59EBF38AB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4D6077C-FB5F-4349-A1A3-8832D686C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98D019F-9135-4A35-8A39-839A1865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85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D2DB702-A589-4CAB-87A5-27B4CB5D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95AEC98-6E3D-45B8-82EE-3181DB27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1BC0F92-5E29-43A4-B34F-E152950E0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768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CC6EF5-35D5-4208-A4F0-55E7A1163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D29FC4F-AE65-4AB2-B89F-1D9D9E408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F88DB1-E33E-4E49-B2EB-B6CCE5922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45E6B1-AC95-49F9-8250-B5C6BA6C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3681AE-3A10-4316-9A71-ABE058E8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0B8418-EE52-4ACC-B3DA-7529AACC2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120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02EE0B-AE10-48C8-9040-3907580B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C161C68-2D4A-4CD5-984D-59B9D25B5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ADDF6B5-E37C-4DA2-8188-D97544F93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FB5F6C0-50F2-4871-806A-AD6266739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28B25E4-8CCA-4BDA-B25C-FC9C3C15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53DAEE6-4778-4ED2-9B99-92608ADAD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249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1CB9383-E5C0-4892-AAF5-7F77A793C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4C23534-B3A8-426F-9EC2-4D6862685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EF31C1-1D3E-4FED-A9D6-8B1B75B09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917E-56BE-4D9C-B779-53BFE0C7D7FA}" type="datetimeFigureOut">
              <a:rPr lang="ar-SA" smtClean="0"/>
              <a:t>30/03/43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76B044-76E8-47C3-992C-B807D98CD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997274-E4E2-4ED8-9B5D-70F8AC1DC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E89A-81D3-4BC9-BA27-72D25085792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127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6 - 2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تمثيل الجمع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أجمع بضم مجموعتين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الجمع</a:t>
            </a:r>
          </a:p>
          <a:p>
            <a:pPr algn="ctr"/>
            <a:endParaRPr lang="ar-SA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94078CB7-1FED-4D0B-9486-0BEDE1CCD2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327" y="1734884"/>
            <a:ext cx="7003473" cy="366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21D4E280-4DCF-44FA-A541-8E3563A4A4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2671" y="2486030"/>
            <a:ext cx="8772525" cy="25146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9208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A898A74-386F-419A-BD5D-483045B840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375" y="2707765"/>
            <a:ext cx="8830577" cy="263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55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BDEFF32-2A00-4BC9-AA7E-2A2411BDBE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4570" y="2609849"/>
            <a:ext cx="8848725" cy="264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2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6E30179-5800-4E8C-A0D1-81B710F75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7433" y="2490787"/>
            <a:ext cx="8763000" cy="273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6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C49B71C-33FD-4360-882B-44AEDB2E2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1246" y="2705384"/>
            <a:ext cx="8743950" cy="250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24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130F640-7955-471F-946E-6EFE344DE1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933" y="1805828"/>
            <a:ext cx="4333875" cy="4095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23CD42C-0F51-4935-B25E-9BD5753494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7044" y="2688430"/>
            <a:ext cx="8858250" cy="240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0294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60</Words>
  <Application>Microsoft Office PowerPoint</Application>
  <PresentationFormat>شاشة عريضة</PresentationFormat>
  <Paragraphs>16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2</cp:revision>
  <dcterms:created xsi:type="dcterms:W3CDTF">2021-11-05T20:54:17Z</dcterms:created>
  <dcterms:modified xsi:type="dcterms:W3CDTF">2021-11-06T06:55:10Z</dcterms:modified>
</cp:coreProperties>
</file>