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C3EDCC8-BEF7-4444-A8DF-40670AF29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DA07994-37D8-45BC-8F75-CC76525DF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D546BB8-51D1-421A-B084-8D77D72EF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117-E862-4044-A3FD-5F9874566ECE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7BD5890-4B4D-45B6-AC83-1F21C8480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267987B-5152-44ED-BE44-BD39113CB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20A3-727A-4CA0-8B03-82F63586EE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257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5C5471-C885-4AEE-814F-FCE0D6218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FCD3871-62AF-4403-9F32-77F83AC88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5696657-7939-4CC9-8E7D-E5BC62A60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117-E862-4044-A3FD-5F9874566ECE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51978B-7328-4C1D-8E21-DB03F9EF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CCE1DA-5FB0-49B9-9202-A39F4B73D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20A3-727A-4CA0-8B03-82F63586EE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293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8F1BF54-E274-4A4C-9C1A-58F5B86434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5F46EB7-09B8-4BD6-A7C2-7D8F99E828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DA4A209-2242-4A81-A4A4-D20304613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117-E862-4044-A3FD-5F9874566ECE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6A1874D-C4D7-4024-8C3B-EB6E67594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217A64-78E8-45EE-9294-A61FF488D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20A3-727A-4CA0-8B03-82F63586EE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698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9A962E-61A5-49FD-95B9-35CE13BBF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BF8E914-FA0B-4761-BF8D-D32B1D729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1FA4D2B-A11B-4AFD-888D-F42662085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117-E862-4044-A3FD-5F9874566ECE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B6245B8-5DEF-477E-A4BF-DB7A828C4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DBC9E59-26A2-4001-BA46-8DB45E57B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20A3-727A-4CA0-8B03-82F63586EE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704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B80EE8-3216-480C-9AB0-CA1266322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C21DABE-15A0-4460-ACEA-A3E2E50D7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3390BFB-7ADF-4545-BC78-AEC384402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117-E862-4044-A3FD-5F9874566ECE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B2FACC4-95D2-48A1-A436-05DE2692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82B26A0-C74F-4EAD-BA0A-B63B692E7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20A3-727A-4CA0-8B03-82F63586EE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853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3531E3-030D-402A-B9C9-7F702DE3D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D0E6CB6-A663-4738-9824-780CD8B84E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51E7BA3-3276-4DD5-9311-5A7751ACB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34806AC-924C-41DB-804A-88C6BAF44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117-E862-4044-A3FD-5F9874566ECE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C1A5EB1-ED4B-4E72-A3F6-CC465721B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4066F6C-575A-47F1-9465-7C4A8D6F8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20A3-727A-4CA0-8B03-82F63586EE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297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FD9E67-58D0-41B9-AFC5-2A0A13F7A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92B50F8-B7E4-490D-B8A9-F97125EBF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768EDBB-431C-49B9-AA7F-4653FABF8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65B3E32-A526-40E1-8C58-9B62700CB7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C2A21ED-F8BB-4AD6-B18E-048F2C0EC7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AAEABAE-506B-4CE9-9987-8E2EF4649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117-E862-4044-A3FD-5F9874566ECE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EC1AD40-E1BA-46A4-B22D-D3BE3E1C8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9F05E21-3A7F-422E-A53D-2A60CDB88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20A3-727A-4CA0-8B03-82F63586EE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1821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28263AE-A1B0-4403-8564-030B136F8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7063300-0AFD-4429-98C5-2D8765152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117-E862-4044-A3FD-5F9874566ECE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82F03DC-5C50-4DA0-B793-3381605B9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FA13B1B-BE89-4195-A5F6-B8332950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20A3-727A-4CA0-8B03-82F63586EE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891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2891DA7-39DD-46E4-A913-8FB3FE01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117-E862-4044-A3FD-5F9874566ECE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0311D8A-9BAE-49D1-AA21-4750DA06E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BBE4BA2-C35D-4852-861E-E00014016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20A3-727A-4CA0-8B03-82F63586EE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63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995FBE-DF1E-476C-B96A-D1E4BBD18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B7C7DCC-1039-44E9-A76A-2DBF3643F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177440B-C73D-45AC-94A9-9685A3AFE2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405BCA5-6E80-4ED0-A892-1D2649C3D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117-E862-4044-A3FD-5F9874566ECE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7ED30C2-C2A9-45A8-8383-6ABF2B386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C2D0A1F-9FB8-4CF3-9D6B-0A2FF1841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20A3-727A-4CA0-8B03-82F63586EE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0333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A4216EA-D499-4C3D-B7D9-84390FD1D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C2AEDE9-E4DB-46B8-A7AD-0DE8777FEB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64E8DA3-8C17-4C9E-B7E8-045F493BC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E9850EF-07AB-4384-8A81-418C63AF1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3117-E862-4044-A3FD-5F9874566ECE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92E12B1-934D-4C53-B687-B7618E4CE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9E1DFC9-E470-42EA-B37C-DE776485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20A3-727A-4CA0-8B03-82F63586EE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2617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49C72C7-F124-47AC-B0D9-2CFAB216C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491FAB4-435D-46FF-8ECF-42F36688C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475D2C8-CDF7-47BB-8F73-9F4031CB78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E3117-E862-4044-A3FD-5F9874566ECE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E962935-67AD-488F-B9B6-3D07F29364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C17E184-0D32-42EC-B192-F89D9C55AD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320A3-727A-4CA0-8B03-82F63586EE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202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6 - 4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الجمع إلى الصفر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أجد ناتج الجمع إلى الصفر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65E676B-4DF9-4D17-8F13-765473380C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5524" y="2250281"/>
            <a:ext cx="6829425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30A45A2-A572-48E9-B9F2-02EE94A287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4071" y="2425654"/>
            <a:ext cx="9001125" cy="27622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CFEF2E15-97AE-4DA0-A07F-C6B95456DF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5403" y="1819056"/>
            <a:ext cx="2159793" cy="48815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85734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CFEF2E15-97AE-4DA0-A07F-C6B95456D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5403" y="1819056"/>
            <a:ext cx="2159793" cy="48815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1FA7A8E-AE1F-40B3-A5FB-7ADECA15F5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3174" y="2600324"/>
            <a:ext cx="9091613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511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CFEF2E15-97AE-4DA0-A07F-C6B95456D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5403" y="1819056"/>
            <a:ext cx="2159793" cy="48815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25AF2C0A-35B3-4029-BD7E-D661DE0E81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3182" y="2683668"/>
            <a:ext cx="9048750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974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CFEF2E15-97AE-4DA0-A07F-C6B95456D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5403" y="1819056"/>
            <a:ext cx="2159793" cy="48815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29D5BAF-B310-4730-A5E6-51DE89ECDC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6099" y="2447680"/>
            <a:ext cx="8248649" cy="306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756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CFEF2E15-97AE-4DA0-A07F-C6B95456D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5403" y="1819056"/>
            <a:ext cx="2159793" cy="48815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AFD2EF19-C95C-405B-9682-D2A5FAA80D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8925" y="2514601"/>
            <a:ext cx="8666271" cy="300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751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CFEF2E15-97AE-4DA0-A07F-C6B95456D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5403" y="1819056"/>
            <a:ext cx="2159793" cy="48815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7EC7300-7FCE-4BFC-A4B6-71B5D74750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5075" y="2841812"/>
            <a:ext cx="909637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71245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61</Words>
  <Application>Microsoft Office PowerPoint</Application>
  <PresentationFormat>شاشة عريضة</PresentationFormat>
  <Paragraphs>13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2021-11-07T08:15:30Z</dcterms:created>
  <dcterms:modified xsi:type="dcterms:W3CDTF">2021-11-07T08:22:27Z</dcterms:modified>
</cp:coreProperties>
</file>