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08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E7B73E-4D58-4183-8D43-9A7D60E02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AB5A28F-0DB4-4169-98BE-AFA0B93EBC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9F2D64D-2FA0-4862-A88E-85A5C6F3C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76C-4863-491F-A9E1-1C6E95B62A1A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EC5D14-5692-49AB-B845-9BC7B3EC5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C84FA8-2B00-44E9-9552-B97EE2E5E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7BA9-FB65-4F10-9377-AC002045A3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5523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13EE2F-C53B-4CB9-8370-8A0641232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CEAC740-D22D-4D59-8754-AB6AE1A86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9C6E085-D53C-4343-8CCD-87D8B9708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76C-4863-491F-A9E1-1C6E95B62A1A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0EEAD8-84E8-4344-B845-B8A194786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1C469AF-7208-48D8-82F2-D5426F309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7BA9-FB65-4F10-9377-AC002045A3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097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51BF33B-1A1C-4BF5-BACC-9AD04F26F1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56402C3-823C-4904-8BDA-A2AA0921E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16844AC-BD28-47F7-9C31-C93CA9973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76C-4863-491F-A9E1-1C6E95B62A1A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D4DC764-DA51-48A0-B0E5-9BE882BC2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B1F5DAB-A5E3-4D85-B3D1-0CFBF27BA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7BA9-FB65-4F10-9377-AC002045A3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507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8EAE42-7AB2-40E3-8B51-F6F01734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FC23A8A-EDC0-43E1-AD90-556F8DF1D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5CCDFF0-C111-4D36-A55D-2D85EE7AB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76C-4863-491F-A9E1-1C6E95B62A1A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3F0EA1-9295-4185-B3CD-E33702765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56FB3AF-B50F-4000-B60A-9BF897374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7BA9-FB65-4F10-9377-AC002045A3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239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69AFD9-ECFD-4CE6-85C5-7E63745FC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EF51660-675E-4867-91A2-FF943655C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98B0A3-D040-4ED0-8C94-2849ADC37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76C-4863-491F-A9E1-1C6E95B62A1A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660B65E-56A7-4FFE-A649-E0CF2E8E7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BE08DF6-F3D1-4AC3-B2BF-5351A03DB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7BA9-FB65-4F10-9377-AC002045A3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052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0697335-87C2-4A4A-B902-CD4F244E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7CC9BDC-6A17-4CE0-80C7-53C719019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C98A579-1E99-4490-ACAE-EFF8D9090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E694713-072E-4D3C-99DE-871002E2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76C-4863-491F-A9E1-1C6E95B62A1A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B2F4F5A-6949-4BD5-A55D-5EC9242FA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AB229A9-9357-491A-9EF5-3E7BDC7B3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7BA9-FB65-4F10-9377-AC002045A3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922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74F914-389F-47D6-9263-2C0BE62E0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DABBD4D-96CC-4CBA-8CEE-206C01944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4E8EA20-6B2B-4F27-83AC-3978484B3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43D5615-7DA0-4E07-BC67-099C57DCAC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1BE123B-8AF5-4D29-A698-21CD19E5B4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FCDF159-EF70-4C72-8644-C4D7714FD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76C-4863-491F-A9E1-1C6E95B62A1A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82563F1-9F42-4A63-A59B-E55E0C49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C9A861A-851D-4298-AFB2-47F3798D6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7BA9-FB65-4F10-9377-AC002045A3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148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A2DBF9-FED2-4321-9137-E0C86F66D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18EA8CA-0763-4FB7-BF07-FF296C4FD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76C-4863-491F-A9E1-1C6E95B62A1A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5472965-63EA-4931-8FF7-0C26B4D90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7042EE2-ABA6-4938-BF34-56C4C8F6A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7BA9-FB65-4F10-9377-AC002045A3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41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EF3186B-98F5-43C2-BA6B-A3187F2F0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76C-4863-491F-A9E1-1C6E95B62A1A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1C609F0-DE1F-4CFC-8708-B8D5F175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2023239-462E-4826-9193-065A91F9D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7BA9-FB65-4F10-9377-AC002045A3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479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82A12E-DD49-418E-8284-E52D0C05F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1DA0DD8-C01D-43A8-8FC2-30D2E0FFD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9654A27-B513-49F2-886C-25721FAA8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107EED5-13FC-4BA3-975D-EF0A78448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76C-4863-491F-A9E1-1C6E95B62A1A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D01EDEC-E33A-4611-BD9B-B11F8F9CE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9151B7F-0E38-465A-8B7C-AE2D3356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7BA9-FB65-4F10-9377-AC002045A3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096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588CC1-1052-44F9-9183-D497192AE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46C057C-B4FF-4BD8-81FC-6BD8FE4DF7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88B941B-C045-4873-80CA-4448CCFAC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4339A00-17C5-4323-AC6C-E30A05773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76C-4863-491F-A9E1-1C6E95B62A1A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F4F6DB4-33F3-4A85-BA04-57E874BC2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05715A6-DAC4-43CD-92C8-1818C6EEF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7BA9-FB65-4F10-9377-AC002045A3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931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90EA935-353E-4233-895D-0BE3DDBDD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6EF84C8-25CA-4E79-B04E-4AEEF3C77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957660F-E63D-4EF8-A128-9178BD083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7776C-4863-491F-A9E1-1C6E95B62A1A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EA6B1D-F49E-4C69-99B8-21779CDAE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AEC11FF-545F-4CAD-AA4D-1CF316F7E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57BA9-FB65-4F10-9377-AC002045A3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218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6236494" y="2741485"/>
            <a:ext cx="44996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F271E1A-81F0-4EF0-ADB5-0E208B86D6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5976" y="2063602"/>
            <a:ext cx="8686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618F4BFF-D30F-4EBF-8937-B5339726F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4160" y="1881852"/>
            <a:ext cx="8601075" cy="25909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D7B11801-762C-4AEF-8A02-33ADA8783021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2152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7173427-EFFD-40BA-9251-0886B7FA8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7214" y="1820936"/>
            <a:ext cx="870585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8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B29235C-2CBC-43D0-8153-D535FCF88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0028" y="2010328"/>
            <a:ext cx="8706958" cy="2695575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7087171E-475A-4097-972D-6DCC48E1F52E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649971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شاشة عريضة</PresentationFormat>
  <Paragraphs>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2022-05-07T05:24:08Z</dcterms:created>
  <dcterms:modified xsi:type="dcterms:W3CDTF">2022-05-07T05:28:11Z</dcterms:modified>
</cp:coreProperties>
</file>