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4" r:id="rId5"/>
    <p:sldId id="263" r:id="rId6"/>
    <p:sldId id="265" r:id="rId7"/>
    <p:sldId id="266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DB28A5-1F21-4F81-BC27-8C9EDA98C7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219AAA8-AF38-4FD2-9661-BB787C5A3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BE10B0B-BE20-4AF5-AE1F-478C4EB7B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7A00-7C3C-4833-83C1-22FD9B7224E8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17B5FF6-169D-432F-90FD-B7273B3C0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8D03C54-DABC-4B08-AAE3-8A424402B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BC79-189F-446D-8462-8854BB22D4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91985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07D316E-02D2-4F7A-A7BC-CD15435FA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AD71377-697E-4C93-8BEF-2E1485245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B0E38D0-1EFE-4685-B8CE-CDE06413F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7A00-7C3C-4833-83C1-22FD9B7224E8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3DD3DAB-DDA7-4138-99C8-A9324D203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F0FF1E-504F-40C3-B38A-11C63F984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BC79-189F-446D-8462-8854BB22D4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6718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7F6FB9B-E8A4-482F-8015-5A2DAEBCB2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14E3833-A254-44E0-986A-FE7F47834E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77835BE-C939-4011-B61A-3E6FD3474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7A00-7C3C-4833-83C1-22FD9B7224E8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A1F838-34D5-4EDC-8565-FD8F33C99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6231123-D154-45E8-A7B3-8A0D82DAA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BC79-189F-446D-8462-8854BB22D4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14504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59A9EA7-7132-49D1-9162-38B066ECA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0F931C1-AD3F-4762-BF2F-F30CA183A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0262F08-81BB-4DEB-8DD3-C0B8D9F7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7A00-7C3C-4833-83C1-22FD9B7224E8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D32843B-74CB-4812-BB8B-96B25A889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B680128-78C3-49F5-9DC8-87CF0F4DB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BC79-189F-446D-8462-8854BB22D4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86725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3E7269-B7E5-415F-A489-76F4B4C19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88DD75F-6C54-44EB-8AD2-2CA891723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AFF6042-B049-4DF3-AC21-A2B10C51F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7A00-7C3C-4833-83C1-22FD9B7224E8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EC77951-8719-4333-8D56-3E1290448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1394BEE-007E-431A-B158-34A17EED0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BC79-189F-446D-8462-8854BB22D4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2768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D8430A-FF25-4B03-BEC1-DDE7E6210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8D677DF-BF3E-42B0-B3FF-746678C081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8F871FD-D98B-46C8-A644-723F2B09F9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F8249C2-EAC3-47F8-8E4B-AC9E6A0DB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7A00-7C3C-4833-83C1-22FD9B7224E8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F6B8646-0801-4017-BA64-A365989BD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2AA024D-6017-4DA4-BB78-DD7C74DC2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BC79-189F-446D-8462-8854BB22D4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0593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3998E62-09DA-4DE7-BF09-19A382D0A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487C6B2-2FD9-4877-A677-8493B0CC3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136FFEF-0E68-4312-B46D-B8434425A5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9CF9012-5558-4E51-9FEE-14ECAAEC62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CDFD1EF-8CB0-4F01-A1CE-4F2C69BCCB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F83841F-2D79-4AE4-9A87-F7150B766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7A00-7C3C-4833-83C1-22FD9B7224E8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CD6051F0-97E3-46F0-984F-84DBDD27F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DD464BC-1A3B-4727-859A-19030247D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BC79-189F-446D-8462-8854BB22D4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07824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35CEA59-0F31-410B-A721-0EA30791C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A9DB8A5-39B4-46B6-9F60-A3573499F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7A00-7C3C-4833-83C1-22FD9B7224E8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17AEA56-7AC2-41A2-81B0-4BD3961E3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4808534-6DEE-4F6D-93A8-80EFC5383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BC79-189F-446D-8462-8854BB22D4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6998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CD36D355-06BD-4050-84DE-552B442E5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7A00-7C3C-4833-83C1-22FD9B7224E8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26F9112-312C-401D-ACA7-3B17CD6C7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994BF52D-D128-4734-B076-3353D7B17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BC79-189F-446D-8462-8854BB22D4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2928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100EF2A-0E2D-4E44-9C1F-A5CABC3EC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5D472A5-2AEC-4CE8-A62A-AF3385373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3EB9344-E9FD-4936-B5E4-8004CBC514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D08D997-93BB-440E-B0F8-9407E851D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7A00-7C3C-4833-83C1-22FD9B7224E8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CFCF06C-1518-4935-8872-4882DDF2A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59B1EA3-94F5-49D2-ACA4-E43942E6D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BC79-189F-446D-8462-8854BB22D4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1229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02EE446-1006-4450-A444-E55570FCC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A574267-DAD0-482E-B654-923ADBB26C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BE799BD-500B-4DF4-9C00-C12566C8F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2794996-9801-4DDD-BBE6-D985BB1A7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7A00-7C3C-4833-83C1-22FD9B7224E8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69B40F3-B58E-492F-BB8B-DA808DA3A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D807005-0F8D-4ACA-A7FC-3045289FF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BC79-189F-446D-8462-8854BB22D4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387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E07C1A3-9690-4C10-A46A-F45188969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E942D85-69AF-4F4E-8B5F-6D8FAA321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684801E-735A-4495-BAA4-E8AC77BD69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67A00-7C3C-4833-83C1-22FD9B7224E8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A9BBB66-B409-4C42-A5ED-14273AA4BC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6FB229D-8276-4642-AE96-47580DA9F4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9BC79-189F-446D-8462-8854BB22D4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8208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12 - 1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المجـسمات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82733" y="1812724"/>
            <a:ext cx="2284227" cy="3579615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أتعرف المكعب والكرة والمخروط والأسطوانة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مجسم</a:t>
            </a:r>
          </a:p>
          <a:p>
            <a:pPr algn="ctr"/>
            <a:r>
              <a:rPr lang="ar-SA" dirty="0"/>
              <a:t>مكعب</a:t>
            </a:r>
          </a:p>
          <a:p>
            <a:pPr algn="ctr"/>
            <a:r>
              <a:rPr lang="ar-SA" dirty="0"/>
              <a:t>كرة</a:t>
            </a:r>
          </a:p>
          <a:p>
            <a:pPr algn="ctr"/>
            <a:r>
              <a:rPr lang="ar-SA" dirty="0"/>
              <a:t>مخروط</a:t>
            </a:r>
          </a:p>
          <a:p>
            <a:pPr algn="ctr"/>
            <a:r>
              <a:rPr lang="ar-SA" dirty="0"/>
              <a:t>أسطوانة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CF4BB32-1913-493E-8D3B-712548B13B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0325" y="1743075"/>
            <a:ext cx="6755605" cy="3649264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0B3BF422-A2C9-49F9-B279-ED129EC346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9676" y="1607343"/>
            <a:ext cx="5245893" cy="61758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4D8850D3-95E6-4CFB-AF3F-C16AD9BC8D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8891" y="2500034"/>
            <a:ext cx="9332119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2592B818-8D51-43E4-A833-D16E34B1E6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7456" y="2050256"/>
            <a:ext cx="9220200" cy="3021806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164114D0-042A-4814-8125-FFD93FFAF91B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53563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8113C827-0627-4B48-B220-36DAE970DD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5456" y="1631157"/>
            <a:ext cx="4752975" cy="62865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F930A2A9-C044-4790-B0C4-1F0DD0FFB5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52925" y="2497931"/>
            <a:ext cx="7343775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2788471B-F6AE-4D7F-B09D-FA887B8E64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1762" y="2031206"/>
            <a:ext cx="9134475" cy="2695575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EFBD10E4-5578-4EC7-90A2-B4DDF4316B64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07320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DF6BB106-201E-4B4A-B2AB-D71229619A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9013" y="1785938"/>
            <a:ext cx="8355806" cy="389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92824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42</Words>
  <Application>Microsoft Office PowerPoint</Application>
  <PresentationFormat>شاشة عريضة</PresentationFormat>
  <Paragraphs>16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2022-05-07T05:36:57Z</dcterms:created>
  <dcterms:modified xsi:type="dcterms:W3CDTF">2022-05-07T05:46:10Z</dcterms:modified>
</cp:coreProperties>
</file>