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3A8ECD-0735-4CF7-AC7E-ADFB830F3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87D5ACD-31EF-4F05-96F9-8E9A70D0B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32EB11-748D-4E78-8D2E-DA1BADC3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8D9597-52A4-41A9-94E1-0730ACD3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450506-058A-4375-8F5A-6DB8BC9AB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116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FD8975-B1AF-46C0-BA19-53A11C9E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D971EE4-9057-4FC1-86AD-F43FEFD30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89C67D-A0A3-4D32-9961-7963D2B6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4369FE-249E-49BE-A3E3-D20306ED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5D6CAA-0D3B-4CF7-8B78-8308D826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949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76E6370-2844-4A5B-8E13-A92DD625E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5B6B7E2-8DF2-42B7-AB88-301E936D5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861336-D727-43C7-9386-604E2753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8939D3-91ED-481F-B3ED-AA9E06B4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91CB7A-4FF7-4AD5-8F57-97540605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04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94CCC8-487E-4B46-94A3-FDD9DDAB8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D981F70-8743-41B0-9472-EE19EC7E7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2E95FA-FAAC-4E5C-8A00-BA83435B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16400B-849A-42B4-B0E7-49E362CE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6197BF-A258-4397-9D47-452C7337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28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490653-7186-4DCC-B189-0541EDE1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0C98BB-E222-470C-93B7-CB763930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62D836-8224-46EC-8DE0-308BAF5F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679F73-A4D8-4C4A-BBB0-EFF691F7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47ED61-DE9B-4839-8C17-6EA0BC9A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53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B5DA54-E159-4013-AC74-C4EB69FC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E7FB26-CCD7-4631-A804-BDB23B945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38C3488-7A6F-454C-B460-4FFB96C72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5B5496D-84AA-4682-95C7-2102EEA7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9554CF6-37A6-4E73-A824-9127D970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A20BA9F-4EC0-45DD-A815-23B0B517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432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C6F64A-B71C-441F-BF81-A342434F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78FF61-91E6-44CB-B63C-B6D904286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4025E80-847D-45C9-9A7A-F091BCB3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D417002-98FB-48F8-B940-9C6EB5CC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1D326E4-0C49-4758-9C94-690EADDCB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931A200-039B-460D-BD41-C0C7F3AB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B106148-5B9D-40EA-93A2-E45BBE41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DC9D65-68D4-433C-95D1-4AFE54F3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131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2AB695-B7A4-46D1-94C8-0BBF54E5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85BFCB2-1FF2-4156-A163-A53D0BFF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44346E8-1F82-42A7-A686-EF1D2CE1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BE148C6-131C-49C5-A072-1E21CFE5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317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394578F-2CA1-47BD-B33D-C0B9C85A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51FAEA0-3316-4F6B-AC7B-79064DFC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6253EF4-CCC4-4719-A85B-18FA8348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513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28698F-29CE-4165-B39A-989BB2B3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AA6947-A509-42C7-AC83-0730EB941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1652BB1-6A80-467E-8EBF-D00F99041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84B9CB-F390-46E5-9FC5-97D18402D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6AAB6D3-B6BC-4CDD-B1C5-3A86EFBC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FD07E3-E8FA-4E1F-A4BF-AE8550DA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291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9D33D4-A572-440A-A777-9E49C1BC5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FCDA36E-5299-4443-802C-2A1532D70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3074AD-F63C-4E3F-984A-394C3D895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79D189C-DB94-489F-A4E0-F385F317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7953A45-A27A-4F85-B706-9401659C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39BB9A0-3997-4CEB-B8E3-87CCB6A1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588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E1A55C3-8E9D-4B7A-BDAF-E8DC9D124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C8C85DE-41DC-4D6C-8FB8-70234FC01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FBAB10-279E-48B3-9D08-3E6F408FF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FCC76-1189-4D86-8FB1-6D0FA45CB2C9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8F7C9E-F77C-4EB7-98F4-EA311AFDF7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A70010-0FC3-4C46-B352-B99E2195B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E0AED-75CE-4321-87DD-56C27C0EEA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73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479131" y="2047123"/>
            <a:ext cx="547681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تصنيف المجسمات :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يتدحرج ، يتراص ، ينزلق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82733" y="1812724"/>
            <a:ext cx="2352675" cy="357961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أصنف المجسمات من حيث إنها تتدحرج أو تتراص أو تنزلق.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يتدحرج</a:t>
            </a:r>
          </a:p>
          <a:p>
            <a:pPr algn="ctr"/>
            <a:r>
              <a:rPr lang="ar-SA" dirty="0"/>
              <a:t>ينزلق</a:t>
            </a:r>
          </a:p>
          <a:p>
            <a:pPr algn="ctr"/>
            <a:r>
              <a:rPr lang="ar-SA" dirty="0"/>
              <a:t>يتراص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71DEEA8-05C6-401C-BCFF-8AC5C1D968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593" y="1812724"/>
            <a:ext cx="6846689" cy="3443288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24034D2-39F6-4562-A539-B473938B4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25" y="2620917"/>
            <a:ext cx="940117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455E557-913A-4CDF-A434-DA9CEE4AD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2" y="1707356"/>
            <a:ext cx="886777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7350109-20CC-4911-BA08-B20B4E5D1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830" y="2200280"/>
            <a:ext cx="7086601" cy="364331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815FEEE-B7BA-4410-86D7-300C9F0D19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3444" y="1631156"/>
            <a:ext cx="5531644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2101264-726A-45B5-ACC0-13754E1BD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743" y="2251823"/>
            <a:ext cx="9086850" cy="24479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F9E8990-FD80-43FE-9FD0-36511F35C4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4587" y="1607344"/>
            <a:ext cx="1955006" cy="550909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FF021C3F-A1A5-4660-B63E-B586200669D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40660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شاشة عريضة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2022-05-07T05:50:43Z</dcterms:created>
  <dcterms:modified xsi:type="dcterms:W3CDTF">2022-05-07T06:01:43Z</dcterms:modified>
</cp:coreProperties>
</file>