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BEFD92E-62F4-41DE-A925-291D84AE30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B214B96-8357-45D7-A4F8-87E35610F0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3C9D9BF-58AB-4CFD-AF20-55F2F8E18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7C09-A495-4CA4-87D9-CDF3A8B4CA68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1CFFA87-6462-4426-AA4C-FBC3EEFD3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3C68CC8-6FFA-46E2-A126-87A13659D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8B7E4-16DF-4238-BC07-86C49F101F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8081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A58BF9F-B80C-4985-8A32-0D8465D18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705EB0B-26FD-4B97-A55C-0E9152151C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1D954DB-04CA-4D73-A939-E52585434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7C09-A495-4CA4-87D9-CDF3A8B4CA68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A20713C-1894-4089-A0A8-CCE52D0C4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24EEB5C-228F-4BAC-834F-FA462BFE8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8B7E4-16DF-4238-BC07-86C49F101F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99886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063CEFDB-08A3-409D-9E6A-5597A1C80B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3452BE4-322A-4542-9958-937C1301D9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0BB986B-4BBF-4EFA-8BFC-523EA369D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7C09-A495-4CA4-87D9-CDF3A8B4CA68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A7DFF03-0917-4898-8190-252AB71E0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8F1659C-CF6B-4DE9-BAC4-9EE633DBD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8B7E4-16DF-4238-BC07-86C49F101F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28197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7B28D29-5D24-40B5-957E-C9CAF0070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0781545-0C7D-461D-A3D5-286DB43C3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CC8DD27-8E98-47CE-8283-254202A31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7C09-A495-4CA4-87D9-CDF3A8B4CA68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6651288-7F6A-450D-A7D4-6ACE714D7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9D2A370-E4A1-4BF9-9C83-346952E64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8B7E4-16DF-4238-BC07-86C49F101F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850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CA991F2-F8C6-4BC6-A70D-FE2B8AE85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07FD1FF-814E-4B45-8D68-505E23F23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331DD5F-340D-4ECD-9561-6B0BAB2E9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7C09-A495-4CA4-87D9-CDF3A8B4CA68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2461274-47A3-4367-8953-C5A5AE14A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9B52EAF-E271-4D1C-B2BC-6118949CB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8B7E4-16DF-4238-BC07-86C49F101F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891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F7E8B16-B29A-4D1E-9D1A-FA2CCFFCE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EFC267F-675E-423D-9667-415B2F9329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C98F0A9-3CDD-45B8-8697-C2A9F739F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5DAD8ED-70B0-4762-B752-4E5CFCACC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7C09-A495-4CA4-87D9-CDF3A8B4CA68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01924DA-CD6E-4E79-A9CC-9D2779DBC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42394A3-AD33-428F-9194-8193B09CC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8B7E4-16DF-4238-BC07-86C49F101F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20927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8FCF6EE-0F82-4F4F-8E88-9F28DE10F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72335DA-1A12-421A-AB1C-35FD2F877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4742926-8B40-4775-9855-A6BAEB3926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3EF894BC-90AE-4757-A216-49A9D9B087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05955D3-9D06-4534-AF3A-A30F796F39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9A19EE1F-E817-4A59-9807-183ECA65C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7C09-A495-4CA4-87D9-CDF3A8B4CA68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AAD9AE4C-2932-4498-BECB-80216F074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E41963F9-611E-4776-A481-85F913BD6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8B7E4-16DF-4238-BC07-86C49F101F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58053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7F64DF5-030F-4AAF-8BBF-1FCC293C1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B3FD8976-1D6C-474A-85F0-78751AFD5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7C09-A495-4CA4-87D9-CDF3A8B4CA68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025B6153-DD1D-405D-849C-C3ECF3414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DEDC1351-C1F4-41B7-B0A2-8B3DDA32E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8B7E4-16DF-4238-BC07-86C49F101F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7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B1AE31F0-7D6C-4D93-AA6A-E7D318966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7C09-A495-4CA4-87D9-CDF3A8B4CA68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9C8C7CE-0EB9-4BB3-B77F-4397839D9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08692FA1-1FF9-4123-B5D0-BCC0FFCE2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8B7E4-16DF-4238-BC07-86C49F101F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8757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9B9825B-0D65-4C8D-B766-1BA3A5DF1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56A930C-3BF6-4C99-A0B1-D84C7A9D9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E6B3917-75EC-4351-A1BE-2541080468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160C52A-16FD-4B56-A73A-4D01B246C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7C09-A495-4CA4-87D9-CDF3A8B4CA68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95E90C7-7971-43F5-997F-BF4D5B538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643288C-D297-4C8C-B9CD-FDF0F6E64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8B7E4-16DF-4238-BC07-86C49F101F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5012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8D8B6E-FF7C-4A53-9CDA-D7139A177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39FFC4A7-4705-4327-9AA3-821ABEF6DC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9FF0045-3616-434B-B27D-1E6A1CD274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388D552-8995-4697-9114-8F880EED3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07C09-A495-4CA4-87D9-CDF3A8B4CA68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CC66E77-DB91-4057-84B6-674DC528B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DF657E7-FA3B-440E-AB1A-8C77A17BC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8B7E4-16DF-4238-BC07-86C49F101F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88502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6DD0464-47AB-4F0D-893A-EF959951F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6A089DE-8242-4073-88FE-AFFD32050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9AFD767-AAA6-46F9-B4D0-167C78AEAF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07C09-A495-4CA4-87D9-CDF3A8B4CA68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0D45B90-5C00-4753-9E11-22E723A56D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01C3633-8B15-44F6-AD5C-253A0C09F3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8B7E4-16DF-4238-BC07-86C49F101F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71163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82716" y="2218573"/>
            <a:ext cx="4873227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12 - 3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أحل المسألة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أبحث عن نمط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482733" y="2070499"/>
            <a:ext cx="2284227" cy="2606276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dirty="0"/>
              <a:t>أبحث عن نمط</a:t>
            </a:r>
          </a:p>
          <a:p>
            <a:pPr algn="ctr"/>
            <a:r>
              <a:rPr lang="ar-SA" dirty="0"/>
              <a:t>لأحل المسألة .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78BAF3DA-3536-4915-A359-BD13B7C097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1749" y="2125862"/>
            <a:ext cx="6507957" cy="2495550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1544211D-D9E8-4D3E-B967-1FE6504B0C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7575" y="1793081"/>
            <a:ext cx="7881938" cy="375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5B254CBC-9280-412B-9FA4-35AFE1CF18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1850" y="1795462"/>
            <a:ext cx="8241506" cy="3848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07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9EE7EA29-A97C-48C9-8BE7-69FF3C9F68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9055" y="2207419"/>
            <a:ext cx="7662863" cy="3664744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A2B70DF3-5CF7-4D67-9070-64FE9AC424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56094" y="1577228"/>
            <a:ext cx="1364456" cy="487316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1BBF90E7-4E49-4E56-9E57-15F711BC72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00925" y="1616869"/>
            <a:ext cx="3205162" cy="487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519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1BBF90E7-4E49-4E56-9E57-15F711BC72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7087" y="1643133"/>
            <a:ext cx="3205162" cy="487316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1B467DC2-8284-434A-94C9-6F9207151B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82249" y="1586753"/>
            <a:ext cx="1628775" cy="57150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B39A55CC-2ACA-470E-ACB3-443F994480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38425" y="2583656"/>
            <a:ext cx="9258300" cy="1847850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9675DB22-B308-46EA-A867-F46B73B9F2CC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1607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8E94E062-F1C9-4159-9A2C-64D806707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906" y="2058240"/>
            <a:ext cx="8858250" cy="2514600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4CACC8FD-2A66-4694-8C39-5BF3A5180032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6121575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41</Words>
  <Application>Microsoft Office PowerPoint</Application>
  <PresentationFormat>شاشة عريضة</PresentationFormat>
  <Paragraphs>11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2022-05-07T06:14:50Z</dcterms:created>
  <dcterms:modified xsi:type="dcterms:W3CDTF">2022-05-07T06:23:35Z</dcterms:modified>
</cp:coreProperties>
</file>