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1CF83F-F67D-4F21-9F01-896CD9BBD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CE89623-95D9-4A22-A1D1-25461E121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D451F3-EBAD-4ED3-ABA3-D16323DBA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824537-15AD-47E4-8B20-707D7A30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5C2C9D-E178-4E08-9AB2-D29E31D2F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024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FB7EE8-7250-4B9F-A4FD-5C84B4244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0F35C07-99D0-404E-BBD8-482135217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E10A8B-DD88-4E33-BA05-C48E4EBB2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DF0BBA-AD86-4CEA-951B-874A3C94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48E874-9F75-4B2F-96A9-FDDB5327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938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BEE7E48-65A6-4AAC-94B7-DF3F2C500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2FDA2D9-90DA-444F-B627-C0E94FCAE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FD71E0-E5FD-469E-BD8A-69BD4EBC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97CBF8-B41D-4F34-982D-EF002D2C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B55460-0A83-42DE-BD67-60EBE33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353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CE00A5-A039-4DEB-A810-E124F5534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D24ADC-9D6E-4F3C-A1B2-DFC91B222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041A77-24F5-4E49-98A0-EE8678CD8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CAA5F4-EC5A-4591-A6B2-002EAC52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B6CFB9-B311-4261-8B01-52F68BF4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566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9BF05F-C826-46EB-A716-C2E022B9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F9A3F03-F51E-405D-B44F-60BEC09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9832C94-D11B-4776-9AE1-9502AB6D0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C968C1-C322-4705-9C1B-1FCB2F1B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755FE3-52B6-4D37-AA61-C14959D05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647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BB2CF-3168-434A-BE94-63A2AA9C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69911E-0B79-4D76-B9B9-479DEE0A3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DE95B62-5CAF-473E-8E66-39FF8914E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40D493E-6C85-42FB-9835-2A53498F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37541B-ECB3-483E-9172-3C13C4D3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68A6880-0D03-48A3-8998-663FD6F72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199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3F4731-C977-418D-B5B1-9AF8E07EF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CA20FA2-43B2-44ED-AF0C-BA972442E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E0965F-BC5E-4DBF-988B-F1F8D5A7A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B2015A1-9687-4C41-BCCF-6B363C3F5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6EA73E1-8B6E-42E2-A4CB-29112FF77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7713F04-2E66-4080-9BC8-BF3955734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570C5BC-2041-4B5E-BECC-36D1CCA5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D2D1203-7483-48DF-80B0-B6094C0C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260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233B56-DF26-498D-AC86-EBB8ABBC4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4280A97-1FF5-416A-B145-3DE204553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4B0A910-B9A5-4C01-A8F6-96398653F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419D7E4-DCC7-4ED5-B217-82245ADC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90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46081FC-9787-455E-B52D-FC945182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C588C-5A16-4DF4-BEF6-66670CFE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BC298D-9B6A-4595-9F7C-220756C7F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229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0DC91F-68DC-476A-A5E1-37CD1F33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3C1430-5CED-4D7B-86B7-8BCEAAA92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DF040A9-1C17-43E0-AAB7-ED1DFA15D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1A88580-65DA-44EA-BB79-99132687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E2FF944-162E-4747-96CB-43BD004EC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4D501C0-ABD5-413E-8766-387E05D45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882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A0B6C5-3B47-4A8A-9909-3FA6DD4B8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110BEDB-B74B-4C04-9E4A-F96FABA65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2DAEFF2-06BC-4A26-B87E-549106692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9CC8EB2-9850-4E1F-A088-FE3A99FB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47A15FA-499C-4FB8-84B6-8176940D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FFC37F-679F-4FAD-8732-F74AEE77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322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A626395-706C-46FC-9CC4-846B744A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4F9BF3F-E2DA-4F6F-A486-EC49D2AE5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CCB9AE-9661-4DD0-8FDE-FFFD0136C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31C6-881A-4855-9308-91BB49D3778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50EA30-111E-486D-AFED-4D328883D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33FFDC-FE28-4550-8CBE-978EF4766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2BFF1-B011-4E5F-B0EB-5B9422DFD3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219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الأشكال المستوية والمجـسمات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82733" y="2007990"/>
            <a:ext cx="2284227" cy="284202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أميز الشكل المستوي على الجسم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شكل مستوٍ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9CE8A47-1A13-49DB-85C7-5190B7714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131" y="1838325"/>
            <a:ext cx="6972300" cy="31813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AEC4FC2-DE07-4BF9-A1EE-BD46C5ED9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549" y="2359818"/>
            <a:ext cx="9344025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144B391-FE41-49C8-9B02-BFA9851D0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7513" y="1726406"/>
            <a:ext cx="8855868" cy="369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5FBD77A-00FB-42A8-9CCF-6C7E5BE1EB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7699" y="1688306"/>
            <a:ext cx="5836443" cy="5715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D3CF3EB3-C02C-4820-9F28-97184C5844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8981" y="2326481"/>
            <a:ext cx="8565356" cy="345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2543AF8-BDE1-4636-8FE6-6925DC635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668" y="1835943"/>
            <a:ext cx="8877300" cy="377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15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B08FB3F-BD0B-4A95-A560-755ED43B4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3781" y="2329703"/>
            <a:ext cx="8382000" cy="8572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4EFAE03-921F-4DEE-8B02-695C2283B5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6975" y="1664494"/>
            <a:ext cx="1878806" cy="5881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21B5966C-0685-46AB-BE01-5AEC1CD1316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89180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</Words>
  <Application>Microsoft Office PowerPoint</Application>
  <PresentationFormat>شاشة عريضة</PresentationFormat>
  <Paragraphs>11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2022-05-07T06:29:45Z</dcterms:created>
  <dcterms:modified xsi:type="dcterms:W3CDTF">2022-05-07T06:36:16Z</dcterms:modified>
</cp:coreProperties>
</file>