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98D37F-BA51-4CE8-9B93-317BF07DD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CF59BDF-E3B0-4FB1-95ED-E97D3F8AC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F4BC70-2747-4615-AD0B-1341477EE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07B0A41-48B3-43BC-9D50-E20C46BD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12D914-91A0-4913-BDCE-67648B35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410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4389BE-0748-4008-BF0A-0843E975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17E88C1-86C4-44C6-8BAA-F3AF79D2E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246B5E-4013-4019-B36C-342B61E90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34C386-5176-4EAD-9037-B7BC219C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8AACC4-961D-4435-B9C2-0500042C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41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FE032AD-DABC-4EDE-A108-1251DA8AE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491CD63-5FE9-4A05-8C06-B33CDE5D0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1904017-49AB-408A-A95B-3075BAAB5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BD9AD5F-F19E-488A-A097-9B65BD0FD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8A480C-F118-4605-9044-0C8A4573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520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11EA24-7BD6-4620-982C-1AF92174C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784F535-78D6-4DF7-906C-BBDE83F85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656E6EC-8945-4416-9FBE-87A2BED4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FF4041-94E2-4603-8477-7F2E188E1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3BA3C1-5E91-4967-A284-EE6D82FD1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193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EFCBC9-4D1A-4139-BF8F-7B230EAC7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9B67564-BB15-4A76-BEF7-BBB58F57D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BD3533-005B-4742-80B3-0E73E4A9E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ACF87F-CC03-4FB4-A49A-39190CB8C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01F482-FA8B-4334-B760-6BBB1511C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834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41F283-8CD0-40F4-87B4-5B5A22F7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3BD74F-329B-46DD-9B51-726122BE1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764D3E0-51E6-47F9-9E98-C332E5441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F2F570F-C64C-4541-ACFB-F348541FD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CE003CB-ABF0-4768-AD53-83A37B338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BFC9331-F679-4D39-ACD6-AB9A5F843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445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DACE4C-C9C7-495A-A7FD-82ED4216D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46FB98A-F0EC-480D-BC15-4A6D30EA2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5124D26-F4BA-431D-B6E3-F300BD881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F8D9828-CBEA-4232-AB76-32C5CB8B3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2D8DFB2-3BA6-4BBA-A556-A275B87188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53A1B92-A3E4-4361-BC37-E2A4433C4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19CB61C-1AFC-400B-A10F-674EC8CE0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071B71F-9577-4A02-BC7A-63C048FC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671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5D4900-0B37-401D-BCC7-6DEF1B515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680D714-D83C-4558-898B-AD655850E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E35BE9B-F040-4FFA-8BAB-3F1638A69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2A2C10A-453E-4368-9439-184C7B0FF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815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89EA46F-8D70-46FC-8750-8AD546F52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80E63D8-47C6-481B-9F77-C092E3D5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88F6C30-CAB4-4E62-9C04-0840B7776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009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76657A-697E-4959-AD8D-5B0552BD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4982BD-B852-4DF2-BCA7-23A507765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1C1C623-7761-4401-8E1D-096BD367A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17C7E09-D397-4BE3-8E2D-EE9C10FDC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AA031C7-9187-4C1F-9475-1FC8E7CDD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FD81860-33E9-48E5-963C-0EEB57BA2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592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0CBE58-C05D-4CAE-8731-15FC2A33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0C62208-1055-457B-9B5F-89157C4F9D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1026210-E2D4-4682-8033-655E1CF25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BC0CB6C-6335-4A84-8968-7A0F8C336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88AA33D-3E30-4AA7-954A-D05E0845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631A43F-6323-4CF3-BA99-958EACF9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670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7C94B1B-CC4A-47DD-A9DB-9B6B0277B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0038789-A8A0-45AE-A5C1-C3ABEF4DC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51C9DA-CB37-40B2-B26B-C5CBCC0EBA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4EA2-E6F8-47F8-B054-31E9F6D601E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3EDF75-9C46-4E33-B1DB-1438046C9F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2FD660-DC5B-4EF6-8AC7-28968C518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105E4-37E3-4673-BFD0-D542439A5A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520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2EBF61D-403C-4589-BE8E-9AE25BECB0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494" y="1859756"/>
            <a:ext cx="932497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7BC330C-B4EC-4989-BFB4-FEC7D4583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975" y="1764507"/>
            <a:ext cx="8572500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392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A415F0AC-1021-4704-BE1F-8867825134EB}"/>
              </a:ext>
            </a:extLst>
          </p:cNvPr>
          <p:cNvGrpSpPr/>
          <p:nvPr/>
        </p:nvGrpSpPr>
        <p:grpSpPr>
          <a:xfrm>
            <a:off x="3086100" y="1690687"/>
            <a:ext cx="8660605" cy="3795713"/>
            <a:chOff x="3040856" y="1690687"/>
            <a:chExt cx="8705849" cy="3795713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F7DCF5C4-8F80-4F39-9F69-DB8C0BD60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07530" y="1690687"/>
              <a:ext cx="8639175" cy="3795713"/>
            </a:xfrm>
            <a:prstGeom prst="rect">
              <a:avLst/>
            </a:prstGeom>
          </p:spPr>
        </p:pic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19714134-6557-4D4C-8FDC-F02129894D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40856" y="5264943"/>
              <a:ext cx="781050" cy="142875"/>
            </a:xfrm>
            <a:prstGeom prst="rect">
              <a:avLst/>
            </a:prstGeom>
          </p:spPr>
        </p:pic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0BC1A56-47DE-43F0-8E46-3EC56A0C4AA4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43299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شاشة عريضة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2022-05-07T06:45:52Z</dcterms:created>
  <dcterms:modified xsi:type="dcterms:W3CDTF">2022-05-07T06:50:23Z</dcterms:modified>
</cp:coreProperties>
</file>