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5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CB52AF-D830-D3AB-F7B7-68C7565D9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8A0068B-151A-5742-8823-07581A93D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5D1FCF2-0075-9FBC-3A1A-80481F22E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A0B120-AA2F-E738-35BD-21B976163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5CCFF1-4942-50A7-29C7-52F19D944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4731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F1585A6-F360-64C2-D2D2-6BB681299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2794ABB-0D82-2747-509D-FE3ECE918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DDE4B45-10D2-54E0-55B1-F229F1AB1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4C8E75-2F3E-084F-C2ED-774F051B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1AACF3-0039-68E7-22B8-B1997414D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517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444CBB2-B3AC-6941-AF0B-42DB004FC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806A2EB-3653-7427-2171-C3F5459CC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F6FFEB-7073-489C-7234-3A9041538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69D6860-F084-83C1-C7F5-36818A1D4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E3F94D-463E-E99B-9B14-09CA6C234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876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93200C8-35F5-4A0E-127E-7E1E49877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AB4062-ABFA-01CD-31A8-2AA24C6A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8FD97E-0B45-76E6-68F4-D02F24692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816216C-9736-905D-2505-F512B62DF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E84A2CD-D0B3-36F6-087E-797BA260C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004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679B0B-48DF-99EC-A31B-3C715C14F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918785C-0F57-EBF5-21DB-227F3F36A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9B52FE5-B0BB-A4BC-E9F9-51653F67D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F836C92-E530-0DA0-6D94-4B2DB02D9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DD4E0A1-63DE-1E4C-E680-3479581E3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182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1CFD80-0D59-9E7C-0315-71F05892A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A24A43A-0FEC-9246-3FCD-BF9AA854F9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5183606-714E-DF1E-973D-A0EC9F12C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F59ABAA-E2C7-5001-FDD0-6CE54B141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7D8376-EFB8-C18A-A510-D97A7482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4EC9367-F296-D1E1-7B84-F96BFC0D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887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8703E4-7588-1B2E-2647-E4A3101FD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3E43A16-9A6D-9548-DCEB-8AE563306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BCABFB7-468F-6841-D0DE-8A441FCC1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54E1F0B-91EA-C6A0-41CC-2F52B7979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CF7522C-8862-973A-784D-508D4EB7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9CEB3D2-08A6-3ABF-9162-9A7AC2E16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77BC602-8954-B2C9-F852-829273F47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308146C-9060-8708-A2B9-61324B33D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4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2F7B8D-B9B2-68B5-58F4-B0E08854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D6D2EBA-B577-1FEA-D752-82C70FF35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B44EF6D-3DCD-F355-8CF4-4F3F04E9B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C2063C1-4C1D-EAC6-772B-197680C6E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174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65E32A8-919A-55C3-69D7-F42A78C5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E9A1050-7247-4F0E-1201-3448AF71B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98458F0-48D0-DFDB-BF39-3C442204C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592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D9F27F-123E-FDB4-E4DD-AC818D728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C380A5F-9278-B8F1-090D-CF119DA78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BC1D648-231E-9664-2253-F603835D6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A0E1A18-C6F4-A337-E2F5-8C559E5CF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6305946-10BC-002F-EDEB-920F2C073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5D62E68-E8BF-76EB-9722-48D182A20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80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E4325E-AC32-3A73-7133-35D80D553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3F9B7C6-32BC-733F-1B98-1E0735DA76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AABCADD-3D95-574A-931A-2FF4CF0D6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B61D060-CCFE-0DD0-0427-9D21C79B6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72F72F0-2944-3AF0-AAD9-5132395D2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E42B1A0-33CA-9B04-CE09-B22D16820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093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A552E55-87D6-479B-D3BE-9CBB68A05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EAC7E97-73EE-734D-6240-A5AA775C5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1A4E24-25AB-0830-2E69-E5AC122633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B8FC6-48FC-4ADF-8D71-D3C39D339745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7CEFA0-E7C1-76F5-D590-6F7CEEA93B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CBD4FF-E960-31CC-275B-22458C9A4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B1966-340C-4DBE-8FBD-184DE012915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613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12 - 7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النـصف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38382" y="2071092"/>
            <a:ext cx="2372929" cy="311197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أعبر عن الجزء الواحد من جزأين متطابقين بالنصف.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الكسر</a:t>
            </a:r>
          </a:p>
          <a:p>
            <a:pPr algn="ctr"/>
            <a:r>
              <a:rPr lang="ar-SA" dirty="0"/>
              <a:t>النصف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D439950-747D-BB36-8044-122EA1801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5113" y="1757362"/>
            <a:ext cx="6474618" cy="3822339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20BB193-F0C6-FBDA-5566-9CB088DE3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930" y="1728788"/>
            <a:ext cx="8708233" cy="3893343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CC86732B-F0C4-1F37-7E44-3068030DDC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DFA4063-6939-8837-E9A6-FCDF4DA97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431" y="2158253"/>
            <a:ext cx="9448800" cy="2524125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CBD76111-AF4E-8CB2-FB9D-EBA6E3FFDBA0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488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956E97E-BEB8-A056-A792-2DB105D487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2900" y="1631156"/>
            <a:ext cx="2305050" cy="7429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052E4FC-F8A7-3BAD-BAED-81FECD7043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6069" y="2717006"/>
            <a:ext cx="8843962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31A895A2-73C4-D884-D5E1-29DA87319F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4681" y="1721644"/>
            <a:ext cx="8477250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522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D6C8D68-23FE-E5A6-5B16-84B14E3B21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4763" y="2365422"/>
            <a:ext cx="8191500" cy="15716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3BCB274-E654-A7C5-B331-F3C126FE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9338" y="1660572"/>
            <a:ext cx="2066925" cy="70485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47CAE982-53C6-03D4-EC0E-F9D718E09D8C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742559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</Words>
  <Application>Microsoft Office PowerPoint</Application>
  <PresentationFormat>شاشة عريضة</PresentationFormat>
  <Paragraphs>13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2022-05-19T13:29:53Z</dcterms:created>
  <dcterms:modified xsi:type="dcterms:W3CDTF">2022-05-19T13:35:38Z</dcterms:modified>
</cp:coreProperties>
</file>