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403801-8D0C-736E-9AEA-50492167E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66D7623-6C19-B473-E1BF-72827B2B5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88D250-D54B-FB55-9337-DD6F918B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5FB97F-5B39-A7B8-BDE3-F1009E1A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535746-BC77-E14D-C0F1-AC2DCBD1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28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8BD036-A793-EF90-A46B-28C569DE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BDEE572-2404-687D-4F09-57BBFD72D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B15FE31-F7FD-E8AD-5C7C-2C88DEB8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66C265-25BC-3711-20FE-2936294C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A3B4FE-94A0-6CF2-145F-B9B655E0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013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0227569-3E5E-8FBA-B55A-E81371BBB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9DA366D-EC96-2CD0-C587-7F30264C9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01D6E0-A5DF-13F0-59DA-E317F445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DD7AD9-B002-6A50-4640-5FB334F6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14FEB7-ADA4-3093-2940-5371EED7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537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DA510A-3F9D-EE64-761D-BBE8B4E9A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53433E3-3D24-2146-4188-6DE2279B0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5ECB06-7E9F-CB51-FA21-ABCBDCFC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A62D32-1F57-C08F-AC46-975A9B192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04AD46-03C2-7FFD-11B1-CAB3A058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809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199797-8C4D-4EDB-10FA-994341FCA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9E39A8B-9AB3-E20F-3CB9-B5214E377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D9489C-B42D-A0A4-E268-DF716DF9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9D28BB-CBA8-9762-FAF4-BEAEFC5E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C570C9-CA44-8955-4CAB-13D7F76A0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679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B9F9AD-FDE4-AFE6-E751-0C2D81BB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CC6DC2-28C6-8948-6582-521FF4475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59ED7DE-53D4-B36D-F8BB-16307FB25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F36A581-1435-6C7C-AAD6-6E26A6D8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C45E57C-4700-3BA2-8AE4-4B1BBD96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C4879CA-9D56-B8B4-1107-876F565E7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315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481C0F-3449-33D8-4B56-BFA33176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D46C4F-0D24-1E41-76C0-D57302A85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F12214B-5797-3234-F4D5-C1ABA5F37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821191C-2B96-4F13-B8A7-7BB191F4B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59D90BD-E86C-6D74-5B9F-59DF87D77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271724A-29D1-63C3-8A6A-FDD63C41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0135F34-7FB2-0693-3536-3823E481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FC75539-C6ED-18B3-AD6C-940CBA80C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611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641746-99F5-9CEF-2BE0-D208395D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221A3E4-B728-8F96-73DA-CCFC993A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3EB053C-172D-BB21-8E58-727553CA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AA58F0F-59E7-E238-C7B6-C32DC529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001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3ED43B1-37F4-9201-B5AC-5762FB2D9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1C33423-BB9A-35E3-31F2-AA8475613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9525E0E-4BC7-81C2-4508-380F5AE5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117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B55932-BD12-93EC-74A0-2B00B978A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E7E8BA-BB7C-2BE4-25C8-55880F889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D768434-D83E-19D7-2423-1757AA4E4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710272-E644-7ABB-93F8-46BD3CE1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43BD68E-C8D5-2F52-A29E-1EC8D228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23CD9B5-CB4F-44ED-218D-9C3AC3B5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66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DAFD64-3480-5717-C28D-6AD2551B9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4FC078C-6EC8-4ADE-50AD-AC696A1B7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32CBD37-DFB6-91C8-7D96-7D9CE0E6D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1E9F293-9036-9F09-D432-F4CC5D682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C9F0A9-4C96-C138-19FB-313BFC65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EE58D70-AEDB-E686-44AD-999E67B2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75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86E2066-5C07-F7A4-161D-6A38518E2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1F4D886-0FC8-E4A2-1C6C-6528481D7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E8BC79-3230-90E0-07C6-CDD105F84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D929-4415-4DB2-9393-C1B2221FBF53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544A88-7B9B-6A22-6988-09AEE4157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5B55A5-64E3-69AC-3EFB-0339DFB64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AE4B8-5AA7-43F2-B507-A23DB946B2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860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12 - 8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الثلث والربع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38382" y="2071092"/>
            <a:ext cx="2372929" cy="311197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أعبر عن الأجزاء المتطابقة من شكل ما بالثلث أو الربع.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الثلث</a:t>
            </a:r>
          </a:p>
          <a:p>
            <a:pPr algn="ctr"/>
            <a:r>
              <a:rPr lang="ar-SA" dirty="0"/>
              <a:t>الربع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13BC9A8-2EB2-8110-A07C-2DE7D2365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175" y="1750219"/>
            <a:ext cx="6788944" cy="354806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C86732B-F0C4-1F37-7E44-3068030DD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7B72EB2-A7A8-D33A-9FB5-444D3DF42A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9169" y="1690688"/>
            <a:ext cx="1676400" cy="6477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74C6DA3-6F15-6805-DBCB-6733CFF31C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2501855"/>
            <a:ext cx="85915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9A9CF13-D1A1-E980-1EC1-E82290DFC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313" y="1783555"/>
            <a:ext cx="9448800" cy="315277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E843F06F-110F-14CC-3BA8-F38213C85FE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9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CA0BEDE-458A-6CEA-7C09-C9BF266F1E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6119" y="2321719"/>
            <a:ext cx="8608218" cy="330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938C4CF-0ABE-7B78-136B-7C7264DEB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105" y="1747837"/>
            <a:ext cx="90963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5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EAF004D-2510-2D8B-87D2-546EBACB2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3781" y="1681163"/>
            <a:ext cx="4379118" cy="7810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074D646-AA51-C7C3-F47C-63560762E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7968" y="2590800"/>
            <a:ext cx="9191625" cy="224790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BD6E9AF0-04CE-F0AF-0A22-3D4A54C895C7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45038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شاشة عريضة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2022-05-19T13:45:30Z</dcterms:created>
  <dcterms:modified xsi:type="dcterms:W3CDTF">2022-05-19T13:51:09Z</dcterms:modified>
</cp:coreProperties>
</file>