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540B9D-BFF6-70E0-3AC0-ED40E44DA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464574C-1A63-1D81-1B79-A8CBEBB32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E1C7998-89B6-9FD6-5B1E-8F57992B9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126B651-F419-0F73-9B31-2B7132BC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0CC43FB-A132-8AF1-F390-C8FF84F4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008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64F6A7-BA9C-EC97-3914-972D9F551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56F9BE7-1C40-A816-CD13-9C30B6C424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6F84CE0-6CED-7289-BEF2-70B5845EB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D023AC9-F081-77A7-9F64-0611DE7C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67BAA8-C9AA-FC53-C8AA-928B3FFD5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8982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C63B3084-13E4-90C2-A02C-DFEB59DD8D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5FDA6F2-9833-40C0-0651-6BBB99C24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CA7BAC-2E97-77D1-2D92-D4A40731E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BEC1141-1768-0D76-6B6D-8DD34E3A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0FA9FB-6C7C-1548-BA1D-1E9AD2DE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103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ED8011-4FAE-DEBE-C6C1-1A11CC06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25242CB-CF95-AB4B-0860-5E3912E30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CEE139-6355-E938-8600-A52EE9CB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37CCCE6-068A-2335-1CB7-3A380974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00F9AC7-9D23-C303-08F9-C82FF8376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273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7251E1-DF2E-062B-5A61-7E8331916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A42DA1-D92C-32EB-79D3-FAF1F9C5D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84B9051-AA0C-5D38-3D11-B31BB362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A5905D1-04F2-26F9-C6B5-BBA0867D4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D2F73A-4464-FAB5-FCCF-1900BCFF5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204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2E0B4A4-8CC4-ADF7-3B10-F9A512CFE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9379531-7408-9889-B0A4-7F9E51A453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D96B58E-B724-232A-F476-6B392E3BF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E03EA10-E0B4-A72B-55F9-0AE4AE7A7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0269C4F-DAF6-AEA8-3F7F-42834A14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F4B2E90-0515-FB60-498A-5736B447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3879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9ADAEB-FADC-362A-D2A8-3FC401867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9B9BC23-38B2-1B90-B4A4-34222EB7C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0798955-8345-692A-809E-D1A80C7E4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A01948D-DECB-5134-B6B9-39A7ABD44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84ECCDA-00CB-6912-601B-F530B8161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7C2C6F0A-9004-BD69-748A-6F97A793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3CF7182-29FE-AFEB-3776-30E8A972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AA5DF10-7C3F-7635-2EEF-FF802DAC0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0093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86AD2D-4CD5-1915-7B88-52D121E7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AFD5DF1-72FE-3A04-F162-A59B965F8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2EDAC33-5915-8906-D43C-E02A30CDB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D06FB99-F0DD-7422-CB67-BC03BCD9F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0167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3D00CD7-44D9-C355-3DF7-69F47838C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68EE421-DBBD-46A7-D30B-04A94EFDF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AD9F614-49CE-2A0A-F597-F8B8C2759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561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E26AE1-6E06-D562-71B5-898520C25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24F0436-F959-A2BF-1994-65058DEA6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026D3F8-BF24-F451-9DF6-B2C1F5372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38961D6-B2D6-067D-6979-FE0C3E8A0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A336F9-380F-873C-B60C-A3206B2E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DBA5862-581C-F2CA-5BC7-782F315A7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958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361008C-3835-B8F3-4203-836464B6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BFA7D284-2A4E-E371-F20C-830548D806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60A6B2E-E42D-BC29-FAFC-43CE5DCE8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C3A740E-66BB-4E0B-3D96-8A08EC535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65DA035-B0A7-5CAA-45C7-BF50B5DD5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158DB12-9ABD-1134-FB83-C9CDDF1A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325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2B58F35-5F1F-D5E0-B75F-6F915A624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FF482D-94E6-68F7-163B-842458179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B2EBC3-82F0-5C03-AD14-78740E1C2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3C076-A168-47B3-8639-C5B7B828032E}" type="datetimeFigureOut">
              <a:rPr lang="ar-SA" smtClean="0"/>
              <a:t>18/10/43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16A632-9102-A54F-D692-F4F601FB8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FF78CD-81C3-E94D-B146-9136191AE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7ED6-01C2-4917-9159-62DC81D4B2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39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BC007375-6CE0-4EEF-B4DD-3F4D271330DC}"/>
              </a:ext>
            </a:extLst>
          </p:cNvPr>
          <p:cNvSpPr txBox="1"/>
          <p:nvPr/>
        </p:nvSpPr>
        <p:spPr>
          <a:xfrm>
            <a:off x="9859565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143D03E-329E-0108-6639-50C62909C3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420" y="1700213"/>
            <a:ext cx="8534399" cy="414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1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0C4515F-E315-C1CC-8A9A-0339F2C359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5537" y="1912144"/>
            <a:ext cx="93154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095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F94C48AC-F4FA-665F-DD40-68D26F041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975" y="1864518"/>
            <a:ext cx="7505700" cy="208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9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783075E-7551-54CD-3BD2-98F145A2E5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387" y="2336005"/>
            <a:ext cx="1524000" cy="145732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8AECF4BE-1BAA-B1B1-9CF8-3FC12C638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4387" y="1666875"/>
            <a:ext cx="72866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629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Office PowerPoint</Application>
  <PresentationFormat>شاشة عريضة</PresentationFormat>
  <Paragraphs>2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2022-05-19T13:52:08Z</dcterms:created>
  <dcterms:modified xsi:type="dcterms:W3CDTF">2022-05-19T13:56:03Z</dcterms:modified>
</cp:coreProperties>
</file>