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6A794B4-7BCE-4531-9E8D-7489CF5E22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CF0878E4-E13D-43EC-8DF7-6DF245EE2C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0159396-D52A-4938-B282-02B74CA1B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410D-8C98-4823-97E8-078FAE5A5FEC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070BD94-22BE-4B44-99C5-74616295E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476DC10-A966-45B4-9FF3-B8FBA3E2B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4EDBA-C14B-436B-B809-92027E31992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01019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627657D-EF09-4B0A-9B66-5DFAEC256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0FBB6C55-13E0-4747-8E7A-3EECB0A87E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9D6AC7E-87EC-4745-A582-AE52292B5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410D-8C98-4823-97E8-078FAE5A5FEC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DA3D88D-C5E9-440C-BBC2-71240124E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1DFEB25-24B3-401E-9FFE-4EFC0C80C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4EDBA-C14B-436B-B809-92027E31992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57066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E0013572-2648-43AA-89B3-45180D0221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D05E091-8D75-4830-AC72-850A7182E4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ED9AB4C-2767-4272-96D2-82CD7274D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410D-8C98-4823-97E8-078FAE5A5FEC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6F76022-131D-4120-8BD1-377C27EA9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A8B994F-5EA1-48C7-9E40-95E96296B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4EDBA-C14B-436B-B809-92027E31992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1150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B909E9A-5758-45A8-A60C-7F344B5EF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541CCB9-7A22-414D-8CD8-40E7118E27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D61DD4D-EA2E-4C54-B354-393F72F83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410D-8C98-4823-97E8-078FAE5A5FEC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9B3E693-D4A8-4396-8872-ED2FB4CBB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EBBC251-7FF1-400D-8DE6-6B492DBCB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4EDBA-C14B-436B-B809-92027E31992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49688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5AC41F5-C8F1-4EED-AD3E-1AB23057C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88CFCB9-7495-4FAF-BE78-37ED71E539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831096B-DB9A-4060-BFBB-904890D4D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410D-8C98-4823-97E8-078FAE5A5FEC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81E3E07-F6CA-44FB-A160-937A2D885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F1B38FD-6239-4A01-BFC6-D3AC12626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4EDBA-C14B-436B-B809-92027E31992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0497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5EA6A55-35B4-4433-A5C3-4B9ACB679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0A0C399-637A-4D1D-9E85-AE8EC8A7B1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4D3327E2-F872-4C9C-B2D7-A5C9B07310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FD47EC5-92A0-4B94-B227-9F6B7EAC4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410D-8C98-4823-97E8-078FAE5A5FEC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52589A9-BE4C-433F-8A3A-FE5DF7C97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6F8408B-CDCA-4E70-9814-0EEF3E305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4EDBA-C14B-436B-B809-92027E31992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2100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F8B5C98-2F0A-4E7C-8F0F-C4D72A481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E9436F9-C959-4B05-862E-E166FBC3A8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94E8650-2FC5-426A-9B6E-C118CA413E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6D21E725-DB2A-4667-A42F-E8BFA44C6A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0B07048A-836E-4815-A02C-B49D79F5E7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B6CB61D5-E51B-4F97-819D-784FC66C1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410D-8C98-4823-97E8-078FAE5A5FEC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279EE1D1-3BF8-4457-B061-FB5AEEC50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5380F748-FBB6-45D0-A8DA-E14BB258D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4EDBA-C14B-436B-B809-92027E31992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26740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3FA5FE9-0127-46AD-B467-04B458C9F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51F3E306-F987-4222-BC16-EFDECACA8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410D-8C98-4823-97E8-078FAE5A5FEC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0364BFE9-B271-4812-9F3F-E53156EA0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DBCBF0A4-F699-4628-B683-8C01A128E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4EDBA-C14B-436B-B809-92027E31992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94171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DCC32075-BDF5-46AE-9DA9-1997F0D6D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410D-8C98-4823-97E8-078FAE5A5FEC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C7AB0758-99A0-47A1-8CF3-7A1198088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34BF36E1-5F12-4B76-8071-BDCA932F4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4EDBA-C14B-436B-B809-92027E31992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43791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5A49607-B28A-41FB-99C5-C63C6E55A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FCC0EBE-FC61-426E-9321-08A650E435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8DC2394-5F44-49C6-A3D9-B006BED50F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7610FAA-DE16-49B0-9DA3-CE8F28D85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410D-8C98-4823-97E8-078FAE5A5FEC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F93CCF6-27BA-4E48-9786-386694FE7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BCAEA25-DCDA-4482-B19A-E6F4C9EEB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4EDBA-C14B-436B-B809-92027E31992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62266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E519184-9508-4B56-9FED-866770D9F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F5622A28-F31C-4C40-9E89-1379ADDD11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59E34B2-AFA1-4E82-8951-AF67BB5D10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3055A18-50AF-4750-B07C-CFF69F17E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410D-8C98-4823-97E8-078FAE5A5FEC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DA660F9-8131-4CD0-966B-7F69BAF95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BB22089-70D9-4CE8-8172-89D5DFF4E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4EDBA-C14B-436B-B809-92027E31992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20650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41EFE9FB-98A8-4041-8AF9-DCB10C955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2FEA425-437B-4D9B-8CA1-2F749CA53C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21D766B-2042-4000-97C5-4377E598FE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A410D-8C98-4823-97E8-078FAE5A5FEC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C08A948-2252-46CC-B450-D1C941841A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49E4966-E882-4892-900D-3C7B7C78BC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4EDBA-C14B-436B-B809-92027E31992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32601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6236494" y="2741485"/>
            <a:ext cx="449961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التهيئة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98C5777A-72AD-4AA0-81E5-A63207E4B8DE}"/>
              </a:ext>
            </a:extLst>
          </p:cNvPr>
          <p:cNvSpPr txBox="1"/>
          <p:nvPr/>
        </p:nvSpPr>
        <p:spPr>
          <a:xfrm>
            <a:off x="9629773" y="5719227"/>
            <a:ext cx="1857375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0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0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92347D25-FC89-4215-A4E9-8D7468A629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7118" y="1657350"/>
            <a:ext cx="8086725" cy="4064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0F7BCC4C-3AD8-45EC-AEE6-917088B67F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9450" y="1674018"/>
            <a:ext cx="8439150" cy="3895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152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C41E7E81-9CBA-4A89-B789-A9636C1254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3769" y="1685925"/>
            <a:ext cx="8410575" cy="2743200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E1F238FA-765D-40F5-BE1E-DCC39AA9CB4F}"/>
              </a:ext>
            </a:extLst>
          </p:cNvPr>
          <p:cNvSpPr txBox="1"/>
          <p:nvPr/>
        </p:nvSpPr>
        <p:spPr>
          <a:xfrm>
            <a:off x="9629773" y="5719227"/>
            <a:ext cx="1857375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0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0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2890237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13</Words>
  <Application>Microsoft Office PowerPoint</Application>
  <PresentationFormat>شاشة عريضة</PresentationFormat>
  <Paragraphs>3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2022-05-07T06:54:06Z</dcterms:created>
  <dcterms:modified xsi:type="dcterms:W3CDTF">2022-05-07T06:58:06Z</dcterms:modified>
</cp:coreProperties>
</file>