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BC80CFD-EB49-4DFB-A7B5-8CDE5746D6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E4F1F72-4BC7-483C-9030-0FC3FD72D2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85F24AA-40B5-4A7C-803A-9E13CC829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09D-46BA-4070-85A4-992056D9001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2BE25EA-3AF5-4B44-8985-C9352A2E6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5216999-B771-4454-8C4F-6C33A60CB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FB5B-1BB1-481C-B59A-D4E09DA67E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8893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331C9C2-EAC7-43F5-89C3-6891C0291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36B321F-30B6-426C-B0BB-68F8A5186F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4FFE181-F61B-4A23-B269-07FA163FD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09D-46BA-4070-85A4-992056D9001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8B3926A-526B-4AF8-95D7-EE04D1928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2DDA6A4-F0A1-4A9D-A840-97DB06B94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FB5B-1BB1-481C-B59A-D4E09DA67E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6609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F34DACB-B5C6-4465-9148-CCBFF8EBFA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3C6999C-1BEC-4E67-A8A1-BE3AE7433C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F32EB2B-CFCF-46A7-8F2C-660CFBDB9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09D-46BA-4070-85A4-992056D9001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CB17C4D-2A9D-4CA7-95B3-99D91FA4D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4F60B7B-F132-4253-A109-AF5421F3A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FB5B-1BB1-481C-B59A-D4E09DA67E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9379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58018E-4BD6-48AD-AF53-44054B653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ED14162-1D9E-4AE4-93E4-15F8688E0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1AAFACB-3C13-425E-98BA-C0DCC15BE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09D-46BA-4070-85A4-992056D9001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BF0032F-5963-4071-8C3D-969827A18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24ED2FC-F0B1-4154-BBFE-3196E2751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FB5B-1BB1-481C-B59A-D4E09DA67E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9308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DB5CB0-0953-4D50-A956-70DE7234E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5607F2B-9B1C-4C11-8804-2493BEA99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FC94372-274D-4486-8D8C-79CF58955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09D-46BA-4070-85A4-992056D9001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6ED8150-F2DD-40D7-AA84-F5EEC36DE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59DC34D-16AB-4D65-810D-B2A364F05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FB5B-1BB1-481C-B59A-D4E09DA67E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419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B1BB164-F150-4B7D-AF05-C586B94A3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43FE967-81DF-4229-A2C9-DD051F8522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4E9A8B7-70D1-4245-B1EF-90128589A7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798743C-3D3F-41AF-B783-66558AC91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09D-46BA-4070-85A4-992056D9001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3D386CA-916F-462E-B120-4111B5250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63EEBE4-8390-4672-A307-AFA1631FA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FB5B-1BB1-481C-B59A-D4E09DA67E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667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F4C6102-1812-4D14-852A-D27EC8C27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B44E2F2-0624-49F6-B9FE-91456B6A3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0710DF9-AD81-4C15-BDCF-755019105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7019F4C-7939-44EA-970A-32E7627424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76087C6-D056-49F7-962A-E85B425202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D4F1922-4B45-4D91-B8FA-5F1756A11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09D-46BA-4070-85A4-992056D9001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B6C755D-4821-4621-99B1-2086BB7B0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6EE2A3B7-1D47-469A-92E7-B03FD0BFE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FB5B-1BB1-481C-B59A-D4E09DA67E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853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3B3919-E3AE-42EC-A6D2-A6CCCA68F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1EFF014-07A8-4D3D-AA47-1B0556EF0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09D-46BA-4070-85A4-992056D9001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FD3FB43-E0B0-4E08-B0B5-84E4EDA4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47EB002-227C-42A5-9A8F-AB77D259A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FB5B-1BB1-481C-B59A-D4E09DA67E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7053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3814FAA-DF25-4DAD-A8FA-0756B03FC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09D-46BA-4070-85A4-992056D9001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16F2EF3-B211-459E-BDE9-5E71EE691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FADA17C-A86C-43A8-AA4C-0114B1F1D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FB5B-1BB1-481C-B59A-D4E09DA67E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7167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DE9825D-8501-4812-A605-954FB6C41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D1EAE49-041B-4BD1-AD8E-46FC447BD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D78CA86-9844-41D7-9EA3-FED2DD7B40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A24B6F0-0831-4C88-838C-2F78EFA2B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09D-46BA-4070-85A4-992056D9001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4D069C9-ABD7-4182-9B3D-26042EFB0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4E939D4-90D2-406F-AA62-2C3CC1527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FB5B-1BB1-481C-B59A-D4E09DA67E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9668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29D466-5AF3-4681-845C-BB6A0D04C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DE16317-AFEB-473D-99C0-FAF17D9E96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17A7CA3-5498-450A-A376-F6FEC9E2A7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401FA2B-F17D-4BCA-84E3-2A6FC0879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8E09D-46BA-4070-85A4-992056D9001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E9E61E5-272C-45E7-A07D-8A51B930C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B4D6D3B-FCBB-4903-8EC7-9C87FCD41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FB5B-1BB1-481C-B59A-D4E09DA67E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081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D69B50E-519B-423E-B24E-37AF432A4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15623CD-11E3-4EEC-BDAD-0BBC56EC2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F935DFA-7FAE-464A-8724-9B8F75E53E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8E09D-46BA-4070-85A4-992056D90010}" type="datetimeFigureOut">
              <a:rPr lang="ar-SA" smtClean="0"/>
              <a:t>06/10/43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1830FDE-24A2-45AF-8C26-6DCD8FE7F2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5E6B2A9-B055-4440-A137-505638BB67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EFB5B-1BB1-481C-B59A-D4E09DA67E7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83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600576" y="2218573"/>
            <a:ext cx="5355368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12 - 1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وحدات السعة غير القياسية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329738" y="2332434"/>
            <a:ext cx="2455677" cy="2825353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أستعمل وحدات غير قياسية لأقيس السعة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السعة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CB4532B-D886-4682-94A6-FCCD9E953D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4663" y="1871662"/>
            <a:ext cx="5950744" cy="3671887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7B488C44-D4C4-4035-B134-80F8E6BF1E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3155" y="1700212"/>
            <a:ext cx="7872413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FEB48E6D-7AF3-45A3-B67A-D7AE3B99CE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8988" y="1755962"/>
            <a:ext cx="6979443" cy="801501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E2EC072A-0C8A-44E4-A8CE-145262C1FB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6138" y="2682269"/>
            <a:ext cx="8458199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52C719A4-7C76-4B5F-9A0B-F4DDD7BD1C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9869" y="2114550"/>
            <a:ext cx="8801100" cy="2907506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C4C767DB-4030-49DD-A98D-102DD1CA3D4E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22939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C0E247F-8F97-4203-AB08-B832A52D0A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6994" y="1669256"/>
            <a:ext cx="1654968" cy="6191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A88F24A8-3E4D-46C5-9DBC-E52C8837A0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3312" y="2288381"/>
            <a:ext cx="8084343" cy="3426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22636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36</Words>
  <Application>Microsoft Office PowerPoint</Application>
  <PresentationFormat>شاشة عريضة</PresentationFormat>
  <Paragraphs>11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2022-05-07T09:44:27Z</dcterms:created>
  <dcterms:modified xsi:type="dcterms:W3CDTF">2022-05-07T09:53:55Z</dcterms:modified>
</cp:coreProperties>
</file>