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81E8C2-CD4E-4B83-B20B-E985961CB1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6AC719D-825D-4D6F-ABD4-E7E692432C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B1CA625-ACF0-4837-8C37-1D085E58B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2929-8797-46C0-A123-E2D8EEB74D1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537A6F9-2A3D-4D18-ACC2-C2C7E16B6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9267B17-0AEF-42E8-AC44-E986C5799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5A4-D8EB-48D0-8076-319811C6D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9241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596313C-BE0F-4D51-9A3D-7421EC36D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6DB6944-2CDA-4194-AFAF-8650344C3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BAE99C9-B9AC-4D3C-8C27-DFAF1E500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2929-8797-46C0-A123-E2D8EEB74D1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906194C-60CC-4630-B958-B0C10C18A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F217A45-C173-4D35-9860-EA0A2BCB4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5A4-D8EB-48D0-8076-319811C6D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321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93AAAA8-F9EF-4EC5-ADCF-3B4B8F0D8D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23AFEF8-E67C-4F11-8493-8039F47F0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8AB174C-37BF-4EAB-9D6D-88401AFA6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2929-8797-46C0-A123-E2D8EEB74D1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FE214E3-4E21-4970-9EF1-214955EB7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04AEAB8-D7C7-4AB9-8F23-4FBD59FC6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5A4-D8EB-48D0-8076-319811C6D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638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60529C1-62C2-4C5C-AFB7-58371E114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D940572-F068-4714-B89D-4D3DEC27F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987BFA7-8189-44A9-B0DD-C4D23ECA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2929-8797-46C0-A123-E2D8EEB74D1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4E1AE79-3B79-4390-A44B-FB1F7AF5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EC4EFD8-AE12-4588-BD87-635B483B6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5A4-D8EB-48D0-8076-319811C6D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20218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C67203-623E-47A7-8670-EE7BE59B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DEC38D6-BD08-42F2-82D4-3F7174E6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723D743-0B2D-485E-94EF-BA603988A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2929-8797-46C0-A123-E2D8EEB74D1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B65056F-6053-4448-B469-E922719A6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A3610C3-C685-4218-9765-5B9F164A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5A4-D8EB-48D0-8076-319811C6D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7649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2F92E1-32BE-42FE-96F4-CDECCD15F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3F96981-9BC3-4884-86AE-2E194B03EC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9267A34-419E-411A-8E82-3E8E1A7B47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5C56DC0-2AA5-4F9A-ADC7-CAC3D530C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2929-8797-46C0-A123-E2D8EEB74D1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57E5458-456B-408A-98D3-184BC9CBE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E25E022-F1BD-45BF-A52C-5F1B4D690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5A4-D8EB-48D0-8076-319811C6D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2321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11B7B70-BD92-4376-9ACE-1B08EEAA3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D43C50C-37C2-472C-89EE-1886B9E73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BFC323E-1C9C-407C-AAE4-AE19A352BD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4345770-BE7D-4867-B702-B3E2D9EB3E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1907C64-B4AC-4C4E-A257-757AC905BB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ED3A7BC-08EF-45DE-B4B3-57DBDBBCB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2929-8797-46C0-A123-E2D8EEB74D1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3E54202-3E81-48FE-A998-5C6E632FE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DFE39E3-AD4E-4D00-86C5-78DDE89FD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5A4-D8EB-48D0-8076-319811C6D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093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4C16E33-F123-458B-BB51-4A6D1712E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D5DAF1C-9428-4995-9FAD-B6189E1E9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2929-8797-46C0-A123-E2D8EEB74D1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DBE0CE6-C19B-4B44-9B3D-15FAECCC0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25635A0-FA45-4EB4-B1B2-5CB3C7A00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5A4-D8EB-48D0-8076-319811C6D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37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342D5F7-AD34-49F7-92A8-CD57CF6B8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2929-8797-46C0-A123-E2D8EEB74D1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B27D59A-97EB-45D5-818C-35C4221A2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906B505-410C-47A5-B692-26869D729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5A4-D8EB-48D0-8076-319811C6D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5319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71F5FF1-5E4D-4EC9-A5B9-8ADE989D8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2506317-D290-4B0A-8B13-60912BB8F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66BE114-2BEA-4B58-ACA8-13CCA323E0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EF42CA3-8DDE-432F-B260-05B579A90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2929-8797-46C0-A123-E2D8EEB74D1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5F5DD5F-B889-45EC-99C7-F2F0D3F49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8EE47E5-0B41-41A7-A121-C18EB6F97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5A4-D8EB-48D0-8076-319811C6D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9410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3DFF010-4D33-4C89-B956-82C7CA73B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0F33C03-6CF8-44D9-AE22-CF0969A303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B4E8E94-58FE-442C-AB46-6B9FEB4F5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558B3F0-B2A2-41F1-9BE8-2E0E9C3E5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2929-8797-46C0-A123-E2D8EEB74D1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2E3F56F-5A0F-499A-B713-0A95E3BB1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DFBBFA2-D780-49F7-85E6-FC4D4592F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85A4-D8EB-48D0-8076-319811C6D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17624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9BB794DE-4352-4AF7-8973-3CFE6D18B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4398975-2D5E-43CD-8E85-4E84106EC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B118633-2D31-4B67-ABF8-EC71BEDA3C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42929-8797-46C0-A123-E2D8EEB74D1F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70E0857-D66D-4C61-BC4B-8DB28CF317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C919D3D-47E4-4691-B43D-2E80D74342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985A4-D8EB-48D0-8076-319811C6D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6580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microsoft.com/office/2007/relationships/hdphoto" Target="../media/hdphoto1.wdp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600576" y="2218573"/>
            <a:ext cx="5355368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12 - 2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أحل المسألة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أمثلها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329738" y="2445542"/>
            <a:ext cx="2455677" cy="2409826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أحل المسألة </a:t>
            </a:r>
          </a:p>
          <a:p>
            <a:pPr algn="ctr"/>
            <a:r>
              <a:rPr lang="ar-SA" dirty="0"/>
              <a:t>بتمثيلها .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F4450F8C-2D6B-409B-9167-E813BE695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6513" y="2343150"/>
            <a:ext cx="6617494" cy="2643187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D61B5752-E87D-42ED-997B-623A1ADC00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0143" y="1950244"/>
            <a:ext cx="8286049" cy="370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9B53CDF1-EA8E-43D0-94B7-CF17D031D3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6219" y="1721644"/>
            <a:ext cx="7415212" cy="401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7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CB74757E-0302-433F-8DEA-A87C2FCAA5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9394" y="1629615"/>
            <a:ext cx="1485900" cy="5429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975E529-2CC3-4037-A07E-CF5EBC1171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098631" y="1629615"/>
            <a:ext cx="2219325" cy="5905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D7522D94-2118-4E4E-8255-AD0F07FA7D4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7569" y="2307431"/>
            <a:ext cx="8301038" cy="3507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463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975E529-2CC3-4037-A07E-CF5EBC1171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48648" y="1701053"/>
            <a:ext cx="2219325" cy="59055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7D582B88-F34B-4978-8788-4A3601F3C9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4168" y="1620091"/>
            <a:ext cx="1443037" cy="5905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899BCFDB-AD38-448D-96F3-70A43523C0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07481" y="2469357"/>
            <a:ext cx="9163050" cy="2476500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3FA77952-9D00-4D54-A248-E8F355A4B220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2296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grpSp>
        <p:nvGrpSpPr>
          <p:cNvPr id="10" name="مجموعة 9">
            <a:extLst>
              <a:ext uri="{FF2B5EF4-FFF2-40B4-BE49-F238E27FC236}">
                <a16:creationId xmlns:a16="http://schemas.microsoft.com/office/drawing/2014/main" id="{0F9C511C-0DBE-4ADA-9F71-3BB5843322D9}"/>
              </a:ext>
            </a:extLst>
          </p:cNvPr>
          <p:cNvGrpSpPr/>
          <p:nvPr/>
        </p:nvGrpSpPr>
        <p:grpSpPr>
          <a:xfrm>
            <a:off x="3005137" y="1857375"/>
            <a:ext cx="8953500" cy="1695450"/>
            <a:chOff x="3005137" y="1857375"/>
            <a:chExt cx="8953500" cy="1695450"/>
          </a:xfrm>
        </p:grpSpPr>
        <p:pic>
          <p:nvPicPr>
            <p:cNvPr id="4" name="صورة 3">
              <a:extLst>
                <a:ext uri="{FF2B5EF4-FFF2-40B4-BE49-F238E27FC236}">
                  <a16:creationId xmlns:a16="http://schemas.microsoft.com/office/drawing/2014/main" id="{47EC28AD-C576-4EE9-B52E-2AFB2714AF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05137" y="1857375"/>
              <a:ext cx="8953500" cy="1571625"/>
            </a:xfrm>
            <a:prstGeom prst="rect">
              <a:avLst/>
            </a:prstGeom>
          </p:spPr>
        </p:pic>
        <p:pic>
          <p:nvPicPr>
            <p:cNvPr id="9" name="صورة 8">
              <a:extLst>
                <a:ext uri="{FF2B5EF4-FFF2-40B4-BE49-F238E27FC236}">
                  <a16:creationId xmlns:a16="http://schemas.microsoft.com/office/drawing/2014/main" id="{4338F5B0-79A3-4AE2-A973-877FEE979E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43250" y="3305175"/>
              <a:ext cx="1704975" cy="247650"/>
            </a:xfrm>
            <a:prstGeom prst="rect">
              <a:avLst/>
            </a:prstGeom>
          </p:spPr>
        </p:pic>
      </p:grp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8E0A688C-01C1-48BA-9B40-5EA29ACBE39C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6370379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36</Words>
  <Application>Microsoft Office PowerPoint</Application>
  <PresentationFormat>شاشة عريضة</PresentationFormat>
  <Paragraphs>11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2022-05-07T10:29:55Z</dcterms:created>
  <dcterms:modified xsi:type="dcterms:W3CDTF">2022-05-07T10:39:33Z</dcterms:modified>
</cp:coreProperties>
</file>