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2D7492-46EB-412E-8061-A8FC927DD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4C98667-BE0A-4197-B19F-F1E3B4BE7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0C9201-438E-4807-AEF6-07FE2065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1C6A45-AAE9-4016-896E-37E3AE9A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BC9718A-C13D-44D5-8BCD-57F64DB6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54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B57789-55A4-4D7D-B799-23676A04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3B1F61-1CDC-4BC5-86F0-C3507101A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147A94-D15F-4E87-B8CB-2FA1AFDA4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73ECE3-01F6-4982-8CC1-B5D59949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77A704-B946-4782-9224-393DF545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308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F29FEE9-138E-4987-B18D-EA22FA1080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67FCA50-7A9E-4FB0-AF7B-0A6EF0582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B0847C-783A-49A2-96AB-444402EE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ECB43A-6B9B-47EA-9627-9AA0D3A6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6155FA-FF01-4B0B-87B4-C3458B522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0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125D87-E63C-4652-875B-5178E881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904CF3-92DD-4860-AC6C-49E67B6F5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F4F2C9-1D96-43A4-9E99-5BC251178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7D1965-FD55-42E5-8C8D-A791A1090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3857CF-26F2-4BEE-8484-280185D3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950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0F675E-8747-420D-B603-32D845C3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C5C034-00EC-4B2E-B997-4ABE603B0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A7F3C36-ACC5-422B-AA1E-58075239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FEF64A-3B3C-4556-9755-53B13F23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1406EF-D2BF-4C1E-9638-2D8D2CB5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618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83A890-F698-4969-B63D-7C30AEEBF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F7CD0B-76D1-4B10-8598-9CBC26CB67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94B7ED6-0623-4313-9A3F-198ECCEF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BECED4-6B24-4543-B7AF-0CFD38F77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3FE332-E33C-4462-9388-9926DD65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F48987E-13CF-427D-96B3-7EAB77A9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52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479C76-424A-4643-8873-4548EC4FF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E0E633-B6BC-41DD-879C-530FE9E2D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4C4706-F5A1-45BA-9439-C68B37016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209761A-DB29-4698-9564-CA91D2BD3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12BB699-5D7B-43FB-8E51-8351371F0F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34440E4-86FC-4AD4-86AF-5D1AC50D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975218A-E5B1-43ED-890A-281052DBD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E35974A-EE0E-4559-B6E6-08E3922A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214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4FDD56-B78C-4227-9BED-6C8446690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471EEF3-838A-43F3-B658-04EB49BE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4D57125-B05C-4093-AADE-A2D355CA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4297760-E4A3-4E68-9DF4-09468821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595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1BF5641-3CC1-4B28-8F54-7DAD71F6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B620D21-A850-45C5-97B1-39B82D40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5E8FEF3-4620-434A-9E88-FDD4CAC3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30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33BC5E-1327-4449-BFAB-EA0766876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0F1D36A-ABF7-4B4C-BBA2-26E197925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3A22DBD-A00F-4397-89B9-78FD9E539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53B28F4-BAB0-4E00-825D-5FB55698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399693-F34E-4274-BD7A-C1EEE602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F9F5FB8-894D-4D31-BAF2-897BF6755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048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F64F25-3319-4B26-8F02-C8B0D82A6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FB92B9C-1EC1-4ED4-9C75-13DDC11A53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A01574E-4A71-4F4B-A5F7-FC2812BD6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341293-C984-4A40-AE88-95A433CCF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C3C23FF-15A6-4D5A-9914-7BC11174D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5747A83-B7DA-4CCC-AE68-DC324EA9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431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4267277-69DD-4507-9F57-A0136B98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0B6365-5856-4A15-9C53-097BCDE80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67D7C9-ED8B-4B6A-91E1-7192CF9FC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F2A65-F57E-4E5C-8F0A-BC76869A9B3D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ADF33E-BBBB-44CB-8811-235604FDC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0760CB-7A2C-408F-9950-B584A8C24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DA0D-4996-4D99-954D-72361E02DB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868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A9B7910-50F7-4944-95F6-D8C351EBF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550" y="1795462"/>
            <a:ext cx="8515349" cy="376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1B7661C-A3B8-4946-9938-5D4E4B6C4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2537" y="1721644"/>
            <a:ext cx="3048000" cy="6000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E4C4423-C8DF-4F66-B0D7-4964A3E7C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662" y="2505075"/>
            <a:ext cx="8905875" cy="296227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EF7FA045-46C1-491B-BA4C-2CF5048D578F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35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6475FFE-6A8B-4749-BE37-AEF934289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505" y="2153999"/>
            <a:ext cx="884872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4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1A50BF1-6E70-4893-86BC-C046C568A0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194" y="1819275"/>
            <a:ext cx="9163050" cy="170497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01CEFA40-7AD4-43DF-A4B4-5B4855A2F84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944347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شاشة عريضة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2022-05-07T10:49:29Z</dcterms:created>
  <dcterms:modified xsi:type="dcterms:W3CDTF">2022-05-07T10:53:07Z</dcterms:modified>
</cp:coreProperties>
</file>