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4C21A8C-29D1-4ED6-A04A-C48520E1A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952BF8A-D845-E550-66D9-D083BEB2B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29B8EC-0F98-FD3B-2B33-C3CF383BE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90EC-70CB-49FF-9EEB-FF98A560CCD0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B0B1A51-61B7-81EA-7CB2-D5E378E68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9F1CE0F-C2BF-693A-7716-C91F569A9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02A7-B93A-479E-A5F6-E5D7AD5FC9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7013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75F15BB-2261-2536-3CEA-A43A4A7E6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23D9EE4-D2D9-9496-946A-90D758E71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25EDF4D-0EEE-325E-CD44-BC70F92F4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90EC-70CB-49FF-9EEB-FF98A560CCD0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91D5E09-E185-E93D-11CE-40A1DA337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D061569-3DB5-2A03-9E71-3CD8562A9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02A7-B93A-479E-A5F6-E5D7AD5FC9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991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D5DC118-8BA0-F1DD-F880-462DAB8B8A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18FEAA1-89B3-9290-8095-64E3454D0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07CF233-164D-F1AC-201A-72BD99B7A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90EC-70CB-49FF-9EEB-FF98A560CCD0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59A18B4-2935-EE21-621B-3889A13E6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7A1662C-5BD4-53D0-FB9A-83A67459B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02A7-B93A-479E-A5F6-E5D7AD5FC9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395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039921-BF6A-0E8A-4B6C-E46F9653D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8621CC4-B1B1-4950-2831-27B02462C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AAC0838-30A7-AD80-970E-456143C78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90EC-70CB-49FF-9EEB-FF98A560CCD0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EA4E687-8EF7-68E5-F6A6-3F32179EA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3F2355-F1C2-D226-4DDB-2C27A7E30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02A7-B93A-479E-A5F6-E5D7AD5FC9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471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B6B475-E40E-BA79-5499-F62BD5F75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EC56E60-A911-B52F-B214-B8E62EA6E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6F0D11E-E583-153B-E78D-736916DFA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90EC-70CB-49FF-9EEB-FF98A560CCD0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A594A31-029F-E1CB-0015-0A01C563C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C59823F-2C13-C07A-1F65-84876B8E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02A7-B93A-479E-A5F6-E5D7AD5FC9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10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444DB1-1C0F-9A71-5108-FEB63C411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3EDF766-B331-7FFE-F291-FAED4619C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83DA925-ACA3-79C2-32A9-36F1C3D5EF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110448B-E3EA-60DA-4858-11B8C62C1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90EC-70CB-49FF-9EEB-FF98A560CCD0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5BFEF70-9E93-D02E-1D20-8C8BEA801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8FC8B01-1F1C-3F95-F981-BA41CE890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02A7-B93A-479E-A5F6-E5D7AD5FC9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8495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D1B41D-52DF-BED5-1E8B-552E4038D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84F2F6C-D5A2-F77A-1B36-DD59546C3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B8F564F-2C40-C026-916E-DC4E7D6607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E3B0255-5454-3391-D62C-5E1F2F640D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60CAA6A-0074-9FA3-D114-1E49C2B50F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D34E477-9D38-9B77-A8F3-18BB767DD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90EC-70CB-49FF-9EEB-FF98A560CCD0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215D0AB-9787-525B-5754-C1B75D881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432D90A7-3784-0372-4829-4E5E3B167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02A7-B93A-479E-A5F6-E5D7AD5FC9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4707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7AB8A0C-DB2F-F7C1-7A0D-AEFFB0D1C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295D506-1186-B364-0625-FE92DA3D7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90EC-70CB-49FF-9EEB-FF98A560CCD0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BBB591F-19CE-8432-1D57-7D0EFDB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F6E3A53-A533-4FB4-97AC-F14270339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02A7-B93A-479E-A5F6-E5D7AD5FC9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892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735B828-F83E-D74E-75DF-2F19113C6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90EC-70CB-49FF-9EEB-FF98A560CCD0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F5B683E-BF1B-BD73-50EB-D7D8E2D84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BBFD3E2-9251-3CEF-7B50-5F1AF2887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02A7-B93A-479E-A5F6-E5D7AD5FC9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15459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F5A806B-E1AD-2334-FA0D-0473F0121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589D739-A637-DFE8-7BE5-E34EC3009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4EFEE67-67B5-DB6A-108D-010C76840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4A2F25C-1DCF-9592-9B5D-DD1D1530C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90EC-70CB-49FF-9EEB-FF98A560CCD0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C72D8F0-B78F-B4AE-8EFE-717E82B64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0AB22B9-E906-FDCD-5E20-45F16269F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02A7-B93A-479E-A5F6-E5D7AD5FC9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463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EECB98-8DC2-6BE6-4BCD-576693875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0B008FA-DEEE-CC42-B77E-C363D303FF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5313A2E-D7B4-1092-E0CB-381417012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E0DBE64-2016-85B5-534B-D8F33156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90EC-70CB-49FF-9EEB-FF98A560CCD0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0E4234F-EC39-2D9C-551B-17C8EAA6D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CC3FE18-ABFD-4E57-1EF5-528EFB8E2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02A7-B93A-479E-A5F6-E5D7AD5FC9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6686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7AA0926-8B97-18EA-143C-EB3FCB334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33595CA-03C2-3BD9-A2A6-3F17396E1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8C1D701-55BB-5C8B-B3FE-C0C4959A02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290EC-70CB-49FF-9EEB-FF98A560CCD0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C785733-FC27-FB51-24F4-C90FD97757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3EC20E5-708C-6151-C1EF-9E016915C6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602A7-B93A-479E-A5F6-E5D7AD5FC9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9552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600576" y="2218573"/>
            <a:ext cx="5355368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12 - 4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وحدات الكتلة غير القياسية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329738" y="2332434"/>
            <a:ext cx="2455677" cy="2825353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وحدات غير قياسية لأجد الكتلة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الكتلة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314E4E9E-EC54-DF28-4365-E1824250E5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5612" y="1785938"/>
            <a:ext cx="6200775" cy="380047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2EEB97AF-CF57-AFDC-94E6-E019288A6E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3069" y="1608184"/>
            <a:ext cx="8572500" cy="111358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3E7F2672-6BC8-B3FF-C83C-235DA72D5A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7481" y="2884675"/>
            <a:ext cx="8848725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9D05752-4935-315C-DE5D-741FABE3BF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3069" y="1608184"/>
            <a:ext cx="8572500" cy="1113585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EF52E2A4-AABC-F7E2-9AFC-77879679F0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7525" y="2721769"/>
            <a:ext cx="8327231" cy="293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DDA66F83-11AE-CA0A-A184-0DBB692F72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0806" y="2340769"/>
            <a:ext cx="8810625" cy="2647950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7DEABC9F-CFCC-6082-F860-2434FF53FEF3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5256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7DEABC9F-CFCC-6082-F860-2434FF53FEF3}"/>
              </a:ext>
            </a:extLst>
          </p:cNvPr>
          <p:cNvSpPr txBox="1"/>
          <p:nvPr/>
        </p:nvSpPr>
        <p:spPr>
          <a:xfrm>
            <a:off x="9755979" y="5547612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BD4B0EA4-8BCC-2070-14D4-E125CB6BD4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604962"/>
            <a:ext cx="1707355" cy="595313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CB1B21C6-5B8D-00DC-78AA-456D5B16C8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3194" y="2143126"/>
            <a:ext cx="7991473" cy="3345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00802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42</Words>
  <Application>Microsoft Office PowerPoint</Application>
  <PresentationFormat>شاشة عريضة</PresentationFormat>
  <Paragraphs>12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2022-05-14T10:03:05Z</dcterms:created>
  <dcterms:modified xsi:type="dcterms:W3CDTF">2022-05-14T10:11:56Z</dcterms:modified>
</cp:coreProperties>
</file>