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31E3EC-58BD-83EE-8330-CBD53EC5F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DC0A9F8-FD62-6953-4A84-99B425E7A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F60658-BD7F-B275-0772-949659258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22C7AD-BB7D-42E8-A54D-03A82009C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2FCA595-9AD0-EEF8-E0EF-99477BB3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977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054E7D-D97E-2D5B-2052-F5B12014E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EE0B3EB-6D59-9442-09BE-3C3EE0E4A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EBE51AF-E986-AC30-B911-3D26B507C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910E9D-30FB-F854-2E62-9F4B7779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4800D9-9645-99A1-2210-E5BC59921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224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E68D49C-AD75-6C4B-170C-8CB0AA3C2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BCE8C38-06FE-7800-05AB-EE80133B7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46C83A9-78EE-2510-07D3-7B464660C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0081B60-96E1-85ED-6589-9C16EF98D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E0175C9-2064-C566-7300-93DF5C557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878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A9ADB2-0863-2CB6-455E-7B72D6281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BFF822-E924-94E9-D53B-0EBF8008F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798328A-6644-E29E-81D5-0883962EE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51812BE-70BC-A3BE-0FD2-5F6F6A3F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47E0CF-E44C-DD9E-15BC-1C7A24FC6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072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4D581A-6354-8F24-B9DB-92BB0156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FB0ABE4-D34D-C62C-83FC-9942C5C0A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3AFF2A-7F20-5737-0825-06780235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AFF08F-F3EB-C87D-7108-59BAD549A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7804E0-5DA3-2793-FE6C-FB2C79BAB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096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0578B3-901C-FE64-ABAC-5FBE589C8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BE23350-7F77-0C1A-C8DA-4D4AE03F4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072D767-8923-441F-4A02-5E8150A62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39CEED7-6367-4A7E-9FD1-89724E60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D5B6307-1B80-9B65-83A2-A1F7F7E7E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3E991AB-2586-1789-6AED-C46CE813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221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C5DB92-D3FB-48D7-EEAB-05EF4A54C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43745BC-7D4E-85C8-1E6F-AC497EE6C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6F1E4F0-2AF1-FC8D-5FB8-3696B6BE4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2297DE4-CF4A-B9B6-2DC7-24319AD15A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20B8731-8227-18DF-AA89-F354C968F8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11F2F07-EF85-D59A-6F0F-6F6CA5AC6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2C871EB-6102-BB03-FD56-CEC0D10D7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4EC516A-398F-9EDD-DA1D-4E0D0CF68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027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35B80D-0545-16B1-4235-0F690636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C941DC2-DC16-ED2E-72CD-E6FBEFF4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3A10E7D-5A02-5028-001D-7BE5A6536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B6F0902-5265-855C-73ED-68FE2443C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315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F7C5A75-9651-492E-A172-85EE57A6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AE7E4DC-AB05-2671-920A-605619A6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27546EC-A661-AA9B-C7DD-C5D29C299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604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2ED11F-CA26-151C-9D75-47D58502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AA13CB0-ACD5-5F24-6EE7-3A82E9CC5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9208450-522F-0FD3-3D19-F6488A9A4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1AAE144-A8A8-D323-62D2-D9A02AF69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8893975-F86A-1436-7089-002944589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305B72-B832-E17B-1AFA-68897248A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22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06E1A7-14BE-18A8-06B9-064868D1C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787F4BF-64F3-2F3F-43E7-F46598FB2A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47534CF-835A-1995-7B6F-74F6D7822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F158348-9B6F-9748-97DB-7EFEE1DBD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3062571-0AA2-383F-E421-AB0C5D77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D8CB6A9-D6CF-29FD-174E-F5AEE66CA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217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4FB2FDB-BD73-D649-D9A6-C8436B58D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FB769E6-3B9C-5B3F-C23F-AE176E9B3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93ABE4-1E63-7527-7A83-4E1836D2F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3A49A-9962-49D8-8C6C-D20AD6C7D659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FFAB4A-9579-E36A-8D9B-2A08DDC6CA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96E80D-CBF4-3B64-5555-8F7F4EE5A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0676-196F-43F8-918B-2AFBB85F40E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99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00576" y="2218573"/>
            <a:ext cx="535536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الجرام والكيلوجرام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29738" y="2200276"/>
            <a:ext cx="2455677" cy="2957512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أقدر الكتلة ، وأقيسها </a:t>
            </a:r>
            <a:r>
              <a:rPr lang="ar-SA" dirty="0" err="1"/>
              <a:t>بالجراكات</a:t>
            </a:r>
            <a:r>
              <a:rPr lang="ar-SA" dirty="0"/>
              <a:t> والكيلو جرامات.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الجرام</a:t>
            </a:r>
          </a:p>
          <a:p>
            <a:pPr algn="ctr"/>
            <a:r>
              <a:rPr lang="ar-SA" dirty="0"/>
              <a:t>الكيلوجرام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BFC8CE2-62CD-CC60-C00B-7191A016C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912" y="1935957"/>
            <a:ext cx="6307931" cy="3467099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B3294AF-9173-CB6D-AAAB-669EB65010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1844" y="1626394"/>
            <a:ext cx="3133725" cy="6762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E642098-767D-AE7E-29C9-B89FAE8752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6138" y="2401841"/>
            <a:ext cx="8322468" cy="329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D42DA305-8C76-B814-26CC-4A60DF11E5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3081" y="1736912"/>
            <a:ext cx="8486775" cy="884844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16A9E5E-CECA-F965-5174-443E3609D1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8431" y="2817018"/>
            <a:ext cx="877252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06B9B5E-1504-9038-B123-916DB91EF9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7018" y="1797844"/>
            <a:ext cx="8801100" cy="3705225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B892375-1964-F9F4-3C75-9F90FCAD297A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887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3D0A1AC-E399-AA95-0F01-A23660A89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1044" y="1664494"/>
            <a:ext cx="3567112" cy="6572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D897707-9AE4-EE3D-734B-7C483D3F82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1819" y="2321719"/>
            <a:ext cx="8703469" cy="270510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3E1F703-26E2-B7DE-0ADE-28DC7E3B96E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047774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</Words>
  <Application>Microsoft Office PowerPoint</Application>
  <PresentationFormat>شاشة عريضة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2022-05-14T10:12:34Z</dcterms:created>
  <dcterms:modified xsi:type="dcterms:W3CDTF">2022-05-14T10:19:29Z</dcterms:modified>
</cp:coreProperties>
</file>