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6CF177-5362-408E-AB37-D469B95095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BC457CB-D167-4B3D-9FF9-70CE3BC02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357714-A00E-4E4F-BFAE-2AF7E693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36D57E-C939-4F6D-A938-2114A8687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99AEDDA-DC79-4207-A4BC-D9ADCBAC7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410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1E6421-49D5-4FF3-87D5-A64E26E6B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8B83480-46A1-4E6E-B2CE-87A78D9C9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E4179A-F9C3-4DEA-AECE-C972883CB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CAF3D8-04C3-41A8-941C-8FF469D5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C77575-49D8-4385-AAB1-7A6C934C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878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9500759-D252-4044-9CBE-E593C503FB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E78721C-DB87-42F0-A493-C9F797AA0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AE1F5B-93EE-4C18-BA68-32520A26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596217-765F-46AD-92F2-DDF80D5FF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5A4B86-1CF4-421D-A445-9655CACB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865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DD5826-06C9-4715-89D1-678D08B6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2D431F-13CB-4466-B413-DB5606F0B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98C035-8F0D-40BB-B071-66BDEDB9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C0FE8D-D1C1-4506-93D4-BF92835D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8CEAAD-9C37-4FB1-9E2D-DF9DDD6C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514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A6237C-FC5B-4D1D-8064-00E97540C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D50CA7-83C4-4654-9B8B-148128F1A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110645-78FF-4FEC-BF89-A4A09C59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CEF2C7-FDA3-440D-A4AF-3E13FB12C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A6C73B-ABC9-43E7-BD56-584F0C1E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026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82D2F2-9EC8-4DEB-9011-330E4693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AB3004-40E2-45B2-B78F-B3CCC1323B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59788E-889E-4021-8E24-907711306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AB891F-116D-4244-B309-1FBC62377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92D165C-20B9-4277-9BB7-3F9A8D0F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8F651E-B353-43D9-AB04-6C0965F2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683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4E38CD-B4B9-4C6A-8E4E-ACAAD3343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D8DA3B8-A23F-454F-94F1-0DBA60721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213897B-9D13-4B58-9B4E-66A109CA8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34BDC5E-F6C2-4C21-9832-E5739D6C0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81C4AAB-C2F9-4D1F-9485-55B18527C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858EF9C-6598-434C-A95A-4B337A7A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C6DCC75-C595-4C88-978B-577314454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E69F197-C9CA-4CBC-8D11-5AE53BD3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187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D80ECD-62A0-4301-B135-4F01AD77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94DA3EE-814E-4059-9B92-5504E2AB4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2A54E90-2E06-476E-A2C9-3D308BF1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9C3009F-05A2-46FD-A936-9FB5AF3F8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104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B0B2869-85A2-478C-A085-91B0B2DE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2EE51FB-172E-41AB-B6E8-583E0DA2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CFED7C1-3353-417B-B524-80EC7FC5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069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2503D8-BBD5-4F86-819F-24C5C249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418B7D-5788-4AE2-A379-F813B3AE2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6B8347-2C7D-463C-B8ED-462CD205F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7F56C6-65A0-42A5-8184-76547465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B3FDC17-1E9D-470F-817E-C3A369D1C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89E425C-40A4-492D-BB55-3325C4DE4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743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E0DF9B-AF8E-4593-99BB-CFC0AAC76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E10D49D-BAE1-4047-B339-558DBA6B2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B9A6DA1-1EDA-479D-8FB8-4C81AE3FC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E29C31C-0EA2-40C1-B9E2-284979C5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563EAB-2036-4242-9811-52AA3A61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0BA1839-B0C8-4404-98CC-2120F4436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042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175AE68-9B51-444E-B39F-B8B88B55A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93C83F3-6EB8-47C0-A3AC-BD21316B0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EA4117-2905-4727-8FDE-06285B166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29653-F7DE-4192-A54F-ED1247CE800E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10A094-26F3-41C6-A3E3-F99A89513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BA66BE-B963-42C7-A188-21A82715C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3674F-B5A3-4592-9A10-A308225F4C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950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43464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تكوين الأعداد 7 ، 8 ، 9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قطع العد لأكون مجموعا</a:t>
            </a:r>
          </a:p>
          <a:p>
            <a:pPr algn="ctr"/>
            <a:r>
              <a:rPr lang="ar-SA" dirty="0"/>
              <a:t>يساوي 7 ، 8 ، 9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AAEF71B-680D-4E0B-B0BF-C53F1E7361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064544"/>
            <a:ext cx="6919913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686DA2E-C2D5-42D4-B6EA-47884C635C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631" y="2112380"/>
            <a:ext cx="5807868" cy="380761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B0618CC-B5CF-49A8-BAD0-D214B0EB99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500" y="2158253"/>
            <a:ext cx="2232131" cy="3093243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74DC3AA3-01DD-4E62-BCB8-ADC1E0CDC5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053" y="1676612"/>
            <a:ext cx="5807868" cy="43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98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DEE79A36-7968-4A5A-8F10-C912AFA8B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556" y="1550193"/>
            <a:ext cx="4114799" cy="4329113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1B51EB0A-C9E8-410C-A632-615C5A07BE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8645" y="1691528"/>
            <a:ext cx="3032809" cy="6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93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45840B9-2133-477E-B0F9-54AA11482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975" y="1474694"/>
            <a:ext cx="3950494" cy="440461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ADE68C0-5DD4-4EA9-AED4-5E7A614EF0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1087" y="1788318"/>
            <a:ext cx="3064669" cy="61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362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</Words>
  <Application>Microsoft Office PowerPoint</Application>
  <PresentationFormat>شاشة عريضة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2021-11-16T09:00:59Z</dcterms:created>
  <dcterms:modified xsi:type="dcterms:W3CDTF">2021-11-16T09:12:19Z</dcterms:modified>
</cp:coreProperties>
</file>