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F2AB81-35CD-413F-9EF7-37B0E991A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B26E4CF-588B-47B3-819A-587B245A4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9B6F9F-EDAE-4E24-A774-ED6C79C4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3D3D6D-E209-4399-9457-991D370D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7A70E4-39CA-46FD-AD78-5D9D1BB9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56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FC785F-2FDE-447F-ADF0-8096D08B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004AE7A-8931-46B8-A5DE-5EA7C5E00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5EEC2E-C259-4473-B4E6-B732FE05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BB03BE-E580-4931-93AE-1A9D637E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657D3B-2D71-4FF1-83EC-66BF0D17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3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42C0CA0-7039-4904-91B4-04683715A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3EAC85C-2E87-4C39-8E42-D76A5F8B6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A83318-7C77-4341-9EF2-C52F08D9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E9F6A5-6987-40C5-B5DB-189B85DD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2B475B-5859-4D82-BD74-CC2D2727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02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DF3024-F499-44F2-9FAF-030FD6B26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FD6BA0-DF1F-4A9A-9C4F-0380EA86C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FB911A-20A5-43F9-B2E4-13208CF0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7E6C83-CF15-4CF9-90DB-1FFB10F0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4BC091-A847-47CF-94D1-B1C18A9F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95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487FF0-1DBD-4F5C-88FD-5C37A20B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31471F-606B-4BD6-B2E8-4174A1CC4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59416F-4337-437C-B2B9-F0358C54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31A99D-2A9A-417E-B30F-E6C18A59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2C9E2AC-5FDD-42D6-9D9C-F7901B5B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0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A3372D-A78A-4B3B-8A7C-324FA4F3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DEFB2B-CC51-44B7-AA60-8BCDE04FC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9123116-1C15-44E7-BDDA-A1D5DB15C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69EF29-363C-4F1F-9915-4AE365E60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8BF5C26-B0CD-4FB5-A3BC-217B876E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D18B319-4336-41D5-A4D1-F21FA2EF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608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BF0751-68CC-4CC1-8E76-960ACE8A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61E577-B715-4DC5-B6E2-846EBB494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0296F1-24F0-4A37-A009-1C715E610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F1228BD-63C0-4C3D-B78A-AC84991B2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5D40D5C-F952-4838-9D9C-B10E9A3F7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9B542FF-7368-4005-A54B-C83AEA29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1191A5A-3A6A-4B0E-BB62-820CD9F8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F5149C8-CF75-4F77-A3E6-AC98E474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818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A534D0-7B10-4D90-81F8-0E71AD89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05CC371-935B-4E79-B13E-2C4F9B8C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134043D-91F6-45F1-BF49-65D30DA0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A7B8432-6B4B-42E2-A95B-6B69D340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93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FF31A80-89A4-464D-B6B2-758067FF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ED65F0F-45B0-4B01-9A68-0A8506AE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6B91A98-EB63-4972-A225-AF3AF66F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366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5F7866-D646-4077-8FDD-609882ED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FB57F4-11B8-471B-80AA-6965E584B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9BEDEBD-C75A-437C-984A-6AAD9D0FC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79F3B1-2780-4271-8FDA-2866BDD1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7774DB-1A49-4D6B-8237-EF19EB1D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72A4CE-9FC8-4353-BA62-E715A23E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932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851662-B1A8-4EDB-9771-6153509CD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16813AA-D4A4-45CB-AABF-4C38455A9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0BC0041-254C-4D68-8BAB-AB24769D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51D13F9-A3DC-45AE-BA24-07EC51C7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BD713A-B984-4D16-8CE3-DEC08AC7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5CED2C-6F66-4177-87BA-1EB4BCD3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456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45D77DF-F4C1-46FA-94A5-F82A08B3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E39C53E-8735-4356-B633-598DE28EF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6124BAA-3F7B-4AA1-AE04-318B98EE9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D982-BB18-4358-BAF1-6EED511FE29F}" type="datetimeFigureOut">
              <a:rPr lang="ar-SA" smtClean="0"/>
              <a:t>11/04/43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DA062E-EB9D-43E4-BB95-38EE82EA3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F83325-5991-4A9F-8AA9-ADA04AE3B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9614-8C34-4CB8-9DEE-BDCBC0D9FC5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089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6 - 9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الرأسي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أفقيا ورأسيا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6A2DAD3-BBE4-4392-B800-A119ADB38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2" y="1878806"/>
            <a:ext cx="7153275" cy="317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BE3954C-4D2E-4134-88C5-7CD82CA1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1756" y="2414588"/>
            <a:ext cx="8651082" cy="30265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114E131-1A8D-4BFE-A937-A36FC0768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799" y="1826690"/>
            <a:ext cx="4524375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8983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221603F-D1D5-4263-BE86-76BA35F84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799" y="1826690"/>
            <a:ext cx="4524375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6449C31-FF76-404D-87EC-4ED820921C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440781"/>
            <a:ext cx="8670130" cy="297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221603F-D1D5-4263-BE86-76BA35F84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799" y="1826690"/>
            <a:ext cx="4524375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B9A3C13-4835-4F64-AA38-C894DFD750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4681" y="2514329"/>
            <a:ext cx="8522493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2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221603F-D1D5-4263-BE86-76BA35F84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799" y="1826690"/>
            <a:ext cx="4524375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F9E80F8-768C-4BAE-A7AA-2D46FCB30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520" y="2471738"/>
            <a:ext cx="8682036" cy="305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5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221603F-D1D5-4263-BE86-76BA35F84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799" y="1826690"/>
            <a:ext cx="4524375" cy="371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9CFCF9E-346C-4009-8AA9-98180C85C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911" y="2478882"/>
            <a:ext cx="9110661" cy="300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473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2021-11-16T09:25:14Z</dcterms:created>
  <dcterms:modified xsi:type="dcterms:W3CDTF">2021-11-16T09:32:06Z</dcterms:modified>
</cp:coreProperties>
</file>