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68CEDC7-14EC-456A-BC2A-4F5CF2E95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78E790F-2209-47DB-85C4-7A95D8823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51ADBF0-585C-49B1-8101-767286E68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A8D9-EF49-4883-B3F6-4BA321ABD0A5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F794C44-DC5B-401B-A426-ACB69FF42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DF54830-D131-4F47-8372-F52BC04F9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996-9BEB-4A41-B8AC-C9FE3A8EC9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8375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88E69BC-E807-4A2B-B151-2573F1EA9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95A64E4-8223-4FCE-9F5C-7ABEE6C1F5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7FB34E9-3EC3-4D82-B612-B78483501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A8D9-EF49-4883-B3F6-4BA321ABD0A5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6715F27-B77C-419B-B64D-E5D090B6C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7196D2B-A3EA-41E7-AA4D-04C5D4B10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996-9BEB-4A41-B8AC-C9FE3A8EC9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361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7336642-00F7-4D1D-8966-8EBAC19D90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A9406A1-4E89-437D-BDE6-7DC86FCC29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392155D-7BC5-416D-9D08-1EC2632A8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A8D9-EF49-4883-B3F6-4BA321ABD0A5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4E3485B-ACEB-43EC-9700-EB8834137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4E609C8-3E64-4307-9CCA-EAC8BE045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996-9BEB-4A41-B8AC-C9FE3A8EC9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4572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5EAC68-339A-4465-A58D-ABF66BCFB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956114B-0A69-416E-BDEC-057C7D707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8C8B11D-3C7E-4387-A0BE-E59C0F8EF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A8D9-EF49-4883-B3F6-4BA321ABD0A5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CE9B3D1-D2A6-4CBD-A048-80B82754B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F06420F-573D-454A-BA6F-87A47CBC6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996-9BEB-4A41-B8AC-C9FE3A8EC9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570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297E4F-B0F5-463E-9440-023C8D252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2AB4F41-C952-41A1-B7FC-3152995C0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0009F32-B127-4B73-916B-017A10C97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A8D9-EF49-4883-B3F6-4BA321ABD0A5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87152D4-421C-4F9F-BCA2-F7124D351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455028D-CC1F-426C-9CB9-58FB278CC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996-9BEB-4A41-B8AC-C9FE3A8EC9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15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EC1D156-F93E-4136-BB6D-90C909A51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057D668-8EAD-478C-8FC6-D56412C9BA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DABA4DB-3D1B-4BF3-B8E7-5E0E68C59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1087137-FAFA-4391-826A-10590EDF7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A8D9-EF49-4883-B3F6-4BA321ABD0A5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5576F49-540E-47CB-A5CC-9626E665C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2CF731C-AD03-4524-B2DE-2BB598D9E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996-9BEB-4A41-B8AC-C9FE3A8EC9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21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501B3EB-B823-4019-AC9D-3F7B70D20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E726DDA-F83B-459D-A214-D441C69A8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7892D8F-AEAE-46DA-80F9-7C55937D8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DE0B34B-D345-4274-865A-C50A280C06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A9A6F84-F3F9-410D-B1F5-245D4FA3DD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5FD0088-7312-49B8-9710-15330AAA7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A8D9-EF49-4883-B3F6-4BA321ABD0A5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C749204-0081-44F8-94AF-F62E26BED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394A348-F662-418B-9913-5C095ECB6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996-9BEB-4A41-B8AC-C9FE3A8EC9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8086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36FE55E-C01E-41D3-9B42-460738FFF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F9D3438-82A6-4867-899E-BD8CFECA3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A8D9-EF49-4883-B3F6-4BA321ABD0A5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9CD09AC-40B0-402F-B9D9-701D2360A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C1B0183-C8FC-4ED6-B423-8DD152942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996-9BEB-4A41-B8AC-C9FE3A8EC9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4348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DE75F11-DD47-48D6-BA17-02E94533B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A8D9-EF49-4883-B3F6-4BA321ABD0A5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6548419-6295-4CB8-A51A-89B11C356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EA6DA9C-FCC3-4C39-8AB2-686007135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996-9BEB-4A41-B8AC-C9FE3A8EC9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9671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B3AC1E-5F04-4232-9418-7336E2A05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A103678-0BCE-4ACD-8562-632619B49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ADE4D71-D8F6-4504-888E-723EE0317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8A4E01A-4932-47C7-A0D8-2BF7BF6F2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A8D9-EF49-4883-B3F6-4BA321ABD0A5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FB6A5C1-6F40-4C69-8D21-4EAD8C9DE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0033A56-1594-46C5-AC91-D11C6FC9F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996-9BEB-4A41-B8AC-C9FE3A8EC9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3967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0E7180F-4557-41D9-9EE5-74FD184F0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B27D6EA0-3F15-4390-90D3-07AD2BCACC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794CE77-E42F-4912-8A03-6A511CDDE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2B5CFF5-D8DD-40F8-A630-1D8E41852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A8D9-EF49-4883-B3F6-4BA321ABD0A5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6CD976F-3658-4122-B4C5-AF67A99D1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8B0F0B2-7ED3-47FA-B8AA-A3165F241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996-9BEB-4A41-B8AC-C9FE3A8EC9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7276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7C6E21F-552C-4325-A16A-6786C4816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1260077-7003-4C9B-91EE-18EB6AA5F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23F3E29-9ED7-47AD-BC61-0C639F2F9E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1A8D9-EF49-4883-B3F6-4BA321ABD0A5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17C5CA3-B9AA-47EC-ACFF-0C11D73AA7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4DCABB-6F9B-41C3-8AD4-4518FCC246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93996-9BEB-4A41-B8AC-C9FE3A8EC9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42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F82B59F2-678B-467F-98AD-A5B8C1EB5AA6}"/>
              </a:ext>
            </a:extLst>
          </p:cNvPr>
          <p:cNvSpPr txBox="1"/>
          <p:nvPr/>
        </p:nvSpPr>
        <p:spPr>
          <a:xfrm>
            <a:off x="6886576" y="2741485"/>
            <a:ext cx="244749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الـتهــيئة</a:t>
            </a:r>
            <a:r>
              <a:rPr lang="ar-SA" sz="48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45A3A04-9D26-47C6-914A-1489DBBB84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9459" y="1785937"/>
            <a:ext cx="2390775" cy="6286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4B9E92CA-2123-481F-9F34-DC05B5F64D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6550" y="2786061"/>
            <a:ext cx="5222081" cy="2150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41EAF32F-F8EB-40BB-85B7-77B1CAFCA4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4656" y="1824037"/>
            <a:ext cx="8448675" cy="338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1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0C954D4-07AE-4C84-9288-3591CE0350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4837" y="1900238"/>
            <a:ext cx="7434263" cy="305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32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9F28065-6302-4A1F-845D-D377152350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3270" y="1869281"/>
            <a:ext cx="8489156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53886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31</Words>
  <Application>Microsoft Office PowerPoint</Application>
  <PresentationFormat>شاشة عريضة</PresentationFormat>
  <Paragraphs>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2021-11-25T12:22:55Z</dcterms:created>
  <dcterms:modified xsi:type="dcterms:W3CDTF">2021-11-25T12:27:40Z</dcterms:modified>
</cp:coreProperties>
</file>