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82"/>
    <a:srgbClr val="C2EEF4"/>
    <a:srgbClr val="9AE3EC"/>
    <a:srgbClr val="D0E0D3"/>
    <a:srgbClr val="6E99BA"/>
    <a:srgbClr val="A4BFD4"/>
    <a:srgbClr val="F8E1D5"/>
    <a:srgbClr val="FFD791"/>
    <a:srgbClr val="A07CA0"/>
    <a:srgbClr val="FFC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27/09/44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6.emf"/><Relationship Id="rId4" Type="http://schemas.microsoft.com/office/2007/relationships/hdphoto" Target="../media/hdphoto1.wdp"/><Relationship Id="rId9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0.emf"/><Relationship Id="rId5" Type="http://schemas.microsoft.com/office/2007/relationships/hdphoto" Target="../media/hdphoto2.wdp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923" y="2303922"/>
            <a:ext cx="3854584" cy="2878988"/>
          </a:xfrm>
          <a:prstGeom prst="rect">
            <a:avLst/>
          </a:prstGeom>
        </p:spPr>
      </p:pic>
      <p:sp>
        <p:nvSpPr>
          <p:cNvPr id="39" name="مستطيل ذو زاويتين مستديرتين في نفس الجانب 38"/>
          <p:cNvSpPr/>
          <p:nvPr/>
        </p:nvSpPr>
        <p:spPr>
          <a:xfrm flipV="1">
            <a:off x="57731" y="49789"/>
            <a:ext cx="1146623" cy="1700972"/>
          </a:xfrm>
          <a:prstGeom prst="round2SameRect">
            <a:avLst/>
          </a:prstGeom>
          <a:solidFill>
            <a:srgbClr val="FEA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36"/>
          <p:cNvSpPr/>
          <p:nvPr/>
        </p:nvSpPr>
        <p:spPr>
          <a:xfrm>
            <a:off x="10916206" y="683557"/>
            <a:ext cx="322336" cy="696366"/>
          </a:xfrm>
          <a:prstGeom prst="rect">
            <a:avLst/>
          </a:prstGeom>
          <a:solidFill>
            <a:srgbClr val="FEA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34"/>
          <p:cNvSpPr/>
          <p:nvPr/>
        </p:nvSpPr>
        <p:spPr>
          <a:xfrm>
            <a:off x="11312386" y="212567"/>
            <a:ext cx="322336" cy="1341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11708566" y="657112"/>
            <a:ext cx="322336" cy="1341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ذو زاويتين مستديرتين في نفس الجانب 7"/>
          <p:cNvSpPr/>
          <p:nvPr/>
        </p:nvSpPr>
        <p:spPr>
          <a:xfrm flipV="1">
            <a:off x="55160" y="52807"/>
            <a:ext cx="12073194" cy="667336"/>
          </a:xfrm>
          <a:prstGeom prst="round2SameRect">
            <a:avLst/>
          </a:prstGeom>
          <a:solidFill>
            <a:srgbClr val="A4B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560658" y="900275"/>
            <a:ext cx="2295812" cy="4732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175569"/>
            <a:ext cx="1371600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العاشر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7898674" y="158813"/>
            <a:ext cx="2473214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عرض البيانات وتفسيرها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292062" y="163801"/>
            <a:ext cx="1371600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33" b="994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632" t="5813" r="15979" b="3379"/>
          <a:stretch/>
        </p:blipFill>
        <p:spPr>
          <a:xfrm flipH="1">
            <a:off x="124105" y="5183323"/>
            <a:ext cx="1185818" cy="1598137"/>
          </a:xfrm>
          <a:prstGeom prst="rect">
            <a:avLst/>
          </a:prstGeom>
        </p:spPr>
      </p:pic>
      <p:pic>
        <p:nvPicPr>
          <p:cNvPr id="33" name="صورة 3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134" y="5899703"/>
            <a:ext cx="899175" cy="899175"/>
          </a:xfrm>
          <a:prstGeom prst="rect">
            <a:avLst/>
          </a:prstGeom>
        </p:spPr>
      </p:pic>
      <p:sp>
        <p:nvSpPr>
          <p:cNvPr id="38" name="مستطيل ذو زاويتين مستديرتين في نفس الجانب 37"/>
          <p:cNvSpPr/>
          <p:nvPr/>
        </p:nvSpPr>
        <p:spPr>
          <a:xfrm flipV="1">
            <a:off x="438152" y="52807"/>
            <a:ext cx="1154538" cy="1218644"/>
          </a:xfrm>
          <a:prstGeom prst="round2SameRect">
            <a:avLst/>
          </a:prstGeom>
          <a:solidFill>
            <a:srgbClr val="C2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557102" y="212567"/>
            <a:ext cx="953242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٨٦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" y="1770999"/>
            <a:ext cx="793068" cy="793068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6810821" y="2690317"/>
            <a:ext cx="25167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= ١٢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طالب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8684" y="1465096"/>
            <a:ext cx="6733724" cy="57133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10"/>
          <a:srcRect b="80666"/>
          <a:stretch/>
        </p:blipFill>
        <p:spPr>
          <a:xfrm>
            <a:off x="5381185" y="2136709"/>
            <a:ext cx="5965001" cy="602011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 rotWithShape="1">
          <a:blip r:embed="rId10"/>
          <a:srcRect l="38518" t="77339"/>
          <a:stretch/>
        </p:blipFill>
        <p:spPr>
          <a:xfrm>
            <a:off x="6943160" y="5629582"/>
            <a:ext cx="3667433" cy="705616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 rotWithShape="1">
          <a:blip r:embed="rId10"/>
          <a:srcRect l="-268" t="19016" r="1" b="42036"/>
          <a:stretch/>
        </p:blipFill>
        <p:spPr>
          <a:xfrm>
            <a:off x="5365192" y="3148421"/>
            <a:ext cx="5980994" cy="1212717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 rotWithShape="1">
          <a:blip r:embed="rId10"/>
          <a:srcRect t="57323" b="21422"/>
          <a:stretch/>
        </p:blipFill>
        <p:spPr>
          <a:xfrm>
            <a:off x="5381185" y="4788947"/>
            <a:ext cx="5965001" cy="661852"/>
          </a:xfrm>
          <a:prstGeom prst="rect">
            <a:avLst/>
          </a:prstGeom>
        </p:spPr>
      </p:pic>
      <p:sp>
        <p:nvSpPr>
          <p:cNvPr id="25" name="مربع نص 24"/>
          <p:cNvSpPr txBox="1"/>
          <p:nvPr/>
        </p:nvSpPr>
        <p:spPr>
          <a:xfrm>
            <a:off x="6943160" y="4374642"/>
            <a:ext cx="25167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١٠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 = 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طلاب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462278" y="4943453"/>
            <a:ext cx="9194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الشتاء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169920" y="5821101"/>
            <a:ext cx="37657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٦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+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١٢ + ٦ + ١٠ = ٣٤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طالب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مستطيل ذو زاويتين مستديرتين في نفس الجانب 38"/>
          <p:cNvSpPr/>
          <p:nvPr/>
        </p:nvSpPr>
        <p:spPr>
          <a:xfrm flipV="1">
            <a:off x="57731" y="49789"/>
            <a:ext cx="1146623" cy="1700972"/>
          </a:xfrm>
          <a:prstGeom prst="round2SameRect">
            <a:avLst/>
          </a:prstGeom>
          <a:solidFill>
            <a:srgbClr val="FEA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36"/>
          <p:cNvSpPr/>
          <p:nvPr/>
        </p:nvSpPr>
        <p:spPr>
          <a:xfrm>
            <a:off x="10916206" y="683557"/>
            <a:ext cx="322336" cy="696366"/>
          </a:xfrm>
          <a:prstGeom prst="rect">
            <a:avLst/>
          </a:prstGeom>
          <a:solidFill>
            <a:srgbClr val="FEA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34"/>
          <p:cNvSpPr/>
          <p:nvPr/>
        </p:nvSpPr>
        <p:spPr>
          <a:xfrm>
            <a:off x="11312386" y="212567"/>
            <a:ext cx="322336" cy="1341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11708566" y="657112"/>
            <a:ext cx="322336" cy="1341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ذو زاويتين مستديرتين في نفس الجانب 7"/>
          <p:cNvSpPr/>
          <p:nvPr/>
        </p:nvSpPr>
        <p:spPr>
          <a:xfrm flipV="1">
            <a:off x="55160" y="52807"/>
            <a:ext cx="12073194" cy="667336"/>
          </a:xfrm>
          <a:prstGeom prst="round2SameRect">
            <a:avLst/>
          </a:prstGeom>
          <a:solidFill>
            <a:srgbClr val="A4B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560658" y="900275"/>
            <a:ext cx="2295812" cy="4732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175569"/>
            <a:ext cx="1371600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العاشر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7898674" y="158813"/>
            <a:ext cx="2473214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عرض البيانات وتفسيرها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292062" y="163801"/>
            <a:ext cx="1371600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33" b="994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632" t="5813" r="15979" b="3379"/>
          <a:stretch/>
        </p:blipFill>
        <p:spPr>
          <a:xfrm flipH="1">
            <a:off x="124105" y="5183323"/>
            <a:ext cx="1185818" cy="1598137"/>
          </a:xfrm>
          <a:prstGeom prst="rect">
            <a:avLst/>
          </a:prstGeom>
        </p:spPr>
      </p:pic>
      <p:pic>
        <p:nvPicPr>
          <p:cNvPr id="33" name="صورة 3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134" y="5899703"/>
            <a:ext cx="899175" cy="899175"/>
          </a:xfrm>
          <a:prstGeom prst="rect">
            <a:avLst/>
          </a:prstGeom>
        </p:spPr>
      </p:pic>
      <p:sp>
        <p:nvSpPr>
          <p:cNvPr id="38" name="مستطيل ذو زاويتين مستديرتين في نفس الجانب 37"/>
          <p:cNvSpPr/>
          <p:nvPr/>
        </p:nvSpPr>
        <p:spPr>
          <a:xfrm flipV="1">
            <a:off x="438152" y="52807"/>
            <a:ext cx="1154538" cy="1218644"/>
          </a:xfrm>
          <a:prstGeom prst="round2SameRect">
            <a:avLst/>
          </a:prstGeom>
          <a:solidFill>
            <a:srgbClr val="C2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557102" y="212567"/>
            <a:ext cx="953242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٨٦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" y="1770999"/>
            <a:ext cx="793068" cy="793068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48310" y="2672320"/>
            <a:ext cx="2155731" cy="25838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67692" y="2649274"/>
            <a:ext cx="2273391" cy="260691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97052" y="2627053"/>
            <a:ext cx="2359418" cy="264381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1870" y="1553686"/>
            <a:ext cx="3534600" cy="7954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9113000" y="4876801"/>
            <a:ext cx="5637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8740092" y="2524023"/>
            <a:ext cx="4240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١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875324" y="4876801"/>
            <a:ext cx="5637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٠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540277" y="2626296"/>
            <a:ext cx="4240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448969" y="4868092"/>
            <a:ext cx="5637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2204950" y="2626296"/>
            <a:ext cx="4240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0.00116 L 0.02865 0.3405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1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0.00116 L 0.02474 0.325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7" y="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.00116 L 0.01367 0.3243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4" grpId="1"/>
      <p:bldP spid="25" grpId="0"/>
      <p:bldP spid="26" grpId="0"/>
      <p:bldP spid="26" grpId="1"/>
      <p:bldP spid="27" grpId="0"/>
      <p:bldP spid="28" grpId="0"/>
      <p:bldP spid="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515" y="1728755"/>
            <a:ext cx="10410671" cy="3675789"/>
          </a:xfrm>
          <a:prstGeom prst="rect">
            <a:avLst/>
          </a:prstGeom>
        </p:spPr>
      </p:pic>
      <p:sp>
        <p:nvSpPr>
          <p:cNvPr id="39" name="مستطيل ذو زاويتين مستديرتين في نفس الجانب 38"/>
          <p:cNvSpPr/>
          <p:nvPr/>
        </p:nvSpPr>
        <p:spPr>
          <a:xfrm flipV="1">
            <a:off x="57731" y="49789"/>
            <a:ext cx="1146623" cy="1700972"/>
          </a:xfrm>
          <a:prstGeom prst="round2SameRect">
            <a:avLst/>
          </a:prstGeom>
          <a:solidFill>
            <a:srgbClr val="FEA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36"/>
          <p:cNvSpPr/>
          <p:nvPr/>
        </p:nvSpPr>
        <p:spPr>
          <a:xfrm>
            <a:off x="10916206" y="683557"/>
            <a:ext cx="322336" cy="696366"/>
          </a:xfrm>
          <a:prstGeom prst="rect">
            <a:avLst/>
          </a:prstGeom>
          <a:solidFill>
            <a:srgbClr val="FEA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34"/>
          <p:cNvSpPr/>
          <p:nvPr/>
        </p:nvSpPr>
        <p:spPr>
          <a:xfrm>
            <a:off x="11312386" y="212567"/>
            <a:ext cx="322336" cy="1341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11708566" y="657112"/>
            <a:ext cx="322336" cy="1341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ذو زاويتين مستديرتين في نفس الجانب 7"/>
          <p:cNvSpPr/>
          <p:nvPr/>
        </p:nvSpPr>
        <p:spPr>
          <a:xfrm flipV="1">
            <a:off x="55160" y="52807"/>
            <a:ext cx="12073194" cy="667336"/>
          </a:xfrm>
          <a:prstGeom prst="round2SameRect">
            <a:avLst/>
          </a:prstGeom>
          <a:solidFill>
            <a:srgbClr val="A4B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560658" y="900275"/>
            <a:ext cx="2295812" cy="4732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175569"/>
            <a:ext cx="1371600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العاشر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7898674" y="158813"/>
            <a:ext cx="2473214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عرض البيانات وتفسيرها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292062" y="163801"/>
            <a:ext cx="1371600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33" b="994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632" t="5813" r="15979" b="3379"/>
          <a:stretch/>
        </p:blipFill>
        <p:spPr>
          <a:xfrm flipH="1">
            <a:off x="124105" y="5183323"/>
            <a:ext cx="1185818" cy="1598137"/>
          </a:xfrm>
          <a:prstGeom prst="rect">
            <a:avLst/>
          </a:prstGeom>
        </p:spPr>
      </p:pic>
      <p:pic>
        <p:nvPicPr>
          <p:cNvPr id="33" name="صورة 3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134" y="5899703"/>
            <a:ext cx="899175" cy="899175"/>
          </a:xfrm>
          <a:prstGeom prst="rect">
            <a:avLst/>
          </a:prstGeom>
        </p:spPr>
      </p:pic>
      <p:sp>
        <p:nvSpPr>
          <p:cNvPr id="38" name="مستطيل ذو زاويتين مستديرتين في نفس الجانب 37"/>
          <p:cNvSpPr/>
          <p:nvPr/>
        </p:nvSpPr>
        <p:spPr>
          <a:xfrm flipV="1">
            <a:off x="438152" y="52807"/>
            <a:ext cx="1154538" cy="1218644"/>
          </a:xfrm>
          <a:prstGeom prst="round2SameRect">
            <a:avLst/>
          </a:prstGeom>
          <a:solidFill>
            <a:srgbClr val="C2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557102" y="212567"/>
            <a:ext cx="953242" cy="455324"/>
          </a:xfrm>
          <a:prstGeom prst="flowChartTerminator">
            <a:avLst/>
          </a:prstGeom>
          <a:ln>
            <a:solidFill>
              <a:srgbClr val="A4BF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٨٦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" y="1770999"/>
            <a:ext cx="793068" cy="793068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8821783" y="5557486"/>
            <a:ext cx="111469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الأحمر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5235357" y="5557486"/>
            <a:ext cx="111469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الأزرق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443880" y="5555609"/>
            <a:ext cx="111469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الأخضر 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7760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74</Words>
  <Application>Microsoft Office PowerPoint</Application>
  <PresentationFormat>شاشة عريضة</PresentationFormat>
  <Paragraphs>28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132</cp:revision>
  <dcterms:created xsi:type="dcterms:W3CDTF">2022-12-02T21:48:32Z</dcterms:created>
  <dcterms:modified xsi:type="dcterms:W3CDTF">2023-04-17T07:05:12Z</dcterms:modified>
</cp:coreProperties>
</file>