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p4" ContentType="video/unknown"/>
  <Override PartName="/ppt/media/image5.jpeg" ContentType="image/jpeg"/>
  <Override PartName="/ppt/media/image6.jpeg" ContentType="image/jpeg"/>
  <Override PartName="/ppt/media/media1.wav" ContentType="audio/unknown"/>
  <Override PartName="/ppt/media/image7.jpeg" ContentType="image/jpeg"/>
  <Override PartName="/ppt/media/media2.wav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Shape 32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5" name="Shape 32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حل معادلات ذات خطوتين"/>
          <p:cNvSpPr txBox="1"/>
          <p:nvPr/>
        </p:nvSpPr>
        <p:spPr>
          <a:xfrm>
            <a:off x="7362621" y="929148"/>
            <a:ext cx="203123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معادلات ذات خطوتين </a:t>
            </a:r>
          </a:p>
        </p:txBody>
      </p:sp>
      <p:grpSp>
        <p:nvGrpSpPr>
          <p:cNvPr id="3170" name="🎯 احل معادلات…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168" name="🎯 احل معادلات…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</a:t>
              </a:r>
            </a:p>
          </p:txBody>
        </p:sp>
        <p:pic>
          <p:nvPicPr>
            <p:cNvPr id="3169" name="🎯 احل معادلات…  🎯 احل معادلات ذات خطوتين " descr="🎯 احل معادلات…  🎯 احل معادلات ذات خطوتين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4347.jpeg" descr="IMG_4347.jpeg"/>
          <p:cNvPicPr>
            <a:picLocks noChangeAspect="1"/>
          </p:cNvPicPr>
          <p:nvPr/>
        </p:nvPicPr>
        <p:blipFill>
          <a:blip r:embed="rId4">
            <a:alphaModFix amt="48173"/>
            <a:extLst/>
          </a:blip>
          <a:srcRect l="78403" t="58519" r="12473" b="24935"/>
          <a:stretch>
            <a:fillRect/>
          </a:stretch>
        </p:blipFill>
        <p:spPr>
          <a:xfrm>
            <a:off x="8936673" y="3699524"/>
            <a:ext cx="1202202" cy="1221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6" h="21345" fill="norm" stroke="1" extrusionOk="0">
                <a:moveTo>
                  <a:pt x="10729" y="13"/>
                </a:moveTo>
                <a:cubicBezTo>
                  <a:pt x="10050" y="-54"/>
                  <a:pt x="8416" y="149"/>
                  <a:pt x="7737" y="457"/>
                </a:cubicBezTo>
                <a:cubicBezTo>
                  <a:pt x="5174" y="1622"/>
                  <a:pt x="4496" y="2143"/>
                  <a:pt x="4350" y="3044"/>
                </a:cubicBezTo>
                <a:cubicBezTo>
                  <a:pt x="4066" y="4797"/>
                  <a:pt x="3226" y="5066"/>
                  <a:pt x="3439" y="3335"/>
                </a:cubicBezTo>
                <a:lnTo>
                  <a:pt x="3552" y="2392"/>
                </a:lnTo>
                <a:lnTo>
                  <a:pt x="2698" y="3308"/>
                </a:lnTo>
                <a:cubicBezTo>
                  <a:pt x="2228" y="3809"/>
                  <a:pt x="1635" y="4781"/>
                  <a:pt x="1386" y="5472"/>
                </a:cubicBezTo>
                <a:cubicBezTo>
                  <a:pt x="1137" y="6163"/>
                  <a:pt x="724" y="7248"/>
                  <a:pt x="461" y="7879"/>
                </a:cubicBezTo>
                <a:cubicBezTo>
                  <a:pt x="-129" y="9299"/>
                  <a:pt x="-159" y="11442"/>
                  <a:pt x="405" y="11846"/>
                </a:cubicBezTo>
                <a:cubicBezTo>
                  <a:pt x="691" y="12051"/>
                  <a:pt x="717" y="12189"/>
                  <a:pt x="504" y="12318"/>
                </a:cubicBezTo>
                <a:cubicBezTo>
                  <a:pt x="31" y="12604"/>
                  <a:pt x="160" y="13869"/>
                  <a:pt x="730" y="14579"/>
                </a:cubicBezTo>
                <a:cubicBezTo>
                  <a:pt x="1015" y="14936"/>
                  <a:pt x="1247" y="15376"/>
                  <a:pt x="1252" y="15564"/>
                </a:cubicBezTo>
                <a:cubicBezTo>
                  <a:pt x="1262" y="15991"/>
                  <a:pt x="1899" y="16842"/>
                  <a:pt x="2077" y="16667"/>
                </a:cubicBezTo>
                <a:cubicBezTo>
                  <a:pt x="2267" y="16481"/>
                  <a:pt x="2817" y="17184"/>
                  <a:pt x="3439" y="18415"/>
                </a:cubicBezTo>
                <a:cubicBezTo>
                  <a:pt x="3921" y="19368"/>
                  <a:pt x="4084" y="19484"/>
                  <a:pt x="5013" y="19552"/>
                </a:cubicBezTo>
                <a:cubicBezTo>
                  <a:pt x="5584" y="19595"/>
                  <a:pt x="6167" y="19773"/>
                  <a:pt x="6312" y="19941"/>
                </a:cubicBezTo>
                <a:cubicBezTo>
                  <a:pt x="6847" y="20557"/>
                  <a:pt x="7652" y="20863"/>
                  <a:pt x="7956" y="20565"/>
                </a:cubicBezTo>
                <a:cubicBezTo>
                  <a:pt x="8165" y="20359"/>
                  <a:pt x="8367" y="20388"/>
                  <a:pt x="8704" y="20676"/>
                </a:cubicBezTo>
                <a:cubicBezTo>
                  <a:pt x="8957" y="20893"/>
                  <a:pt x="9343" y="21138"/>
                  <a:pt x="9558" y="21224"/>
                </a:cubicBezTo>
                <a:cubicBezTo>
                  <a:pt x="10364" y="21546"/>
                  <a:pt x="12727" y="21181"/>
                  <a:pt x="13312" y="20641"/>
                </a:cubicBezTo>
                <a:cubicBezTo>
                  <a:pt x="13735" y="20251"/>
                  <a:pt x="14086" y="20147"/>
                  <a:pt x="14660" y="20260"/>
                </a:cubicBezTo>
                <a:cubicBezTo>
                  <a:pt x="15197" y="20365"/>
                  <a:pt x="15537" y="20291"/>
                  <a:pt x="15775" y="20010"/>
                </a:cubicBezTo>
                <a:cubicBezTo>
                  <a:pt x="15963" y="19788"/>
                  <a:pt x="16249" y="19608"/>
                  <a:pt x="16417" y="19608"/>
                </a:cubicBezTo>
                <a:cubicBezTo>
                  <a:pt x="16585" y="19608"/>
                  <a:pt x="17179" y="19149"/>
                  <a:pt x="17737" y="18588"/>
                </a:cubicBezTo>
                <a:cubicBezTo>
                  <a:pt x="18295" y="18027"/>
                  <a:pt x="18931" y="17569"/>
                  <a:pt x="19134" y="17569"/>
                </a:cubicBezTo>
                <a:cubicBezTo>
                  <a:pt x="19431" y="17569"/>
                  <a:pt x="19427" y="17493"/>
                  <a:pt x="19169" y="17187"/>
                </a:cubicBezTo>
                <a:cubicBezTo>
                  <a:pt x="18909" y="16879"/>
                  <a:pt x="18930" y="16776"/>
                  <a:pt x="19275" y="16646"/>
                </a:cubicBezTo>
                <a:cubicBezTo>
                  <a:pt x="19879" y="16418"/>
                  <a:pt x="21032" y="14397"/>
                  <a:pt x="21265" y="13150"/>
                </a:cubicBezTo>
                <a:cubicBezTo>
                  <a:pt x="21441" y="12204"/>
                  <a:pt x="21425" y="12140"/>
                  <a:pt x="21096" y="12581"/>
                </a:cubicBezTo>
                <a:cubicBezTo>
                  <a:pt x="20895" y="12851"/>
                  <a:pt x="20729" y="13154"/>
                  <a:pt x="20729" y="13254"/>
                </a:cubicBezTo>
                <a:cubicBezTo>
                  <a:pt x="20729" y="13354"/>
                  <a:pt x="20055" y="13813"/>
                  <a:pt x="19233" y="14267"/>
                </a:cubicBezTo>
                <a:cubicBezTo>
                  <a:pt x="18412" y="14721"/>
                  <a:pt x="17603" y="15285"/>
                  <a:pt x="17433" y="15522"/>
                </a:cubicBezTo>
                <a:cubicBezTo>
                  <a:pt x="17113" y="15969"/>
                  <a:pt x="16425" y="16038"/>
                  <a:pt x="15838" y="15682"/>
                </a:cubicBezTo>
                <a:cubicBezTo>
                  <a:pt x="15636" y="15560"/>
                  <a:pt x="15314" y="15649"/>
                  <a:pt x="15027" y="15904"/>
                </a:cubicBezTo>
                <a:cubicBezTo>
                  <a:pt x="14580" y="16301"/>
                  <a:pt x="14525" y="16299"/>
                  <a:pt x="14300" y="15904"/>
                </a:cubicBezTo>
                <a:cubicBezTo>
                  <a:pt x="14167" y="15671"/>
                  <a:pt x="13979" y="15494"/>
                  <a:pt x="13884" y="15509"/>
                </a:cubicBezTo>
                <a:cubicBezTo>
                  <a:pt x="13505" y="15569"/>
                  <a:pt x="12253" y="15171"/>
                  <a:pt x="11682" y="14808"/>
                </a:cubicBezTo>
                <a:cubicBezTo>
                  <a:pt x="11137" y="14462"/>
                  <a:pt x="11000" y="14464"/>
                  <a:pt x="10334" y="14850"/>
                </a:cubicBezTo>
                <a:cubicBezTo>
                  <a:pt x="9555" y="15301"/>
                  <a:pt x="8959" y="14993"/>
                  <a:pt x="9529" y="14433"/>
                </a:cubicBezTo>
                <a:cubicBezTo>
                  <a:pt x="9944" y="14027"/>
                  <a:pt x="9887" y="13403"/>
                  <a:pt x="9452" y="13566"/>
                </a:cubicBezTo>
                <a:cubicBezTo>
                  <a:pt x="8962" y="13751"/>
                  <a:pt x="8129" y="13129"/>
                  <a:pt x="8365" y="12755"/>
                </a:cubicBezTo>
                <a:cubicBezTo>
                  <a:pt x="8468" y="12591"/>
                  <a:pt x="8690" y="12541"/>
                  <a:pt x="8859" y="12637"/>
                </a:cubicBezTo>
                <a:cubicBezTo>
                  <a:pt x="9028" y="12734"/>
                  <a:pt x="8969" y="12586"/>
                  <a:pt x="8725" y="12311"/>
                </a:cubicBezTo>
                <a:cubicBezTo>
                  <a:pt x="7850" y="11329"/>
                  <a:pt x="7414" y="9842"/>
                  <a:pt x="7412" y="7823"/>
                </a:cubicBezTo>
                <a:cubicBezTo>
                  <a:pt x="7410" y="5371"/>
                  <a:pt x="8185" y="3647"/>
                  <a:pt x="10066" y="1920"/>
                </a:cubicBezTo>
                <a:cubicBezTo>
                  <a:pt x="10769" y="1274"/>
                  <a:pt x="11232" y="679"/>
                  <a:pt x="11096" y="596"/>
                </a:cubicBezTo>
                <a:cubicBezTo>
                  <a:pt x="10960" y="514"/>
                  <a:pt x="10924" y="323"/>
                  <a:pt x="11018" y="173"/>
                </a:cubicBezTo>
                <a:cubicBezTo>
                  <a:pt x="11074" y="85"/>
                  <a:pt x="10955" y="36"/>
                  <a:pt x="10729" y="1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1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9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7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8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0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3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1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2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6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4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5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9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7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8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2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0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1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5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3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4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8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6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7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1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9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0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4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2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3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7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5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6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0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8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9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3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1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2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6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4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5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9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7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8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2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0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1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5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3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4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8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6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7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0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1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2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3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83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4" name="حل معادلات ذات خطوتين"/>
          <p:cNvSpPr txBox="1"/>
          <p:nvPr/>
        </p:nvSpPr>
        <p:spPr>
          <a:xfrm>
            <a:off x="7362621" y="929148"/>
            <a:ext cx="203123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معادلات ذات خطوتين </a:t>
            </a:r>
          </a:p>
        </p:txBody>
      </p:sp>
      <p:grpSp>
        <p:nvGrpSpPr>
          <p:cNvPr id="3287" name="🎯 احل معادلات…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285" name="🎯 احل معادلات…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</a:t>
              </a:r>
            </a:p>
          </p:txBody>
        </p:sp>
        <p:pic>
          <p:nvPicPr>
            <p:cNvPr id="3286" name="🎯 احل معادلات…  🎯 احل معادلات ذات خطوتين " descr="🎯 احل معادلات…  🎯 احل معادلات ذات خطوتين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7.jpeg"/><Relationship Id="rId3" Type="http://schemas.openxmlformats.org/officeDocument/2006/relationships/image" Target="../media/image15.png"/><Relationship Id="rId4" Type="http://schemas.openxmlformats.org/officeDocument/2006/relationships/audio" Target="../media/media2.wav"/><Relationship Id="rId5" Type="http://schemas.microsoft.com/office/2007/relationships/media" Target="../media/media2.wav"/><Relationship Id="rId6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27.png"/><Relationship Id="rId4" Type="http://schemas.openxmlformats.org/officeDocument/2006/relationships/image" Target="../media/image8.jpeg"/><Relationship Id="rId5" Type="http://schemas.openxmlformats.org/officeDocument/2006/relationships/image" Target="../media/image1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9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5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46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7.png"/><Relationship Id="rId11" Type="http://schemas.openxmlformats.org/officeDocument/2006/relationships/image" Target="../media/image45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13.jpeg"/><Relationship Id="rId18" Type="http://schemas.openxmlformats.org/officeDocument/2006/relationships/image" Target="../media/image53.png"/><Relationship Id="rId19" Type="http://schemas.openxmlformats.org/officeDocument/2006/relationships/image" Target="../media/image5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45.png"/><Relationship Id="rId8" Type="http://schemas.openxmlformats.org/officeDocument/2006/relationships/image" Target="../media/image5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16.jpeg"/><Relationship Id="rId6" Type="http://schemas.openxmlformats.org/officeDocument/2006/relationships/image" Target="../media/image59.png"/><Relationship Id="rId7" Type="http://schemas.openxmlformats.org/officeDocument/2006/relationships/image" Target="../media/image5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1.gif"/><Relationship Id="rId4" Type="http://schemas.openxmlformats.org/officeDocument/2006/relationships/image" Target="../media/image6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61.png"/><Relationship Id="rId4" Type="http://schemas.openxmlformats.org/officeDocument/2006/relationships/image" Target="../media/image42.png"/><Relationship Id="rId5" Type="http://schemas.openxmlformats.org/officeDocument/2006/relationships/image" Target="../media/image6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46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7.png"/><Relationship Id="rId11" Type="http://schemas.openxmlformats.org/officeDocument/2006/relationships/image" Target="../media/image45.png"/><Relationship Id="rId12" Type="http://schemas.openxmlformats.org/officeDocument/2006/relationships/image" Target="../media/image48.png"/><Relationship Id="rId13" Type="http://schemas.openxmlformats.org/officeDocument/2006/relationships/image" Target="../media/image63.png"/><Relationship Id="rId14" Type="http://schemas.openxmlformats.org/officeDocument/2006/relationships/image" Target="../media/image51.png"/><Relationship Id="rId15" Type="http://schemas.openxmlformats.org/officeDocument/2006/relationships/image" Target="../media/image52.png"/><Relationship Id="rId16" Type="http://schemas.openxmlformats.org/officeDocument/2006/relationships/image" Target="../media/image42.png"/><Relationship Id="rId17" Type="http://schemas.openxmlformats.org/officeDocument/2006/relationships/image" Target="../media/image64.png"/><Relationship Id="rId18" Type="http://schemas.openxmlformats.org/officeDocument/2006/relationships/image" Target="../media/image13.jpeg"/><Relationship Id="rId19" Type="http://schemas.openxmlformats.org/officeDocument/2006/relationships/image" Target="../media/image5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45.png"/><Relationship Id="rId8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5.jpe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16.jpeg"/><Relationship Id="rId6" Type="http://schemas.openxmlformats.org/officeDocument/2006/relationships/image" Target="../media/image59.png"/><Relationship Id="rId7" Type="http://schemas.openxmlformats.org/officeDocument/2006/relationships/image" Target="../media/image5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60.png"/><Relationship Id="rId5" Type="http://schemas.openxmlformats.org/officeDocument/2006/relationships/image" Target="../media/image5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46.png"/><Relationship Id="rId7" Type="http://schemas.openxmlformats.org/officeDocument/2006/relationships/image" Target="../media/image2.gif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7.png"/><Relationship Id="rId11" Type="http://schemas.openxmlformats.org/officeDocument/2006/relationships/image" Target="../media/image45.png"/><Relationship Id="rId12" Type="http://schemas.openxmlformats.org/officeDocument/2006/relationships/image" Target="../media/image65.png"/><Relationship Id="rId13" Type="http://schemas.openxmlformats.org/officeDocument/2006/relationships/image" Target="../media/image5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4.jpeg"/><Relationship Id="rId4" Type="http://schemas.openxmlformats.org/officeDocument/2006/relationships/image" Target="../media/image1.gif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1.gif"/><Relationship Id="rId4" Type="http://schemas.openxmlformats.org/officeDocument/2006/relationships/image" Target="../media/image6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8.png"/><Relationship Id="rId3" Type="http://schemas.openxmlformats.org/officeDocument/2006/relationships/image" Target="../media/image1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5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5.png"/><Relationship Id="rId7" Type="http://schemas.openxmlformats.org/officeDocument/2006/relationships/image" Target="../media/image53.png"/><Relationship Id="rId8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17.jpeg"/><Relationship Id="rId8" Type="http://schemas.openxmlformats.org/officeDocument/2006/relationships/image" Target="../media/image1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7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6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5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slide" Target="slide10.xml"/><Relationship Id="rId5" Type="http://schemas.openxmlformats.org/officeDocument/2006/relationships/image" Target="../media/image15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405;p24"/>
          <p:cNvSpPr txBox="1"/>
          <p:nvPr>
            <p:ph type="ctrTitle"/>
          </p:nvPr>
        </p:nvSpPr>
        <p:spPr>
          <a:xfrm>
            <a:off x="4327556" y="3363383"/>
            <a:ext cx="7296446" cy="16335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722376">
              <a:defRPr b="1" sz="5400"/>
            </a:lvl1pPr>
          </a:lstStyle>
          <a:p>
            <a:pPr/>
            <a:r>
              <a:t>حل معادلات ذات خطوتين </a:t>
            </a:r>
          </a:p>
        </p:txBody>
      </p:sp>
      <p:grpSp>
        <p:nvGrpSpPr>
          <p:cNvPr id="3300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98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9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Google Shape;1731;p23"/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08" name="تجميع"/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0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0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0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09" name="IMG_3142.jpeg" descr="IMG_3142.jpeg"/>
          <p:cNvPicPr>
            <a:picLocks noChangeAspect="1"/>
          </p:cNvPicPr>
          <p:nvPr/>
        </p:nvPicPr>
        <p:blipFill>
          <a:blip r:embed="rId2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10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3" name="تجميع"/>
          <p:cNvGrpSpPr/>
          <p:nvPr/>
        </p:nvGrpSpPr>
        <p:grpSpPr>
          <a:xfrm>
            <a:off x="2630753" y="2546302"/>
            <a:ext cx="6986304" cy="2228738"/>
            <a:chOff x="0" y="0"/>
            <a:chExt cx="6986302" cy="2228737"/>
          </a:xfrm>
        </p:grpSpPr>
        <p:sp>
          <p:nvSpPr>
            <p:cNvPr id="3511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12" name="اجابة صحيحة…"/>
            <p:cNvSpPr/>
            <p:nvPr/>
          </p:nvSpPr>
          <p:spPr>
            <a:xfrm>
              <a:off x="5716302" y="95873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24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1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25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26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27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0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28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9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31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26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27"/>
                </p:tgtEl>
              </p:cMediaNode>
            </p:audio>
          </p:childTnLst>
        </p:cTn>
      </p:par>
    </p:tnLst>
    <p:bldLst>
      <p:bldP build="whole" bldLvl="1" animBg="1" rev="0" advAuto="0" spid="3526" grpId="4"/>
      <p:bldP build="whole" bldLvl="1" animBg="1" rev="0" advAuto="0" spid="3526" grpId="2"/>
      <p:bldP build="whole" bldLvl="1" animBg="1" rev="0" advAuto="0" spid="3526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3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34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45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41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35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6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37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3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39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40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42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43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44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46" name="علمتني الرياضيات…"/>
          <p:cNvSpPr txBox="1"/>
          <p:nvPr>
            <p:ph type="body" sz="quarter" idx="4294967295"/>
          </p:nvPr>
        </p:nvSpPr>
        <p:spPr>
          <a:xfrm>
            <a:off x="2180963" y="2286611"/>
            <a:ext cx="7759156" cy="1123224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374904">
              <a:lnSpc>
                <a:spcPct val="80000"/>
              </a:lnSpc>
              <a:buSzTx/>
              <a:buNone/>
              <a:defRPr b="1" sz="1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374904">
              <a:lnSpc>
                <a:spcPct val="100000"/>
              </a:lnSpc>
              <a:buSzTx/>
              <a:buNone/>
              <a:defRPr b="1" i="1" sz="18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سالب بعد سالب يعني موجب فالمصيبة بعد المصيبة تعني الفرج باذن الله </a:t>
            </a:r>
          </a:p>
        </p:txBody>
      </p:sp>
      <p:sp>
        <p:nvSpPr>
          <p:cNvPr id="3547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8" name="Google Shape;1010;p30"/>
          <p:cNvSpPr txBox="1"/>
          <p:nvPr>
            <p:ph type="title" idx="4294967295"/>
          </p:nvPr>
        </p:nvSpPr>
        <p:spPr>
          <a:xfrm>
            <a:off x="8102876" y="5054753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3549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589649" y="5086635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0" name="مستطيل"/>
          <p:cNvSpPr/>
          <p:nvPr/>
        </p:nvSpPr>
        <p:spPr>
          <a:xfrm>
            <a:off x="884432" y="4878601"/>
            <a:ext cx="10588222" cy="1303450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1" name="Google Shape;450;p23"/>
          <p:cNvSpPr/>
          <p:nvPr/>
        </p:nvSpPr>
        <p:spPr>
          <a:xfrm>
            <a:off x="5309944" y="4982033"/>
            <a:ext cx="1994910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52" name="Google Shape;4324;p45"/>
          <p:cNvSpPr/>
          <p:nvPr/>
        </p:nvSpPr>
        <p:spPr>
          <a:xfrm rot="2153969">
            <a:off x="9137638" y="4869443"/>
            <a:ext cx="673962" cy="47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3" name="صفحة…"/>
          <p:cNvSpPr txBox="1"/>
          <p:nvPr/>
        </p:nvSpPr>
        <p:spPr>
          <a:xfrm>
            <a:off x="1818208" y="5135138"/>
            <a:ext cx="725512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٦٢</a:t>
            </a:r>
          </a:p>
        </p:txBody>
      </p:sp>
      <p:pic>
        <p:nvPicPr>
          <p:cNvPr id="3554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43511" y="5348823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55" name="IMG_4615.png" descr="IMG_4615.png"/>
          <p:cNvPicPr>
            <a:picLocks noChangeAspect="1"/>
          </p:cNvPicPr>
          <p:nvPr/>
        </p:nvPicPr>
        <p:blipFill>
          <a:blip r:embed="rId7">
            <a:extLst/>
          </a:blip>
          <a:srcRect l="43992" t="84028" r="28939" b="6747"/>
          <a:stretch>
            <a:fillRect/>
          </a:stretch>
        </p:blipFill>
        <p:spPr>
          <a:xfrm>
            <a:off x="4119754" y="3428998"/>
            <a:ext cx="4117450" cy="1052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0" grpId="4"/>
      <p:bldP build="whole" bldLvl="1" animBg="1" rev="0" advAuto="0" spid="3549" grpId="8"/>
      <p:bldP build="whole" bldLvl="1" animBg="1" rev="0" advAuto="0" spid="3545" grpId="1"/>
      <p:bldP build="whole" bldLvl="1" animBg="1" rev="0" advAuto="0" spid="3548" grpId="5"/>
      <p:bldP build="whole" bldLvl="1" animBg="1" rev="0" advAuto="0" spid="3553" grpId="9"/>
      <p:bldP build="whole" bldLvl="1" animBg="1" rev="0" advAuto="0" spid="3551" grpId="7"/>
      <p:bldP build="whole" bldLvl="1" animBg="1" rev="0" advAuto="0" spid="3552" grpId="6"/>
      <p:bldP build="whole" bldLvl="1" animBg="1" rev="0" advAuto="0" spid="3547" grpId="3"/>
      <p:bldP build="whole" bldLvl="1" animBg="1" rev="0" advAuto="0" spid="354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7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58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9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0" name="الأهداف…"/>
          <p:cNvSpPr txBox="1"/>
          <p:nvPr/>
        </p:nvSpPr>
        <p:spPr>
          <a:xfrm>
            <a:off x="3230955" y="2505641"/>
            <a:ext cx="539773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▪️احل معادلات ذات خطوتين  </a:t>
            </a:r>
          </a:p>
        </p:txBody>
      </p:sp>
      <p:sp>
        <p:nvSpPr>
          <p:cNvPr id="3561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2" name="المفردات…"/>
          <p:cNvSpPr txBox="1"/>
          <p:nvPr/>
        </p:nvSpPr>
        <p:spPr>
          <a:xfrm>
            <a:off x="3409705" y="4055407"/>
            <a:ext cx="516779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معادلات ذات خطوتين </a:t>
            </a:r>
          </a:p>
        </p:txBody>
      </p:sp>
      <p:sp>
        <p:nvSpPr>
          <p:cNvPr id="3563" name="الموضوع…"/>
          <p:cNvSpPr txBox="1"/>
          <p:nvPr/>
        </p:nvSpPr>
        <p:spPr>
          <a:xfrm>
            <a:off x="3467632" y="1264660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حل معادلات ذات خطوتين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9" grpId="3"/>
      <p:bldP build="whole" bldLvl="1" animBg="1" rev="0" advAuto="0" spid="3561" grpId="5"/>
      <p:bldP build="whole" bldLvl="1" animBg="1" rev="0" advAuto="0" spid="3562" grpId="6"/>
      <p:bldP build="whole" bldLvl="1" animBg="1" rev="0" advAuto="0" spid="3560" grpId="4"/>
      <p:bldP build="whole" bldLvl="1" animBg="1" rev="0" advAuto="0" spid="3558" grpId="1"/>
      <p:bldP build="whole" bldLvl="1" animBg="1" rev="0" advAuto="0" spid="356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5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6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69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71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2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3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74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7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576" name="🎯احل معادلات…"/>
          <p:cNvSpPr txBox="1"/>
          <p:nvPr/>
        </p:nvSpPr>
        <p:spPr>
          <a:xfrm>
            <a:off x="3848456" y="4310102"/>
            <a:ext cx="186666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400">
                <a:solidFill>
                  <a:srgbClr val="A65C5C"/>
                </a:solidFill>
              </a:defRPr>
            </a:pPr>
            <a:r>
              <a:t> 🎯احل معادلات </a:t>
            </a:r>
          </a:p>
          <a:p>
            <a:pPr algn="ctr" rtl="0">
              <a:defRPr b="1" sz="2400">
                <a:solidFill>
                  <a:srgbClr val="A65C5C"/>
                </a:solidFill>
              </a:defRPr>
            </a:pPr>
            <a:r>
              <a:t>ذات خطوتين </a:t>
            </a:r>
          </a:p>
        </p:txBody>
      </p:sp>
      <p:grpSp>
        <p:nvGrpSpPr>
          <p:cNvPr id="3581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79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7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8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80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82" name="حل"/>
          <p:cNvSpPr txBox="1"/>
          <p:nvPr/>
        </p:nvSpPr>
        <p:spPr>
          <a:xfrm>
            <a:off x="5521195" y="1715972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حل  </a:t>
            </a:r>
          </a:p>
        </p:txBody>
      </p:sp>
      <p:sp>
        <p:nvSpPr>
          <p:cNvPr id="3583" name="بمعني فك  او سكن او الناتج  …"/>
          <p:cNvSpPr txBox="1"/>
          <p:nvPr/>
        </p:nvSpPr>
        <p:spPr>
          <a:xfrm>
            <a:off x="2108565" y="1718760"/>
            <a:ext cx="326109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فك  او سكن او الناتج  …</a:t>
            </a:r>
          </a:p>
        </p:txBody>
      </p:sp>
      <p:sp>
        <p:nvSpPr>
          <p:cNvPr id="3584" name="المفردات…"/>
          <p:cNvSpPr txBox="1"/>
          <p:nvPr/>
        </p:nvSpPr>
        <p:spPr>
          <a:xfrm>
            <a:off x="8936856" y="2841463"/>
            <a:ext cx="1453459" cy="86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000"/>
            </a:pPr>
            <a:r>
              <a:t>معادلات ذات خطوتين </a:t>
            </a:r>
          </a:p>
        </p:txBody>
      </p:sp>
      <p:pic>
        <p:nvPicPr>
          <p:cNvPr id="3585" name="IMG_4617.png" descr="IMG_4617.png"/>
          <p:cNvPicPr>
            <a:picLocks noChangeAspect="1"/>
          </p:cNvPicPr>
          <p:nvPr/>
        </p:nvPicPr>
        <p:blipFill>
          <a:blip r:embed="rId6">
            <a:extLst/>
          </a:blip>
          <a:srcRect l="38528" t="33912" r="37933" b="33911"/>
          <a:stretch>
            <a:fillRect/>
          </a:stretch>
        </p:blipFill>
        <p:spPr>
          <a:xfrm>
            <a:off x="6031411" y="4076794"/>
            <a:ext cx="1646206" cy="16878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225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10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3" dur="10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1000"/>
                                        <p:tgtEl>
                                          <p:spTgt spid="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8" grpId="15"/>
      <p:bldP build="whole" bldLvl="1" animBg="1" rev="0" advAuto="0" spid="3569" grpId="5"/>
      <p:bldP build="whole" bldLvl="1" animBg="1" rev="0" advAuto="0" spid="3573" grpId="10"/>
      <p:bldP build="whole" bldLvl="1" animBg="1" rev="0" advAuto="0" spid="3583" grpId="3"/>
      <p:bldP build="whole" bldLvl="1" animBg="1" rev="0" advAuto="0" spid="3571" grpId="9"/>
      <p:bldP build="whole" bldLvl="1" animBg="1" rev="0" advAuto="0" spid="3576" grpId="12"/>
      <p:bldP build="whole" bldLvl="1" animBg="1" rev="0" advAuto="0" spid="3584" grpId="16"/>
      <p:bldP build="whole" bldLvl="1" animBg="1" rev="0" advAuto="0" spid="3565" grpId="4"/>
      <p:bldP build="whole" bldLvl="1" animBg="1" rev="0" advAuto="0" spid="3585" grpId="8"/>
      <p:bldP build="whole" bldLvl="1" animBg="1" rev="0" advAuto="0" spid="3567" grpId="11"/>
      <p:bldP build="whole" bldLvl="1" animBg="1" rev="0" advAuto="0" spid="3570" grpId="6"/>
      <p:bldP build="whole" bldLvl="1" animBg="1" rev="0" advAuto="0" spid="3582" grpId="2"/>
      <p:bldP build="whole" bldLvl="1" animBg="1" rev="0" advAuto="0" spid="3581" grpId="1"/>
      <p:bldP build="whole" bldLvl="1" animBg="1" rev="0" advAuto="0" spid="3566" grpId="7"/>
      <p:bldP build="whole" bldLvl="1" animBg="1" rev="0" advAuto="0" spid="3572" grpId="13"/>
      <p:bldP build="whole" bldLvl="1" animBg="1" rev="0" advAuto="0" spid="3574" grpId="1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588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961742" y="527093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3589" name="IMG_4304.png" descr="IMG_43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62855" y="2759888"/>
            <a:ext cx="1601458" cy="741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90" name="ميزان"/>
          <p:cNvSpPr/>
          <p:nvPr/>
        </p:nvSpPr>
        <p:spPr>
          <a:xfrm>
            <a:off x="4119214" y="1397536"/>
            <a:ext cx="1662876" cy="1453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1" y="1187"/>
                </a:cubicBezTo>
                <a:cubicBezTo>
                  <a:pt x="9761" y="1611"/>
                  <a:pt x="9955" y="1983"/>
                  <a:pt x="10247" y="2193"/>
                </a:cubicBezTo>
                <a:lnTo>
                  <a:pt x="10247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7" y="5860"/>
                </a:cubicBezTo>
                <a:lnTo>
                  <a:pt x="10247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3" y="10139"/>
                </a:lnTo>
                <a:lnTo>
                  <a:pt x="11353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3" y="2956"/>
                </a:cubicBezTo>
                <a:lnTo>
                  <a:pt x="11353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1" name="معادلة الحياة…"/>
          <p:cNvSpPr txBox="1"/>
          <p:nvPr/>
        </p:nvSpPr>
        <p:spPr>
          <a:xfrm>
            <a:off x="2967755" y="4933453"/>
            <a:ext cx="4708676" cy="11199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معادلة الحياة </a:t>
            </a:r>
          </a:p>
          <a:p>
            <a:pPr algn="ctr" rtl="0">
              <a:defRPr b="1" sz="2500">
                <a:solidFill>
                  <a:schemeClr val="accent5">
                    <a:lumOff val="-8274"/>
                  </a:schemeClr>
                </a:solidFill>
              </a:defRPr>
            </a:pPr>
            <a:r>
              <a:t>أحترام تحترم ، تصدق ترزق  ،ابتسم تؤجر ، تواضع ترفع</a:t>
            </a:r>
          </a:p>
        </p:txBody>
      </p:sp>
      <p:grpSp>
        <p:nvGrpSpPr>
          <p:cNvPr id="3594" name="IMG_4588.jpeg"/>
          <p:cNvGrpSpPr/>
          <p:nvPr/>
        </p:nvGrpSpPr>
        <p:grpSpPr>
          <a:xfrm>
            <a:off x="6510202" y="1621539"/>
            <a:ext cx="2191932" cy="2230032"/>
            <a:chOff x="0" y="0"/>
            <a:chExt cx="2191931" cy="2230030"/>
          </a:xfrm>
        </p:grpSpPr>
        <p:pic>
          <p:nvPicPr>
            <p:cNvPr id="3592" name="IMG_4588.jpeg" descr="IMG_458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1785531" cy="1785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3" name="IMG_4588.jpeg" descr="IMG_4588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2191933" cy="22300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95" name="IMG_0555.png" descr="IMG_0555.png"/>
          <p:cNvPicPr>
            <a:picLocks noChangeAspect="1"/>
          </p:cNvPicPr>
          <p:nvPr/>
        </p:nvPicPr>
        <p:blipFill>
          <a:blip r:embed="rId6">
            <a:extLst/>
          </a:blip>
          <a:srcRect l="6096" t="68526" r="72440" b="11710"/>
          <a:stretch>
            <a:fillRect/>
          </a:stretch>
        </p:blipFill>
        <p:spPr>
          <a:xfrm>
            <a:off x="1206023" y="2372537"/>
            <a:ext cx="2232820" cy="2741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10739" y="0"/>
                </a:moveTo>
                <a:cubicBezTo>
                  <a:pt x="5041" y="0"/>
                  <a:pt x="4939" y="4"/>
                  <a:pt x="4876" y="200"/>
                </a:cubicBezTo>
                <a:cubicBezTo>
                  <a:pt x="4814" y="391"/>
                  <a:pt x="4709" y="400"/>
                  <a:pt x="2407" y="400"/>
                </a:cubicBezTo>
                <a:lnTo>
                  <a:pt x="0" y="400"/>
                </a:lnTo>
                <a:lnTo>
                  <a:pt x="0" y="7545"/>
                </a:lnTo>
                <a:lnTo>
                  <a:pt x="0" y="14689"/>
                </a:lnTo>
                <a:lnTo>
                  <a:pt x="983" y="14702"/>
                </a:lnTo>
                <a:cubicBezTo>
                  <a:pt x="2254" y="14718"/>
                  <a:pt x="2205" y="14713"/>
                  <a:pt x="2392" y="14921"/>
                </a:cubicBezTo>
                <a:cubicBezTo>
                  <a:pt x="2519" y="15063"/>
                  <a:pt x="2757" y="15105"/>
                  <a:pt x="3517" y="15127"/>
                </a:cubicBezTo>
                <a:cubicBezTo>
                  <a:pt x="4277" y="15148"/>
                  <a:pt x="4490" y="15188"/>
                  <a:pt x="4519" y="15311"/>
                </a:cubicBezTo>
                <a:cubicBezTo>
                  <a:pt x="4550" y="15443"/>
                  <a:pt x="4316" y="16614"/>
                  <a:pt x="3674" y="19562"/>
                </a:cubicBezTo>
                <a:cubicBezTo>
                  <a:pt x="3386" y="20887"/>
                  <a:pt x="3318" y="21249"/>
                  <a:pt x="3317" y="21421"/>
                </a:cubicBezTo>
                <a:cubicBezTo>
                  <a:pt x="3317" y="21581"/>
                  <a:pt x="3392" y="21600"/>
                  <a:pt x="3897" y="21562"/>
                </a:cubicBezTo>
                <a:cubicBezTo>
                  <a:pt x="4816" y="21492"/>
                  <a:pt x="7878" y="20764"/>
                  <a:pt x="7736" y="20649"/>
                </a:cubicBezTo>
                <a:cubicBezTo>
                  <a:pt x="7657" y="20585"/>
                  <a:pt x="7076" y="20691"/>
                  <a:pt x="6047" y="20959"/>
                </a:cubicBezTo>
                <a:cubicBezTo>
                  <a:pt x="5185" y="21182"/>
                  <a:pt x="4437" y="21333"/>
                  <a:pt x="4385" y="21293"/>
                </a:cubicBezTo>
                <a:cubicBezTo>
                  <a:pt x="4243" y="21186"/>
                  <a:pt x="4920" y="17941"/>
                  <a:pt x="5118" y="17780"/>
                </a:cubicBezTo>
                <a:cubicBezTo>
                  <a:pt x="5187" y="17724"/>
                  <a:pt x="6265" y="17696"/>
                  <a:pt x="7740" y="17712"/>
                </a:cubicBezTo>
                <a:lnTo>
                  <a:pt x="10247" y="17740"/>
                </a:lnTo>
                <a:lnTo>
                  <a:pt x="10286" y="18812"/>
                </a:lnTo>
                <a:lnTo>
                  <a:pt x="10320" y="19887"/>
                </a:lnTo>
                <a:lnTo>
                  <a:pt x="10800" y="19887"/>
                </a:lnTo>
                <a:lnTo>
                  <a:pt x="11284" y="19887"/>
                </a:lnTo>
                <a:lnTo>
                  <a:pt x="11318" y="18812"/>
                </a:lnTo>
                <a:lnTo>
                  <a:pt x="11353" y="17740"/>
                </a:lnTo>
                <a:lnTo>
                  <a:pt x="13799" y="17712"/>
                </a:lnTo>
                <a:cubicBezTo>
                  <a:pt x="15144" y="17697"/>
                  <a:pt x="16290" y="17721"/>
                  <a:pt x="16344" y="17765"/>
                </a:cubicBezTo>
                <a:cubicBezTo>
                  <a:pt x="16398" y="17810"/>
                  <a:pt x="16500" y="18092"/>
                  <a:pt x="16570" y="18393"/>
                </a:cubicBezTo>
                <a:cubicBezTo>
                  <a:pt x="17000" y="20228"/>
                  <a:pt x="17181" y="21226"/>
                  <a:pt x="17096" y="21293"/>
                </a:cubicBezTo>
                <a:cubicBezTo>
                  <a:pt x="17043" y="21335"/>
                  <a:pt x="16311" y="21192"/>
                  <a:pt x="15472" y="20974"/>
                </a:cubicBezTo>
                <a:cubicBezTo>
                  <a:pt x="14634" y="20757"/>
                  <a:pt x="13863" y="20607"/>
                  <a:pt x="13756" y="20643"/>
                </a:cubicBezTo>
                <a:cubicBezTo>
                  <a:pt x="13502" y="20728"/>
                  <a:pt x="17094" y="21580"/>
                  <a:pt x="17722" y="21584"/>
                </a:cubicBezTo>
                <a:lnTo>
                  <a:pt x="18198" y="21587"/>
                </a:lnTo>
                <a:lnTo>
                  <a:pt x="18122" y="21162"/>
                </a:lnTo>
                <a:cubicBezTo>
                  <a:pt x="18080" y="20928"/>
                  <a:pt x="17879" y="19972"/>
                  <a:pt x="17676" y="19037"/>
                </a:cubicBezTo>
                <a:cubicBezTo>
                  <a:pt x="17075" y="16268"/>
                  <a:pt x="16925" y="15473"/>
                  <a:pt x="16966" y="15302"/>
                </a:cubicBezTo>
                <a:cubicBezTo>
                  <a:pt x="16995" y="15180"/>
                  <a:pt x="17153" y="15138"/>
                  <a:pt x="17615" y="15133"/>
                </a:cubicBezTo>
                <a:cubicBezTo>
                  <a:pt x="18871" y="15119"/>
                  <a:pt x="18992" y="15097"/>
                  <a:pt x="19058" y="14889"/>
                </a:cubicBezTo>
                <a:cubicBezTo>
                  <a:pt x="19117" y="14706"/>
                  <a:pt x="19228" y="14689"/>
                  <a:pt x="20364" y="14689"/>
                </a:cubicBezTo>
                <a:lnTo>
                  <a:pt x="21600" y="14689"/>
                </a:lnTo>
                <a:lnTo>
                  <a:pt x="21600" y="7545"/>
                </a:lnTo>
                <a:lnTo>
                  <a:pt x="21600" y="400"/>
                </a:lnTo>
                <a:lnTo>
                  <a:pt x="19135" y="400"/>
                </a:lnTo>
                <a:cubicBezTo>
                  <a:pt x="16772" y="400"/>
                  <a:pt x="16667" y="392"/>
                  <a:pt x="16605" y="200"/>
                </a:cubicBezTo>
                <a:cubicBezTo>
                  <a:pt x="16542" y="4"/>
                  <a:pt x="16436" y="0"/>
                  <a:pt x="107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6" name="منهج المملكة العربية السعودية…"/>
          <p:cNvSpPr txBox="1"/>
          <p:nvPr/>
        </p:nvSpPr>
        <p:spPr>
          <a:xfrm>
            <a:off x="1144871" y="2651938"/>
            <a:ext cx="229397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منهج المملكة العربية السعودية </a:t>
            </a: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</a:t>
            </a:r>
          </a:p>
          <a:p>
            <a:pPr algn="ctr" rtl="0">
              <a:defRPr sz="21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العدل والمساواة </a:t>
            </a:r>
          </a:p>
        </p:txBody>
      </p:sp>
      <p:sp>
        <p:nvSpPr>
          <p:cNvPr id="3597" name="خلق الله سبحانه الكون في توازن"/>
          <p:cNvSpPr txBox="1"/>
          <p:nvPr/>
        </p:nvSpPr>
        <p:spPr>
          <a:xfrm>
            <a:off x="3546614" y="2876261"/>
            <a:ext cx="2961316" cy="751614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خلق الله سبحانه الكون في توازن </a:t>
            </a:r>
          </a:p>
        </p:txBody>
      </p:sp>
      <p:pic>
        <p:nvPicPr>
          <p:cNvPr id="3598" name="IMG_4589.jpeg" descr="IMG_4589.jpeg"/>
          <p:cNvPicPr>
            <a:picLocks noChangeAspect="1"/>
          </p:cNvPicPr>
          <p:nvPr/>
        </p:nvPicPr>
        <p:blipFill>
          <a:blip r:embed="rId7">
            <a:alphaModFix amt="70776"/>
            <a:extLst/>
          </a:blip>
          <a:srcRect l="28129" t="28527" r="28443" b="28126"/>
          <a:stretch>
            <a:fillRect/>
          </a:stretch>
        </p:blipFill>
        <p:spPr>
          <a:xfrm>
            <a:off x="1927530" y="3197334"/>
            <a:ext cx="608788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1"/>
                </a:moveTo>
                <a:cubicBezTo>
                  <a:pt x="8122" y="10"/>
                  <a:pt x="7938" y="30"/>
                  <a:pt x="6886" y="423"/>
                </a:cubicBezTo>
                <a:cubicBezTo>
                  <a:pt x="1542" y="2414"/>
                  <a:pt x="-1268" y="8577"/>
                  <a:pt x="556" y="14294"/>
                </a:cubicBezTo>
                <a:cubicBezTo>
                  <a:pt x="1725" y="17956"/>
                  <a:pt x="4641" y="20672"/>
                  <a:pt x="8205" y="21419"/>
                </a:cubicBezTo>
                <a:cubicBezTo>
                  <a:pt x="8517" y="21484"/>
                  <a:pt x="9376" y="21552"/>
                  <a:pt x="10117" y="21560"/>
                </a:cubicBezTo>
                <a:cubicBezTo>
                  <a:pt x="13038" y="21590"/>
                  <a:pt x="15661" y="20392"/>
                  <a:pt x="17595" y="18152"/>
                </a:cubicBezTo>
                <a:cubicBezTo>
                  <a:pt x="19564" y="15870"/>
                  <a:pt x="20332" y="13549"/>
                  <a:pt x="20219" y="10267"/>
                </a:cubicBezTo>
                <a:cubicBezTo>
                  <a:pt x="20149" y="8227"/>
                  <a:pt x="19919" y="7240"/>
                  <a:pt x="19072" y="5479"/>
                </a:cubicBezTo>
                <a:cubicBezTo>
                  <a:pt x="18293" y="3859"/>
                  <a:pt x="16505" y="1992"/>
                  <a:pt x="14931" y="1142"/>
                </a:cubicBezTo>
                <a:cubicBezTo>
                  <a:pt x="13088" y="146"/>
                  <a:pt x="12455" y="-10"/>
                  <a:pt x="1006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750"/>
                                        <p:tgtEl>
                                          <p:spTgt spid="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1" grpId="3"/>
      <p:bldP build="whole" bldLvl="1" animBg="1" rev="0" advAuto="0" spid="3587" grpId="1"/>
      <p:bldP build="whole" bldLvl="1" animBg="1" rev="0" advAuto="0" spid="3597" grpId="4"/>
      <p:bldP build="whole" bldLvl="1" animBg="1" rev="0" advAuto="0" spid="3596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01" name="صفحة…"/>
          <p:cNvSpPr txBox="1"/>
          <p:nvPr/>
        </p:nvSpPr>
        <p:spPr>
          <a:xfrm>
            <a:off x="2036067" y="429872"/>
            <a:ext cx="721552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٦٢</a:t>
            </a:r>
          </a:p>
        </p:txBody>
      </p:sp>
      <p:pic>
        <p:nvPicPr>
          <p:cNvPr id="3602" name="IMG_4552.png" descr="IMG_4552.png"/>
          <p:cNvPicPr>
            <a:picLocks noChangeAspect="1"/>
          </p:cNvPicPr>
          <p:nvPr/>
        </p:nvPicPr>
        <p:blipFill>
          <a:blip r:embed="rId2">
            <a:extLst/>
          </a:blip>
          <a:srcRect l="29191" t="20901" r="38572" b="59003"/>
          <a:stretch>
            <a:fillRect/>
          </a:stretch>
        </p:blipFill>
        <p:spPr>
          <a:xfrm>
            <a:off x="1010896" y="1559367"/>
            <a:ext cx="7751299" cy="3624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05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0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٦٢</a:t>
            </a:r>
          </a:p>
        </p:txBody>
      </p:sp>
      <p:grpSp>
        <p:nvGrpSpPr>
          <p:cNvPr id="3618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07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19" name="IMG_4552.png" descr="IMG_4552.png"/>
          <p:cNvPicPr>
            <a:picLocks noChangeAspect="1"/>
          </p:cNvPicPr>
          <p:nvPr/>
        </p:nvPicPr>
        <p:blipFill>
          <a:blip r:embed="rId2">
            <a:extLst/>
          </a:blip>
          <a:srcRect l="29281" t="41112" r="37267" b="46435"/>
          <a:stretch>
            <a:fillRect/>
          </a:stretch>
        </p:blipFill>
        <p:spPr>
          <a:xfrm>
            <a:off x="1206024" y="2396926"/>
            <a:ext cx="7394193" cy="2064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4" grpId="1"/>
      <p:bldP build="whole" bldLvl="1" animBg="1" rev="0" advAuto="0" spid="361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٦٢</a:t>
            </a:r>
          </a:p>
        </p:txBody>
      </p:sp>
      <p:grpSp>
        <p:nvGrpSpPr>
          <p:cNvPr id="3626" name="تجميع"/>
          <p:cNvGrpSpPr/>
          <p:nvPr/>
        </p:nvGrpSpPr>
        <p:grpSpPr>
          <a:xfrm>
            <a:off x="5959750" y="2084005"/>
            <a:ext cx="2700998" cy="577068"/>
            <a:chOff x="0" y="0"/>
            <a:chExt cx="2700996" cy="577067"/>
          </a:xfrm>
        </p:grpSpPr>
        <p:grpSp>
          <p:nvGrpSpPr>
            <p:cNvPr id="3624" name="مثال"/>
            <p:cNvGrpSpPr/>
            <p:nvPr/>
          </p:nvGrpSpPr>
          <p:grpSpPr>
            <a:xfrm>
              <a:off x="16696" y="-1"/>
              <a:ext cx="2667667" cy="577068"/>
              <a:chOff x="0" y="0"/>
              <a:chExt cx="2667666" cy="577067"/>
            </a:xfrm>
          </p:grpSpPr>
          <p:sp>
            <p:nvSpPr>
              <p:cNvPr id="3622" name="مستطيل"/>
              <p:cNvSpPr/>
              <p:nvPr/>
            </p:nvSpPr>
            <p:spPr>
              <a:xfrm>
                <a:off x="-1" y="-1"/>
                <a:ext cx="2667668" cy="577069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623" name="مثال"/>
              <p:cNvSpPr txBox="1"/>
              <p:nvPr/>
            </p:nvSpPr>
            <p:spPr>
              <a:xfrm>
                <a:off x="19049" y="4730"/>
                <a:ext cx="2629568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2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27" name="IMG_4552.png" descr="IMG_4552.png"/>
          <p:cNvPicPr>
            <a:picLocks noChangeAspect="1"/>
          </p:cNvPicPr>
          <p:nvPr/>
        </p:nvPicPr>
        <p:blipFill>
          <a:blip r:embed="rId3">
            <a:extLst/>
          </a:blip>
          <a:srcRect l="46815" t="57576" r="37893" b="40228"/>
          <a:stretch>
            <a:fillRect/>
          </a:stretch>
        </p:blipFill>
        <p:spPr>
          <a:xfrm>
            <a:off x="1206024" y="2164184"/>
            <a:ext cx="4617829" cy="496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8" name="IMG_4552.png" descr="IMG_4552.png"/>
          <p:cNvPicPr>
            <a:picLocks noChangeAspect="1"/>
          </p:cNvPicPr>
          <p:nvPr/>
        </p:nvPicPr>
        <p:blipFill>
          <a:blip r:embed="rId3">
            <a:extLst/>
          </a:blip>
          <a:srcRect l="49367" t="60351" r="38857" b="37045"/>
          <a:stretch>
            <a:fillRect/>
          </a:stretch>
        </p:blipFill>
        <p:spPr>
          <a:xfrm>
            <a:off x="5155948" y="2840037"/>
            <a:ext cx="3453677" cy="572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9" name="IMG_4552.png" descr="IMG_4552.png"/>
          <p:cNvPicPr>
            <a:picLocks noChangeAspect="1"/>
          </p:cNvPicPr>
          <p:nvPr/>
        </p:nvPicPr>
        <p:blipFill>
          <a:blip r:embed="rId3">
            <a:extLst/>
          </a:blip>
          <a:srcRect l="34188" t="60411" r="54037" b="36987"/>
          <a:stretch>
            <a:fillRect/>
          </a:stretch>
        </p:blipFill>
        <p:spPr>
          <a:xfrm>
            <a:off x="1019129" y="2840035"/>
            <a:ext cx="3555576" cy="588965"/>
          </a:xfrm>
          <a:prstGeom prst="rect">
            <a:avLst/>
          </a:prstGeom>
          <a:ln w="12700">
            <a:miter lim="400000"/>
          </a:ln>
        </p:spPr>
      </p:pic>
      <p:sp>
        <p:nvSpPr>
          <p:cNvPr id="3630" name="خط"/>
          <p:cNvSpPr/>
          <p:nvPr/>
        </p:nvSpPr>
        <p:spPr>
          <a:xfrm flipV="1">
            <a:off x="4586061" y="3134518"/>
            <a:ext cx="2" cy="2767658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631" name="مستطيل مستدير الزوايا"/>
          <p:cNvSpPr/>
          <p:nvPr/>
        </p:nvSpPr>
        <p:spPr>
          <a:xfrm>
            <a:off x="4738553" y="3441700"/>
            <a:ext cx="3909494" cy="1844150"/>
          </a:xfrm>
          <a:prstGeom prst="roundRect">
            <a:avLst>
              <a:gd name="adj" fmla="val 10330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32" name="مستطيل مستدير الزوايا"/>
          <p:cNvSpPr/>
          <p:nvPr/>
        </p:nvSpPr>
        <p:spPr>
          <a:xfrm>
            <a:off x="6415740" y="3486472"/>
            <a:ext cx="2149381" cy="1647265"/>
          </a:xfrm>
          <a:prstGeom prst="roundRect">
            <a:avLst>
              <a:gd name="adj" fmla="val 11565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633" name="مستطيل مستدير الزوايا"/>
          <p:cNvSpPr/>
          <p:nvPr/>
        </p:nvSpPr>
        <p:spPr>
          <a:xfrm>
            <a:off x="4826965" y="3540142"/>
            <a:ext cx="1341523" cy="1647265"/>
          </a:xfrm>
          <a:prstGeom prst="roundRect">
            <a:avLst>
              <a:gd name="adj" fmla="val 142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3636" name="١"/>
          <p:cNvGrpSpPr/>
          <p:nvPr/>
        </p:nvGrpSpPr>
        <p:grpSpPr>
          <a:xfrm>
            <a:off x="6541910" y="3591161"/>
            <a:ext cx="365220" cy="481175"/>
            <a:chOff x="0" y="0"/>
            <a:chExt cx="365219" cy="481173"/>
          </a:xfrm>
        </p:grpSpPr>
        <p:sp>
          <p:nvSpPr>
            <p:cNvPr id="3634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35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3637" name="٣ س"/>
          <p:cNvSpPr txBox="1"/>
          <p:nvPr/>
        </p:nvSpPr>
        <p:spPr>
          <a:xfrm>
            <a:off x="7207635" y="5319188"/>
            <a:ext cx="1062745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٣ س </a:t>
            </a:r>
          </a:p>
        </p:txBody>
      </p:sp>
      <p:sp>
        <p:nvSpPr>
          <p:cNvPr id="3638" name="+١"/>
          <p:cNvSpPr txBox="1"/>
          <p:nvPr/>
        </p:nvSpPr>
        <p:spPr>
          <a:xfrm>
            <a:off x="6517582" y="5322308"/>
            <a:ext cx="609166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+١</a:t>
            </a:r>
          </a:p>
        </p:txBody>
      </p:sp>
      <p:sp>
        <p:nvSpPr>
          <p:cNvPr id="3639" name="٧"/>
          <p:cNvSpPr txBox="1"/>
          <p:nvPr/>
        </p:nvSpPr>
        <p:spPr>
          <a:xfrm>
            <a:off x="5527792" y="5322308"/>
            <a:ext cx="305086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640" name="="/>
          <p:cNvSpPr txBox="1"/>
          <p:nvPr/>
        </p:nvSpPr>
        <p:spPr>
          <a:xfrm>
            <a:off x="6155128" y="4076724"/>
            <a:ext cx="287116" cy="51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700"/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641" name="="/>
          <p:cNvSpPr txBox="1"/>
          <p:nvPr/>
        </p:nvSpPr>
        <p:spPr>
          <a:xfrm>
            <a:off x="6110709" y="5350107"/>
            <a:ext cx="287115" cy="518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700"/>
            </a:lvl1pPr>
          </a:lstStyle>
          <a:p>
            <a:pPr rtl="0">
              <a:defRPr/>
            </a:pPr>
            <a:r>
              <a:t>=</a:t>
            </a:r>
          </a:p>
        </p:txBody>
      </p:sp>
      <p:grpSp>
        <p:nvGrpSpPr>
          <p:cNvPr id="3644" name="س"/>
          <p:cNvGrpSpPr/>
          <p:nvPr/>
        </p:nvGrpSpPr>
        <p:grpSpPr>
          <a:xfrm>
            <a:off x="7036159" y="3586693"/>
            <a:ext cx="1405696" cy="407765"/>
            <a:chOff x="0" y="0"/>
            <a:chExt cx="1405695" cy="407764"/>
          </a:xfrm>
        </p:grpSpPr>
        <p:sp>
          <p:nvSpPr>
            <p:cNvPr id="3642" name="مستطيل"/>
            <p:cNvSpPr/>
            <p:nvPr/>
          </p:nvSpPr>
          <p:spPr>
            <a:xfrm>
              <a:off x="-1" y="-1"/>
              <a:ext cx="1405697" cy="407766"/>
            </a:xfrm>
            <a:prstGeom prst="rect">
              <a:avLst/>
            </a:prstGeom>
            <a:solidFill>
              <a:srgbClr val="B4D3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643" name="س"/>
            <p:cNvSpPr txBox="1"/>
            <p:nvPr/>
          </p:nvSpPr>
          <p:spPr>
            <a:xfrm>
              <a:off x="-1" y="-1"/>
              <a:ext cx="1405697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/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</p:grpSp>
      <p:grpSp>
        <p:nvGrpSpPr>
          <p:cNvPr id="3647" name="١"/>
          <p:cNvGrpSpPr/>
          <p:nvPr/>
        </p:nvGrpSpPr>
        <p:grpSpPr>
          <a:xfrm>
            <a:off x="5730781" y="3607965"/>
            <a:ext cx="365220" cy="481175"/>
            <a:chOff x="0" y="0"/>
            <a:chExt cx="365219" cy="481173"/>
          </a:xfrm>
        </p:grpSpPr>
        <p:sp>
          <p:nvSpPr>
            <p:cNvPr id="3645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46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50" name="١"/>
          <p:cNvGrpSpPr/>
          <p:nvPr/>
        </p:nvGrpSpPr>
        <p:grpSpPr>
          <a:xfrm>
            <a:off x="5730781" y="4076724"/>
            <a:ext cx="365220" cy="481174"/>
            <a:chOff x="0" y="0"/>
            <a:chExt cx="365219" cy="481173"/>
          </a:xfrm>
        </p:grpSpPr>
        <p:sp>
          <p:nvSpPr>
            <p:cNvPr id="3648" name="مربع"/>
            <p:cNvSpPr/>
            <p:nvPr/>
          </p:nvSpPr>
          <p:spPr>
            <a:xfrm>
              <a:off x="0" y="0"/>
              <a:ext cx="365220" cy="365218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49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53" name="١"/>
          <p:cNvGrpSpPr/>
          <p:nvPr/>
        </p:nvGrpSpPr>
        <p:grpSpPr>
          <a:xfrm>
            <a:off x="5682443" y="4594750"/>
            <a:ext cx="365220" cy="481175"/>
            <a:chOff x="0" y="0"/>
            <a:chExt cx="365219" cy="481173"/>
          </a:xfrm>
        </p:grpSpPr>
        <p:sp>
          <p:nvSpPr>
            <p:cNvPr id="3651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52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56" name="١"/>
          <p:cNvGrpSpPr/>
          <p:nvPr/>
        </p:nvGrpSpPr>
        <p:grpSpPr>
          <a:xfrm>
            <a:off x="5261090" y="3607965"/>
            <a:ext cx="365220" cy="481175"/>
            <a:chOff x="0" y="0"/>
            <a:chExt cx="365219" cy="481173"/>
          </a:xfrm>
        </p:grpSpPr>
        <p:sp>
          <p:nvSpPr>
            <p:cNvPr id="3654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55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59" name="١"/>
          <p:cNvGrpSpPr/>
          <p:nvPr/>
        </p:nvGrpSpPr>
        <p:grpSpPr>
          <a:xfrm>
            <a:off x="5261090" y="4076724"/>
            <a:ext cx="365220" cy="481174"/>
            <a:chOff x="0" y="0"/>
            <a:chExt cx="365219" cy="481173"/>
          </a:xfrm>
        </p:grpSpPr>
        <p:sp>
          <p:nvSpPr>
            <p:cNvPr id="3657" name="مربع"/>
            <p:cNvSpPr/>
            <p:nvPr/>
          </p:nvSpPr>
          <p:spPr>
            <a:xfrm>
              <a:off x="0" y="0"/>
              <a:ext cx="365220" cy="365218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58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62" name="١"/>
          <p:cNvGrpSpPr/>
          <p:nvPr/>
        </p:nvGrpSpPr>
        <p:grpSpPr>
          <a:xfrm>
            <a:off x="5261090" y="4594750"/>
            <a:ext cx="365220" cy="481175"/>
            <a:chOff x="0" y="0"/>
            <a:chExt cx="365219" cy="481173"/>
          </a:xfrm>
        </p:grpSpPr>
        <p:sp>
          <p:nvSpPr>
            <p:cNvPr id="3660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61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65" name="١"/>
          <p:cNvGrpSpPr/>
          <p:nvPr/>
        </p:nvGrpSpPr>
        <p:grpSpPr>
          <a:xfrm>
            <a:off x="4826965" y="3607965"/>
            <a:ext cx="365220" cy="481175"/>
            <a:chOff x="0" y="0"/>
            <a:chExt cx="365219" cy="481173"/>
          </a:xfrm>
        </p:grpSpPr>
        <p:sp>
          <p:nvSpPr>
            <p:cNvPr id="3663" name="مربع"/>
            <p:cNvSpPr/>
            <p:nvPr/>
          </p:nvSpPr>
          <p:spPr>
            <a:xfrm>
              <a:off x="0" y="0"/>
              <a:ext cx="365220" cy="365220"/>
            </a:xfrm>
            <a:prstGeom prst="rect">
              <a:avLst/>
            </a:prstGeom>
            <a:solidFill>
              <a:srgbClr val="F8E09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3400"/>
              </a:pPr>
            </a:p>
          </p:txBody>
        </p:sp>
        <p:sp>
          <p:nvSpPr>
            <p:cNvPr id="3664" name="١"/>
            <p:cNvSpPr txBox="1"/>
            <p:nvPr/>
          </p:nvSpPr>
          <p:spPr>
            <a:xfrm>
              <a:off x="0" y="0"/>
              <a:ext cx="365220" cy="48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3400"/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68" name="س"/>
          <p:cNvGrpSpPr/>
          <p:nvPr/>
        </p:nvGrpSpPr>
        <p:grpSpPr>
          <a:xfrm>
            <a:off x="7036159" y="4090722"/>
            <a:ext cx="1405696" cy="407765"/>
            <a:chOff x="0" y="0"/>
            <a:chExt cx="1405695" cy="407764"/>
          </a:xfrm>
        </p:grpSpPr>
        <p:sp>
          <p:nvSpPr>
            <p:cNvPr id="3666" name="مستطيل"/>
            <p:cNvSpPr/>
            <p:nvPr/>
          </p:nvSpPr>
          <p:spPr>
            <a:xfrm>
              <a:off x="-1" y="-1"/>
              <a:ext cx="1405697" cy="407766"/>
            </a:xfrm>
            <a:prstGeom prst="rect">
              <a:avLst/>
            </a:prstGeom>
            <a:solidFill>
              <a:srgbClr val="B4D3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667" name="س"/>
            <p:cNvSpPr txBox="1"/>
            <p:nvPr/>
          </p:nvSpPr>
          <p:spPr>
            <a:xfrm>
              <a:off x="-1" y="-1"/>
              <a:ext cx="1405697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/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</p:grpSp>
      <p:grpSp>
        <p:nvGrpSpPr>
          <p:cNvPr id="3671" name="س"/>
          <p:cNvGrpSpPr/>
          <p:nvPr/>
        </p:nvGrpSpPr>
        <p:grpSpPr>
          <a:xfrm>
            <a:off x="7036159" y="4594750"/>
            <a:ext cx="1405696" cy="407765"/>
            <a:chOff x="0" y="0"/>
            <a:chExt cx="1405695" cy="407764"/>
          </a:xfrm>
        </p:grpSpPr>
        <p:sp>
          <p:nvSpPr>
            <p:cNvPr id="3669" name="مستطيل"/>
            <p:cNvSpPr/>
            <p:nvPr/>
          </p:nvSpPr>
          <p:spPr>
            <a:xfrm>
              <a:off x="-1" y="-1"/>
              <a:ext cx="1405697" cy="407766"/>
            </a:xfrm>
            <a:prstGeom prst="rect">
              <a:avLst/>
            </a:prstGeom>
            <a:solidFill>
              <a:srgbClr val="B4D3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000"/>
              </a:pPr>
            </a:p>
          </p:txBody>
        </p:sp>
        <p:sp>
          <p:nvSpPr>
            <p:cNvPr id="3670" name="س"/>
            <p:cNvSpPr txBox="1"/>
            <p:nvPr/>
          </p:nvSpPr>
          <p:spPr>
            <a:xfrm>
              <a:off x="-1" y="-1"/>
              <a:ext cx="1405697" cy="283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/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</p:grpSp>
      <p:sp>
        <p:nvSpPr>
          <p:cNvPr id="3672" name="-١"/>
          <p:cNvSpPr txBox="1"/>
          <p:nvPr/>
        </p:nvSpPr>
        <p:spPr>
          <a:xfrm>
            <a:off x="6517582" y="5664022"/>
            <a:ext cx="478483" cy="57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-١</a:t>
            </a:r>
          </a:p>
        </p:txBody>
      </p:sp>
      <p:sp>
        <p:nvSpPr>
          <p:cNvPr id="3673" name="-١"/>
          <p:cNvSpPr txBox="1"/>
          <p:nvPr/>
        </p:nvSpPr>
        <p:spPr>
          <a:xfrm>
            <a:off x="5532570" y="5664022"/>
            <a:ext cx="478484" cy="579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-١</a:t>
            </a:r>
          </a:p>
        </p:txBody>
      </p:sp>
      <p:sp>
        <p:nvSpPr>
          <p:cNvPr id="3674" name="٦"/>
          <p:cNvSpPr txBox="1"/>
          <p:nvPr/>
        </p:nvSpPr>
        <p:spPr>
          <a:xfrm>
            <a:off x="5532570" y="5319188"/>
            <a:ext cx="305087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675" name="مستطيل"/>
          <p:cNvSpPr/>
          <p:nvPr/>
        </p:nvSpPr>
        <p:spPr>
          <a:xfrm>
            <a:off x="5174650" y="4057050"/>
            <a:ext cx="3295030" cy="506106"/>
          </a:xfrm>
          <a:prstGeom prst="rect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76" name="مستطيل"/>
          <p:cNvSpPr/>
          <p:nvPr/>
        </p:nvSpPr>
        <p:spPr>
          <a:xfrm>
            <a:off x="5177956" y="3545385"/>
            <a:ext cx="3295029" cy="506106"/>
          </a:xfrm>
          <a:prstGeom prst="rect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77" name="مستطيل"/>
          <p:cNvSpPr/>
          <p:nvPr/>
        </p:nvSpPr>
        <p:spPr>
          <a:xfrm>
            <a:off x="5174650" y="4545579"/>
            <a:ext cx="3295030" cy="506106"/>
          </a:xfrm>
          <a:prstGeom prst="rect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78" name="س"/>
          <p:cNvSpPr txBox="1"/>
          <p:nvPr/>
        </p:nvSpPr>
        <p:spPr>
          <a:xfrm>
            <a:off x="7207635" y="5298547"/>
            <a:ext cx="625693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س </a:t>
            </a:r>
          </a:p>
        </p:txBody>
      </p:sp>
      <p:sp>
        <p:nvSpPr>
          <p:cNvPr id="3679" name="٢"/>
          <p:cNvSpPr txBox="1"/>
          <p:nvPr/>
        </p:nvSpPr>
        <p:spPr>
          <a:xfrm>
            <a:off x="5532570" y="5350107"/>
            <a:ext cx="239243" cy="579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3680" name="IMG_4552.png" descr="IMG_4552.png"/>
          <p:cNvPicPr>
            <a:picLocks noChangeAspect="1"/>
          </p:cNvPicPr>
          <p:nvPr/>
        </p:nvPicPr>
        <p:blipFill>
          <a:blip r:embed="rId3">
            <a:extLst/>
          </a:blip>
          <a:srcRect l="32330" t="64231" r="54667" b="14718"/>
          <a:stretch>
            <a:fillRect/>
          </a:stretch>
        </p:blipFill>
        <p:spPr>
          <a:xfrm>
            <a:off x="2435999" y="3411932"/>
            <a:ext cx="2013631" cy="244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681" name="لايجاد قيمة س نتخلص من الواحد في الطرف الايمن"/>
          <p:cNvSpPr txBox="1"/>
          <p:nvPr/>
        </p:nvSpPr>
        <p:spPr>
          <a:xfrm>
            <a:off x="4816130" y="3953254"/>
            <a:ext cx="3671510" cy="2469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7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لايجاد قيمة س نتخلص من الواحد في الطرف الايمن </a:t>
            </a:r>
          </a:p>
        </p:txBody>
      </p:sp>
      <p:sp>
        <p:nvSpPr>
          <p:cNvPr id="3682" name="لكي نحافظ على توازن المعادلة …ماذا نفعل ؟"/>
          <p:cNvSpPr txBox="1"/>
          <p:nvPr/>
        </p:nvSpPr>
        <p:spPr>
          <a:xfrm>
            <a:off x="5137503" y="4441942"/>
            <a:ext cx="3174033" cy="2469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7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لكي نحافظ على توازن المعادلة …ماذا نفعل ؟</a:t>
            </a:r>
          </a:p>
        </p:txBody>
      </p:sp>
      <p:sp>
        <p:nvSpPr>
          <p:cNvPr id="3683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684" name="IMG_4552.png" descr="IMG_45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0156" y="903533"/>
            <a:ext cx="3816139" cy="1218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Class="entr" nodeType="afterEffect" presetSubtype="32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77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mph" nodeType="afterEffect" presetSubtype="0" presetID="35" grpId="2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Class="exit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93" dur="1000" fill="hold"/>
                                        <p:tgtEl>
                                          <p:spTgt spid="3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Class="exit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2500" fill="hold"/>
                                        <p:tgtEl>
                                          <p:spTgt spid="3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xit" nodeType="click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10" dur="1000" fill="hold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6" dur="1000"/>
                                        <p:tgtEl>
                                          <p:spTgt spid="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mph" nodeType="afterEffect" presetSubtype="0" presetID="35" grpId="2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Class="exit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2" dur="2500" fill="hold"/>
                                        <p:tgtEl>
                                          <p:spTgt spid="3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mph" nodeType="afterEffect" presetSubtype="0" presetID="35" grpId="3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000" fill="hold"/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mph" nodeType="afterEffect" presetSubtype="0" presetID="35" grpId="3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Class="exit" nodeType="after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Class="exit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mph" nodeType="afterEffect" presetSubtype="0" presetID="35" grpId="3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mph" nodeType="afterEffect" presetSubtype="0" presetID="35" grpId="3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Class="exit" nodeType="afterEffect" presetID="10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4" dur="2500" fill="hold"/>
                                        <p:tgtEl>
                                          <p:spTgt spid="3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500"/>
                            </p:stCondLst>
                            <p:childTnLst>
                              <p:par>
                                <p:cTn id="147" presetClass="exit" nodeType="afterEffect" presetID="10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8" dur="2500" fill="hold"/>
                                        <p:tgtEl>
                                          <p:spTgt spid="3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Class="entr" nodeType="clickEffect" presetSubtype="2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4" dur="1000"/>
                                        <p:tgtEl>
                                          <p:spTgt spid="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Class="emph" nodeType="afterEffect" presetSubtype="0" presetID="35" grpId="3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Class="emph" nodeType="afterEffect" presetSubtype="0" presetID="35" grpId="4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Class="exit" nodeType="afterEffect" presetSubtype="2" presetID="2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63" dur="1000" fill="hold"/>
                                        <p:tgtEl>
                                          <p:spTgt spid="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2" presetID="22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9" dur="1000"/>
                                        <p:tgtEl>
                                          <p:spTgt spid="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Class="exit" nodeType="afterEffect" presetID="10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2" dur="2500" fill="hold"/>
                                        <p:tgtEl>
                                          <p:spTgt spid="3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Class="emph" nodeType="afterEffect" presetSubtype="0" presetID="35" grpId="4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000" fill="hold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Class="entr" nodeType="afterEffect" presetID="10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0" dur="2000"/>
                                        <p:tgtEl>
                                          <p:spTgt spid="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Class="entr" nodeType="afterEffect" presetID="10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4" dur="2000"/>
                                        <p:tgtEl>
                                          <p:spTgt spid="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Class="entr" nodeType="afterEffect" presetID="10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8" dur="2000"/>
                                        <p:tgtEl>
                                          <p:spTgt spid="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000"/>
                            </p:stCondLst>
                            <p:childTnLst>
                              <p:par>
                                <p:cTn id="190" presetClass="entr" nodeType="afterEffect" presetSubtype="2" presetID="22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1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2" dur="1000"/>
                                        <p:tgtEl>
                                          <p:spTgt spid="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Class="emph" nodeType="afterEffect" presetSubtype="0" presetID="35" grpId="4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000" fill="hold"/>
                                        <p:tgtEl>
                                          <p:spTgt spid="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Class="entr" nodeType="clickEffect" presetSubtype="1" presetID="22" grpId="5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0" dur="3500"/>
                                        <p:tgtEl>
                                          <p:spTgt spid="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3" grpId="27"/>
      <p:bldP build="whole" bldLvl="1" animBg="1" rev="0" advAuto="0" spid="3665" grpId="19"/>
      <p:bldP build="whole" bldLvl="1" animBg="1" rev="0" advAuto="0" spid="3638" grpId="30"/>
      <p:bldP build="whole" bldLvl="1" animBg="1" rev="0" advAuto="0" spid="3633" grpId="11"/>
      <p:bldP build="whole" bldLvl="1" animBg="1" rev="0" advAuto="0" spid="3638" grpId="32"/>
      <p:bldP build="whole" bldLvl="1" animBg="1" rev="0" advAuto="0" spid="3659" grpId="16"/>
      <p:bldP build="whole" bldLvl="1" animBg="1" rev="0" advAuto="0" spid="3674" grpId="43"/>
      <p:bldP build="whole" bldLvl="1" animBg="1" rev="0" advAuto="0" spid="3678" grpId="44"/>
      <p:bldP build="whole" bldLvl="1" animBg="1" rev="0" advAuto="0" spid="3673" grpId="35"/>
      <p:bldP build="whole" bldLvl="1" animBg="1" rev="0" advAuto="0" spid="3665" grpId="28"/>
      <p:bldP build="whole" bldLvl="1" animBg="1" rev="0" advAuto="0" spid="3665" grpId="29"/>
      <p:bldP build="whole" bldLvl="1" animBg="1" rev="0" advAuto="0" spid="3673" grpId="37"/>
      <p:bldP build="whole" bldLvl="1" animBg="1" rev="0" advAuto="0" spid="3676" grpId="45"/>
      <p:bldP build="whole" bldLvl="1" animBg="1" rev="0" advAuto="0" spid="3679" grpId="48"/>
      <p:bldP build="whole" bldLvl="1" animBg="1" rev="0" advAuto="0" spid="3675" grpId="46"/>
      <p:bldP build="whole" bldLvl="1" animBg="1" rev="0" advAuto="0" spid="3679" grpId="49"/>
      <p:bldP build="whole" bldLvl="1" animBg="1" rev="0" advAuto="0" spid="3680" grpId="50"/>
      <p:bldP build="whole" bldLvl="1" animBg="1" rev="0" advAuto="0" spid="3644" grpId="4"/>
      <p:bldP build="whole" bldLvl="1" animBg="1" rev="0" advAuto="0" spid="3637" grpId="2"/>
      <p:bldP build="whole" bldLvl="1" animBg="1" rev="0" advAuto="0" spid="3668" grpId="5"/>
      <p:bldP build="whole" bldLvl="1" animBg="1" rev="0" advAuto="0" spid="3650" grpId="15"/>
      <p:bldP build="whole" bldLvl="1" animBg="1" rev="0" advAuto="0" spid="3677" grpId="47"/>
      <p:bldP build="whole" bldLvl="1" animBg="1" rev="0" advAuto="0" spid="3656" grpId="14"/>
      <p:bldP build="whole" bldLvl="1" animBg="1" rev="0" advAuto="0" spid="3662" grpId="18"/>
      <p:bldP build="whole" bldLvl="1" animBg="1" rev="0" advAuto="0" spid="3631" grpId="1"/>
      <p:bldP build="whole" bldLvl="1" animBg="1" rev="0" advAuto="0" spid="3639" grpId="12"/>
      <p:bldP build="whole" bldLvl="1" animBg="1" rev="0" advAuto="0" spid="3672" grpId="23"/>
      <p:bldP build="whole" bldLvl="1" animBg="1" rev="0" advAuto="0" spid="3640" grpId="10"/>
      <p:bldP build="whole" bldLvl="1" animBg="1" rev="0" advAuto="0" spid="3672" grpId="31"/>
      <p:bldP build="whole" bldLvl="1" animBg="1" rev="0" advAuto="0" spid="3672" grpId="33"/>
      <p:bldP build="whole" bldLvl="1" animBg="1" rev="0" advAuto="0" spid="3638" grpId="7"/>
      <p:bldP build="whole" bldLvl="1" animBg="1" rev="0" advAuto="0" spid="3636" grpId="8"/>
      <p:bldP build="whole" bldLvl="1" animBg="1" rev="0" advAuto="0" spid="3641" grpId="9"/>
      <p:bldP build="whole" bldLvl="1" animBg="1" rev="0" advAuto="0" spid="3674" grpId="38"/>
      <p:bldP build="whole" bldLvl="1" animBg="1" rev="0" advAuto="0" spid="3682" grpId="25"/>
      <p:bldP build="whole" bldLvl="1" animBg="1" rev="0" advAuto="0" spid="3682" grpId="26"/>
      <p:bldP build="whole" bldLvl="1" animBg="1" rev="0" advAuto="0" spid="3632" grpId="3"/>
      <p:bldP build="whole" bldLvl="1" animBg="1" rev="0" advAuto="0" spid="3674" grpId="39"/>
      <p:bldP build="whole" bldLvl="1" animBg="1" rev="0" advAuto="0" spid="3637" grpId="40"/>
      <p:bldP build="whole" bldLvl="1" animBg="1" rev="0" advAuto="0" spid="3681" grpId="20"/>
      <p:bldP build="whole" bldLvl="1" animBg="1" rev="0" advAuto="0" spid="3671" grpId="6"/>
      <p:bldP build="whole" bldLvl="1" animBg="1" rev="0" advAuto="0" spid="3681" grpId="22"/>
      <p:bldP build="whole" bldLvl="1" animBg="1" rev="0" advAuto="0" spid="3647" grpId="13"/>
      <p:bldP build="whole" bldLvl="1" animBg="1" rev="0" advAuto="0" spid="3639" grpId="34"/>
      <p:bldP build="whole" bldLvl="1" animBg="1" rev="0" advAuto="0" spid="3636" grpId="21"/>
      <p:bldP build="whole" bldLvl="1" animBg="1" rev="0" advAuto="0" spid="3639" grpId="36"/>
      <p:bldP build="whole" bldLvl="1" animBg="1" rev="0" advAuto="0" spid="3637" grpId="41"/>
      <p:bldP build="whole" bldLvl="1" animBg="1" rev="0" advAuto="0" spid="3636" grpId="24"/>
      <p:bldP build="whole" bldLvl="1" animBg="1" rev="0" advAuto="0" spid="3678" grpId="42"/>
      <p:bldP build="whole" bldLvl="1" animBg="1" rev="0" advAuto="0" spid="3653" grpId="17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8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٦٢</a:t>
            </a:r>
          </a:p>
        </p:txBody>
      </p:sp>
      <p:pic>
        <p:nvPicPr>
          <p:cNvPr id="3688" name="IMG_4552.png" descr="IMG_45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1706" y="929146"/>
            <a:ext cx="3816139" cy="121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9" name="IMG_4552.png" descr="IMG_4552.png"/>
          <p:cNvPicPr>
            <a:picLocks noChangeAspect="1"/>
          </p:cNvPicPr>
          <p:nvPr/>
        </p:nvPicPr>
        <p:blipFill>
          <a:blip r:embed="rId3">
            <a:extLst/>
          </a:blip>
          <a:srcRect l="49433" t="57576" r="45161" b="40055"/>
          <a:stretch>
            <a:fillRect/>
          </a:stretch>
        </p:blipFill>
        <p:spPr>
          <a:xfrm>
            <a:off x="5919575" y="4529973"/>
            <a:ext cx="2226351" cy="73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0" name="IMG_4603.png" descr="IMG_4603.png"/>
          <p:cNvPicPr>
            <a:picLocks noChangeAspect="1"/>
          </p:cNvPicPr>
          <p:nvPr/>
        </p:nvPicPr>
        <p:blipFill>
          <a:blip r:embed="rId4">
            <a:extLst/>
          </a:blip>
          <a:srcRect l="45677" t="54156" r="47707" b="43642"/>
          <a:stretch>
            <a:fillRect/>
          </a:stretch>
        </p:blipFill>
        <p:spPr>
          <a:xfrm>
            <a:off x="913345" y="4554322"/>
            <a:ext cx="3045555" cy="760065"/>
          </a:xfrm>
          <a:prstGeom prst="rect">
            <a:avLst/>
          </a:prstGeom>
          <a:ln w="12700">
            <a:miter lim="400000"/>
          </a:ln>
        </p:spPr>
      </p:pic>
      <p:sp>
        <p:nvSpPr>
          <p:cNvPr id="3691" name="معادلات ذات معاملات موجبة"/>
          <p:cNvSpPr txBox="1"/>
          <p:nvPr/>
        </p:nvSpPr>
        <p:spPr>
          <a:xfrm>
            <a:off x="5463983" y="2850110"/>
            <a:ext cx="3294839" cy="10014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5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معادلات ذات معاملات موجبة </a:t>
            </a:r>
          </a:p>
        </p:txBody>
      </p:sp>
      <p:sp>
        <p:nvSpPr>
          <p:cNvPr id="3692" name="معادلات ذات معاملات سالبة"/>
          <p:cNvSpPr txBox="1"/>
          <p:nvPr/>
        </p:nvSpPr>
        <p:spPr>
          <a:xfrm>
            <a:off x="804756" y="2850110"/>
            <a:ext cx="3253251" cy="10014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35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معادلات ذات معاملات سالبة  </a:t>
            </a:r>
          </a:p>
        </p:txBody>
      </p:sp>
      <p:pic>
        <p:nvPicPr>
          <p:cNvPr id="3693" name="Google Shape;211;p32" descr="Google Shape;211;p32"/>
          <p:cNvPicPr>
            <a:picLocks noChangeAspect="1"/>
          </p:cNvPicPr>
          <p:nvPr/>
        </p:nvPicPr>
        <p:blipFill>
          <a:blip r:embed="rId5">
            <a:alphaModFix amt="86000"/>
            <a:extLst/>
          </a:blip>
          <a:stretch>
            <a:fillRect/>
          </a:stretch>
        </p:blipFill>
        <p:spPr>
          <a:xfrm rot="1344117">
            <a:off x="6530130" y="4500651"/>
            <a:ext cx="856197" cy="66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4" name="Google Shape;412;p43" descr="Google Shape;412;p43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729280">
            <a:off x="3020554" y="4712850"/>
            <a:ext cx="620474" cy="3660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9" name="تجميع"/>
          <p:cNvGrpSpPr/>
          <p:nvPr/>
        </p:nvGrpSpPr>
        <p:grpSpPr>
          <a:xfrm>
            <a:off x="2565781" y="1925436"/>
            <a:ext cx="4876359" cy="924677"/>
            <a:chOff x="-1" y="0"/>
            <a:chExt cx="4876358" cy="924676"/>
          </a:xfrm>
        </p:grpSpPr>
        <p:sp>
          <p:nvSpPr>
            <p:cNvPr id="3695" name="خط"/>
            <p:cNvSpPr/>
            <p:nvPr/>
          </p:nvSpPr>
          <p:spPr>
            <a:xfrm>
              <a:off x="-1" y="459802"/>
              <a:ext cx="4876358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96" name="خط"/>
            <p:cNvSpPr/>
            <p:nvPr/>
          </p:nvSpPr>
          <p:spPr>
            <a:xfrm flipV="1">
              <a:off x="-2" y="447103"/>
              <a:ext cx="3" cy="47757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97" name="خط"/>
            <p:cNvSpPr/>
            <p:nvPr/>
          </p:nvSpPr>
          <p:spPr>
            <a:xfrm flipV="1">
              <a:off x="2167105" y="0"/>
              <a:ext cx="2" cy="42743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98" name="خط"/>
            <p:cNvSpPr/>
            <p:nvPr/>
          </p:nvSpPr>
          <p:spPr>
            <a:xfrm flipV="1">
              <a:off x="4876356" y="459803"/>
              <a:ext cx="1" cy="43533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٦٣</a:t>
            </a:r>
          </a:p>
        </p:txBody>
      </p:sp>
      <p:grpSp>
        <p:nvGrpSpPr>
          <p:cNvPr id="3706" name="تجميع"/>
          <p:cNvGrpSpPr/>
          <p:nvPr/>
        </p:nvGrpSpPr>
        <p:grpSpPr>
          <a:xfrm>
            <a:off x="5992209" y="1948780"/>
            <a:ext cx="2700998" cy="577067"/>
            <a:chOff x="0" y="0"/>
            <a:chExt cx="2700996" cy="577065"/>
          </a:xfrm>
        </p:grpSpPr>
        <p:grpSp>
          <p:nvGrpSpPr>
            <p:cNvPr id="3704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702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03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70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07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708" name="IMG_4601.png" descr="IMG_4601.png"/>
          <p:cNvPicPr>
            <a:picLocks noChangeAspect="1"/>
          </p:cNvPicPr>
          <p:nvPr/>
        </p:nvPicPr>
        <p:blipFill>
          <a:blip r:embed="rId3">
            <a:extLst/>
          </a:blip>
          <a:srcRect l="27061" t="11337" r="38598" b="64221"/>
          <a:stretch>
            <a:fillRect/>
          </a:stretch>
        </p:blipFill>
        <p:spPr>
          <a:xfrm>
            <a:off x="2075381" y="2651938"/>
            <a:ext cx="6450783" cy="3443511"/>
          </a:xfrm>
          <a:prstGeom prst="rect">
            <a:avLst/>
          </a:prstGeom>
          <a:ln w="12700">
            <a:miter lim="400000"/>
          </a:ln>
        </p:spPr>
      </p:pic>
      <p:sp>
        <p:nvSpPr>
          <p:cNvPr id="3709" name="خط"/>
          <p:cNvSpPr/>
          <p:nvPr/>
        </p:nvSpPr>
        <p:spPr>
          <a:xfrm flipV="1">
            <a:off x="5094575" y="3125984"/>
            <a:ext cx="2" cy="2767659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710" name="IMG_4552.png" descr="IMG_45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80156" y="903533"/>
            <a:ext cx="3816139" cy="1218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4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2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3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5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6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7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7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5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1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8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0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4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2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3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6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8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9" name="Google Shape;1736;p24"/>
          <p:cNvSpPr txBox="1"/>
          <p:nvPr/>
        </p:nvSpPr>
        <p:spPr>
          <a:xfrm>
            <a:off x="3896395" y="1555865"/>
            <a:ext cx="2682131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20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714" y="1555865"/>
            <a:ext cx="2117531" cy="1595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8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3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1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2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7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6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9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8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8"/>
                  </p:tgtEl>
                </p:cond>
              </p:nextCondLst>
            </p:seq>
          </p:childTnLst>
        </p:cTn>
      </p:par>
    </p:tnLst>
    <p:bldLst>
      <p:bldP build="whole" bldLvl="1" animBg="1" rev="0" advAuto="0" spid="3320" grpId="3"/>
      <p:bldP build="whole" bldLvl="1" animBg="1" rev="0" advAuto="0" spid="331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6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14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12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713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1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1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71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25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719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24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720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2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26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2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٦٣</a:t>
            </a:r>
          </a:p>
        </p:txBody>
      </p:sp>
      <p:grpSp>
        <p:nvGrpSpPr>
          <p:cNvPr id="3732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72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31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729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30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3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4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38456" t="39313" r="42197" b="57810"/>
          <a:stretch>
            <a:fillRect/>
          </a:stretch>
        </p:blipFill>
        <p:spPr>
          <a:xfrm>
            <a:off x="1756175" y="2008206"/>
            <a:ext cx="5317706" cy="59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5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49698" t="42199" r="41743" b="55711"/>
          <a:stretch>
            <a:fillRect/>
          </a:stretch>
        </p:blipFill>
        <p:spPr>
          <a:xfrm>
            <a:off x="3541410" y="2928218"/>
            <a:ext cx="3337095" cy="610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6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51550" t="36254" r="42141" b="60721"/>
          <a:stretch>
            <a:fillRect/>
          </a:stretch>
        </p:blipFill>
        <p:spPr>
          <a:xfrm>
            <a:off x="7073904" y="2161202"/>
            <a:ext cx="1175657" cy="422682"/>
          </a:xfrm>
          <a:prstGeom prst="rect">
            <a:avLst/>
          </a:prstGeom>
          <a:ln w="12700">
            <a:miter lim="400000"/>
          </a:ln>
        </p:spPr>
      </p:pic>
      <p:sp>
        <p:nvSpPr>
          <p:cNvPr id="3737" name="٣س"/>
          <p:cNvSpPr txBox="1"/>
          <p:nvPr/>
        </p:nvSpPr>
        <p:spPr>
          <a:xfrm>
            <a:off x="5956674" y="3574129"/>
            <a:ext cx="754857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٣س</a:t>
            </a:r>
          </a:p>
        </p:txBody>
      </p:sp>
      <p:sp>
        <p:nvSpPr>
          <p:cNvPr id="3738" name="+"/>
          <p:cNvSpPr txBox="1"/>
          <p:nvPr/>
        </p:nvSpPr>
        <p:spPr>
          <a:xfrm>
            <a:off x="5328923" y="3648254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3739" name="٢"/>
          <p:cNvSpPr txBox="1"/>
          <p:nvPr/>
        </p:nvSpPr>
        <p:spPr>
          <a:xfrm>
            <a:off x="4911918" y="3648254"/>
            <a:ext cx="29795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740" name="="/>
          <p:cNvSpPr txBox="1"/>
          <p:nvPr/>
        </p:nvSpPr>
        <p:spPr>
          <a:xfrm>
            <a:off x="3910931" y="3648254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41" name="٢٠"/>
          <p:cNvSpPr txBox="1"/>
          <p:nvPr/>
        </p:nvSpPr>
        <p:spPr>
          <a:xfrm>
            <a:off x="3327724" y="3679800"/>
            <a:ext cx="58320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٢٠</a:t>
            </a:r>
          </a:p>
        </p:txBody>
      </p:sp>
      <p:sp>
        <p:nvSpPr>
          <p:cNvPr id="3742" name="-"/>
          <p:cNvSpPr txBox="1"/>
          <p:nvPr/>
        </p:nvSpPr>
        <p:spPr>
          <a:xfrm>
            <a:off x="4602553" y="3648254"/>
            <a:ext cx="1818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43" name="٢"/>
          <p:cNvSpPr txBox="1"/>
          <p:nvPr/>
        </p:nvSpPr>
        <p:spPr>
          <a:xfrm>
            <a:off x="4185549" y="3648254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744" name="-"/>
          <p:cNvSpPr txBox="1"/>
          <p:nvPr/>
        </p:nvSpPr>
        <p:spPr>
          <a:xfrm>
            <a:off x="3041656" y="3648254"/>
            <a:ext cx="1818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45" name="٢"/>
          <p:cNvSpPr txBox="1"/>
          <p:nvPr/>
        </p:nvSpPr>
        <p:spPr>
          <a:xfrm>
            <a:off x="2624652" y="3648254"/>
            <a:ext cx="29795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746" name="س"/>
          <p:cNvSpPr txBox="1"/>
          <p:nvPr/>
        </p:nvSpPr>
        <p:spPr>
          <a:xfrm>
            <a:off x="5788164" y="4234681"/>
            <a:ext cx="4696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47" name="="/>
          <p:cNvSpPr txBox="1"/>
          <p:nvPr/>
        </p:nvSpPr>
        <p:spPr>
          <a:xfrm>
            <a:off x="5328923" y="423468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48" name="١٨"/>
          <p:cNvSpPr txBox="1"/>
          <p:nvPr/>
        </p:nvSpPr>
        <p:spPr>
          <a:xfrm>
            <a:off x="4490184" y="4312382"/>
            <a:ext cx="58320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١٨</a:t>
            </a:r>
          </a:p>
        </p:txBody>
      </p:sp>
      <p:sp>
        <p:nvSpPr>
          <p:cNvPr id="3749" name="٣"/>
          <p:cNvSpPr txBox="1"/>
          <p:nvPr/>
        </p:nvSpPr>
        <p:spPr>
          <a:xfrm>
            <a:off x="6307201" y="4236959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50" name="٣"/>
          <p:cNvSpPr txBox="1"/>
          <p:nvPr/>
        </p:nvSpPr>
        <p:spPr>
          <a:xfrm>
            <a:off x="6201754" y="4764163"/>
            <a:ext cx="29795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51" name="خط"/>
          <p:cNvSpPr/>
          <p:nvPr/>
        </p:nvSpPr>
        <p:spPr>
          <a:xfrm>
            <a:off x="5691976" y="4776862"/>
            <a:ext cx="1019556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2" name="خط"/>
          <p:cNvSpPr/>
          <p:nvPr/>
        </p:nvSpPr>
        <p:spPr>
          <a:xfrm>
            <a:off x="4334526" y="4764162"/>
            <a:ext cx="1019555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3" name="٣"/>
          <p:cNvSpPr txBox="1"/>
          <p:nvPr/>
        </p:nvSpPr>
        <p:spPr>
          <a:xfrm>
            <a:off x="4762941" y="4776863"/>
            <a:ext cx="29795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54" name="س"/>
          <p:cNvSpPr txBox="1"/>
          <p:nvPr/>
        </p:nvSpPr>
        <p:spPr>
          <a:xfrm>
            <a:off x="5881127" y="5252884"/>
            <a:ext cx="46960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755" name="="/>
          <p:cNvSpPr txBox="1"/>
          <p:nvPr/>
        </p:nvSpPr>
        <p:spPr>
          <a:xfrm>
            <a:off x="5354079" y="5331743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756" name="٦"/>
          <p:cNvSpPr txBox="1"/>
          <p:nvPr/>
        </p:nvSpPr>
        <p:spPr>
          <a:xfrm>
            <a:off x="4693487" y="5355142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pic>
        <p:nvPicPr>
          <p:cNvPr id="375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381386" y="5275853"/>
            <a:ext cx="2330146" cy="583737"/>
          </a:xfrm>
          <a:prstGeom prst="rect">
            <a:avLst/>
          </a:prstGeom>
          <a:ln w="12700">
            <a:miter lim="400000"/>
          </a:ln>
        </p:spPr>
      </p:pic>
      <p:sp>
        <p:nvSpPr>
          <p:cNvPr id="3758" name="٣✖️٦+٢=؟"/>
          <p:cNvSpPr txBox="1"/>
          <p:nvPr/>
        </p:nvSpPr>
        <p:spPr>
          <a:xfrm>
            <a:off x="1516268" y="5250650"/>
            <a:ext cx="161632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٣✖️٦+٢=؟</a:t>
            </a:r>
          </a:p>
        </p:txBody>
      </p:sp>
      <p:pic>
        <p:nvPicPr>
          <p:cNvPr id="3759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50720" t="42199" r="43316" b="55711"/>
          <a:stretch>
            <a:fillRect/>
          </a:stretch>
        </p:blipFill>
        <p:spPr>
          <a:xfrm>
            <a:off x="1314174" y="4959949"/>
            <a:ext cx="1522284" cy="39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324429" y="5041603"/>
            <a:ext cx="300225" cy="704348"/>
          </a:xfrm>
          <a:prstGeom prst="rect">
            <a:avLst/>
          </a:prstGeom>
          <a:ln w="12700">
            <a:miter lim="400000"/>
          </a:ln>
        </p:spPr>
      </p:pic>
      <p:sp>
        <p:nvSpPr>
          <p:cNvPr id="3761" name="التحقق من صحة الحل"/>
          <p:cNvSpPr txBox="1"/>
          <p:nvPr/>
        </p:nvSpPr>
        <p:spPr>
          <a:xfrm>
            <a:off x="1314175" y="4676159"/>
            <a:ext cx="1888679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التحقق من صحة الحل </a:t>
            </a:r>
          </a:p>
        </p:txBody>
      </p:sp>
      <p:pic>
        <p:nvPicPr>
          <p:cNvPr id="376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97658" y="4563947"/>
            <a:ext cx="2230067" cy="1295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5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3763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4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6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202384" y="3586417"/>
            <a:ext cx="1489595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474540" y="3633827"/>
            <a:ext cx="1418736" cy="583737"/>
          </a:xfrm>
          <a:prstGeom prst="rect">
            <a:avLst/>
          </a:prstGeom>
          <a:ln w="12700">
            <a:miter lim="400000"/>
          </a:ln>
        </p:spPr>
      </p:pic>
      <p:sp>
        <p:nvSpPr>
          <p:cNvPr id="3768" name="٢٠…"/>
          <p:cNvSpPr txBox="1"/>
          <p:nvPr/>
        </p:nvSpPr>
        <p:spPr>
          <a:xfrm>
            <a:off x="804756" y="5346200"/>
            <a:ext cx="1335287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012F7B"/>
                </a:solidFill>
              </a:defRPr>
            </a:pPr>
            <a:r>
              <a:t>٢٠ </a:t>
            </a:r>
          </a:p>
          <a:p>
            <a:pPr algn="ctr" rtl="0">
              <a:defRPr b="1" sz="2000">
                <a:solidFill>
                  <a:srgbClr val="012F7B"/>
                </a:solidFill>
              </a:defRPr>
            </a:pPr>
            <a:r>
              <a:t>اذن الحل صحيح</a:t>
            </a:r>
          </a:p>
        </p:txBody>
      </p:sp>
      <p:pic>
        <p:nvPicPr>
          <p:cNvPr id="3769" name="IMG_0742.jpeg" descr="IMG_0742.jpeg"/>
          <p:cNvPicPr>
            <a:picLocks noChangeAspect="1"/>
          </p:cNvPicPr>
          <p:nvPr/>
        </p:nvPicPr>
        <p:blipFill>
          <a:blip r:embed="rId17">
            <a:extLst/>
          </a:blip>
          <a:srcRect l="154" t="224" r="4604" b="2091"/>
          <a:stretch>
            <a:fillRect/>
          </a:stretch>
        </p:blipFill>
        <p:spPr>
          <a:xfrm>
            <a:off x="6898265" y="3428998"/>
            <a:ext cx="1906617" cy="2086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5" h="21599" fill="norm" stroke="1" extrusionOk="0">
                <a:moveTo>
                  <a:pt x="10481" y="0"/>
                </a:moveTo>
                <a:cubicBezTo>
                  <a:pt x="9959" y="14"/>
                  <a:pt x="9572" y="32"/>
                  <a:pt x="9561" y="49"/>
                </a:cubicBezTo>
                <a:cubicBezTo>
                  <a:pt x="9526" y="103"/>
                  <a:pt x="9188" y="181"/>
                  <a:pt x="8809" y="222"/>
                </a:cubicBezTo>
                <a:cubicBezTo>
                  <a:pt x="7780" y="333"/>
                  <a:pt x="5942" y="979"/>
                  <a:pt x="4912" y="1590"/>
                </a:cubicBezTo>
                <a:cubicBezTo>
                  <a:pt x="2677" y="2916"/>
                  <a:pt x="994" y="5049"/>
                  <a:pt x="385" y="7322"/>
                </a:cubicBezTo>
                <a:cubicBezTo>
                  <a:pt x="276" y="7728"/>
                  <a:pt x="138" y="8146"/>
                  <a:pt x="78" y="8254"/>
                </a:cubicBezTo>
                <a:cubicBezTo>
                  <a:pt x="47" y="8309"/>
                  <a:pt x="19" y="9039"/>
                  <a:pt x="0" y="10185"/>
                </a:cubicBezTo>
                <a:cubicBezTo>
                  <a:pt x="20" y="11162"/>
                  <a:pt x="49" y="11772"/>
                  <a:pt x="82" y="11829"/>
                </a:cubicBezTo>
                <a:cubicBezTo>
                  <a:pt x="145" y="11937"/>
                  <a:pt x="280" y="12334"/>
                  <a:pt x="385" y="12708"/>
                </a:cubicBezTo>
                <a:cubicBezTo>
                  <a:pt x="663" y="13703"/>
                  <a:pt x="1544" y="15322"/>
                  <a:pt x="2264" y="16163"/>
                </a:cubicBezTo>
                <a:cubicBezTo>
                  <a:pt x="3630" y="17761"/>
                  <a:pt x="5655" y="18998"/>
                  <a:pt x="7742" y="19512"/>
                </a:cubicBezTo>
                <a:cubicBezTo>
                  <a:pt x="9213" y="19873"/>
                  <a:pt x="11357" y="19897"/>
                  <a:pt x="12814" y="19565"/>
                </a:cubicBezTo>
                <a:cubicBezTo>
                  <a:pt x="14746" y="19124"/>
                  <a:pt x="16891" y="17921"/>
                  <a:pt x="18132" y="16582"/>
                </a:cubicBezTo>
                <a:cubicBezTo>
                  <a:pt x="21078" y="13404"/>
                  <a:pt x="21600" y="8680"/>
                  <a:pt x="19407" y="5086"/>
                </a:cubicBezTo>
                <a:cubicBezTo>
                  <a:pt x="18996" y="4414"/>
                  <a:pt x="18866" y="4073"/>
                  <a:pt x="18850" y="3665"/>
                </a:cubicBezTo>
                <a:cubicBezTo>
                  <a:pt x="18823" y="2951"/>
                  <a:pt x="18450" y="2560"/>
                  <a:pt x="17808" y="2560"/>
                </a:cubicBezTo>
                <a:cubicBezTo>
                  <a:pt x="17455" y="2560"/>
                  <a:pt x="17190" y="2440"/>
                  <a:pt x="16616" y="2038"/>
                </a:cubicBezTo>
                <a:cubicBezTo>
                  <a:pt x="15271" y="1095"/>
                  <a:pt x="12863" y="177"/>
                  <a:pt x="11743" y="177"/>
                </a:cubicBezTo>
                <a:cubicBezTo>
                  <a:pt x="11561" y="177"/>
                  <a:pt x="11381" y="128"/>
                  <a:pt x="11341" y="66"/>
                </a:cubicBezTo>
                <a:cubicBezTo>
                  <a:pt x="11324" y="40"/>
                  <a:pt x="10976" y="17"/>
                  <a:pt x="10481" y="0"/>
                </a:cubicBezTo>
                <a:close/>
                <a:moveTo>
                  <a:pt x="18366" y="18637"/>
                </a:moveTo>
                <a:lnTo>
                  <a:pt x="17830" y="19031"/>
                </a:lnTo>
                <a:cubicBezTo>
                  <a:pt x="17535" y="19247"/>
                  <a:pt x="17068" y="19564"/>
                  <a:pt x="16793" y="19734"/>
                </a:cubicBezTo>
                <a:cubicBezTo>
                  <a:pt x="16323" y="20026"/>
                  <a:pt x="16279" y="20031"/>
                  <a:pt x="16024" y="19861"/>
                </a:cubicBezTo>
                <a:cubicBezTo>
                  <a:pt x="15875" y="19761"/>
                  <a:pt x="15627" y="19680"/>
                  <a:pt x="15475" y="19680"/>
                </a:cubicBezTo>
                <a:cubicBezTo>
                  <a:pt x="15135" y="19680"/>
                  <a:pt x="14568" y="20193"/>
                  <a:pt x="14659" y="20420"/>
                </a:cubicBezTo>
                <a:cubicBezTo>
                  <a:pt x="14753" y="20654"/>
                  <a:pt x="14299" y="20907"/>
                  <a:pt x="13492" y="21061"/>
                </a:cubicBezTo>
                <a:cubicBezTo>
                  <a:pt x="12901" y="21175"/>
                  <a:pt x="12758" y="21163"/>
                  <a:pt x="12473" y="21003"/>
                </a:cubicBezTo>
                <a:cubicBezTo>
                  <a:pt x="12158" y="20826"/>
                  <a:pt x="12125" y="20832"/>
                  <a:pt x="11825" y="21057"/>
                </a:cubicBezTo>
                <a:cubicBezTo>
                  <a:pt x="11526" y="21281"/>
                  <a:pt x="11519" y="21301"/>
                  <a:pt x="11721" y="21447"/>
                </a:cubicBezTo>
                <a:cubicBezTo>
                  <a:pt x="11860" y="21547"/>
                  <a:pt x="12066" y="21597"/>
                  <a:pt x="12248" y="21599"/>
                </a:cubicBezTo>
                <a:cubicBezTo>
                  <a:pt x="12429" y="21600"/>
                  <a:pt x="12588" y="21550"/>
                  <a:pt x="12628" y="21451"/>
                </a:cubicBezTo>
                <a:cubicBezTo>
                  <a:pt x="12663" y="21365"/>
                  <a:pt x="12941" y="21260"/>
                  <a:pt x="13246" y="21217"/>
                </a:cubicBezTo>
                <a:cubicBezTo>
                  <a:pt x="13551" y="21173"/>
                  <a:pt x="14006" y="21071"/>
                  <a:pt x="14257" y="20987"/>
                </a:cubicBezTo>
                <a:cubicBezTo>
                  <a:pt x="14673" y="20847"/>
                  <a:pt x="14729" y="20849"/>
                  <a:pt x="14918" y="21048"/>
                </a:cubicBezTo>
                <a:cubicBezTo>
                  <a:pt x="15356" y="21509"/>
                  <a:pt x="16279" y="21192"/>
                  <a:pt x="16279" y="20580"/>
                </a:cubicBezTo>
                <a:cubicBezTo>
                  <a:pt x="16279" y="20307"/>
                  <a:pt x="16385" y="20175"/>
                  <a:pt x="16841" y="19877"/>
                </a:cubicBezTo>
                <a:cubicBezTo>
                  <a:pt x="17150" y="19676"/>
                  <a:pt x="17617" y="19313"/>
                  <a:pt x="17882" y="19072"/>
                </a:cubicBezTo>
                <a:lnTo>
                  <a:pt x="18366" y="1863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70" name="IMG_4621.png" descr="IMG_4621.png"/>
          <p:cNvPicPr>
            <a:picLocks noChangeAspect="1"/>
          </p:cNvPicPr>
          <p:nvPr/>
        </p:nvPicPr>
        <p:blipFill>
          <a:blip r:embed="rId18">
            <a:extLst/>
          </a:blip>
          <a:srcRect l="51793" t="30039" r="35646" b="63711"/>
          <a:stretch>
            <a:fillRect/>
          </a:stretch>
        </p:blipFill>
        <p:spPr>
          <a:xfrm rot="21289653">
            <a:off x="7208394" y="3963451"/>
            <a:ext cx="1108267" cy="41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10730" y="0"/>
                </a:moveTo>
                <a:cubicBezTo>
                  <a:pt x="4307" y="0"/>
                  <a:pt x="260" y="248"/>
                  <a:pt x="165" y="663"/>
                </a:cubicBezTo>
                <a:cubicBezTo>
                  <a:pt x="-129" y="1947"/>
                  <a:pt x="0" y="19636"/>
                  <a:pt x="311" y="20646"/>
                </a:cubicBezTo>
                <a:cubicBezTo>
                  <a:pt x="556" y="21442"/>
                  <a:pt x="2378" y="21600"/>
                  <a:pt x="10537" y="21600"/>
                </a:cubicBezTo>
                <a:cubicBezTo>
                  <a:pt x="16887" y="21600"/>
                  <a:pt x="20651" y="21336"/>
                  <a:pt x="20971" y="20874"/>
                </a:cubicBezTo>
                <a:cubicBezTo>
                  <a:pt x="21425" y="20219"/>
                  <a:pt x="21471" y="19337"/>
                  <a:pt x="21471" y="11173"/>
                </a:cubicBezTo>
                <a:cubicBezTo>
                  <a:pt x="21471" y="6235"/>
                  <a:pt x="21389" y="1705"/>
                  <a:pt x="21302" y="1099"/>
                </a:cubicBezTo>
                <a:cubicBezTo>
                  <a:pt x="21163" y="119"/>
                  <a:pt x="19990" y="0"/>
                  <a:pt x="1073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1" name="IMG_4621.png" descr="IMG_4621.png"/>
          <p:cNvPicPr>
            <a:picLocks noChangeAspect="1"/>
          </p:cNvPicPr>
          <p:nvPr/>
        </p:nvPicPr>
        <p:blipFill>
          <a:blip r:embed="rId18">
            <a:extLst/>
          </a:blip>
          <a:srcRect l="51791" t="55444" r="35643" b="38277"/>
          <a:stretch>
            <a:fillRect/>
          </a:stretch>
        </p:blipFill>
        <p:spPr>
          <a:xfrm rot="21278826">
            <a:off x="7283235" y="4440967"/>
            <a:ext cx="1054467" cy="395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4" h="21219" fill="norm" stroke="1" extrusionOk="0">
                <a:moveTo>
                  <a:pt x="10672" y="0"/>
                </a:moveTo>
                <a:cubicBezTo>
                  <a:pt x="4289" y="0"/>
                  <a:pt x="259" y="255"/>
                  <a:pt x="164" y="661"/>
                </a:cubicBezTo>
                <a:cubicBezTo>
                  <a:pt x="-128" y="1916"/>
                  <a:pt x="0" y="19197"/>
                  <a:pt x="309" y="20185"/>
                </a:cubicBezTo>
                <a:cubicBezTo>
                  <a:pt x="713" y="21478"/>
                  <a:pt x="20541" y="21600"/>
                  <a:pt x="21026" y="20313"/>
                </a:cubicBezTo>
                <a:cubicBezTo>
                  <a:pt x="21350" y="19453"/>
                  <a:pt x="21472" y="3147"/>
                  <a:pt x="21171" y="1066"/>
                </a:cubicBezTo>
                <a:cubicBezTo>
                  <a:pt x="21033" y="107"/>
                  <a:pt x="19872" y="0"/>
                  <a:pt x="1067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72" name="IMG_4622.png" descr="IMG_4622.png"/>
          <p:cNvPicPr>
            <a:picLocks noChangeAspect="1"/>
          </p:cNvPicPr>
          <p:nvPr/>
        </p:nvPicPr>
        <p:blipFill>
          <a:blip r:embed="rId19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clickEffect" presetSubtype="0" presetID="6" grpId="7" ac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6250" fill="hold"/>
                                        <p:tgtEl>
                                          <p:spTgt spid="3770"/>
                                        </p:tgtEl>
                                      </p:cBhvr>
                                      <p:by x="151998" y="151998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click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afterEffect" presetSubtype="0" presetID="6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3770"/>
                                        </p:tgtEl>
                                      </p:cBhvr>
                                      <p:by x="43282" y="4328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2000"/>
                                        <p:tgtEl>
                                          <p:spTgt spid="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4" dur="2500" fill="hold"/>
                                        <p:tgtEl>
                                          <p:spTgt spid="3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Class="exit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8" dur="2500" fill="hold"/>
                                        <p:tgtEl>
                                          <p:spTgt spid="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Class="exit" nodeType="after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2" dur="2500" fill="hold"/>
                                        <p:tgtEl>
                                          <p:spTgt spid="3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Class="exit" nodeType="after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6" dur="2500" fill="hold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Class="exit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90" dur="1000" fill="hold"/>
                                        <p:tgtEl>
                                          <p:spTgt spid="3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Class="entr" nodeType="after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2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mph" nodeType="afterEffect" presetSubtype="0" presetID="35" grpId="2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6" dur="1000"/>
                                        <p:tgtEl>
                                          <p:spTgt spid="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mph" nodeType="clickEffect" presetSubtype="0" presetID="6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771"/>
                                        </p:tgtEl>
                                      </p:cBhvr>
                                      <p:by x="158000" y="15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mph" nodeType="clickEffect" presetSubtype="0" presetID="35" grpId="2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Class="entr" nodeType="after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8" dur="2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Class="entr" nodeType="after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2" dur="1000"/>
                                        <p:tgtEl>
                                          <p:spTgt spid="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10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7" dur="2000"/>
                                        <p:tgtEl>
                                          <p:spTgt spid="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Class="entr" nodeType="after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mph" nodeType="clickEffect" presetSubtype="0" presetID="6" grpId="3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3771"/>
                                        </p:tgtEl>
                                      </p:cBhvr>
                                      <p:by x="40057" y="4005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0" dur="1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Class="entr" nodeType="after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4" dur="1000"/>
                                        <p:tgtEl>
                                          <p:spTgt spid="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Class="entr" nodeType="after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8" dur="1000"/>
                                        <p:tgtEl>
                                          <p:spTgt spid="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Class="entr" nodeType="clickEffect" presetID="10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3" dur="2000"/>
                                        <p:tgtEl>
                                          <p:spTgt spid="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Class="entr" nodeType="clickEffect" presetSubtype="2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7" fill="hold"/>
                                        <p:tgtEl>
                                          <p:spTgt spid="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8" dur="1000"/>
                                        <p:tgtEl>
                                          <p:spTgt spid="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Class="entr" nodeType="afterEffect" presetSubtype="2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2" dur="1000"/>
                                        <p:tgtEl>
                                          <p:spTgt spid="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Class="entr" nodeType="after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6" dur="1000"/>
                                        <p:tgtEl>
                                          <p:spTgt spid="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Class="entr" nodeType="afterEffect" presetID="10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0" dur="2000"/>
                                        <p:tgtEl>
                                          <p:spTgt spid="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"/>
                            </p:stCondLst>
                            <p:childTnLst>
                              <p:par>
                                <p:cTn id="172" presetClass="entr" nodeType="afterEffect" presetID="10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4" dur="2000"/>
                                        <p:tgtEl>
                                          <p:spTgt spid="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000"/>
                            </p:stCondLst>
                            <p:childTnLst>
                              <p:par>
                                <p:cTn id="176" presetClass="entr" nodeType="afterEffect" presetSubtype="2" presetID="22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8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Class="emph" nodeType="afterEffect" presetSubtype="0" presetID="35" grpId="4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000" fill="hold"/>
                                        <p:tgtEl>
                                          <p:spTgt spid="3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86" fill="hold" display="0">
                  <p:stCondLst>
                    <p:cond delay="indefinite"/>
                  </p:stCondLst>
                </p:cTn>
                <p:tgtEl>
                  <p:spTgt spid="3733"/>
                </p:tgtEl>
              </p:cMediaNode>
            </p:video>
            <p:seq concurrent="1" prevAc="none" nextAc="seek">
              <p:cTn id="187" evtFilter="cancelBubble" nodeType="interactiveSeq" restart="whenNotActive" fill="hold">
                <p:stCondLst>
                  <p:cond delay="0" evt="onClick">
                    <p:tgtEl>
                      <p:spTgt spid="37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1" dur="1" fill="hold"/>
                                        <p:tgtEl>
                                          <p:spTgt spid="3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33"/>
                  </p:tgtEl>
                </p:cond>
              </p:nextCondLst>
            </p:seq>
          </p:childTnLst>
        </p:cTn>
      </p:par>
    </p:tnLst>
    <p:bldLst>
      <p:bldP build="whole" bldLvl="1" animBg="1" rev="0" advAuto="0" spid="3746" grpId="16"/>
      <p:bldP build="whole" bldLvl="1" animBg="1" rev="0" advAuto="0" spid="3739" grpId="9"/>
      <p:bldP build="whole" bldLvl="1" animBg="1" rev="0" advAuto="0" spid="3738" grpId="18"/>
      <p:bldP build="whole" bldLvl="1" animBg="1" rev="0" advAuto="0" spid="3758" grpId="40"/>
      <p:bldP build="whole" bldLvl="1" animBg="1" rev="0" advAuto="0" spid="3740" grpId="5"/>
      <p:bldP build="whole" bldLvl="1" animBg="1" rev="0" advAuto="0" spid="3753" grpId="32"/>
      <p:bldP build="whole" bldLvl="1" animBg="1" rev="0" advAuto="0" spid="3760" grpId="41"/>
      <p:bldP build="whole" bldLvl="1" animBg="1" rev="0" advAuto="0" spid="3768" grpId="43"/>
      <p:bldP build="whole" bldLvl="1" animBg="1" rev="0" advAuto="0" spid="3737" grpId="2"/>
      <p:bldP build="whole" bldLvl="1" animBg="1" rev="0" advAuto="0" spid="3739" grpId="19"/>
      <p:bldP build="whole" bldLvl="1" animBg="1" rev="0" advAuto="0" spid="3768" grpId="44"/>
      <p:bldP build="whole" bldLvl="1" animBg="1" rev="0" advAuto="0" spid="3741" grpId="6"/>
      <p:bldP build="whole" bldLvl="1" animBg="1" rev="0" advAuto="0" spid="3747" grpId="23"/>
      <p:bldP build="whole" bldLvl="1" animBg="1" rev="0" advAuto="0" spid="3754" grpId="34"/>
      <p:bldP build="whole" bldLvl="1" animBg="1" rev="0" advAuto="0" spid="3767" grpId="24"/>
      <p:bldP build="whole" bldLvl="1" animBg="1" rev="0" advAuto="0" spid="3767" grpId="25"/>
      <p:bldP build="whole" bldLvl="1" animBg="1" rev="0" advAuto="0" spid="3761" grpId="38"/>
      <p:bldP build="whole" bldLvl="1" animBg="1" rev="0" advAuto="0" spid="3749" grpId="15"/>
      <p:bldP build="whole" bldLvl="1" animBg="1" rev="0" advAuto="0" spid="3748" grpId="26"/>
      <p:bldP build="whole" bldLvl="1" animBg="1" rev="0" advAuto="0" spid="3742" grpId="10"/>
      <p:bldP build="whole" bldLvl="1" animBg="1" rev="0" advAuto="0" spid="3766" grpId="17"/>
      <p:bldP build="whole" bldLvl="1" animBg="1" rev="0" advAuto="0" spid="3755" grpId="35"/>
      <p:bldP build="whole" bldLvl="1" animBg="1" rev="0" advAuto="0" spid="3766" grpId="22"/>
      <p:bldP build="whole" bldLvl="1" animBg="1" rev="0" advAuto="0" spid="3743" grpId="11"/>
      <p:bldP build="whole" bldLvl="1" animBg="1" rev="0" advAuto="0" spid="3742" grpId="20"/>
      <p:bldP build="whole" bldLvl="1" animBg="1" rev="0" advAuto="0" spid="3749" grpId="28"/>
      <p:bldP build="whole" bldLvl="1" animBg="1" rev="0" advAuto="0" spid="3756" grpId="36"/>
      <p:bldP build="whole" bldLvl="1" animBg="1" rev="0" advAuto="0" spid="3759" grpId="39"/>
      <p:bldP build="whole" bldLvl="1" animBg="1" rev="0" advAuto="0" spid="3770" grpId="7"/>
      <p:bldP build="whole" bldLvl="1" animBg="1" rev="0" advAuto="0" spid="3744" grpId="12"/>
      <p:bldP build="whole" bldLvl="1" animBg="1" rev="0" advAuto="0" spid="3743" grpId="21"/>
      <p:bldP build="whole" bldLvl="1" animBg="1" rev="0" advAuto="0" spid="3750" grpId="30"/>
      <p:bldP build="whole" bldLvl="1" animBg="1" rev="0" advAuto="0" spid="3770" grpId="14"/>
      <p:bldP build="whole" bldLvl="1" animBg="1" rev="0" advAuto="0" spid="3738" grpId="3"/>
      <p:bldP build="whole" bldLvl="1" animBg="1" rev="0" advAuto="0" spid="3751" grpId="29"/>
      <p:bldP build="whole" bldLvl="1" animBg="1" rev="0" advAuto="0" spid="3771" grpId="27"/>
      <p:bldP build="whole" bldLvl="1" animBg="1" rev="0" advAuto="0" spid="3745" grpId="13"/>
      <p:bldP build="whole" bldLvl="1" animBg="1" rev="0" advAuto="0" spid="3738" grpId="8"/>
      <p:bldP build="whole" bldLvl="1" animBg="1" rev="0" advAuto="0" spid="3771" grpId="33"/>
      <p:bldP build="whole" bldLvl="1" animBg="1" rev="0" advAuto="0" spid="3757" grpId="37"/>
      <p:bldP build="whole" bldLvl="1" animBg="1" rev="0" advAuto="0" spid="3739" grpId="4"/>
      <p:bldP build="whole" bldLvl="1" animBg="1" rev="0" advAuto="0" spid="3752" grpId="31"/>
      <p:bldP build="whole" bldLvl="1" animBg="1" rev="0" advAuto="0" spid="3762" grpId="4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8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76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74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75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77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79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8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81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78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pic>
        <p:nvPicPr>
          <p:cNvPr id="3783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42568" t="71083" r="38376" b="26273"/>
          <a:stretch>
            <a:fillRect/>
          </a:stretch>
        </p:blipFill>
        <p:spPr>
          <a:xfrm>
            <a:off x="2213808" y="1985188"/>
            <a:ext cx="6052180" cy="62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4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53207" t="73587" r="38288" b="23636"/>
          <a:stretch>
            <a:fillRect/>
          </a:stretch>
        </p:blipFill>
        <p:spPr>
          <a:xfrm>
            <a:off x="4560529" y="2651938"/>
            <a:ext cx="3705594" cy="907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5" name="IMG_4601.png" descr="IMG_4601.png"/>
          <p:cNvPicPr>
            <a:picLocks noChangeAspect="1"/>
          </p:cNvPicPr>
          <p:nvPr/>
        </p:nvPicPr>
        <p:blipFill>
          <a:blip r:embed="rId7">
            <a:extLst/>
          </a:blip>
          <a:srcRect l="51550" t="36254" r="42141" b="60721"/>
          <a:stretch>
            <a:fillRect/>
          </a:stretch>
        </p:blipFill>
        <p:spPr>
          <a:xfrm>
            <a:off x="7202692" y="1572781"/>
            <a:ext cx="1447755" cy="520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6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0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788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789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791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792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793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9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٦٦</a:t>
            </a:r>
          </a:p>
        </p:txBody>
      </p:sp>
      <p:pic>
        <p:nvPicPr>
          <p:cNvPr id="3795" name="IMG_4605.png" descr="IMG_4605.png"/>
          <p:cNvPicPr>
            <a:picLocks noChangeAspect="1"/>
          </p:cNvPicPr>
          <p:nvPr/>
        </p:nvPicPr>
        <p:blipFill>
          <a:blip r:embed="rId6">
            <a:extLst/>
          </a:blip>
          <a:srcRect l="52424" t="15674" r="27506" b="68027"/>
          <a:stretch>
            <a:fillRect/>
          </a:stretch>
        </p:blipFill>
        <p:spPr>
          <a:xfrm>
            <a:off x="2436155" y="2372538"/>
            <a:ext cx="5436291" cy="331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6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801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799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800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02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0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04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٦٥</a:t>
            </a:r>
          </a:p>
        </p:txBody>
      </p:sp>
      <p:pic>
        <p:nvPicPr>
          <p:cNvPr id="3805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27506" t="66646" r="39781" b="13999"/>
          <a:stretch>
            <a:fillRect/>
          </a:stretch>
        </p:blipFill>
        <p:spPr>
          <a:xfrm>
            <a:off x="942171" y="2590721"/>
            <a:ext cx="7455879" cy="3308294"/>
          </a:xfrm>
          <a:prstGeom prst="rect">
            <a:avLst/>
          </a:prstGeom>
          <a:ln w="12700">
            <a:miter lim="400000"/>
          </a:ln>
        </p:spPr>
      </p:pic>
      <p:sp>
        <p:nvSpPr>
          <p:cNvPr id="3806" name="مربع"/>
          <p:cNvSpPr/>
          <p:nvPr/>
        </p:nvSpPr>
        <p:spPr>
          <a:xfrm>
            <a:off x="6613483" y="3864269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07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٦٣</a:t>
            </a:r>
          </a:p>
        </p:txBody>
      </p:sp>
      <p:grpSp>
        <p:nvGrpSpPr>
          <p:cNvPr id="3814" name="تجميع"/>
          <p:cNvGrpSpPr/>
          <p:nvPr/>
        </p:nvGrpSpPr>
        <p:grpSpPr>
          <a:xfrm>
            <a:off x="6012122" y="2837452"/>
            <a:ext cx="2700998" cy="577067"/>
            <a:chOff x="0" y="0"/>
            <a:chExt cx="2700996" cy="577065"/>
          </a:xfrm>
        </p:grpSpPr>
        <p:grpSp>
          <p:nvGrpSpPr>
            <p:cNvPr id="3812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810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11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813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15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816" name="IMG_4603.png" descr="IMG_46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693" y="929775"/>
            <a:ext cx="4082642" cy="12132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9" name="IMG_4603.png"/>
          <p:cNvGrpSpPr/>
          <p:nvPr/>
        </p:nvGrpSpPr>
        <p:grpSpPr>
          <a:xfrm>
            <a:off x="2274659" y="2065026"/>
            <a:ext cx="5832714" cy="615028"/>
            <a:chOff x="0" y="-1"/>
            <a:chExt cx="5832712" cy="615027"/>
          </a:xfrm>
        </p:grpSpPr>
        <p:pic>
          <p:nvPicPr>
            <p:cNvPr id="3817" name="IMG_4603.png" descr="IMG_460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3880" t="46497" r="40222" b="50409"/>
            <a:stretch>
              <a:fillRect/>
            </a:stretch>
          </p:blipFill>
          <p:spPr>
            <a:xfrm>
              <a:off x="50800" y="50800"/>
              <a:ext cx="5731113" cy="513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8" name="IMG_4603.png" descr="IMG_460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2"/>
              <a:ext cx="5832714" cy="615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20" name="IMG_4603.png" descr="IMG_4603.png"/>
          <p:cNvPicPr>
            <a:picLocks noChangeAspect="1"/>
          </p:cNvPicPr>
          <p:nvPr/>
        </p:nvPicPr>
        <p:blipFill>
          <a:blip r:embed="rId4">
            <a:extLst/>
          </a:blip>
          <a:srcRect l="27586" t="54156" r="42483" b="25559"/>
          <a:stretch>
            <a:fillRect/>
          </a:stretch>
        </p:blipFill>
        <p:spPr>
          <a:xfrm>
            <a:off x="2436156" y="3544423"/>
            <a:ext cx="5196099" cy="2641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6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24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22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823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2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2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2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35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829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34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830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3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3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3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36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83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٦٣</a:t>
            </a:r>
          </a:p>
        </p:txBody>
      </p:sp>
      <p:grpSp>
        <p:nvGrpSpPr>
          <p:cNvPr id="3842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83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841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839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40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84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4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38456" t="39313" r="42197" b="57810"/>
          <a:stretch>
            <a:fillRect/>
          </a:stretch>
        </p:blipFill>
        <p:spPr>
          <a:xfrm>
            <a:off x="1756175" y="2008206"/>
            <a:ext cx="5317706" cy="59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5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51550" t="36254" r="42141" b="60721"/>
          <a:stretch>
            <a:fillRect/>
          </a:stretch>
        </p:blipFill>
        <p:spPr>
          <a:xfrm>
            <a:off x="7073904" y="2161202"/>
            <a:ext cx="1175657" cy="422682"/>
          </a:xfrm>
          <a:prstGeom prst="rect">
            <a:avLst/>
          </a:prstGeom>
          <a:ln w="12700">
            <a:miter lim="400000"/>
          </a:ln>
        </p:spPr>
      </p:pic>
      <p:sp>
        <p:nvSpPr>
          <p:cNvPr id="3846" name="-٣س"/>
          <p:cNvSpPr txBox="1"/>
          <p:nvPr/>
        </p:nvSpPr>
        <p:spPr>
          <a:xfrm>
            <a:off x="3677308" y="3520006"/>
            <a:ext cx="92402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-٣س</a:t>
            </a:r>
          </a:p>
        </p:txBody>
      </p:sp>
      <p:sp>
        <p:nvSpPr>
          <p:cNvPr id="3847" name="+"/>
          <p:cNvSpPr txBox="1"/>
          <p:nvPr/>
        </p:nvSpPr>
        <p:spPr>
          <a:xfrm>
            <a:off x="3281567" y="3582344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3848" name="٢"/>
          <p:cNvSpPr txBox="1"/>
          <p:nvPr/>
        </p:nvSpPr>
        <p:spPr>
          <a:xfrm>
            <a:off x="2983614" y="3616709"/>
            <a:ext cx="29795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849" name="="/>
          <p:cNvSpPr txBox="1"/>
          <p:nvPr/>
        </p:nvSpPr>
        <p:spPr>
          <a:xfrm>
            <a:off x="4738296" y="3534433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850" name="-١٩"/>
          <p:cNvSpPr txBox="1"/>
          <p:nvPr/>
        </p:nvSpPr>
        <p:spPr>
          <a:xfrm>
            <a:off x="5073284" y="3534433"/>
            <a:ext cx="97845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-١٩</a:t>
            </a:r>
          </a:p>
        </p:txBody>
      </p:sp>
      <p:sp>
        <p:nvSpPr>
          <p:cNvPr id="3851" name="-"/>
          <p:cNvSpPr txBox="1"/>
          <p:nvPr/>
        </p:nvSpPr>
        <p:spPr>
          <a:xfrm>
            <a:off x="2855759" y="3574129"/>
            <a:ext cx="18186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852" name="٢"/>
          <p:cNvSpPr txBox="1"/>
          <p:nvPr/>
        </p:nvSpPr>
        <p:spPr>
          <a:xfrm>
            <a:off x="2557806" y="3616709"/>
            <a:ext cx="29795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853" name="-"/>
          <p:cNvSpPr txBox="1"/>
          <p:nvPr/>
        </p:nvSpPr>
        <p:spPr>
          <a:xfrm>
            <a:off x="6201754" y="3534433"/>
            <a:ext cx="18186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854" name="٢"/>
          <p:cNvSpPr txBox="1"/>
          <p:nvPr/>
        </p:nvSpPr>
        <p:spPr>
          <a:xfrm>
            <a:off x="5817975" y="3574129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855" name="س"/>
          <p:cNvSpPr txBox="1"/>
          <p:nvPr/>
        </p:nvSpPr>
        <p:spPr>
          <a:xfrm>
            <a:off x="4293339" y="4199707"/>
            <a:ext cx="46960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856" name="="/>
          <p:cNvSpPr txBox="1"/>
          <p:nvPr/>
        </p:nvSpPr>
        <p:spPr>
          <a:xfrm>
            <a:off x="5328923" y="423468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857" name="-٢١"/>
          <p:cNvSpPr txBox="1"/>
          <p:nvPr/>
        </p:nvSpPr>
        <p:spPr>
          <a:xfrm>
            <a:off x="5817975" y="4286506"/>
            <a:ext cx="75237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-٢١</a:t>
            </a:r>
          </a:p>
        </p:txBody>
      </p:sp>
      <p:sp>
        <p:nvSpPr>
          <p:cNvPr id="3858" name="-٣"/>
          <p:cNvSpPr txBox="1"/>
          <p:nvPr/>
        </p:nvSpPr>
        <p:spPr>
          <a:xfrm>
            <a:off x="4738296" y="4310102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3859" name="-٣"/>
          <p:cNvSpPr txBox="1"/>
          <p:nvPr/>
        </p:nvSpPr>
        <p:spPr>
          <a:xfrm>
            <a:off x="4580539" y="4754588"/>
            <a:ext cx="46712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3860" name="خط"/>
          <p:cNvSpPr/>
          <p:nvPr/>
        </p:nvSpPr>
        <p:spPr>
          <a:xfrm>
            <a:off x="4309371" y="4751462"/>
            <a:ext cx="1019554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61" name="خط"/>
          <p:cNvSpPr/>
          <p:nvPr/>
        </p:nvSpPr>
        <p:spPr>
          <a:xfrm>
            <a:off x="5721848" y="4751462"/>
            <a:ext cx="1019554" cy="3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62" name="-٣"/>
          <p:cNvSpPr txBox="1"/>
          <p:nvPr/>
        </p:nvSpPr>
        <p:spPr>
          <a:xfrm>
            <a:off x="5966952" y="4762436"/>
            <a:ext cx="467122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3863" name="س"/>
          <p:cNvSpPr txBox="1"/>
          <p:nvPr/>
        </p:nvSpPr>
        <p:spPr>
          <a:xfrm>
            <a:off x="4690179" y="5250650"/>
            <a:ext cx="46960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sp>
        <p:nvSpPr>
          <p:cNvPr id="3864" name="="/>
          <p:cNvSpPr txBox="1"/>
          <p:nvPr/>
        </p:nvSpPr>
        <p:spPr>
          <a:xfrm>
            <a:off x="5354079" y="5331743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3865" name="٧"/>
          <p:cNvSpPr txBox="1"/>
          <p:nvPr/>
        </p:nvSpPr>
        <p:spPr>
          <a:xfrm>
            <a:off x="5920878" y="5346200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pic>
        <p:nvPicPr>
          <p:cNvPr id="386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40207" y="5275853"/>
            <a:ext cx="2330146" cy="583737"/>
          </a:xfrm>
          <a:prstGeom prst="rect">
            <a:avLst/>
          </a:prstGeom>
          <a:ln w="12700">
            <a:miter lim="400000"/>
          </a:ln>
        </p:spPr>
      </p:pic>
      <p:sp>
        <p:nvSpPr>
          <p:cNvPr id="3867" name="؟=-٣✖️٧+٢"/>
          <p:cNvSpPr txBox="1"/>
          <p:nvPr/>
        </p:nvSpPr>
        <p:spPr>
          <a:xfrm>
            <a:off x="1206023" y="5255057"/>
            <a:ext cx="174320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؟=-٣✖️٧+٢</a:t>
            </a:r>
          </a:p>
        </p:txBody>
      </p:sp>
      <p:sp>
        <p:nvSpPr>
          <p:cNvPr id="3868" name="التحقق من صحة الحل"/>
          <p:cNvSpPr txBox="1"/>
          <p:nvPr/>
        </p:nvSpPr>
        <p:spPr>
          <a:xfrm>
            <a:off x="1314175" y="4676159"/>
            <a:ext cx="1888679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التحقق من صحة الحل </a:t>
            </a:r>
          </a:p>
        </p:txBody>
      </p:sp>
      <p:pic>
        <p:nvPicPr>
          <p:cNvPr id="386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3108" y="4584534"/>
            <a:ext cx="2853757" cy="1494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72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3870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71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7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110963" y="3534433"/>
            <a:ext cx="1489594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108609" y="3509988"/>
            <a:ext cx="1418735" cy="583736"/>
          </a:xfrm>
          <a:prstGeom prst="rect">
            <a:avLst/>
          </a:prstGeom>
          <a:ln w="12700">
            <a:miter lim="400000"/>
          </a:ln>
        </p:spPr>
      </p:pic>
      <p:sp>
        <p:nvSpPr>
          <p:cNvPr id="3875" name="-١٩…"/>
          <p:cNvSpPr txBox="1"/>
          <p:nvPr/>
        </p:nvSpPr>
        <p:spPr>
          <a:xfrm>
            <a:off x="2369985" y="5462413"/>
            <a:ext cx="1335286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000">
                <a:solidFill>
                  <a:srgbClr val="012F7B"/>
                </a:solidFill>
              </a:defRPr>
            </a:pPr>
            <a:r>
              <a:t>-١٩ </a:t>
            </a:r>
          </a:p>
          <a:p>
            <a:pPr algn="ctr" rtl="0">
              <a:defRPr b="1" sz="2000">
                <a:solidFill>
                  <a:srgbClr val="012F7B"/>
                </a:solidFill>
              </a:defRPr>
            </a:pPr>
            <a:r>
              <a:t>اذن الحل صحيح</a:t>
            </a:r>
          </a:p>
        </p:txBody>
      </p:sp>
      <p:pic>
        <p:nvPicPr>
          <p:cNvPr id="3876" name="IMG_4603.png" descr="IMG_4603.png"/>
          <p:cNvPicPr>
            <a:picLocks noChangeAspect="1"/>
          </p:cNvPicPr>
          <p:nvPr/>
        </p:nvPicPr>
        <p:blipFill>
          <a:blip r:embed="rId16">
            <a:extLst/>
          </a:blip>
          <a:srcRect l="39164" t="90603" r="51193" b="7074"/>
          <a:stretch>
            <a:fillRect/>
          </a:stretch>
        </p:blipFill>
        <p:spPr>
          <a:xfrm>
            <a:off x="3223524" y="2792153"/>
            <a:ext cx="3338763" cy="60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7" name="IMG_4603.png" descr="IMG_4603.png"/>
          <p:cNvPicPr>
            <a:picLocks noChangeAspect="1"/>
          </p:cNvPicPr>
          <p:nvPr/>
        </p:nvPicPr>
        <p:blipFill>
          <a:blip r:embed="rId16">
            <a:extLst/>
          </a:blip>
          <a:srcRect l="39164" t="91018" r="53383" b="7534"/>
          <a:stretch>
            <a:fillRect/>
          </a:stretch>
        </p:blipFill>
        <p:spPr>
          <a:xfrm>
            <a:off x="1145487" y="4952640"/>
            <a:ext cx="2078187" cy="302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27350" y="4898476"/>
            <a:ext cx="360010" cy="70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9" name="IMG_0742.jpeg" descr="IMG_0742.jpeg"/>
          <p:cNvPicPr>
            <a:picLocks noChangeAspect="1"/>
          </p:cNvPicPr>
          <p:nvPr/>
        </p:nvPicPr>
        <p:blipFill>
          <a:blip r:embed="rId18">
            <a:extLst/>
          </a:blip>
          <a:srcRect l="154" t="224" r="4597" b="2090"/>
          <a:stretch>
            <a:fillRect/>
          </a:stretch>
        </p:blipFill>
        <p:spPr>
          <a:xfrm>
            <a:off x="6814029" y="3481137"/>
            <a:ext cx="1944773" cy="2128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55" h="21599" fill="norm" stroke="1" extrusionOk="0">
                <a:moveTo>
                  <a:pt x="10479" y="0"/>
                </a:moveTo>
                <a:cubicBezTo>
                  <a:pt x="9957" y="14"/>
                  <a:pt x="9575" y="31"/>
                  <a:pt x="9564" y="48"/>
                </a:cubicBezTo>
                <a:cubicBezTo>
                  <a:pt x="9528" y="102"/>
                  <a:pt x="9188" y="181"/>
                  <a:pt x="8810" y="222"/>
                </a:cubicBezTo>
                <a:cubicBezTo>
                  <a:pt x="7781" y="332"/>
                  <a:pt x="5943" y="976"/>
                  <a:pt x="4913" y="1587"/>
                </a:cubicBezTo>
                <a:cubicBezTo>
                  <a:pt x="2678" y="2913"/>
                  <a:pt x="995" y="5045"/>
                  <a:pt x="385" y="7319"/>
                </a:cubicBezTo>
                <a:cubicBezTo>
                  <a:pt x="277" y="7724"/>
                  <a:pt x="137" y="8145"/>
                  <a:pt x="76" y="8254"/>
                </a:cubicBezTo>
                <a:cubicBezTo>
                  <a:pt x="46" y="8308"/>
                  <a:pt x="19" y="9041"/>
                  <a:pt x="0" y="10187"/>
                </a:cubicBezTo>
                <a:cubicBezTo>
                  <a:pt x="20" y="11163"/>
                  <a:pt x="48" y="11774"/>
                  <a:pt x="80" y="11831"/>
                </a:cubicBezTo>
                <a:cubicBezTo>
                  <a:pt x="143" y="11939"/>
                  <a:pt x="281" y="12334"/>
                  <a:pt x="385" y="12709"/>
                </a:cubicBezTo>
                <a:cubicBezTo>
                  <a:pt x="664" y="13703"/>
                  <a:pt x="1542" y="15319"/>
                  <a:pt x="2262" y="16161"/>
                </a:cubicBezTo>
                <a:cubicBezTo>
                  <a:pt x="3628" y="17759"/>
                  <a:pt x="5655" y="18998"/>
                  <a:pt x="7742" y="19512"/>
                </a:cubicBezTo>
                <a:cubicBezTo>
                  <a:pt x="9213" y="19874"/>
                  <a:pt x="11356" y="19898"/>
                  <a:pt x="12812" y="19565"/>
                </a:cubicBezTo>
                <a:cubicBezTo>
                  <a:pt x="14744" y="19124"/>
                  <a:pt x="16891" y="17919"/>
                  <a:pt x="18132" y="16580"/>
                </a:cubicBezTo>
                <a:cubicBezTo>
                  <a:pt x="21076" y="13402"/>
                  <a:pt x="21600" y="8682"/>
                  <a:pt x="19407" y="5088"/>
                </a:cubicBezTo>
                <a:cubicBezTo>
                  <a:pt x="18996" y="4416"/>
                  <a:pt x="18863" y="4074"/>
                  <a:pt x="18848" y="3666"/>
                </a:cubicBezTo>
                <a:cubicBezTo>
                  <a:pt x="18820" y="2952"/>
                  <a:pt x="18448" y="2558"/>
                  <a:pt x="17806" y="2558"/>
                </a:cubicBezTo>
                <a:cubicBezTo>
                  <a:pt x="17452" y="2558"/>
                  <a:pt x="17186" y="2441"/>
                  <a:pt x="16612" y="2038"/>
                </a:cubicBezTo>
                <a:cubicBezTo>
                  <a:pt x="15268" y="1096"/>
                  <a:pt x="12860" y="177"/>
                  <a:pt x="11741" y="177"/>
                </a:cubicBezTo>
                <a:cubicBezTo>
                  <a:pt x="11559" y="177"/>
                  <a:pt x="11379" y="127"/>
                  <a:pt x="11338" y="64"/>
                </a:cubicBezTo>
                <a:cubicBezTo>
                  <a:pt x="11322" y="39"/>
                  <a:pt x="10974" y="17"/>
                  <a:pt x="10479" y="0"/>
                </a:cubicBezTo>
                <a:close/>
                <a:moveTo>
                  <a:pt x="18365" y="18634"/>
                </a:moveTo>
                <a:lnTo>
                  <a:pt x="17827" y="19029"/>
                </a:lnTo>
                <a:cubicBezTo>
                  <a:pt x="17532" y="19245"/>
                  <a:pt x="17068" y="19559"/>
                  <a:pt x="16794" y="19730"/>
                </a:cubicBezTo>
                <a:cubicBezTo>
                  <a:pt x="16324" y="20021"/>
                  <a:pt x="16278" y="20029"/>
                  <a:pt x="16023" y="19859"/>
                </a:cubicBezTo>
                <a:cubicBezTo>
                  <a:pt x="15873" y="19759"/>
                  <a:pt x="15624" y="19682"/>
                  <a:pt x="15472" y="19682"/>
                </a:cubicBezTo>
                <a:cubicBezTo>
                  <a:pt x="15132" y="19682"/>
                  <a:pt x="14568" y="20197"/>
                  <a:pt x="14659" y="20423"/>
                </a:cubicBezTo>
                <a:cubicBezTo>
                  <a:pt x="14753" y="20658"/>
                  <a:pt x="14297" y="20905"/>
                  <a:pt x="13490" y="21059"/>
                </a:cubicBezTo>
                <a:cubicBezTo>
                  <a:pt x="12898" y="21172"/>
                  <a:pt x="12759" y="21163"/>
                  <a:pt x="12474" y="21003"/>
                </a:cubicBezTo>
                <a:cubicBezTo>
                  <a:pt x="12160" y="20826"/>
                  <a:pt x="12126" y="20830"/>
                  <a:pt x="11825" y="21055"/>
                </a:cubicBezTo>
                <a:cubicBezTo>
                  <a:pt x="11526" y="21279"/>
                  <a:pt x="11519" y="21300"/>
                  <a:pt x="11720" y="21446"/>
                </a:cubicBezTo>
                <a:cubicBezTo>
                  <a:pt x="11860" y="21546"/>
                  <a:pt x="12067" y="21597"/>
                  <a:pt x="12249" y="21599"/>
                </a:cubicBezTo>
                <a:cubicBezTo>
                  <a:pt x="12430" y="21600"/>
                  <a:pt x="12586" y="21553"/>
                  <a:pt x="12626" y="21454"/>
                </a:cubicBezTo>
                <a:cubicBezTo>
                  <a:pt x="12660" y="21368"/>
                  <a:pt x="12939" y="21260"/>
                  <a:pt x="13244" y="21216"/>
                </a:cubicBezTo>
                <a:cubicBezTo>
                  <a:pt x="13550" y="21172"/>
                  <a:pt x="14001" y="21068"/>
                  <a:pt x="14252" y="20983"/>
                </a:cubicBezTo>
                <a:cubicBezTo>
                  <a:pt x="14668" y="20844"/>
                  <a:pt x="14728" y="20852"/>
                  <a:pt x="14917" y="21051"/>
                </a:cubicBezTo>
                <a:cubicBezTo>
                  <a:pt x="15355" y="21511"/>
                  <a:pt x="16281" y="21191"/>
                  <a:pt x="16281" y="20580"/>
                </a:cubicBezTo>
                <a:cubicBezTo>
                  <a:pt x="16281" y="20306"/>
                  <a:pt x="16384" y="20172"/>
                  <a:pt x="16840" y="19875"/>
                </a:cubicBezTo>
                <a:cubicBezTo>
                  <a:pt x="17149" y="19673"/>
                  <a:pt x="17618" y="19314"/>
                  <a:pt x="17882" y="19073"/>
                </a:cubicBezTo>
                <a:lnTo>
                  <a:pt x="18365" y="18634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80" name="IMG_4621.png" descr="IMG_4621.png"/>
          <p:cNvPicPr>
            <a:picLocks noChangeAspect="1"/>
          </p:cNvPicPr>
          <p:nvPr/>
        </p:nvPicPr>
        <p:blipFill>
          <a:blip r:embed="rId19">
            <a:extLst/>
          </a:blip>
          <a:srcRect l="51793" t="30039" r="35646" b="63711"/>
          <a:stretch>
            <a:fillRect/>
          </a:stretch>
        </p:blipFill>
        <p:spPr>
          <a:xfrm rot="21289653">
            <a:off x="7108354" y="4027081"/>
            <a:ext cx="1108267" cy="41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10730" y="0"/>
                </a:moveTo>
                <a:cubicBezTo>
                  <a:pt x="4307" y="0"/>
                  <a:pt x="260" y="248"/>
                  <a:pt x="165" y="663"/>
                </a:cubicBezTo>
                <a:cubicBezTo>
                  <a:pt x="-129" y="1947"/>
                  <a:pt x="0" y="19636"/>
                  <a:pt x="311" y="20646"/>
                </a:cubicBezTo>
                <a:cubicBezTo>
                  <a:pt x="556" y="21442"/>
                  <a:pt x="2378" y="21600"/>
                  <a:pt x="10537" y="21600"/>
                </a:cubicBezTo>
                <a:cubicBezTo>
                  <a:pt x="16887" y="21600"/>
                  <a:pt x="20651" y="21336"/>
                  <a:pt x="20971" y="20874"/>
                </a:cubicBezTo>
                <a:cubicBezTo>
                  <a:pt x="21425" y="20219"/>
                  <a:pt x="21471" y="19337"/>
                  <a:pt x="21471" y="11173"/>
                </a:cubicBezTo>
                <a:cubicBezTo>
                  <a:pt x="21471" y="6235"/>
                  <a:pt x="21389" y="1705"/>
                  <a:pt x="21302" y="1099"/>
                </a:cubicBezTo>
                <a:cubicBezTo>
                  <a:pt x="21163" y="119"/>
                  <a:pt x="19990" y="0"/>
                  <a:pt x="1073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81" name="IMG_4621.png" descr="IMG_4621.png"/>
          <p:cNvPicPr>
            <a:picLocks noChangeAspect="1"/>
          </p:cNvPicPr>
          <p:nvPr/>
        </p:nvPicPr>
        <p:blipFill>
          <a:blip r:embed="rId19">
            <a:extLst/>
          </a:blip>
          <a:srcRect l="51791" t="55444" r="35643" b="38277"/>
          <a:stretch>
            <a:fillRect/>
          </a:stretch>
        </p:blipFill>
        <p:spPr>
          <a:xfrm rot="21278826">
            <a:off x="7191553" y="4472180"/>
            <a:ext cx="1054466" cy="395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4" h="21219" fill="norm" stroke="1" extrusionOk="0">
                <a:moveTo>
                  <a:pt x="10672" y="0"/>
                </a:moveTo>
                <a:cubicBezTo>
                  <a:pt x="4289" y="0"/>
                  <a:pt x="259" y="255"/>
                  <a:pt x="164" y="661"/>
                </a:cubicBezTo>
                <a:cubicBezTo>
                  <a:pt x="-128" y="1916"/>
                  <a:pt x="0" y="19197"/>
                  <a:pt x="309" y="20185"/>
                </a:cubicBezTo>
                <a:cubicBezTo>
                  <a:pt x="713" y="21478"/>
                  <a:pt x="20541" y="21600"/>
                  <a:pt x="21026" y="20313"/>
                </a:cubicBezTo>
                <a:cubicBezTo>
                  <a:pt x="21350" y="19453"/>
                  <a:pt x="21472" y="3147"/>
                  <a:pt x="21171" y="1066"/>
                </a:cubicBezTo>
                <a:cubicBezTo>
                  <a:pt x="21033" y="107"/>
                  <a:pt x="19872" y="0"/>
                  <a:pt x="10672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click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0"/>
                                        <p:tgtEl>
                                          <p:spTgt spid="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7" dur="2500" fill="hold"/>
                                        <p:tgtEl>
                                          <p:spTgt spid="3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Class="exit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2500" fill="hold"/>
                                        <p:tgtEl>
                                          <p:spTgt spid="3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Class="exit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5" dur="2500" fill="hold"/>
                                        <p:tgtEl>
                                          <p:spTgt spid="3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Class="exit" nodeType="after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9" dur="2500" fill="hold"/>
                                        <p:tgtEl>
                                          <p:spTgt spid="3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Class="exit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83" dur="1000" fill="hold"/>
                                        <p:tgtEl>
                                          <p:spTgt spid="3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Class="entr" nodeType="after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2" dur="2000"/>
                                        <p:tgtEl>
                                          <p:spTgt spid="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Class="emph" nodeType="afterEffect" presetSubtype="0" presetID="35" grpId="2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9" dur="1000"/>
                                        <p:tgtEl>
                                          <p:spTgt spid="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mph" nodeType="clickEffect" presetSubtype="0" presetID="35" grpId="2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Class="entr" nodeType="after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2000"/>
                                        <p:tgtEl>
                                          <p:spTgt spid="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2000"/>
                                        <p:tgtEl>
                                          <p:spTgt spid="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Class="entr" nodeType="afterEffect" presetSubtype="2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0" dur="1000"/>
                                        <p:tgtEl>
                                          <p:spTgt spid="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Class="entr" nodeType="click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5" dur="1000"/>
                                        <p:tgtEl>
                                          <p:spTgt spid="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Class="entr" nodeType="after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9" dur="1000"/>
                                        <p:tgtEl>
                                          <p:spTgt spid="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Class="entr" nodeType="afterEffect" presetSubtype="2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3" dur="1000"/>
                                        <p:tgtEl>
                                          <p:spTgt spid="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entr" nodeType="clickEffect" presetID="10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8" dur="2000"/>
                                        <p:tgtEl>
                                          <p:spTgt spid="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Class="entr" nodeType="click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3" dur="1000"/>
                                        <p:tgtEl>
                                          <p:spTgt spid="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Class="entr" nodeType="afterEffect" presetSubtype="2" presetID="2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7" dur="1000"/>
                                        <p:tgtEl>
                                          <p:spTgt spid="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Class="entr" nodeType="after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1" dur="1000"/>
                                        <p:tgtEl>
                                          <p:spTgt spid="3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Class="entr" nodeType="afterEffect" presetID="10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5" dur="20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Class="entr" nodeType="afterEffect" presetID="10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9" dur="2000"/>
                                        <p:tgtEl>
                                          <p:spTgt spid="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000"/>
                            </p:stCondLst>
                            <p:childTnLst>
                              <p:par>
                                <p:cTn id="161" presetClass="entr" nodeType="afterEffect" presetSubtype="2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3" dur="1000"/>
                                        <p:tgtEl>
                                          <p:spTgt spid="3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Class="emph" nodeType="afterEffect" presetSubtype="0" presetID="35" grpId="4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000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1" fill="hold" display="0">
                  <p:stCondLst>
                    <p:cond delay="indefinite"/>
                  </p:stCondLst>
                </p:cTn>
                <p:tgtEl>
                  <p:spTgt spid="3843"/>
                </p:tgtEl>
              </p:cMediaNode>
            </p:video>
            <p:seq concurrent="1" prevAc="none" nextAc="seek">
              <p:cTn id="172" evtFilter="cancelBubble" nodeType="interactiveSeq" restart="whenNotActive" fill="hold">
                <p:stCondLst>
                  <p:cond delay="0" evt="onClick">
                    <p:tgtEl>
                      <p:spTgt spid="38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6" dur="1" fill="hold"/>
                                        <p:tgtEl>
                                          <p:spTgt spid="38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43"/>
                  </p:tgtEl>
                </p:cond>
              </p:nextCondLst>
            </p:seq>
          </p:childTnLst>
        </p:cTn>
      </p:par>
    </p:tnLst>
    <p:bldLst>
      <p:bldP build="whole" bldLvl="1" animBg="1" rev="0" advAuto="0" spid="3865" grpId="32"/>
      <p:bldP build="whole" bldLvl="1" animBg="1" rev="0" advAuto="0" spid="3858" grpId="25"/>
      <p:bldP build="whole" bldLvl="1" animBg="1" rev="0" advAuto="0" spid="3851" grpId="18"/>
      <p:bldP build="whole" bldLvl="1" animBg="1" rev="0" advAuto="0" spid="3852" grpId="10"/>
      <p:bldP build="whole" bldLvl="1" animBg="1" rev="0" advAuto="0" spid="3866" grpId="33"/>
      <p:bldP build="whole" bldLvl="1" animBg="1" rev="0" advAuto="0" spid="3852" grpId="19"/>
      <p:bldP build="whole" bldLvl="1" animBg="1" rev="0" advAuto="0" spid="3853" grpId="11"/>
      <p:bldP build="whole" bldLvl="1" animBg="1" rev="0" advAuto="0" spid="3859" grpId="27"/>
      <p:bldP build="whole" bldLvl="1" animBg="1" rev="0" advAuto="0" spid="3875" grpId="39"/>
      <p:bldP build="whole" bldLvl="1" animBg="1" rev="0" advAuto="0" spid="3875" grpId="40"/>
      <p:bldP build="whole" bldLvl="1" animBg="1" rev="0" advAuto="0" spid="3860" grpId="26"/>
      <p:bldP build="whole" bldLvl="1" animBg="1" rev="0" advAuto="0" spid="3846" grpId="2"/>
      <p:bldP build="whole" bldLvl="1" animBg="1" rev="0" advAuto="0" spid="3867" grpId="36"/>
      <p:bldP build="whole" bldLvl="1" animBg="1" rev="0" advAuto="0" spid="3854" grpId="12"/>
      <p:bldP build="whole" bldLvl="1" animBg="1" rev="0" advAuto="0" spid="3868" grpId="34"/>
      <p:bldP build="whole" bldLvl="1" animBg="1" rev="0" advAuto="0" spid="3861" grpId="28"/>
      <p:bldP build="whole" bldLvl="1" animBg="1" rev="0" advAuto="0" spid="3848" grpId="4"/>
      <p:bldP build="whole" bldLvl="1" animBg="1" rev="0" advAuto="0" spid="3877" grpId="35"/>
      <p:bldP build="whole" bldLvl="1" animBg="1" rev="0" advAuto="0" spid="3855" grpId="14"/>
      <p:bldP build="whole" bldLvl="1" animBg="1" rev="0" advAuto="0" spid="3848" grpId="8"/>
      <p:bldP build="whole" bldLvl="1" animBg="1" rev="0" advAuto="0" spid="3862" grpId="29"/>
      <p:bldP build="whole" bldLvl="1" animBg="1" rev="0" advAuto="0" spid="3849" grpId="5"/>
      <p:bldP build="whole" bldLvl="1" animBg="1" rev="0" advAuto="0" spid="3869" grpId="38"/>
      <p:bldP build="whole" bldLvl="1" animBg="1" rev="0" advAuto="0" spid="3848" grpId="17"/>
      <p:bldP build="whole" bldLvl="1" animBg="1" rev="0" advAuto="0" spid="3873" grpId="15"/>
      <p:bldP build="whole" bldLvl="1" animBg="1" rev="0" advAuto="0" spid="3856" grpId="21"/>
      <p:bldP build="whole" bldLvl="1" animBg="1" rev="0" advAuto="0" spid="3873" grpId="20"/>
      <p:bldP build="whole" bldLvl="1" animBg="1" rev="0" advAuto="0" spid="3863" grpId="30"/>
      <p:bldP build="whole" bldLvl="1" animBg="1" rev="0" advAuto="0" spid="3850" grpId="6"/>
      <p:bldP build="whole" bldLvl="1" animBg="1" rev="0" advAuto="0" spid="3847" grpId="3"/>
      <p:bldP build="whole" bldLvl="1" animBg="1" rev="0" advAuto="0" spid="3858" grpId="13"/>
      <p:bldP build="whole" bldLvl="1" animBg="1" rev="0" advAuto="0" spid="3847" grpId="7"/>
      <p:bldP build="whole" bldLvl="1" animBg="1" rev="0" advAuto="0" spid="3874" grpId="22"/>
      <p:bldP build="whole" bldLvl="1" animBg="1" rev="0" advAuto="0" spid="3874" grpId="23"/>
      <p:bldP build="whole" bldLvl="1" animBg="1" rev="0" advAuto="0" spid="3851" grpId="9"/>
      <p:bldP build="whole" bldLvl="1" animBg="1" rev="0" advAuto="0" spid="3857" grpId="24"/>
      <p:bldP build="whole" bldLvl="1" animBg="1" rev="0" advAuto="0" spid="3864" grpId="31"/>
      <p:bldP build="whole" bldLvl="1" animBg="1" rev="0" advAuto="0" spid="3878" grpId="37"/>
      <p:bldP build="whole" bldLvl="1" animBg="1" rev="0" advAuto="0" spid="3847" grpId="16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7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885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883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884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88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88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8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90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89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pic>
        <p:nvPicPr>
          <p:cNvPr id="3892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42568" t="71083" r="38376" b="26274"/>
          <a:stretch>
            <a:fillRect/>
          </a:stretch>
        </p:blipFill>
        <p:spPr>
          <a:xfrm>
            <a:off x="2432529" y="1985187"/>
            <a:ext cx="5128255" cy="53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3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41746" t="76028" r="48803" b="21194"/>
          <a:stretch>
            <a:fillRect/>
          </a:stretch>
        </p:blipFill>
        <p:spPr>
          <a:xfrm>
            <a:off x="4439542" y="2518588"/>
            <a:ext cx="4118035" cy="907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4" name="IMG_4601.png" descr="IMG_4601.png"/>
          <p:cNvPicPr>
            <a:picLocks noChangeAspect="1"/>
          </p:cNvPicPr>
          <p:nvPr/>
        </p:nvPicPr>
        <p:blipFill>
          <a:blip r:embed="rId7">
            <a:extLst/>
          </a:blip>
          <a:srcRect l="51550" t="36254" r="42141" b="60721"/>
          <a:stretch>
            <a:fillRect/>
          </a:stretch>
        </p:blipFill>
        <p:spPr>
          <a:xfrm>
            <a:off x="7381972" y="1572781"/>
            <a:ext cx="1175657" cy="42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5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9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97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98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900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901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902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0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٦٦</a:t>
            </a:r>
          </a:p>
        </p:txBody>
      </p:sp>
      <p:pic>
        <p:nvPicPr>
          <p:cNvPr id="3904" name="IMG_4605.png" descr="IMG_4605.png"/>
          <p:cNvPicPr>
            <a:picLocks noChangeAspect="1"/>
          </p:cNvPicPr>
          <p:nvPr/>
        </p:nvPicPr>
        <p:blipFill>
          <a:blip r:embed="rId6">
            <a:extLst/>
          </a:blip>
          <a:srcRect l="30860" t="15009" r="49070" b="69591"/>
          <a:stretch>
            <a:fillRect/>
          </a:stretch>
        </p:blipFill>
        <p:spPr>
          <a:xfrm>
            <a:off x="2436155" y="2372538"/>
            <a:ext cx="5436292" cy="312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5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0998" t="55566" r="1743" b="41331"/>
          <a:stretch>
            <a:fillRect/>
          </a:stretch>
        </p:blipFill>
        <p:spPr>
          <a:xfrm>
            <a:off x="9201055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09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07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08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10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12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13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16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914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15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391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٦٥</a:t>
            </a:r>
          </a:p>
        </p:txBody>
      </p:sp>
      <p:pic>
        <p:nvPicPr>
          <p:cNvPr id="3918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35418" t="19027" r="39559" b="77787"/>
          <a:stretch>
            <a:fillRect/>
          </a:stretch>
        </p:blipFill>
        <p:spPr>
          <a:xfrm>
            <a:off x="1663893" y="1828423"/>
            <a:ext cx="5698764" cy="54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9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50000" t="22194" r="40572" b="75108"/>
          <a:stretch>
            <a:fillRect/>
          </a:stretch>
        </p:blipFill>
        <p:spPr>
          <a:xfrm>
            <a:off x="3356654" y="2450782"/>
            <a:ext cx="3198973" cy="68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2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923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pic>
        <p:nvPicPr>
          <p:cNvPr id="3924" name="IMG_4604.png" descr="IMG_4604.png"/>
          <p:cNvPicPr>
            <a:picLocks noChangeAspect="1"/>
          </p:cNvPicPr>
          <p:nvPr/>
        </p:nvPicPr>
        <p:blipFill>
          <a:blip r:embed="rId2">
            <a:extLst/>
          </a:blip>
          <a:srcRect l="41135" t="15182" r="46805" b="81731"/>
          <a:stretch>
            <a:fillRect/>
          </a:stretch>
        </p:blipFill>
        <p:spPr>
          <a:xfrm>
            <a:off x="1755837" y="3099773"/>
            <a:ext cx="6249369" cy="11994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25" name="Google Shape;4324;p45"/>
          <p:cNvSpPr/>
          <p:nvPr/>
        </p:nvSpPr>
        <p:spPr>
          <a:xfrm rot="2153969">
            <a:off x="4380941" y="2706291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2" grpId="1"/>
      <p:bldP build="whole" bldLvl="1" animBg="1" rev="0" advAuto="0" spid="392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3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6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grpSp>
        <p:nvGrpSpPr>
          <p:cNvPr id="3932" name="تجميع"/>
          <p:cNvGrpSpPr/>
          <p:nvPr/>
        </p:nvGrpSpPr>
        <p:grpSpPr>
          <a:xfrm>
            <a:off x="6012122" y="2837452"/>
            <a:ext cx="2700998" cy="577067"/>
            <a:chOff x="0" y="0"/>
            <a:chExt cx="2700996" cy="577065"/>
          </a:xfrm>
        </p:grpSpPr>
        <p:grpSp>
          <p:nvGrpSpPr>
            <p:cNvPr id="3930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6" cy="577065"/>
            </a:xfrm>
          </p:grpSpPr>
          <p:sp>
            <p:nvSpPr>
              <p:cNvPr id="3928" name="مستطيل"/>
              <p:cNvSpPr/>
              <p:nvPr/>
            </p:nvSpPr>
            <p:spPr>
              <a:xfrm>
                <a:off x="-1" y="0"/>
                <a:ext cx="2667668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29" name="مثال"/>
              <p:cNvSpPr txBox="1"/>
              <p:nvPr/>
            </p:nvSpPr>
            <p:spPr>
              <a:xfrm>
                <a:off x="19049" y="4729"/>
                <a:ext cx="262956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93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8"/>
              <a:ext cx="551269" cy="2700998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33" name="ميزان"/>
          <p:cNvSpPr/>
          <p:nvPr/>
        </p:nvSpPr>
        <p:spPr>
          <a:xfrm>
            <a:off x="9129500" y="2769004"/>
            <a:ext cx="816908" cy="7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226" y="0"/>
                  <a:pt x="9760" y="531"/>
                  <a:pt x="9760" y="1187"/>
                </a:cubicBezTo>
                <a:cubicBezTo>
                  <a:pt x="9760" y="1611"/>
                  <a:pt x="9955" y="1983"/>
                  <a:pt x="10246" y="2193"/>
                </a:cubicBezTo>
                <a:lnTo>
                  <a:pt x="10246" y="2956"/>
                </a:lnTo>
                <a:cubicBezTo>
                  <a:pt x="9939" y="3110"/>
                  <a:pt x="9689" y="3387"/>
                  <a:pt x="9546" y="3734"/>
                </a:cubicBezTo>
                <a:lnTo>
                  <a:pt x="2528" y="3734"/>
                </a:lnTo>
                <a:lnTo>
                  <a:pt x="2528" y="4844"/>
                </a:lnTo>
                <a:lnTo>
                  <a:pt x="3409" y="4844"/>
                </a:lnTo>
                <a:lnTo>
                  <a:pt x="845" y="13979"/>
                </a:lnTo>
                <a:lnTo>
                  <a:pt x="0" y="13979"/>
                </a:lnTo>
                <a:cubicBezTo>
                  <a:pt x="713" y="15444"/>
                  <a:pt x="2079" y="16435"/>
                  <a:pt x="3648" y="16435"/>
                </a:cubicBezTo>
                <a:cubicBezTo>
                  <a:pt x="5218" y="16435"/>
                  <a:pt x="6585" y="15444"/>
                  <a:pt x="7298" y="13979"/>
                </a:cubicBezTo>
                <a:lnTo>
                  <a:pt x="6453" y="13979"/>
                </a:lnTo>
                <a:lnTo>
                  <a:pt x="3888" y="4844"/>
                </a:lnTo>
                <a:lnTo>
                  <a:pt x="9469" y="4844"/>
                </a:lnTo>
                <a:cubicBezTo>
                  <a:pt x="9583" y="5301"/>
                  <a:pt x="9872" y="5673"/>
                  <a:pt x="10246" y="5860"/>
                </a:cubicBezTo>
                <a:lnTo>
                  <a:pt x="10246" y="10137"/>
                </a:lnTo>
                <a:lnTo>
                  <a:pt x="9447" y="13379"/>
                </a:lnTo>
                <a:lnTo>
                  <a:pt x="9447" y="19963"/>
                </a:lnTo>
                <a:lnTo>
                  <a:pt x="6460" y="19963"/>
                </a:lnTo>
                <a:cubicBezTo>
                  <a:pt x="6276" y="19963"/>
                  <a:pt x="6111" y="20093"/>
                  <a:pt x="6046" y="20289"/>
                </a:cubicBezTo>
                <a:lnTo>
                  <a:pt x="5613" y="21600"/>
                </a:lnTo>
                <a:lnTo>
                  <a:pt x="15987" y="21600"/>
                </a:lnTo>
                <a:lnTo>
                  <a:pt x="15552" y="20289"/>
                </a:lnTo>
                <a:cubicBezTo>
                  <a:pt x="15487" y="20093"/>
                  <a:pt x="15322" y="19963"/>
                  <a:pt x="15139" y="19963"/>
                </a:cubicBezTo>
                <a:lnTo>
                  <a:pt x="12153" y="19963"/>
                </a:lnTo>
                <a:lnTo>
                  <a:pt x="12153" y="13379"/>
                </a:lnTo>
                <a:lnTo>
                  <a:pt x="11354" y="10139"/>
                </a:lnTo>
                <a:lnTo>
                  <a:pt x="11354" y="5860"/>
                </a:lnTo>
                <a:cubicBezTo>
                  <a:pt x="11728" y="5673"/>
                  <a:pt x="12016" y="5302"/>
                  <a:pt x="12130" y="4846"/>
                </a:cubicBezTo>
                <a:lnTo>
                  <a:pt x="17710" y="4846"/>
                </a:lnTo>
                <a:lnTo>
                  <a:pt x="15147" y="13979"/>
                </a:lnTo>
                <a:lnTo>
                  <a:pt x="14302" y="13979"/>
                </a:lnTo>
                <a:cubicBezTo>
                  <a:pt x="15015" y="15444"/>
                  <a:pt x="16380" y="16435"/>
                  <a:pt x="17950" y="16435"/>
                </a:cubicBezTo>
                <a:cubicBezTo>
                  <a:pt x="19519" y="16435"/>
                  <a:pt x="20887" y="15444"/>
                  <a:pt x="21600" y="13979"/>
                </a:cubicBezTo>
                <a:lnTo>
                  <a:pt x="20753" y="13979"/>
                </a:lnTo>
                <a:lnTo>
                  <a:pt x="18190" y="4844"/>
                </a:lnTo>
                <a:lnTo>
                  <a:pt x="19072" y="4844"/>
                </a:lnTo>
                <a:lnTo>
                  <a:pt x="19072" y="3734"/>
                </a:lnTo>
                <a:lnTo>
                  <a:pt x="12052" y="3734"/>
                </a:lnTo>
                <a:cubicBezTo>
                  <a:pt x="11909" y="3388"/>
                  <a:pt x="11661" y="3110"/>
                  <a:pt x="11354" y="2956"/>
                </a:cubicBezTo>
                <a:lnTo>
                  <a:pt x="11354" y="2193"/>
                </a:lnTo>
                <a:cubicBezTo>
                  <a:pt x="11645" y="1983"/>
                  <a:pt x="11838" y="1611"/>
                  <a:pt x="11838" y="1187"/>
                </a:cubicBezTo>
                <a:cubicBezTo>
                  <a:pt x="11838" y="531"/>
                  <a:pt x="11374" y="0"/>
                  <a:pt x="10800" y="0"/>
                </a:cubicBezTo>
                <a:close/>
                <a:moveTo>
                  <a:pt x="3486" y="5791"/>
                </a:moveTo>
                <a:lnTo>
                  <a:pt x="3486" y="13979"/>
                </a:lnTo>
                <a:lnTo>
                  <a:pt x="1188" y="13979"/>
                </a:lnTo>
                <a:lnTo>
                  <a:pt x="3486" y="5791"/>
                </a:lnTo>
                <a:close/>
                <a:moveTo>
                  <a:pt x="3812" y="5791"/>
                </a:moveTo>
                <a:lnTo>
                  <a:pt x="6110" y="13979"/>
                </a:lnTo>
                <a:lnTo>
                  <a:pt x="3812" y="13979"/>
                </a:lnTo>
                <a:lnTo>
                  <a:pt x="3812" y="5791"/>
                </a:lnTo>
                <a:close/>
                <a:moveTo>
                  <a:pt x="17788" y="5791"/>
                </a:moveTo>
                <a:lnTo>
                  <a:pt x="17788" y="13979"/>
                </a:lnTo>
                <a:lnTo>
                  <a:pt x="15490" y="13979"/>
                </a:lnTo>
                <a:lnTo>
                  <a:pt x="17788" y="5791"/>
                </a:lnTo>
                <a:close/>
                <a:moveTo>
                  <a:pt x="18114" y="5791"/>
                </a:moveTo>
                <a:lnTo>
                  <a:pt x="20412" y="13979"/>
                </a:lnTo>
                <a:lnTo>
                  <a:pt x="18114" y="13979"/>
                </a:lnTo>
                <a:lnTo>
                  <a:pt x="18114" y="5791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73A0AA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934" name="IMG_4604.png" descr="IMG_46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0198" y="824847"/>
            <a:ext cx="3988160" cy="12942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37" name="IMG_4604.png"/>
          <p:cNvGrpSpPr/>
          <p:nvPr/>
        </p:nvGrpSpPr>
        <p:grpSpPr>
          <a:xfrm>
            <a:off x="1927573" y="2045399"/>
            <a:ext cx="6669673" cy="654280"/>
            <a:chOff x="0" y="0"/>
            <a:chExt cx="6669672" cy="654279"/>
          </a:xfrm>
        </p:grpSpPr>
        <p:pic>
          <p:nvPicPr>
            <p:cNvPr id="3935" name="IMG_4604.png" descr="IMG_46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9259" t="12220" r="36757" b="85088"/>
            <a:stretch>
              <a:fillRect/>
            </a:stretch>
          </p:blipFill>
          <p:spPr>
            <a:xfrm>
              <a:off x="50800" y="50800"/>
              <a:ext cx="6568073" cy="552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6" name="IMG_4604.png" descr="IMG_460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669673" cy="654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38" name="IMG_4604.png" descr="IMG_4604.png"/>
          <p:cNvPicPr>
            <a:picLocks noChangeAspect="1"/>
          </p:cNvPicPr>
          <p:nvPr/>
        </p:nvPicPr>
        <p:blipFill>
          <a:blip r:embed="rId4">
            <a:extLst/>
          </a:blip>
          <a:srcRect l="30182" t="18803" r="37541" b="55742"/>
          <a:stretch>
            <a:fillRect/>
          </a:stretch>
        </p:blipFill>
        <p:spPr>
          <a:xfrm>
            <a:off x="2924367" y="3495666"/>
            <a:ext cx="4438215" cy="26250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0" name="Google Shape;300;p37"/>
          <p:cNvGrpSpPr/>
          <p:nvPr/>
        </p:nvGrpSpPr>
        <p:grpSpPr>
          <a:xfrm>
            <a:off x="8004722" y="1994954"/>
            <a:ext cx="708388" cy="761352"/>
            <a:chOff x="0" y="0"/>
            <a:chExt cx="708386" cy="761351"/>
          </a:xfrm>
        </p:grpSpPr>
        <p:sp>
          <p:nvSpPr>
            <p:cNvPr id="3939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1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2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3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4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5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6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7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8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9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6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954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952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53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95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5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5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65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959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64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960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6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6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66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96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grpSp>
        <p:nvGrpSpPr>
          <p:cNvPr id="3972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96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71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969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970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97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4" name="IMG_4601.png" descr="IMG_4601.png"/>
          <p:cNvPicPr>
            <a:picLocks noChangeAspect="1"/>
          </p:cNvPicPr>
          <p:nvPr/>
        </p:nvPicPr>
        <p:blipFill>
          <a:blip r:embed="rId11">
            <a:extLst/>
          </a:blip>
          <a:srcRect l="38456" t="39313" r="42197" b="57810"/>
          <a:stretch>
            <a:fillRect/>
          </a:stretch>
        </p:blipFill>
        <p:spPr>
          <a:xfrm>
            <a:off x="2436154" y="2051386"/>
            <a:ext cx="5317707" cy="59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5" name="IMG_4604.png" descr="IMG_4604.png"/>
          <p:cNvPicPr>
            <a:picLocks noChangeAspect="1"/>
          </p:cNvPicPr>
          <p:nvPr/>
        </p:nvPicPr>
        <p:blipFill>
          <a:blip r:embed="rId12">
            <a:extLst/>
          </a:blip>
          <a:srcRect l="51472" t="61997" r="39606" b="36065"/>
          <a:stretch>
            <a:fillRect/>
          </a:stretch>
        </p:blipFill>
        <p:spPr>
          <a:xfrm>
            <a:off x="3541410" y="2870200"/>
            <a:ext cx="3435204" cy="55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6" name="IMG_4622.png" descr="IMG_4622.png"/>
          <p:cNvPicPr>
            <a:picLocks noChangeAspect="1"/>
          </p:cNvPicPr>
          <p:nvPr/>
        </p:nvPicPr>
        <p:blipFill>
          <a:blip r:embed="rId13">
            <a:extLst/>
          </a:blip>
          <a:srcRect l="90605" t="51621" r="1217" b="45188"/>
          <a:stretch>
            <a:fillRect/>
          </a:stretch>
        </p:blipFill>
        <p:spPr>
          <a:xfrm>
            <a:off x="9025262" y="5971863"/>
            <a:ext cx="1682403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97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9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7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2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80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78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79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8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983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8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85" name="الرسم" descr="الرسم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98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٦٤</a:t>
            </a:r>
          </a:p>
        </p:txBody>
      </p:sp>
      <p:pic>
        <p:nvPicPr>
          <p:cNvPr id="3987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42568" t="71083" r="38376" b="26274"/>
          <a:stretch>
            <a:fillRect/>
          </a:stretch>
        </p:blipFill>
        <p:spPr>
          <a:xfrm>
            <a:off x="3630403" y="1839137"/>
            <a:ext cx="5128255" cy="533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8" name="IMG_4602.png" descr="IMG_4602.png"/>
          <p:cNvPicPr>
            <a:picLocks noChangeAspect="1"/>
          </p:cNvPicPr>
          <p:nvPr/>
        </p:nvPicPr>
        <p:blipFill>
          <a:blip r:embed="rId6">
            <a:extLst/>
          </a:blip>
          <a:srcRect l="52823" t="92185" r="38176" b="5471"/>
          <a:stretch>
            <a:fillRect/>
          </a:stretch>
        </p:blipFill>
        <p:spPr>
          <a:xfrm>
            <a:off x="3821683" y="2651937"/>
            <a:ext cx="3921956" cy="765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9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0934" t="22966" r="1808" b="73932"/>
          <a:stretch>
            <a:fillRect/>
          </a:stretch>
        </p:blipFill>
        <p:spPr>
          <a:xfrm>
            <a:off x="9201055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5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93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91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3992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94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96" name="مستطيل مستدير الزوايا"/>
          <p:cNvSpPr/>
          <p:nvPr/>
        </p:nvSpPr>
        <p:spPr>
          <a:xfrm>
            <a:off x="980526" y="1781230"/>
            <a:ext cx="7619012" cy="1439214"/>
          </a:xfrm>
          <a:prstGeom prst="roundRect">
            <a:avLst>
              <a:gd name="adj" fmla="val 13104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9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000" name="الحل"/>
          <p:cNvGrpSpPr/>
          <p:nvPr/>
        </p:nvGrpSpPr>
        <p:grpSpPr>
          <a:xfrm>
            <a:off x="6926459" y="3343469"/>
            <a:ext cx="1666730" cy="545353"/>
            <a:chOff x="0" y="0"/>
            <a:chExt cx="1666729" cy="545352"/>
          </a:xfrm>
        </p:grpSpPr>
        <p:sp>
          <p:nvSpPr>
            <p:cNvPr id="3998" name="مستطيل"/>
            <p:cNvSpPr/>
            <p:nvPr/>
          </p:nvSpPr>
          <p:spPr>
            <a:xfrm>
              <a:off x="-1" y="-1"/>
              <a:ext cx="1666731" cy="54535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99" name="الحل"/>
            <p:cNvSpPr txBox="1"/>
            <p:nvPr/>
          </p:nvSpPr>
          <p:spPr>
            <a:xfrm>
              <a:off x="19049" y="112787"/>
              <a:ext cx="1628631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00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٦٥</a:t>
            </a:r>
          </a:p>
        </p:txBody>
      </p:sp>
      <p:pic>
        <p:nvPicPr>
          <p:cNvPr id="4002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35299" t="38027" r="39678" b="58787"/>
          <a:stretch>
            <a:fillRect/>
          </a:stretch>
        </p:blipFill>
        <p:spPr>
          <a:xfrm>
            <a:off x="1663891" y="1828422"/>
            <a:ext cx="5698766" cy="54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3" name="IMG_4606.png" descr="IMG_4606.png"/>
          <p:cNvPicPr>
            <a:picLocks noChangeAspect="1"/>
          </p:cNvPicPr>
          <p:nvPr/>
        </p:nvPicPr>
        <p:blipFill>
          <a:blip r:embed="rId4">
            <a:extLst/>
          </a:blip>
          <a:srcRect l="50000" t="41115" r="40598" b="56464"/>
          <a:stretch>
            <a:fillRect/>
          </a:stretch>
        </p:blipFill>
        <p:spPr>
          <a:xfrm>
            <a:off x="3215681" y="2445366"/>
            <a:ext cx="3611270" cy="697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7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005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06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08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4009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3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011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12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14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015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6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17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9342862" y="2651938"/>
            <a:ext cx="1592381" cy="127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8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70682" t="37671" r="9481" b="45971"/>
          <a:stretch>
            <a:fillRect/>
          </a:stretch>
        </p:blipFill>
        <p:spPr>
          <a:xfrm>
            <a:off x="4373664" y="3727539"/>
            <a:ext cx="2559974" cy="158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9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51794" t="30039" r="35649" b="63709"/>
          <a:stretch>
            <a:fillRect/>
          </a:stretch>
        </p:blipFill>
        <p:spPr>
          <a:xfrm>
            <a:off x="5895769" y="5309544"/>
            <a:ext cx="1603077" cy="598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600" fill="norm" stroke="1" extrusionOk="0">
                <a:moveTo>
                  <a:pt x="10739" y="0"/>
                </a:moveTo>
                <a:cubicBezTo>
                  <a:pt x="4314" y="0"/>
                  <a:pt x="261" y="258"/>
                  <a:pt x="166" y="673"/>
                </a:cubicBezTo>
                <a:cubicBezTo>
                  <a:pt x="-128" y="1956"/>
                  <a:pt x="-1" y="19615"/>
                  <a:pt x="310" y="20626"/>
                </a:cubicBezTo>
                <a:cubicBezTo>
                  <a:pt x="554" y="21422"/>
                  <a:pt x="2381" y="21600"/>
                  <a:pt x="10543" y="21600"/>
                </a:cubicBezTo>
                <a:cubicBezTo>
                  <a:pt x="16894" y="21600"/>
                  <a:pt x="20653" y="21345"/>
                  <a:pt x="20972" y="20884"/>
                </a:cubicBezTo>
                <a:cubicBezTo>
                  <a:pt x="21427" y="20228"/>
                  <a:pt x="21472" y="19349"/>
                  <a:pt x="21472" y="11187"/>
                </a:cubicBezTo>
                <a:cubicBezTo>
                  <a:pt x="21472" y="6250"/>
                  <a:pt x="21399" y="1709"/>
                  <a:pt x="21313" y="1103"/>
                </a:cubicBezTo>
                <a:cubicBezTo>
                  <a:pt x="21173" y="123"/>
                  <a:pt x="20002" y="0"/>
                  <a:pt x="107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20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51794" t="55444" r="35641" b="38281"/>
          <a:stretch>
            <a:fillRect/>
          </a:stretch>
        </p:blipFill>
        <p:spPr>
          <a:xfrm>
            <a:off x="4291738" y="5308413"/>
            <a:ext cx="1604046" cy="600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3" h="21219" fill="norm" stroke="1" extrusionOk="0">
                <a:moveTo>
                  <a:pt x="10669" y="0"/>
                </a:moveTo>
                <a:cubicBezTo>
                  <a:pt x="4284" y="0"/>
                  <a:pt x="260" y="252"/>
                  <a:pt x="165" y="659"/>
                </a:cubicBezTo>
                <a:cubicBezTo>
                  <a:pt x="-127" y="1915"/>
                  <a:pt x="-1" y="19197"/>
                  <a:pt x="308" y="20186"/>
                </a:cubicBezTo>
                <a:cubicBezTo>
                  <a:pt x="712" y="21479"/>
                  <a:pt x="20540" y="21600"/>
                  <a:pt x="21024" y="20312"/>
                </a:cubicBezTo>
                <a:cubicBezTo>
                  <a:pt x="21348" y="19451"/>
                  <a:pt x="21473" y="3162"/>
                  <a:pt x="21172" y="1079"/>
                </a:cubicBezTo>
                <a:cubicBezTo>
                  <a:pt x="21034" y="120"/>
                  <a:pt x="19871" y="0"/>
                  <a:pt x="1066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2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02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2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2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026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7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028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9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0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031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032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3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70682" t="37671" r="9481" b="45971"/>
          <a:stretch>
            <a:fillRect/>
          </a:stretch>
        </p:blipFill>
        <p:spPr>
          <a:xfrm>
            <a:off x="2012564" y="3041117"/>
            <a:ext cx="1395052" cy="8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4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51791" t="30038" r="35646" b="63708"/>
          <a:stretch>
            <a:fillRect/>
          </a:stretch>
        </p:blipFill>
        <p:spPr>
          <a:xfrm>
            <a:off x="2034405" y="3944966"/>
            <a:ext cx="1373374" cy="512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0" h="21600" fill="norm" stroke="1" extrusionOk="0">
                <a:moveTo>
                  <a:pt x="10736" y="0"/>
                </a:moveTo>
                <a:cubicBezTo>
                  <a:pt x="4315" y="0"/>
                  <a:pt x="259" y="270"/>
                  <a:pt x="164" y="685"/>
                </a:cubicBezTo>
                <a:cubicBezTo>
                  <a:pt x="-130" y="1968"/>
                  <a:pt x="2" y="19620"/>
                  <a:pt x="313" y="20630"/>
                </a:cubicBezTo>
                <a:cubicBezTo>
                  <a:pt x="558" y="21426"/>
                  <a:pt x="2387" y="21600"/>
                  <a:pt x="10544" y="21600"/>
                </a:cubicBezTo>
                <a:cubicBezTo>
                  <a:pt x="16892" y="21600"/>
                  <a:pt x="20642" y="21342"/>
                  <a:pt x="20961" y="20881"/>
                </a:cubicBezTo>
                <a:cubicBezTo>
                  <a:pt x="21416" y="20226"/>
                  <a:pt x="21470" y="19342"/>
                  <a:pt x="21470" y="11185"/>
                </a:cubicBezTo>
                <a:cubicBezTo>
                  <a:pt x="21470" y="6250"/>
                  <a:pt x="21395" y="1709"/>
                  <a:pt x="21309" y="1103"/>
                </a:cubicBezTo>
                <a:cubicBezTo>
                  <a:pt x="21169" y="124"/>
                  <a:pt x="19995" y="0"/>
                  <a:pt x="1073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35" name="IMG_4621.png" descr="IMG_4621.png"/>
          <p:cNvPicPr>
            <a:picLocks noChangeAspect="1"/>
          </p:cNvPicPr>
          <p:nvPr/>
        </p:nvPicPr>
        <p:blipFill>
          <a:blip r:embed="rId7">
            <a:extLst/>
          </a:blip>
          <a:srcRect l="51793" t="55442" r="35641" b="38281"/>
          <a:stretch>
            <a:fillRect/>
          </a:stretch>
        </p:blipFill>
        <p:spPr>
          <a:xfrm>
            <a:off x="1958565" y="4502361"/>
            <a:ext cx="1449028" cy="542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1" h="21213" fill="norm" stroke="1" extrusionOk="0">
                <a:moveTo>
                  <a:pt x="10667" y="0"/>
                </a:moveTo>
                <a:cubicBezTo>
                  <a:pt x="4285" y="0"/>
                  <a:pt x="259" y="261"/>
                  <a:pt x="164" y="667"/>
                </a:cubicBezTo>
                <a:cubicBezTo>
                  <a:pt x="-128" y="1922"/>
                  <a:pt x="1" y="19184"/>
                  <a:pt x="310" y="20173"/>
                </a:cubicBezTo>
                <a:cubicBezTo>
                  <a:pt x="714" y="21465"/>
                  <a:pt x="20535" y="21600"/>
                  <a:pt x="21019" y="20313"/>
                </a:cubicBezTo>
                <a:cubicBezTo>
                  <a:pt x="21343" y="19453"/>
                  <a:pt x="21472" y="3166"/>
                  <a:pt x="21171" y="1085"/>
                </a:cubicBezTo>
                <a:cubicBezTo>
                  <a:pt x="21033" y="127"/>
                  <a:pt x="19868" y="0"/>
                  <a:pt x="1066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36" name="🎯احل معادلات…"/>
          <p:cNvSpPr txBox="1"/>
          <p:nvPr/>
        </p:nvSpPr>
        <p:spPr>
          <a:xfrm>
            <a:off x="3892281" y="3590702"/>
            <a:ext cx="186666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2400">
                <a:solidFill>
                  <a:srgbClr val="A65C5C"/>
                </a:solidFill>
              </a:defRPr>
            </a:pPr>
            <a:r>
              <a:t> 🎯احل معادلات </a:t>
            </a:r>
          </a:p>
          <a:p>
            <a:pPr algn="ctr" rtl="0">
              <a:defRPr b="1" sz="2400">
                <a:solidFill>
                  <a:srgbClr val="A65C5C"/>
                </a:solidFill>
              </a:defRPr>
            </a:pPr>
            <a:r>
              <a:t>ذات خطوتين </a:t>
            </a:r>
          </a:p>
        </p:txBody>
      </p:sp>
      <p:pic>
        <p:nvPicPr>
          <p:cNvPr id="4037" name="IMG_4617.png" descr="IMG_4617.png"/>
          <p:cNvPicPr>
            <a:picLocks noChangeAspect="1"/>
          </p:cNvPicPr>
          <p:nvPr/>
        </p:nvPicPr>
        <p:blipFill>
          <a:blip r:embed="rId8">
            <a:extLst/>
          </a:blip>
          <a:srcRect l="38528" t="33912" r="37934" b="33911"/>
          <a:stretch>
            <a:fillRect/>
          </a:stretch>
        </p:blipFill>
        <p:spPr>
          <a:xfrm>
            <a:off x="6075235" y="3357394"/>
            <a:ext cx="1646205" cy="16878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3" grpId="2"/>
      <p:bldP build="whole" bldLvl="1" animBg="1" rev="0" advAuto="0" spid="4025" grpId="1"/>
      <p:bldP build="whole" bldLvl="1" animBg="1" rev="0" advAuto="0" spid="4034" grpId="3"/>
      <p:bldP build="whole" bldLvl="1" animBg="1" rev="0" advAuto="0" spid="4035" grpId="4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1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039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40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42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3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4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047" name="تجميع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4045" name="مستطيل"/>
            <p:cNvSpPr/>
            <p:nvPr/>
          </p:nvSpPr>
          <p:spPr>
            <a:xfrm>
              <a:off x="0" y="0"/>
              <a:ext cx="7677343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046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50" y="6350"/>
              <a:ext cx="7664643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048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9674" y="2826553"/>
            <a:ext cx="1147734" cy="71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9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0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051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052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٦٥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6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054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055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057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058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059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060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061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062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063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64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065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066" name="مستطيل"/>
          <p:cNvSpPr/>
          <p:nvPr/>
        </p:nvSpPr>
        <p:spPr>
          <a:xfrm>
            <a:off x="729198" y="712624"/>
            <a:ext cx="10528804" cy="5848634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  <p:sp>
        <p:nvSpPr>
          <p:cNvPr id="4067" name="لاتنسوني من دعواتكم الصادقة"/>
          <p:cNvSpPr txBox="1"/>
          <p:nvPr/>
        </p:nvSpPr>
        <p:spPr>
          <a:xfrm rot="872941">
            <a:off x="1625560" y="3701989"/>
            <a:ext cx="1348416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3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6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3377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2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80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1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8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84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87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88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39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391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397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392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3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4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5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6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399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00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03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01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2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06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04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05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07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08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09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10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09"/>
                </p:tgtEl>
              </p:cMediaNode>
            </p:audio>
          </p:childTnLst>
        </p:cTn>
      </p:par>
    </p:tnLst>
    <p:bldLst>
      <p:bldP build="whole" bldLvl="1" animBg="1" rev="0" advAuto="0" spid="3408" grpId="2"/>
      <p:bldP build="whole" bldLvl="1" animBg="1" rev="0" advAuto="0" spid="3407" grpId="3"/>
      <p:bldP build="whole" bldLvl="1" animBg="1" rev="0" advAuto="0" spid="3407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1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1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5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8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2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19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25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20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1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2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3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4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2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27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8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3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3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33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34" name="الثابت في العبارة الجبرية التالية :٢س-٧.…"/>
          <p:cNvSpPr txBox="1"/>
          <p:nvPr/>
        </p:nvSpPr>
        <p:spPr>
          <a:xfrm>
            <a:off x="3111170" y="2746581"/>
            <a:ext cx="6289601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 rtl="0">
              <a:defRPr b="1" sz="3600"/>
            </a:pPr>
            <a:r>
              <a:t>الثابت في العبارة الجبرية التالية :٢س-٧. </a:t>
            </a:r>
          </a:p>
          <a:p>
            <a:pPr algn="r" rtl="0">
              <a:defRPr b="1" sz="3600"/>
            </a:pPr>
            <a:r>
              <a:t>هو ٢</a:t>
            </a:r>
          </a:p>
        </p:txBody>
      </p:sp>
      <p:pic>
        <p:nvPicPr>
          <p:cNvPr id="3435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36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7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8" name="صح"/>
          <p:cNvSpPr txBox="1"/>
          <p:nvPr/>
        </p:nvSpPr>
        <p:spPr>
          <a:xfrm>
            <a:off x="7573266" y="4387241"/>
            <a:ext cx="62081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صح</a:t>
            </a:r>
          </a:p>
        </p:txBody>
      </p:sp>
      <p:sp>
        <p:nvSpPr>
          <p:cNvPr id="3439" name="خطا"/>
          <p:cNvSpPr txBox="1"/>
          <p:nvPr/>
        </p:nvSpPr>
        <p:spPr>
          <a:xfrm>
            <a:off x="4242639" y="4510797"/>
            <a:ext cx="72551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خطا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4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4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44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5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4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5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4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57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55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6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6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58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9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61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62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463" name="٢(س-٤) في ابسط صورة"/>
          <p:cNvSpPr txBox="1"/>
          <p:nvPr/>
        </p:nvSpPr>
        <p:spPr>
          <a:xfrm>
            <a:off x="4244125" y="3111061"/>
            <a:ext cx="3832598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٢(س-٤) في ابسط صورة</a:t>
            </a:r>
          </a:p>
        </p:txBody>
      </p:sp>
      <p:pic>
        <p:nvPicPr>
          <p:cNvPr id="3464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65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6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7" name="٢س-٤"/>
          <p:cNvSpPr txBox="1"/>
          <p:nvPr/>
        </p:nvSpPr>
        <p:spPr>
          <a:xfrm>
            <a:off x="7104457" y="4387241"/>
            <a:ext cx="108962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٢س-٤</a:t>
            </a:r>
          </a:p>
        </p:txBody>
      </p:sp>
      <p:sp>
        <p:nvSpPr>
          <p:cNvPr id="3468" name="٢س-٨"/>
          <p:cNvSpPr txBox="1"/>
          <p:nvPr/>
        </p:nvSpPr>
        <p:spPr>
          <a:xfrm>
            <a:off x="3751506" y="4510797"/>
            <a:ext cx="1216647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٢س-٨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7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7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73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8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7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8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7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94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84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95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496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7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498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