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media/image1.jpeg" ContentType="image/jpeg"/>
  <Override PartName="/ppt/media/image2.jpeg" ContentType="image/jpeg"/>
  <Override PartName="/ppt/media/image3.jpeg" ContentType="image/jpeg"/>
  <Override PartName="/ppt/theme/theme2.xml" ContentType="application/vnd.openxmlformats-officedocument.theme+xml"/>
  <Override PartName="/ppt/media/media1.mp4" ContentType="video/unknown"/>
  <Override PartName="/ppt/media/image4.jpeg" ContentType="image/jpeg"/>
  <Override PartName="/ppt/media/image5.jpeg" ContentType="image/jpeg"/>
  <Override PartName="/ppt/media/media1.wav" ContentType="audio/unknown"/>
  <Override PartName="/ppt/media/image6.jpeg" ContentType="image/jpeg"/>
  <Override PartName="/ppt/media/media2.wav" ContentType="audio/unknown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  <Override PartName="/ppt/media/media2.mp4" ContentType="video/unknown"/>
  <Override PartName="/ppt/media/image12.jpeg" ContentType="image/jpeg"/>
  <Override PartName="/ppt/media/image13.jpeg" ContentType="image/jpeg"/>
  <Override PartName="/ppt/media/image14.jpeg" ContentType="image/jpeg"/>
  <Override PartName="/ppt/media/image15.jpeg" ContentType="image/jpeg"/>
  <Override PartName="/ppt/media/image16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</p:sldIdLst>
  <p:sldSz cx="12192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1pPr>
    <a:lvl2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2pPr>
    <a:lvl3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3pPr>
    <a:lvl4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4pPr>
    <a:lvl5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5pPr>
    <a:lvl6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6pPr>
    <a:lvl7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7pPr>
    <a:lvl8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8pPr>
    <a:lvl9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3F3F3"/>
              </a:solidFill>
              <a:prstDash val="solid"/>
              <a:round/>
            </a:ln>
          </a:left>
          <a:right>
            <a:ln w="12700" cap="flat">
              <a:solidFill>
                <a:srgbClr val="F3F3F3"/>
              </a:solidFill>
              <a:prstDash val="solid"/>
              <a:round/>
            </a:ln>
          </a:right>
          <a:top>
            <a:ln w="12700" cap="flat">
              <a:solidFill>
                <a:srgbClr val="F3F3F3"/>
              </a:solidFill>
              <a:prstDash val="solid"/>
              <a:round/>
            </a:ln>
          </a:top>
          <a:bottom>
            <a:ln w="12700" cap="flat">
              <a:solidFill>
                <a:srgbClr val="F3F3F3"/>
              </a:solidFill>
              <a:prstDash val="solid"/>
              <a:round/>
            </a:ln>
          </a:bottom>
          <a:insideH>
            <a:ln w="12700" cap="flat">
              <a:solidFill>
                <a:srgbClr val="F3F3F3"/>
              </a:solidFill>
              <a:prstDash val="solid"/>
              <a:round/>
            </a:ln>
          </a:insideH>
          <a:insideV>
            <a:ln w="12700" cap="flat">
              <a:solidFill>
                <a:srgbClr val="F3F3F3"/>
              </a:solidFill>
              <a:prstDash val="solid"/>
              <a:round/>
            </a:ln>
          </a:insideV>
        </a:tcBdr>
        <a:fill>
          <a:solidFill>
            <a:srgbClr val="ECCACA"/>
          </a:solidFill>
        </a:fill>
      </a:tcStyle>
    </a:wholeTbl>
    <a:band2H>
      <a:tcTxStyle b="def" i="def"/>
      <a:tcStyle>
        <a:tcBdr/>
        <a:fill>
          <a:solidFill>
            <a:srgbClr val="F6E6E6"/>
          </a:solidFill>
        </a:fill>
      </a:tcStyle>
    </a:band2H>
    <a:firstCol>
      <a:tcTxStyle b="on" i="off">
        <a:fontRef idx="minor">
          <a:srgbClr val="F3F3F3"/>
        </a:fontRef>
        <a:srgbClr val="F3F3F3"/>
      </a:tcTxStyle>
      <a:tcStyle>
        <a:tcBdr>
          <a:left>
            <a:ln w="12700" cap="flat">
              <a:solidFill>
                <a:srgbClr val="F3F3F3"/>
              </a:solidFill>
              <a:prstDash val="solid"/>
              <a:round/>
            </a:ln>
          </a:left>
          <a:right>
            <a:ln w="12700" cap="flat">
              <a:solidFill>
                <a:srgbClr val="F3F3F3"/>
              </a:solidFill>
              <a:prstDash val="solid"/>
              <a:round/>
            </a:ln>
          </a:right>
          <a:top>
            <a:ln w="12700" cap="flat">
              <a:solidFill>
                <a:srgbClr val="F3F3F3"/>
              </a:solidFill>
              <a:prstDash val="solid"/>
              <a:round/>
            </a:ln>
          </a:top>
          <a:bottom>
            <a:ln w="12700" cap="flat">
              <a:solidFill>
                <a:srgbClr val="F3F3F3"/>
              </a:solidFill>
              <a:prstDash val="solid"/>
              <a:round/>
            </a:ln>
          </a:bottom>
          <a:insideH>
            <a:ln w="12700" cap="flat">
              <a:solidFill>
                <a:srgbClr val="F3F3F3"/>
              </a:solidFill>
              <a:prstDash val="solid"/>
              <a:round/>
            </a:ln>
          </a:insideH>
          <a:insideV>
            <a:ln w="12700" cap="flat">
              <a:solidFill>
                <a:srgbClr val="F3F3F3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3F3F3"/>
        </a:fontRef>
        <a:srgbClr val="F3F3F3"/>
      </a:tcTxStyle>
      <a:tcStyle>
        <a:tcBdr>
          <a:left>
            <a:ln w="12700" cap="flat">
              <a:solidFill>
                <a:srgbClr val="F3F3F3"/>
              </a:solidFill>
              <a:prstDash val="solid"/>
              <a:round/>
            </a:ln>
          </a:left>
          <a:right>
            <a:ln w="12700" cap="flat">
              <a:solidFill>
                <a:srgbClr val="F3F3F3"/>
              </a:solidFill>
              <a:prstDash val="solid"/>
              <a:round/>
            </a:ln>
          </a:right>
          <a:top>
            <a:ln w="38100" cap="flat">
              <a:solidFill>
                <a:srgbClr val="F3F3F3"/>
              </a:solidFill>
              <a:prstDash val="solid"/>
              <a:round/>
            </a:ln>
          </a:top>
          <a:bottom>
            <a:ln w="12700" cap="flat">
              <a:solidFill>
                <a:srgbClr val="F3F3F3"/>
              </a:solidFill>
              <a:prstDash val="solid"/>
              <a:round/>
            </a:ln>
          </a:bottom>
          <a:insideH>
            <a:ln w="12700" cap="flat">
              <a:solidFill>
                <a:srgbClr val="F3F3F3"/>
              </a:solidFill>
              <a:prstDash val="solid"/>
              <a:round/>
            </a:ln>
          </a:insideH>
          <a:insideV>
            <a:ln w="12700" cap="flat">
              <a:solidFill>
                <a:srgbClr val="F3F3F3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3F3F3"/>
        </a:fontRef>
        <a:srgbClr val="F3F3F3"/>
      </a:tcTxStyle>
      <a:tcStyle>
        <a:tcBdr>
          <a:left>
            <a:ln w="12700" cap="flat">
              <a:solidFill>
                <a:srgbClr val="F3F3F3"/>
              </a:solidFill>
              <a:prstDash val="solid"/>
              <a:round/>
            </a:ln>
          </a:left>
          <a:right>
            <a:ln w="12700" cap="flat">
              <a:solidFill>
                <a:srgbClr val="F3F3F3"/>
              </a:solidFill>
              <a:prstDash val="solid"/>
              <a:round/>
            </a:ln>
          </a:right>
          <a:top>
            <a:ln w="12700" cap="flat">
              <a:solidFill>
                <a:srgbClr val="F3F3F3"/>
              </a:solidFill>
              <a:prstDash val="solid"/>
              <a:round/>
            </a:ln>
          </a:top>
          <a:bottom>
            <a:ln w="38100" cap="flat">
              <a:solidFill>
                <a:srgbClr val="F3F3F3"/>
              </a:solidFill>
              <a:prstDash val="solid"/>
              <a:round/>
            </a:ln>
          </a:bottom>
          <a:insideH>
            <a:ln w="12700" cap="flat">
              <a:solidFill>
                <a:srgbClr val="F3F3F3"/>
              </a:solidFill>
              <a:prstDash val="solid"/>
              <a:round/>
            </a:ln>
          </a:insideH>
          <a:insideV>
            <a:ln w="12700" cap="flat">
              <a:solidFill>
                <a:srgbClr val="F3F3F3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3F3F3"/>
              </a:solidFill>
              <a:prstDash val="solid"/>
              <a:round/>
            </a:ln>
          </a:left>
          <a:right>
            <a:ln w="12700" cap="flat">
              <a:solidFill>
                <a:srgbClr val="F3F3F3"/>
              </a:solidFill>
              <a:prstDash val="solid"/>
              <a:round/>
            </a:ln>
          </a:right>
          <a:top>
            <a:ln w="12700" cap="flat">
              <a:solidFill>
                <a:srgbClr val="F3F3F3"/>
              </a:solidFill>
              <a:prstDash val="solid"/>
              <a:round/>
            </a:ln>
          </a:top>
          <a:bottom>
            <a:ln w="12700" cap="flat">
              <a:solidFill>
                <a:srgbClr val="F3F3F3"/>
              </a:solidFill>
              <a:prstDash val="solid"/>
              <a:round/>
            </a:ln>
          </a:bottom>
          <a:insideH>
            <a:ln w="12700" cap="flat">
              <a:solidFill>
                <a:srgbClr val="F3F3F3"/>
              </a:solidFill>
              <a:prstDash val="solid"/>
              <a:round/>
            </a:ln>
          </a:insideH>
          <a:insideV>
            <a:ln w="12700" cap="flat">
              <a:solidFill>
                <a:srgbClr val="F3F3F3"/>
              </a:solidFill>
              <a:prstDash val="solid"/>
              <a:round/>
            </a:ln>
          </a:insideV>
        </a:tcBdr>
        <a:fill>
          <a:solidFill>
            <a:srgbClr val="FAE9CC"/>
          </a:solidFill>
        </a:fill>
      </a:tcStyle>
    </a:wholeTbl>
    <a:band2H>
      <a:tcTxStyle b="def" i="def"/>
      <a:tcStyle>
        <a:tcBdr/>
        <a:fill>
          <a:solidFill>
            <a:srgbClr val="FCF4E7"/>
          </a:solidFill>
        </a:fill>
      </a:tcStyle>
    </a:band2H>
    <a:firstCol>
      <a:tcTxStyle b="on" i="off">
        <a:fontRef idx="minor">
          <a:srgbClr val="F3F3F3"/>
        </a:fontRef>
        <a:srgbClr val="F3F3F3"/>
      </a:tcTxStyle>
      <a:tcStyle>
        <a:tcBdr>
          <a:left>
            <a:ln w="12700" cap="flat">
              <a:solidFill>
                <a:srgbClr val="F3F3F3"/>
              </a:solidFill>
              <a:prstDash val="solid"/>
              <a:round/>
            </a:ln>
          </a:left>
          <a:right>
            <a:ln w="12700" cap="flat">
              <a:solidFill>
                <a:srgbClr val="F3F3F3"/>
              </a:solidFill>
              <a:prstDash val="solid"/>
              <a:round/>
            </a:ln>
          </a:right>
          <a:top>
            <a:ln w="12700" cap="flat">
              <a:solidFill>
                <a:srgbClr val="F3F3F3"/>
              </a:solidFill>
              <a:prstDash val="solid"/>
              <a:round/>
            </a:ln>
          </a:top>
          <a:bottom>
            <a:ln w="12700" cap="flat">
              <a:solidFill>
                <a:srgbClr val="F3F3F3"/>
              </a:solidFill>
              <a:prstDash val="solid"/>
              <a:round/>
            </a:ln>
          </a:bottom>
          <a:insideH>
            <a:ln w="12700" cap="flat">
              <a:solidFill>
                <a:srgbClr val="F3F3F3"/>
              </a:solidFill>
              <a:prstDash val="solid"/>
              <a:round/>
            </a:ln>
          </a:insideH>
          <a:insideV>
            <a:ln w="12700" cap="flat">
              <a:solidFill>
                <a:srgbClr val="F3F3F3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3F3F3"/>
        </a:fontRef>
        <a:srgbClr val="F3F3F3"/>
      </a:tcTxStyle>
      <a:tcStyle>
        <a:tcBdr>
          <a:left>
            <a:ln w="12700" cap="flat">
              <a:solidFill>
                <a:srgbClr val="F3F3F3"/>
              </a:solidFill>
              <a:prstDash val="solid"/>
              <a:round/>
            </a:ln>
          </a:left>
          <a:right>
            <a:ln w="12700" cap="flat">
              <a:solidFill>
                <a:srgbClr val="F3F3F3"/>
              </a:solidFill>
              <a:prstDash val="solid"/>
              <a:round/>
            </a:ln>
          </a:right>
          <a:top>
            <a:ln w="38100" cap="flat">
              <a:solidFill>
                <a:srgbClr val="F3F3F3"/>
              </a:solidFill>
              <a:prstDash val="solid"/>
              <a:round/>
            </a:ln>
          </a:top>
          <a:bottom>
            <a:ln w="12700" cap="flat">
              <a:solidFill>
                <a:srgbClr val="F3F3F3"/>
              </a:solidFill>
              <a:prstDash val="solid"/>
              <a:round/>
            </a:ln>
          </a:bottom>
          <a:insideH>
            <a:ln w="12700" cap="flat">
              <a:solidFill>
                <a:srgbClr val="F3F3F3"/>
              </a:solidFill>
              <a:prstDash val="solid"/>
              <a:round/>
            </a:ln>
          </a:insideH>
          <a:insideV>
            <a:ln w="12700" cap="flat">
              <a:solidFill>
                <a:srgbClr val="F3F3F3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3F3F3"/>
        </a:fontRef>
        <a:srgbClr val="F3F3F3"/>
      </a:tcTxStyle>
      <a:tcStyle>
        <a:tcBdr>
          <a:left>
            <a:ln w="12700" cap="flat">
              <a:solidFill>
                <a:srgbClr val="F3F3F3"/>
              </a:solidFill>
              <a:prstDash val="solid"/>
              <a:round/>
            </a:ln>
          </a:left>
          <a:right>
            <a:ln w="12700" cap="flat">
              <a:solidFill>
                <a:srgbClr val="F3F3F3"/>
              </a:solidFill>
              <a:prstDash val="solid"/>
              <a:round/>
            </a:ln>
          </a:right>
          <a:top>
            <a:ln w="12700" cap="flat">
              <a:solidFill>
                <a:srgbClr val="F3F3F3"/>
              </a:solidFill>
              <a:prstDash val="solid"/>
              <a:round/>
            </a:ln>
          </a:top>
          <a:bottom>
            <a:ln w="38100" cap="flat">
              <a:solidFill>
                <a:srgbClr val="F3F3F3"/>
              </a:solidFill>
              <a:prstDash val="solid"/>
              <a:round/>
            </a:ln>
          </a:bottom>
          <a:insideH>
            <a:ln w="12700" cap="flat">
              <a:solidFill>
                <a:srgbClr val="F3F3F3"/>
              </a:solidFill>
              <a:prstDash val="solid"/>
              <a:round/>
            </a:ln>
          </a:insideH>
          <a:insideV>
            <a:ln w="12700" cap="flat">
              <a:solidFill>
                <a:srgbClr val="F3F3F3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3F3F3"/>
              </a:solidFill>
              <a:prstDash val="solid"/>
              <a:round/>
            </a:ln>
          </a:left>
          <a:right>
            <a:ln w="12700" cap="flat">
              <a:solidFill>
                <a:srgbClr val="F3F3F3"/>
              </a:solidFill>
              <a:prstDash val="solid"/>
              <a:round/>
            </a:ln>
          </a:right>
          <a:top>
            <a:ln w="12700" cap="flat">
              <a:solidFill>
                <a:srgbClr val="F3F3F3"/>
              </a:solidFill>
              <a:prstDash val="solid"/>
              <a:round/>
            </a:ln>
          </a:top>
          <a:bottom>
            <a:ln w="12700" cap="flat">
              <a:solidFill>
                <a:srgbClr val="F3F3F3"/>
              </a:solidFill>
              <a:prstDash val="solid"/>
              <a:round/>
            </a:ln>
          </a:bottom>
          <a:insideH>
            <a:ln w="12700" cap="flat">
              <a:solidFill>
                <a:srgbClr val="F3F3F3"/>
              </a:solidFill>
              <a:prstDash val="solid"/>
              <a:round/>
            </a:ln>
          </a:insideH>
          <a:insideV>
            <a:ln w="12700" cap="flat">
              <a:solidFill>
                <a:srgbClr val="F3F3F3"/>
              </a:solidFill>
              <a:prstDash val="solid"/>
              <a:round/>
            </a:ln>
          </a:insideV>
        </a:tcBdr>
        <a:fill>
          <a:solidFill>
            <a:srgbClr val="CDD8EA"/>
          </a:solidFill>
        </a:fill>
      </a:tcStyle>
    </a:wholeTbl>
    <a:band2H>
      <a:tcTxStyle b="def" i="def"/>
      <a:tcStyle>
        <a:tcBdr/>
        <a:fill>
          <a:solidFill>
            <a:srgbClr val="E8EDF5"/>
          </a:solidFill>
        </a:fill>
      </a:tcStyle>
    </a:band2H>
    <a:firstCol>
      <a:tcTxStyle b="on" i="off">
        <a:fontRef idx="minor">
          <a:srgbClr val="F3F3F3"/>
        </a:fontRef>
        <a:srgbClr val="F3F3F3"/>
      </a:tcTxStyle>
      <a:tcStyle>
        <a:tcBdr>
          <a:left>
            <a:ln w="12700" cap="flat">
              <a:solidFill>
                <a:srgbClr val="F3F3F3"/>
              </a:solidFill>
              <a:prstDash val="solid"/>
              <a:round/>
            </a:ln>
          </a:left>
          <a:right>
            <a:ln w="12700" cap="flat">
              <a:solidFill>
                <a:srgbClr val="F3F3F3"/>
              </a:solidFill>
              <a:prstDash val="solid"/>
              <a:round/>
            </a:ln>
          </a:right>
          <a:top>
            <a:ln w="12700" cap="flat">
              <a:solidFill>
                <a:srgbClr val="F3F3F3"/>
              </a:solidFill>
              <a:prstDash val="solid"/>
              <a:round/>
            </a:ln>
          </a:top>
          <a:bottom>
            <a:ln w="12700" cap="flat">
              <a:solidFill>
                <a:srgbClr val="F3F3F3"/>
              </a:solidFill>
              <a:prstDash val="solid"/>
              <a:round/>
            </a:ln>
          </a:bottom>
          <a:insideH>
            <a:ln w="12700" cap="flat">
              <a:solidFill>
                <a:srgbClr val="F3F3F3"/>
              </a:solidFill>
              <a:prstDash val="solid"/>
              <a:round/>
            </a:ln>
          </a:insideH>
          <a:insideV>
            <a:ln w="12700" cap="flat">
              <a:solidFill>
                <a:srgbClr val="F3F3F3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3F3F3"/>
        </a:fontRef>
        <a:srgbClr val="F3F3F3"/>
      </a:tcTxStyle>
      <a:tcStyle>
        <a:tcBdr>
          <a:left>
            <a:ln w="12700" cap="flat">
              <a:solidFill>
                <a:srgbClr val="F3F3F3"/>
              </a:solidFill>
              <a:prstDash val="solid"/>
              <a:round/>
            </a:ln>
          </a:left>
          <a:right>
            <a:ln w="12700" cap="flat">
              <a:solidFill>
                <a:srgbClr val="F3F3F3"/>
              </a:solidFill>
              <a:prstDash val="solid"/>
              <a:round/>
            </a:ln>
          </a:right>
          <a:top>
            <a:ln w="38100" cap="flat">
              <a:solidFill>
                <a:srgbClr val="F3F3F3"/>
              </a:solidFill>
              <a:prstDash val="solid"/>
              <a:round/>
            </a:ln>
          </a:top>
          <a:bottom>
            <a:ln w="12700" cap="flat">
              <a:solidFill>
                <a:srgbClr val="F3F3F3"/>
              </a:solidFill>
              <a:prstDash val="solid"/>
              <a:round/>
            </a:ln>
          </a:bottom>
          <a:insideH>
            <a:ln w="12700" cap="flat">
              <a:solidFill>
                <a:srgbClr val="F3F3F3"/>
              </a:solidFill>
              <a:prstDash val="solid"/>
              <a:round/>
            </a:ln>
          </a:insideH>
          <a:insideV>
            <a:ln w="12700" cap="flat">
              <a:solidFill>
                <a:srgbClr val="F3F3F3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3F3F3"/>
        </a:fontRef>
        <a:srgbClr val="F3F3F3"/>
      </a:tcTxStyle>
      <a:tcStyle>
        <a:tcBdr>
          <a:left>
            <a:ln w="12700" cap="flat">
              <a:solidFill>
                <a:srgbClr val="F3F3F3"/>
              </a:solidFill>
              <a:prstDash val="solid"/>
              <a:round/>
            </a:ln>
          </a:left>
          <a:right>
            <a:ln w="12700" cap="flat">
              <a:solidFill>
                <a:srgbClr val="F3F3F3"/>
              </a:solidFill>
              <a:prstDash val="solid"/>
              <a:round/>
            </a:ln>
          </a:right>
          <a:top>
            <a:ln w="12700" cap="flat">
              <a:solidFill>
                <a:srgbClr val="F3F3F3"/>
              </a:solidFill>
              <a:prstDash val="solid"/>
              <a:round/>
            </a:ln>
          </a:top>
          <a:bottom>
            <a:ln w="38100" cap="flat">
              <a:solidFill>
                <a:srgbClr val="F3F3F3"/>
              </a:solidFill>
              <a:prstDash val="solid"/>
              <a:round/>
            </a:ln>
          </a:bottom>
          <a:insideH>
            <a:ln w="12700" cap="flat">
              <a:solidFill>
                <a:srgbClr val="F3F3F3"/>
              </a:solidFill>
              <a:prstDash val="solid"/>
              <a:round/>
            </a:ln>
          </a:insideH>
          <a:insideV>
            <a:ln w="12700" cap="flat">
              <a:solidFill>
                <a:srgbClr val="F3F3F3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3F3F3"/>
          </a:solidFill>
        </a:fill>
      </a:tcStyle>
    </a:band2H>
    <a:firstCol>
      <a:tcTxStyle b="on" i="off">
        <a:fontRef idx="minor">
          <a:srgbClr val="F3F3F3"/>
        </a:fontRef>
        <a:srgbClr val="F3F3F3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3F3F3"/>
          </a:solidFill>
        </a:fill>
      </a:tcStyle>
    </a:lastRow>
    <a:firstRow>
      <a:tcTxStyle b="on" i="off">
        <a:fontRef idx="minor">
          <a:srgbClr val="F3F3F3"/>
        </a:fontRef>
        <a:srgbClr val="F3F3F3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3F3F3"/>
              </a:solidFill>
              <a:prstDash val="solid"/>
              <a:round/>
            </a:ln>
          </a:left>
          <a:right>
            <a:ln w="12700" cap="flat">
              <a:solidFill>
                <a:srgbClr val="F3F3F3"/>
              </a:solidFill>
              <a:prstDash val="solid"/>
              <a:round/>
            </a:ln>
          </a:right>
          <a:top>
            <a:ln w="12700" cap="flat">
              <a:solidFill>
                <a:srgbClr val="F3F3F3"/>
              </a:solidFill>
              <a:prstDash val="solid"/>
              <a:round/>
            </a:ln>
          </a:top>
          <a:bottom>
            <a:ln w="12700" cap="flat">
              <a:solidFill>
                <a:srgbClr val="F3F3F3"/>
              </a:solidFill>
              <a:prstDash val="solid"/>
              <a:round/>
            </a:ln>
          </a:bottom>
          <a:insideH>
            <a:ln w="12700" cap="flat">
              <a:solidFill>
                <a:srgbClr val="F3F3F3"/>
              </a:solidFill>
              <a:prstDash val="solid"/>
              <a:round/>
            </a:ln>
          </a:insideH>
          <a:insideV>
            <a:ln w="12700" cap="flat">
              <a:solidFill>
                <a:srgbClr val="F3F3F3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3F3F3"/>
        </a:fontRef>
        <a:srgbClr val="F3F3F3"/>
      </a:tcTxStyle>
      <a:tcStyle>
        <a:tcBdr>
          <a:left>
            <a:ln w="12700" cap="flat">
              <a:solidFill>
                <a:srgbClr val="F3F3F3"/>
              </a:solidFill>
              <a:prstDash val="solid"/>
              <a:round/>
            </a:ln>
          </a:left>
          <a:right>
            <a:ln w="12700" cap="flat">
              <a:solidFill>
                <a:srgbClr val="F3F3F3"/>
              </a:solidFill>
              <a:prstDash val="solid"/>
              <a:round/>
            </a:ln>
          </a:right>
          <a:top>
            <a:ln w="12700" cap="flat">
              <a:solidFill>
                <a:srgbClr val="F3F3F3"/>
              </a:solidFill>
              <a:prstDash val="solid"/>
              <a:round/>
            </a:ln>
          </a:top>
          <a:bottom>
            <a:ln w="12700" cap="flat">
              <a:solidFill>
                <a:srgbClr val="F3F3F3"/>
              </a:solidFill>
              <a:prstDash val="solid"/>
              <a:round/>
            </a:ln>
          </a:bottom>
          <a:insideH>
            <a:ln w="12700" cap="flat">
              <a:solidFill>
                <a:srgbClr val="F3F3F3"/>
              </a:solidFill>
              <a:prstDash val="solid"/>
              <a:round/>
            </a:ln>
          </a:insideH>
          <a:insideV>
            <a:ln w="12700" cap="flat">
              <a:solidFill>
                <a:srgbClr val="F3F3F3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3F3F3"/>
        </a:fontRef>
        <a:srgbClr val="F3F3F3"/>
      </a:tcTxStyle>
      <a:tcStyle>
        <a:tcBdr>
          <a:left>
            <a:ln w="12700" cap="flat">
              <a:solidFill>
                <a:srgbClr val="F3F3F3"/>
              </a:solidFill>
              <a:prstDash val="solid"/>
              <a:round/>
            </a:ln>
          </a:left>
          <a:right>
            <a:ln w="12700" cap="flat">
              <a:solidFill>
                <a:srgbClr val="F3F3F3"/>
              </a:solidFill>
              <a:prstDash val="solid"/>
              <a:round/>
            </a:ln>
          </a:right>
          <a:top>
            <a:ln w="38100" cap="flat">
              <a:solidFill>
                <a:srgbClr val="F3F3F3"/>
              </a:solidFill>
              <a:prstDash val="solid"/>
              <a:round/>
            </a:ln>
          </a:top>
          <a:bottom>
            <a:ln w="12700" cap="flat">
              <a:solidFill>
                <a:srgbClr val="F3F3F3"/>
              </a:solidFill>
              <a:prstDash val="solid"/>
              <a:round/>
            </a:ln>
          </a:bottom>
          <a:insideH>
            <a:ln w="12700" cap="flat">
              <a:solidFill>
                <a:srgbClr val="F3F3F3"/>
              </a:solidFill>
              <a:prstDash val="solid"/>
              <a:round/>
            </a:ln>
          </a:insideH>
          <a:insideV>
            <a:ln w="12700" cap="flat">
              <a:solidFill>
                <a:srgbClr val="F3F3F3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3F3F3"/>
        </a:fontRef>
        <a:srgbClr val="F3F3F3"/>
      </a:tcTxStyle>
      <a:tcStyle>
        <a:tcBdr>
          <a:left>
            <a:ln w="12700" cap="flat">
              <a:solidFill>
                <a:srgbClr val="F3F3F3"/>
              </a:solidFill>
              <a:prstDash val="solid"/>
              <a:round/>
            </a:ln>
          </a:left>
          <a:right>
            <a:ln w="12700" cap="flat">
              <a:solidFill>
                <a:srgbClr val="F3F3F3"/>
              </a:solidFill>
              <a:prstDash val="solid"/>
              <a:round/>
            </a:ln>
          </a:right>
          <a:top>
            <a:ln w="12700" cap="flat">
              <a:solidFill>
                <a:srgbClr val="F3F3F3"/>
              </a:solidFill>
              <a:prstDash val="solid"/>
              <a:round/>
            </a:ln>
          </a:top>
          <a:bottom>
            <a:ln w="38100" cap="flat">
              <a:solidFill>
                <a:srgbClr val="F3F3F3"/>
              </a:solidFill>
              <a:prstDash val="solid"/>
              <a:round/>
            </a:ln>
          </a:bottom>
          <a:insideH>
            <a:ln w="12700" cap="flat">
              <a:solidFill>
                <a:srgbClr val="F3F3F3"/>
              </a:solidFill>
              <a:prstDash val="solid"/>
              <a:round/>
            </a:ln>
          </a:insideH>
          <a:insideV>
            <a:ln w="12700" cap="flat">
              <a:solidFill>
                <a:srgbClr val="F3F3F3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Relationship Id="rId41" Type="http://schemas.openxmlformats.org/officeDocument/2006/relationships/slide" Target="slides/slide34.xml"/><Relationship Id="rId42" Type="http://schemas.openxmlformats.org/officeDocument/2006/relationships/slide" Target="slides/slide35.xml"/><Relationship Id="rId43" Type="http://schemas.openxmlformats.org/officeDocument/2006/relationships/slide" Target="slides/slide36.xml"/><Relationship Id="rId44" Type="http://schemas.openxmlformats.org/officeDocument/2006/relationships/slide" Target="slides/slide37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3" name="Shape 3293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294" name="Shape 3294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rtl="1" latinLnBrk="0">
      <a:defRPr sz="1400">
        <a:latin typeface="+mn-lt"/>
        <a:ea typeface="+mn-ea"/>
        <a:cs typeface="+mn-cs"/>
        <a:sym typeface="Arial"/>
      </a:defRPr>
    </a:lvl1pPr>
    <a:lvl2pPr indent="228600" rtl="1" latinLnBrk="0">
      <a:defRPr sz="1400">
        <a:latin typeface="+mn-lt"/>
        <a:ea typeface="+mn-ea"/>
        <a:cs typeface="+mn-cs"/>
        <a:sym typeface="Arial"/>
      </a:defRPr>
    </a:lvl2pPr>
    <a:lvl3pPr indent="457200" rtl="1" latinLnBrk="0">
      <a:defRPr sz="1400">
        <a:latin typeface="+mn-lt"/>
        <a:ea typeface="+mn-ea"/>
        <a:cs typeface="+mn-cs"/>
        <a:sym typeface="Arial"/>
      </a:defRPr>
    </a:lvl3pPr>
    <a:lvl4pPr indent="685800" rtl="1" latinLnBrk="0">
      <a:defRPr sz="1400">
        <a:latin typeface="+mn-lt"/>
        <a:ea typeface="+mn-ea"/>
        <a:cs typeface="+mn-cs"/>
        <a:sym typeface="Arial"/>
      </a:defRPr>
    </a:lvl4pPr>
    <a:lvl5pPr indent="914400" rtl="1" latinLnBrk="0">
      <a:defRPr sz="1400">
        <a:latin typeface="+mn-lt"/>
        <a:ea typeface="+mn-ea"/>
        <a:cs typeface="+mn-cs"/>
        <a:sym typeface="Arial"/>
      </a:defRPr>
    </a:lvl5pPr>
    <a:lvl6pPr indent="1143000" rtl="1" latinLnBrk="0">
      <a:defRPr sz="1400">
        <a:latin typeface="+mn-lt"/>
        <a:ea typeface="+mn-ea"/>
        <a:cs typeface="+mn-cs"/>
        <a:sym typeface="Arial"/>
      </a:defRPr>
    </a:lvl6pPr>
    <a:lvl7pPr indent="1371600" rtl="1" latinLnBrk="0">
      <a:defRPr sz="1400">
        <a:latin typeface="+mn-lt"/>
        <a:ea typeface="+mn-ea"/>
        <a:cs typeface="+mn-cs"/>
        <a:sym typeface="Arial"/>
      </a:defRPr>
    </a:lvl7pPr>
    <a:lvl8pPr indent="1600200" rtl="1" latinLnBrk="0">
      <a:defRPr sz="1400">
        <a:latin typeface="+mn-lt"/>
        <a:ea typeface="+mn-ea"/>
        <a:cs typeface="+mn-cs"/>
        <a:sym typeface="Arial"/>
      </a:defRPr>
    </a:lvl8pPr>
    <a:lvl9pPr indent="1828800" rtl="1" latinLnBrk="0">
      <a:defRPr sz="1400">
        <a:latin typeface="+mn-lt"/>
        <a:ea typeface="+mn-ea"/>
        <a:cs typeface="+mn-cs"/>
        <a:sym typeface="Arial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1.jpeg"/></Relationships>
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hyperlink" Target="https://slidesmania.com/" TargetMode="External"/><Relationship Id="rId3" Type="http://schemas.openxmlformats.org/officeDocument/2006/relationships/image" Target="../media/image6.png"/><Relationship Id="rId4" Type="http://schemas.openxmlformats.org/officeDocument/2006/relationships/hyperlink" Target="https://slidesmania.com/questions-powerpoint-google-slides/can-i-use-these-templates/" TargetMode="External"/><Relationship Id="rId5" Type="http://schemas.openxmlformats.org/officeDocument/2006/relationships/hyperlink" Target="https://www.facebook.com/SlidesManiaSM/" TargetMode="External"/><Relationship Id="rId6" Type="http://schemas.openxmlformats.org/officeDocument/2006/relationships/image" Target="../media/image7.png"/><Relationship Id="rId7" Type="http://schemas.openxmlformats.org/officeDocument/2006/relationships/hyperlink" Target="https://twitter.com/SlidesManiaSM/" TargetMode="External"/><Relationship Id="rId8" Type="http://schemas.openxmlformats.org/officeDocument/2006/relationships/image" Target="../media/image8.png"/><Relationship Id="rId9" Type="http://schemas.openxmlformats.org/officeDocument/2006/relationships/hyperlink" Target="https://www.pinterest.com/slidesmania/" TargetMode="External"/><Relationship Id="rId10" Type="http://schemas.openxmlformats.org/officeDocument/2006/relationships/image" Target="../media/image9.png"/><Relationship Id="rId11" Type="http://schemas.openxmlformats.org/officeDocument/2006/relationships/hyperlink" Target="https://www.instagram.com/slidesmania/" TargetMode="External"/><Relationship Id="rId12" Type="http://schemas.openxmlformats.org/officeDocument/2006/relationships/image" Target="../media/image10.png"/></Relationships>
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Relationship Id="rId3" Type="http://schemas.openxmlformats.org/officeDocument/2006/relationships/image" Target="../media/image11.png"/><Relationship Id="rId4" Type="http://schemas.openxmlformats.org/officeDocument/2006/relationships/image" Target="../media/image12.png"/></Relationships>
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Relationship Id="rId3" Type="http://schemas.openxmlformats.org/officeDocument/2006/relationships/image" Target="../media/image13.png"/></Relationships>
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Relationship Id="rId3" Type="http://schemas.openxmlformats.org/officeDocument/2006/relationships/image" Target="../media/image11.png"/><Relationship Id="rId4" Type="http://schemas.openxmlformats.org/officeDocument/2006/relationships/image" Target="../media/image12.png"/></Relationships>
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Relationship Id="rId3" Type="http://schemas.openxmlformats.org/officeDocument/2006/relationships/image" Target="../media/image14.png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0" showMasterPhAnim="1">
  <p:cSld name="CUS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6;p1"/>
          <p:cNvSpPr/>
          <p:nvPr/>
        </p:nvSpPr>
        <p:spPr>
          <a:xfrm>
            <a:off x="11270701" y="856360"/>
            <a:ext cx="816903" cy="816603"/>
          </a:xfrm>
          <a:prstGeom prst="ellipse">
            <a:avLst/>
          </a:prstGeom>
          <a:solidFill>
            <a:schemeClr val="accent2"/>
          </a:solidFill>
          <a:ln w="12700">
            <a:miter lim="400000"/>
          </a:ln>
          <a:effectLst>
            <a:outerShdw sx="100000" sy="100000" kx="0" ky="0" algn="b" rotWithShape="0" blurRad="63500" dist="47625" dir="19020000">
              <a:srgbClr val="000000">
                <a:alpha val="39000"/>
              </a:srgbClr>
            </a:outerShdw>
          </a:effectLst>
        </p:spPr>
        <p:txBody>
          <a:bodyPr lIns="0" tIns="0" rIns="0" bIns="0"/>
          <a:lstStyle/>
          <a:p>
            <a:pPr algn="r" rtl="0">
              <a:defRPr sz="1800">
                <a:solidFill>
                  <a:srgbClr val="FFFFFF"/>
                </a:solidFill>
                <a:latin typeface="Boogaloo"/>
                <a:ea typeface="Boogaloo"/>
                <a:cs typeface="Boogaloo"/>
                <a:sym typeface="Boogaloo"/>
              </a:defRPr>
            </a:pPr>
          </a:p>
        </p:txBody>
      </p:sp>
      <p:sp>
        <p:nvSpPr>
          <p:cNvPr id="145" name="Google Shape;7;p1"/>
          <p:cNvSpPr/>
          <p:nvPr/>
        </p:nvSpPr>
        <p:spPr>
          <a:xfrm>
            <a:off x="11270701" y="1673193"/>
            <a:ext cx="816903" cy="816603"/>
          </a:xfrm>
          <a:prstGeom prst="ellipse">
            <a:avLst/>
          </a:prstGeom>
          <a:solidFill>
            <a:schemeClr val="accent3"/>
          </a:solidFill>
          <a:ln w="12700">
            <a:miter lim="400000"/>
          </a:ln>
          <a:effectLst>
            <a:outerShdw sx="100000" sy="100000" kx="0" ky="0" algn="b" rotWithShape="0" blurRad="63500" dist="47625" dir="19020000">
              <a:srgbClr val="000000">
                <a:alpha val="39000"/>
              </a:srgbClr>
            </a:outerShdw>
          </a:effectLst>
        </p:spPr>
        <p:txBody>
          <a:bodyPr lIns="0" tIns="0" rIns="0" bIns="0"/>
          <a:lstStyle/>
          <a:p>
            <a:pPr algn="r" rtl="0">
              <a:defRPr sz="1800">
                <a:solidFill>
                  <a:srgbClr val="FFFFFF"/>
                </a:solidFill>
                <a:latin typeface="Boogaloo"/>
                <a:ea typeface="Boogaloo"/>
                <a:cs typeface="Boogaloo"/>
                <a:sym typeface="Boogaloo"/>
              </a:defRPr>
            </a:pPr>
          </a:p>
        </p:txBody>
      </p:sp>
      <p:sp>
        <p:nvSpPr>
          <p:cNvPr id="146" name="Google Shape;8;p1"/>
          <p:cNvSpPr/>
          <p:nvPr/>
        </p:nvSpPr>
        <p:spPr>
          <a:xfrm>
            <a:off x="11270701" y="2490024"/>
            <a:ext cx="816903" cy="816603"/>
          </a:xfrm>
          <a:prstGeom prst="ellipse">
            <a:avLst/>
          </a:prstGeom>
          <a:solidFill>
            <a:schemeClr val="accent4"/>
          </a:solidFill>
          <a:ln w="12700">
            <a:miter lim="400000"/>
          </a:ln>
          <a:effectLst>
            <a:outerShdw sx="100000" sy="100000" kx="0" ky="0" algn="b" rotWithShape="0" blurRad="63500" dist="47625" dir="19020000">
              <a:srgbClr val="000000">
                <a:alpha val="39000"/>
              </a:srgbClr>
            </a:outerShdw>
          </a:effectLst>
        </p:spPr>
        <p:txBody>
          <a:bodyPr lIns="0" tIns="0" rIns="0" bIns="0"/>
          <a:lstStyle/>
          <a:p>
            <a:pPr algn="r" rtl="0">
              <a:defRPr sz="1800">
                <a:solidFill>
                  <a:srgbClr val="FFFFFF"/>
                </a:solidFill>
                <a:latin typeface="Boogaloo"/>
                <a:ea typeface="Boogaloo"/>
                <a:cs typeface="Boogaloo"/>
                <a:sym typeface="Boogaloo"/>
              </a:defRPr>
            </a:pPr>
          </a:p>
        </p:txBody>
      </p:sp>
      <p:sp>
        <p:nvSpPr>
          <p:cNvPr id="147" name="Google Shape;9;p1"/>
          <p:cNvSpPr/>
          <p:nvPr/>
        </p:nvSpPr>
        <p:spPr>
          <a:xfrm>
            <a:off x="11270701" y="3306857"/>
            <a:ext cx="816903" cy="816603"/>
          </a:xfrm>
          <a:prstGeom prst="ellipse">
            <a:avLst/>
          </a:prstGeom>
          <a:solidFill>
            <a:schemeClr val="accent5"/>
          </a:solidFill>
          <a:ln w="12700">
            <a:miter lim="400000"/>
          </a:ln>
          <a:effectLst>
            <a:outerShdw sx="100000" sy="100000" kx="0" ky="0" algn="b" rotWithShape="0" blurRad="63500" dist="47625" dir="19020000">
              <a:srgbClr val="000000">
                <a:alpha val="39000"/>
              </a:srgbClr>
            </a:outerShdw>
          </a:effectLst>
        </p:spPr>
        <p:txBody>
          <a:bodyPr lIns="0" tIns="0" rIns="0" bIns="0"/>
          <a:lstStyle/>
          <a:p>
            <a:pPr algn="r" rtl="0">
              <a:defRPr sz="1800">
                <a:solidFill>
                  <a:srgbClr val="FFFFFF"/>
                </a:solidFill>
                <a:latin typeface="Boogaloo"/>
                <a:ea typeface="Boogaloo"/>
                <a:cs typeface="Boogaloo"/>
                <a:sym typeface="Boogaloo"/>
              </a:defRPr>
            </a:pPr>
          </a:p>
        </p:txBody>
      </p:sp>
      <p:sp>
        <p:nvSpPr>
          <p:cNvPr id="148" name="Google Shape;10;p1"/>
          <p:cNvSpPr/>
          <p:nvPr/>
        </p:nvSpPr>
        <p:spPr>
          <a:xfrm>
            <a:off x="11270701" y="4123690"/>
            <a:ext cx="816903" cy="816603"/>
          </a:xfrm>
          <a:prstGeom prst="ellipse">
            <a:avLst/>
          </a:prstGeom>
          <a:solidFill>
            <a:schemeClr val="accent6"/>
          </a:solidFill>
          <a:ln w="12700">
            <a:miter lim="400000"/>
          </a:ln>
          <a:effectLst>
            <a:outerShdw sx="100000" sy="100000" kx="0" ky="0" algn="b" rotWithShape="0" blurRad="63500" dist="47625" dir="19020000">
              <a:srgbClr val="000000">
                <a:alpha val="39000"/>
              </a:srgbClr>
            </a:outerShdw>
          </a:effectLst>
        </p:spPr>
        <p:txBody>
          <a:bodyPr lIns="0" tIns="0" rIns="0" bIns="0"/>
          <a:lstStyle/>
          <a:p>
            <a:pPr algn="r" rtl="0">
              <a:defRPr sz="1800">
                <a:solidFill>
                  <a:srgbClr val="FFFFFF"/>
                </a:solidFill>
                <a:latin typeface="Boogaloo"/>
                <a:ea typeface="Boogaloo"/>
                <a:cs typeface="Boogaloo"/>
                <a:sym typeface="Boogaloo"/>
              </a:defRPr>
            </a:pPr>
          </a:p>
        </p:txBody>
      </p:sp>
      <p:sp>
        <p:nvSpPr>
          <p:cNvPr id="149" name="Google Shape;11;p1"/>
          <p:cNvSpPr/>
          <p:nvPr/>
        </p:nvSpPr>
        <p:spPr>
          <a:xfrm>
            <a:off x="11270701" y="4940522"/>
            <a:ext cx="816903" cy="816603"/>
          </a:xfrm>
          <a:prstGeom prst="ellipse">
            <a:avLst/>
          </a:prstGeom>
          <a:solidFill>
            <a:schemeClr val="accent1"/>
          </a:solidFill>
          <a:ln w="12700">
            <a:miter lim="400000"/>
          </a:ln>
          <a:effectLst>
            <a:outerShdw sx="100000" sy="100000" kx="0" ky="0" algn="b" rotWithShape="0" blurRad="63500" dist="47625" dir="19020000">
              <a:srgbClr val="000000">
                <a:alpha val="39000"/>
              </a:srgbClr>
            </a:outerShdw>
          </a:effectLst>
        </p:spPr>
        <p:txBody>
          <a:bodyPr lIns="0" tIns="0" rIns="0" bIns="0"/>
          <a:lstStyle/>
          <a:p>
            <a:pPr algn="r" rtl="0">
              <a:defRPr sz="1800">
                <a:solidFill>
                  <a:srgbClr val="FFFFFF"/>
                </a:solidFill>
                <a:latin typeface="Boogaloo"/>
                <a:ea typeface="Boogaloo"/>
                <a:cs typeface="Boogaloo"/>
                <a:sym typeface="Boogaloo"/>
              </a:defRPr>
            </a:pPr>
          </a:p>
        </p:txBody>
      </p:sp>
      <p:sp>
        <p:nvSpPr>
          <p:cNvPr id="150" name="Google Shape;12;p1"/>
          <p:cNvSpPr/>
          <p:nvPr/>
        </p:nvSpPr>
        <p:spPr>
          <a:xfrm>
            <a:off x="11270701" y="5757355"/>
            <a:ext cx="816903" cy="816603"/>
          </a:xfrm>
          <a:prstGeom prst="ellipse">
            <a:avLst/>
          </a:prstGeom>
          <a:solidFill>
            <a:schemeClr val="accent2"/>
          </a:solidFill>
          <a:ln w="12700">
            <a:miter lim="400000"/>
          </a:ln>
          <a:effectLst>
            <a:outerShdw sx="100000" sy="100000" kx="0" ky="0" algn="b" rotWithShape="0" blurRad="63500" dist="47625" dir="19020000">
              <a:srgbClr val="000000">
                <a:alpha val="39000"/>
              </a:srgbClr>
            </a:outerShdw>
          </a:effectLst>
        </p:spPr>
        <p:txBody>
          <a:bodyPr lIns="0" tIns="0" rIns="0" bIns="0"/>
          <a:lstStyle/>
          <a:p>
            <a:pPr algn="r" rtl="0">
              <a:defRPr sz="1800">
                <a:solidFill>
                  <a:srgbClr val="FFFFFF"/>
                </a:solidFill>
                <a:latin typeface="Boogaloo"/>
                <a:ea typeface="Boogaloo"/>
                <a:cs typeface="Boogaloo"/>
                <a:sym typeface="Boogaloo"/>
              </a:defRPr>
            </a:pPr>
          </a:p>
        </p:txBody>
      </p:sp>
      <p:sp>
        <p:nvSpPr>
          <p:cNvPr id="151" name="Google Shape;26;p1"/>
          <p:cNvSpPr/>
          <p:nvPr/>
        </p:nvSpPr>
        <p:spPr>
          <a:xfrm>
            <a:off x="363199" y="539200"/>
            <a:ext cx="11260802" cy="62304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63500" dist="1905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sp>
        <p:nvSpPr>
          <p:cNvPr id="152" name="Google Shape;29;p1"/>
          <p:cNvSpPr/>
          <p:nvPr/>
        </p:nvSpPr>
        <p:spPr>
          <a:xfrm rot="16200000">
            <a:off x="432646" y="4342684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53" name="Google Shape;30;p1"/>
          <p:cNvSpPr/>
          <p:nvPr/>
        </p:nvSpPr>
        <p:spPr>
          <a:xfrm rot="16200000">
            <a:off x="432646" y="3605228"/>
            <a:ext cx="149703" cy="162902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54" name="Google Shape;31;p1"/>
          <p:cNvSpPr/>
          <p:nvPr/>
        </p:nvSpPr>
        <p:spPr>
          <a:xfrm rot="16200000">
            <a:off x="432646" y="2867767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55" name="Google Shape;32;p1"/>
          <p:cNvSpPr/>
          <p:nvPr/>
        </p:nvSpPr>
        <p:spPr>
          <a:xfrm rot="16200000">
            <a:off x="432646" y="2130310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56" name="Google Shape;33;p1"/>
          <p:cNvSpPr/>
          <p:nvPr/>
        </p:nvSpPr>
        <p:spPr>
          <a:xfrm rot="16200000">
            <a:off x="432646" y="139285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57" name="Google Shape;34;p1"/>
          <p:cNvSpPr/>
          <p:nvPr/>
        </p:nvSpPr>
        <p:spPr>
          <a:xfrm rot="16200000">
            <a:off x="432646" y="655398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2400">
                <a:solidFill>
                  <a:srgbClr val="262626"/>
                </a:solidFill>
                <a:latin typeface="Norican"/>
                <a:ea typeface="Norican"/>
                <a:cs typeface="Norican"/>
                <a:sym typeface="Norican"/>
              </a:defRPr>
            </a:pPr>
          </a:p>
        </p:txBody>
      </p:sp>
      <p:grpSp>
        <p:nvGrpSpPr>
          <p:cNvPr id="160" name="Google Shape;35;p1"/>
          <p:cNvGrpSpPr/>
          <p:nvPr/>
        </p:nvGrpSpPr>
        <p:grpSpPr>
          <a:xfrm>
            <a:off x="228596" y="691409"/>
            <a:ext cx="238118" cy="90883"/>
            <a:chOff x="0" y="0"/>
            <a:chExt cx="238116" cy="90882"/>
          </a:xfrm>
        </p:grpSpPr>
        <p:sp>
          <p:nvSpPr>
            <p:cNvPr id="158" name="Google Shape;3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59" name="Google Shape;3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161" name="Google Shape;38;p1"/>
          <p:cNvSpPr/>
          <p:nvPr/>
        </p:nvSpPr>
        <p:spPr>
          <a:xfrm rot="16200000">
            <a:off x="432646" y="3973955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62" name="Google Shape;39;p1"/>
          <p:cNvSpPr/>
          <p:nvPr/>
        </p:nvSpPr>
        <p:spPr>
          <a:xfrm rot="16200000">
            <a:off x="432646" y="3236497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63" name="Google Shape;40;p1"/>
          <p:cNvSpPr/>
          <p:nvPr/>
        </p:nvSpPr>
        <p:spPr>
          <a:xfrm rot="16200000">
            <a:off x="432646" y="2499040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64" name="Google Shape;41;p1"/>
          <p:cNvSpPr/>
          <p:nvPr/>
        </p:nvSpPr>
        <p:spPr>
          <a:xfrm rot="16200000">
            <a:off x="432646" y="176158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65" name="Google Shape;42;p1"/>
          <p:cNvSpPr/>
          <p:nvPr/>
        </p:nvSpPr>
        <p:spPr>
          <a:xfrm rot="16200000">
            <a:off x="432646" y="102412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66" name="Google Shape;43;p1"/>
          <p:cNvSpPr/>
          <p:nvPr/>
        </p:nvSpPr>
        <p:spPr>
          <a:xfrm rot="16200000">
            <a:off x="432646" y="4711415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67" name="Google Shape;44;p1"/>
          <p:cNvSpPr/>
          <p:nvPr/>
        </p:nvSpPr>
        <p:spPr>
          <a:xfrm rot="16200000">
            <a:off x="432646" y="6186332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68" name="Google Shape;45;p1"/>
          <p:cNvSpPr/>
          <p:nvPr/>
        </p:nvSpPr>
        <p:spPr>
          <a:xfrm rot="16200000">
            <a:off x="432646" y="5448873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69" name="Google Shape;46;p1"/>
          <p:cNvSpPr/>
          <p:nvPr/>
        </p:nvSpPr>
        <p:spPr>
          <a:xfrm rot="16200000">
            <a:off x="432646" y="655506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70" name="Google Shape;47;p1"/>
          <p:cNvSpPr/>
          <p:nvPr/>
        </p:nvSpPr>
        <p:spPr>
          <a:xfrm rot="16200000">
            <a:off x="432646" y="5817602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71" name="Google Shape;48;p1"/>
          <p:cNvSpPr/>
          <p:nvPr/>
        </p:nvSpPr>
        <p:spPr>
          <a:xfrm rot="16200000">
            <a:off x="432646" y="5080144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174" name="Google Shape;49;p1"/>
          <p:cNvGrpSpPr/>
          <p:nvPr/>
        </p:nvGrpSpPr>
        <p:grpSpPr>
          <a:xfrm>
            <a:off x="228596" y="1060137"/>
            <a:ext cx="238118" cy="90884"/>
            <a:chOff x="0" y="0"/>
            <a:chExt cx="238116" cy="90882"/>
          </a:xfrm>
        </p:grpSpPr>
        <p:sp>
          <p:nvSpPr>
            <p:cNvPr id="172" name="Google Shape;50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73" name="Google Shape;51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77" name="Google Shape;52;p1"/>
          <p:cNvGrpSpPr/>
          <p:nvPr/>
        </p:nvGrpSpPr>
        <p:grpSpPr>
          <a:xfrm>
            <a:off x="228596" y="1797592"/>
            <a:ext cx="238118" cy="90883"/>
            <a:chOff x="0" y="0"/>
            <a:chExt cx="238116" cy="90882"/>
          </a:xfrm>
        </p:grpSpPr>
        <p:sp>
          <p:nvSpPr>
            <p:cNvPr id="175" name="Google Shape;53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76" name="Google Shape;54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80" name="Google Shape;55;p1"/>
          <p:cNvGrpSpPr/>
          <p:nvPr/>
        </p:nvGrpSpPr>
        <p:grpSpPr>
          <a:xfrm>
            <a:off x="228596" y="1428864"/>
            <a:ext cx="238118" cy="90884"/>
            <a:chOff x="0" y="0"/>
            <a:chExt cx="238116" cy="90882"/>
          </a:xfrm>
        </p:grpSpPr>
        <p:sp>
          <p:nvSpPr>
            <p:cNvPr id="178" name="Google Shape;5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79" name="Google Shape;5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83" name="Google Shape;58;p1"/>
          <p:cNvGrpSpPr/>
          <p:nvPr/>
        </p:nvGrpSpPr>
        <p:grpSpPr>
          <a:xfrm>
            <a:off x="228596" y="2166320"/>
            <a:ext cx="238118" cy="90884"/>
            <a:chOff x="0" y="0"/>
            <a:chExt cx="238116" cy="90882"/>
          </a:xfrm>
        </p:grpSpPr>
        <p:sp>
          <p:nvSpPr>
            <p:cNvPr id="181" name="Google Shape;59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82" name="Google Shape;60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86" name="Google Shape;61;p1"/>
          <p:cNvGrpSpPr/>
          <p:nvPr/>
        </p:nvGrpSpPr>
        <p:grpSpPr>
          <a:xfrm>
            <a:off x="228596" y="2535047"/>
            <a:ext cx="238118" cy="90883"/>
            <a:chOff x="0" y="0"/>
            <a:chExt cx="238116" cy="90882"/>
          </a:xfrm>
        </p:grpSpPr>
        <p:sp>
          <p:nvSpPr>
            <p:cNvPr id="184" name="Google Shape;62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85" name="Google Shape;63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89" name="Google Shape;64;p1"/>
          <p:cNvGrpSpPr/>
          <p:nvPr/>
        </p:nvGrpSpPr>
        <p:grpSpPr>
          <a:xfrm>
            <a:off x="228596" y="2903776"/>
            <a:ext cx="238118" cy="90884"/>
            <a:chOff x="0" y="0"/>
            <a:chExt cx="238116" cy="90882"/>
          </a:xfrm>
        </p:grpSpPr>
        <p:sp>
          <p:nvSpPr>
            <p:cNvPr id="187" name="Google Shape;65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88" name="Google Shape;66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92" name="Google Shape;67;p1"/>
          <p:cNvGrpSpPr/>
          <p:nvPr/>
        </p:nvGrpSpPr>
        <p:grpSpPr>
          <a:xfrm>
            <a:off x="228596" y="3272503"/>
            <a:ext cx="238118" cy="90884"/>
            <a:chOff x="0" y="0"/>
            <a:chExt cx="238116" cy="90882"/>
          </a:xfrm>
        </p:grpSpPr>
        <p:sp>
          <p:nvSpPr>
            <p:cNvPr id="190" name="Google Shape;68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91" name="Google Shape;69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95" name="Google Shape;70;p1"/>
          <p:cNvGrpSpPr/>
          <p:nvPr/>
        </p:nvGrpSpPr>
        <p:grpSpPr>
          <a:xfrm>
            <a:off x="228596" y="3641231"/>
            <a:ext cx="238118" cy="90884"/>
            <a:chOff x="0" y="0"/>
            <a:chExt cx="238116" cy="90882"/>
          </a:xfrm>
        </p:grpSpPr>
        <p:sp>
          <p:nvSpPr>
            <p:cNvPr id="193" name="Google Shape;71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94" name="Google Shape;72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98" name="Google Shape;73;p1"/>
          <p:cNvGrpSpPr/>
          <p:nvPr/>
        </p:nvGrpSpPr>
        <p:grpSpPr>
          <a:xfrm>
            <a:off x="228596" y="4009958"/>
            <a:ext cx="238118" cy="90884"/>
            <a:chOff x="0" y="0"/>
            <a:chExt cx="238116" cy="90882"/>
          </a:xfrm>
        </p:grpSpPr>
        <p:sp>
          <p:nvSpPr>
            <p:cNvPr id="196" name="Google Shape;74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97" name="Google Shape;75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01" name="Google Shape;76;p1"/>
          <p:cNvGrpSpPr/>
          <p:nvPr/>
        </p:nvGrpSpPr>
        <p:grpSpPr>
          <a:xfrm>
            <a:off x="228596" y="4378685"/>
            <a:ext cx="238118" cy="90883"/>
            <a:chOff x="0" y="0"/>
            <a:chExt cx="238116" cy="90882"/>
          </a:xfrm>
        </p:grpSpPr>
        <p:sp>
          <p:nvSpPr>
            <p:cNvPr id="199" name="Google Shape;77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00" name="Google Shape;78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04" name="Google Shape;79;p1"/>
          <p:cNvGrpSpPr/>
          <p:nvPr/>
        </p:nvGrpSpPr>
        <p:grpSpPr>
          <a:xfrm>
            <a:off x="228596" y="4747413"/>
            <a:ext cx="238118" cy="90884"/>
            <a:chOff x="0" y="0"/>
            <a:chExt cx="238116" cy="90882"/>
          </a:xfrm>
        </p:grpSpPr>
        <p:sp>
          <p:nvSpPr>
            <p:cNvPr id="202" name="Google Shape;80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03" name="Google Shape;81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07" name="Google Shape;82;p1"/>
          <p:cNvGrpSpPr/>
          <p:nvPr/>
        </p:nvGrpSpPr>
        <p:grpSpPr>
          <a:xfrm>
            <a:off x="228596" y="5116140"/>
            <a:ext cx="238118" cy="90883"/>
            <a:chOff x="0" y="0"/>
            <a:chExt cx="238116" cy="90882"/>
          </a:xfrm>
        </p:grpSpPr>
        <p:sp>
          <p:nvSpPr>
            <p:cNvPr id="205" name="Google Shape;83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06" name="Google Shape;84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10" name="Google Shape;85;p1"/>
          <p:cNvGrpSpPr/>
          <p:nvPr/>
        </p:nvGrpSpPr>
        <p:grpSpPr>
          <a:xfrm>
            <a:off x="228596" y="5484868"/>
            <a:ext cx="238118" cy="90884"/>
            <a:chOff x="0" y="0"/>
            <a:chExt cx="238116" cy="90882"/>
          </a:xfrm>
        </p:grpSpPr>
        <p:sp>
          <p:nvSpPr>
            <p:cNvPr id="208" name="Google Shape;8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09" name="Google Shape;8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13" name="Google Shape;88;p1"/>
          <p:cNvGrpSpPr/>
          <p:nvPr/>
        </p:nvGrpSpPr>
        <p:grpSpPr>
          <a:xfrm>
            <a:off x="228596" y="5853597"/>
            <a:ext cx="238118" cy="90884"/>
            <a:chOff x="0" y="0"/>
            <a:chExt cx="238116" cy="90882"/>
          </a:xfrm>
        </p:grpSpPr>
        <p:sp>
          <p:nvSpPr>
            <p:cNvPr id="211" name="Google Shape;89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12" name="Google Shape;90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16" name="Google Shape;91;p1"/>
          <p:cNvGrpSpPr/>
          <p:nvPr/>
        </p:nvGrpSpPr>
        <p:grpSpPr>
          <a:xfrm>
            <a:off x="228596" y="6222323"/>
            <a:ext cx="238118" cy="90884"/>
            <a:chOff x="0" y="0"/>
            <a:chExt cx="238116" cy="90882"/>
          </a:xfrm>
        </p:grpSpPr>
        <p:sp>
          <p:nvSpPr>
            <p:cNvPr id="214" name="Google Shape;92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15" name="Google Shape;93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19" name="Google Shape;94;p1"/>
          <p:cNvGrpSpPr/>
          <p:nvPr/>
        </p:nvGrpSpPr>
        <p:grpSpPr>
          <a:xfrm>
            <a:off x="228596" y="6591051"/>
            <a:ext cx="238118" cy="90883"/>
            <a:chOff x="0" y="0"/>
            <a:chExt cx="238116" cy="90882"/>
          </a:xfrm>
        </p:grpSpPr>
        <p:sp>
          <p:nvSpPr>
            <p:cNvPr id="217" name="Google Shape;95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18" name="Google Shape;96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220" name="Google Shape;189;p2"/>
          <p:cNvSpPr/>
          <p:nvPr/>
        </p:nvSpPr>
        <p:spPr>
          <a:xfrm>
            <a:off x="363199" y="539200"/>
            <a:ext cx="11260802" cy="4945670"/>
          </a:xfrm>
          <a:prstGeom prst="rect">
            <a:avLst/>
          </a:prstGeom>
          <a:solidFill>
            <a:schemeClr val="accent5"/>
          </a:solidFill>
          <a:ln w="12700">
            <a:miter lim="400000"/>
          </a:ln>
          <a:effectLst>
            <a:outerShdw sx="100000" sy="100000" kx="0" ky="0" algn="b" rotWithShape="0" blurRad="63500" dist="1905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sp>
        <p:nvSpPr>
          <p:cNvPr id="221" name="نص العنوان"/>
          <p:cNvSpPr txBox="1"/>
          <p:nvPr>
            <p:ph type="title"/>
          </p:nvPr>
        </p:nvSpPr>
        <p:spPr>
          <a:xfrm>
            <a:off x="1592798" y="3899198"/>
            <a:ext cx="9703802" cy="1633502"/>
          </a:xfrm>
          <a:prstGeom prst="rect">
            <a:avLst/>
          </a:prstGeom>
        </p:spPr>
        <p:txBody>
          <a:bodyPr anchor="b"/>
          <a:lstStyle>
            <a:lvl1pPr algn="r">
              <a:defRPr sz="6900">
                <a:solidFill>
                  <a:schemeClr val="accent5"/>
                </a:solidFill>
              </a:defRPr>
            </a:lvl1pPr>
          </a:lstStyle>
          <a:p>
            <a:pPr/>
            <a:r>
              <a:t>نص العنوان</a:t>
            </a:r>
          </a:p>
        </p:txBody>
      </p:sp>
      <p:sp>
        <p:nvSpPr>
          <p:cNvPr id="222" name="مستوى النص الأول…"/>
          <p:cNvSpPr txBox="1"/>
          <p:nvPr>
            <p:ph type="body" sz="quarter" idx="1"/>
          </p:nvPr>
        </p:nvSpPr>
        <p:spPr>
          <a:xfrm>
            <a:off x="1592798" y="5581779"/>
            <a:ext cx="9703802" cy="1056902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241300" indent="-133350" algn="r">
              <a:lnSpc>
                <a:spcPct val="100000"/>
              </a:lnSpc>
              <a:buClrTx/>
              <a:buSzTx/>
              <a:buFontTx/>
              <a:buNone/>
              <a:defRPr b="1" sz="3700">
                <a:solidFill>
                  <a:srgbClr val="434343"/>
                </a:solidFill>
              </a:defRPr>
            </a:lvl1pPr>
            <a:lvl2pPr marL="241300" indent="107950" algn="r">
              <a:lnSpc>
                <a:spcPct val="100000"/>
              </a:lnSpc>
              <a:buClrTx/>
              <a:buSzTx/>
              <a:buFontTx/>
              <a:buNone/>
              <a:defRPr b="1" sz="3700">
                <a:solidFill>
                  <a:srgbClr val="434343"/>
                </a:solidFill>
              </a:defRPr>
            </a:lvl2pPr>
            <a:lvl3pPr marL="241300" indent="107950" algn="r">
              <a:lnSpc>
                <a:spcPct val="100000"/>
              </a:lnSpc>
              <a:buClrTx/>
              <a:buSzTx/>
              <a:buFontTx/>
              <a:buNone/>
              <a:defRPr b="1" sz="3700">
                <a:solidFill>
                  <a:srgbClr val="434343"/>
                </a:solidFill>
              </a:defRPr>
            </a:lvl3pPr>
            <a:lvl4pPr marL="241300" indent="107950" algn="r">
              <a:lnSpc>
                <a:spcPct val="100000"/>
              </a:lnSpc>
              <a:buClrTx/>
              <a:buSzTx/>
              <a:buFontTx/>
              <a:buNone/>
              <a:defRPr b="1" sz="3700">
                <a:solidFill>
                  <a:srgbClr val="434343"/>
                </a:solidFill>
              </a:defRPr>
            </a:lvl4pPr>
            <a:lvl5pPr marL="241300" indent="107950" algn="r">
              <a:lnSpc>
                <a:spcPct val="100000"/>
              </a:lnSpc>
              <a:buClrTx/>
              <a:buSzTx/>
              <a:buFontTx/>
              <a:buNone/>
              <a:defRPr b="1" sz="3700">
                <a:solidFill>
                  <a:srgbClr val="434343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pic>
        <p:nvPicPr>
          <p:cNvPr id="223" name="Google Shape;192;p2" descr="Google Shape;192;p2"/>
          <p:cNvPicPr>
            <a:picLocks noChangeAspect="1"/>
          </p:cNvPicPr>
          <p:nvPr/>
        </p:nvPicPr>
        <p:blipFill>
          <a:blip r:embed="rId2">
            <a:alphaModFix amt="28000"/>
            <a:extLst/>
          </a:blip>
          <a:srcRect l="156" t="13718" r="2089" b="30719"/>
          <a:stretch>
            <a:fillRect/>
          </a:stretch>
        </p:blipFill>
        <p:spPr>
          <a:xfrm>
            <a:off x="466712" y="1300100"/>
            <a:ext cx="11053793" cy="3298236"/>
          </a:xfrm>
          <a:prstGeom prst="rect">
            <a:avLst/>
          </a:prstGeom>
          <a:ln w="12700">
            <a:miter lim="400000"/>
          </a:ln>
        </p:spPr>
      </p:pic>
      <p:sp>
        <p:nvSpPr>
          <p:cNvPr id="224" name="Google Shape;193;p2"/>
          <p:cNvSpPr/>
          <p:nvPr/>
        </p:nvSpPr>
        <p:spPr>
          <a:xfrm rot="16200000">
            <a:off x="432646" y="4342684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25" name="Google Shape;194;p2"/>
          <p:cNvSpPr/>
          <p:nvPr/>
        </p:nvSpPr>
        <p:spPr>
          <a:xfrm rot="16200000">
            <a:off x="432646" y="3605228"/>
            <a:ext cx="149703" cy="162902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26" name="Google Shape;195;p2"/>
          <p:cNvSpPr/>
          <p:nvPr/>
        </p:nvSpPr>
        <p:spPr>
          <a:xfrm rot="16200000">
            <a:off x="432646" y="2867767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27" name="Google Shape;196;p2"/>
          <p:cNvSpPr/>
          <p:nvPr/>
        </p:nvSpPr>
        <p:spPr>
          <a:xfrm rot="16200000">
            <a:off x="432646" y="2130310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28" name="Google Shape;197;p2"/>
          <p:cNvSpPr/>
          <p:nvPr/>
        </p:nvSpPr>
        <p:spPr>
          <a:xfrm rot="16200000">
            <a:off x="432646" y="139285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29" name="Google Shape;198;p2"/>
          <p:cNvSpPr/>
          <p:nvPr/>
        </p:nvSpPr>
        <p:spPr>
          <a:xfrm rot="16200000">
            <a:off x="432646" y="655398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2400">
                <a:solidFill>
                  <a:srgbClr val="262626"/>
                </a:solidFill>
                <a:latin typeface="Norican"/>
                <a:ea typeface="Norican"/>
                <a:cs typeface="Norican"/>
                <a:sym typeface="Norican"/>
              </a:defRPr>
            </a:pPr>
          </a:p>
        </p:txBody>
      </p:sp>
      <p:grpSp>
        <p:nvGrpSpPr>
          <p:cNvPr id="232" name="Google Shape;199;p2"/>
          <p:cNvGrpSpPr/>
          <p:nvPr/>
        </p:nvGrpSpPr>
        <p:grpSpPr>
          <a:xfrm>
            <a:off x="228596" y="691409"/>
            <a:ext cx="238118" cy="90883"/>
            <a:chOff x="0" y="0"/>
            <a:chExt cx="238116" cy="90882"/>
          </a:xfrm>
        </p:grpSpPr>
        <p:sp>
          <p:nvSpPr>
            <p:cNvPr id="230" name="Google Shape;200;p2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31" name="Google Shape;201;p2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233" name="Google Shape;202;p2"/>
          <p:cNvSpPr/>
          <p:nvPr/>
        </p:nvSpPr>
        <p:spPr>
          <a:xfrm rot="16200000">
            <a:off x="432646" y="3973955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34" name="Google Shape;203;p2"/>
          <p:cNvSpPr/>
          <p:nvPr/>
        </p:nvSpPr>
        <p:spPr>
          <a:xfrm rot="16200000">
            <a:off x="432646" y="3236497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35" name="Google Shape;204;p2"/>
          <p:cNvSpPr/>
          <p:nvPr/>
        </p:nvSpPr>
        <p:spPr>
          <a:xfrm rot="16200000">
            <a:off x="432646" y="2499040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36" name="Google Shape;205;p2"/>
          <p:cNvSpPr/>
          <p:nvPr/>
        </p:nvSpPr>
        <p:spPr>
          <a:xfrm rot="16200000">
            <a:off x="432646" y="176158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37" name="Google Shape;206;p2"/>
          <p:cNvSpPr/>
          <p:nvPr/>
        </p:nvSpPr>
        <p:spPr>
          <a:xfrm rot="16200000">
            <a:off x="432646" y="102412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38" name="Google Shape;207;p2"/>
          <p:cNvSpPr/>
          <p:nvPr/>
        </p:nvSpPr>
        <p:spPr>
          <a:xfrm rot="16200000">
            <a:off x="432646" y="4711415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39" name="Google Shape;208;p2"/>
          <p:cNvSpPr/>
          <p:nvPr/>
        </p:nvSpPr>
        <p:spPr>
          <a:xfrm rot="16200000">
            <a:off x="432646" y="6186332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40" name="Google Shape;209;p2"/>
          <p:cNvSpPr/>
          <p:nvPr/>
        </p:nvSpPr>
        <p:spPr>
          <a:xfrm rot="16200000">
            <a:off x="432646" y="5448873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41" name="Google Shape;210;p2"/>
          <p:cNvSpPr/>
          <p:nvPr/>
        </p:nvSpPr>
        <p:spPr>
          <a:xfrm rot="16200000">
            <a:off x="432646" y="655506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42" name="Google Shape;211;p2"/>
          <p:cNvSpPr/>
          <p:nvPr/>
        </p:nvSpPr>
        <p:spPr>
          <a:xfrm rot="16200000">
            <a:off x="432646" y="5817602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43" name="Google Shape;212;p2"/>
          <p:cNvSpPr/>
          <p:nvPr/>
        </p:nvSpPr>
        <p:spPr>
          <a:xfrm rot="16200000">
            <a:off x="432646" y="5080144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246" name="Google Shape;213;p2"/>
          <p:cNvGrpSpPr/>
          <p:nvPr/>
        </p:nvGrpSpPr>
        <p:grpSpPr>
          <a:xfrm>
            <a:off x="228596" y="1060137"/>
            <a:ext cx="238118" cy="90884"/>
            <a:chOff x="0" y="0"/>
            <a:chExt cx="238116" cy="90882"/>
          </a:xfrm>
        </p:grpSpPr>
        <p:sp>
          <p:nvSpPr>
            <p:cNvPr id="244" name="Google Shape;214;p2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45" name="Google Shape;215;p2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49" name="Google Shape;216;p2"/>
          <p:cNvGrpSpPr/>
          <p:nvPr/>
        </p:nvGrpSpPr>
        <p:grpSpPr>
          <a:xfrm>
            <a:off x="228596" y="1797592"/>
            <a:ext cx="238118" cy="90883"/>
            <a:chOff x="0" y="0"/>
            <a:chExt cx="238116" cy="90882"/>
          </a:xfrm>
        </p:grpSpPr>
        <p:sp>
          <p:nvSpPr>
            <p:cNvPr id="247" name="Google Shape;217;p2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48" name="Google Shape;218;p2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52" name="Google Shape;219;p2"/>
          <p:cNvGrpSpPr/>
          <p:nvPr/>
        </p:nvGrpSpPr>
        <p:grpSpPr>
          <a:xfrm>
            <a:off x="228596" y="1428864"/>
            <a:ext cx="238118" cy="90884"/>
            <a:chOff x="0" y="0"/>
            <a:chExt cx="238116" cy="90882"/>
          </a:xfrm>
        </p:grpSpPr>
        <p:sp>
          <p:nvSpPr>
            <p:cNvPr id="250" name="Google Shape;220;p2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51" name="Google Shape;221;p2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55" name="Google Shape;222;p2"/>
          <p:cNvGrpSpPr/>
          <p:nvPr/>
        </p:nvGrpSpPr>
        <p:grpSpPr>
          <a:xfrm>
            <a:off x="228596" y="2166320"/>
            <a:ext cx="238118" cy="90884"/>
            <a:chOff x="0" y="0"/>
            <a:chExt cx="238116" cy="90882"/>
          </a:xfrm>
        </p:grpSpPr>
        <p:sp>
          <p:nvSpPr>
            <p:cNvPr id="253" name="Google Shape;223;p2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54" name="Google Shape;224;p2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58" name="Google Shape;225;p2"/>
          <p:cNvGrpSpPr/>
          <p:nvPr/>
        </p:nvGrpSpPr>
        <p:grpSpPr>
          <a:xfrm>
            <a:off x="228596" y="2535047"/>
            <a:ext cx="238118" cy="90883"/>
            <a:chOff x="0" y="0"/>
            <a:chExt cx="238116" cy="90882"/>
          </a:xfrm>
        </p:grpSpPr>
        <p:sp>
          <p:nvSpPr>
            <p:cNvPr id="256" name="Google Shape;226;p2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57" name="Google Shape;227;p2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61" name="Google Shape;228;p2"/>
          <p:cNvGrpSpPr/>
          <p:nvPr/>
        </p:nvGrpSpPr>
        <p:grpSpPr>
          <a:xfrm>
            <a:off x="228596" y="2903776"/>
            <a:ext cx="238118" cy="90884"/>
            <a:chOff x="0" y="0"/>
            <a:chExt cx="238116" cy="90882"/>
          </a:xfrm>
        </p:grpSpPr>
        <p:sp>
          <p:nvSpPr>
            <p:cNvPr id="259" name="Google Shape;229;p2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60" name="Google Shape;230;p2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64" name="Google Shape;231;p2"/>
          <p:cNvGrpSpPr/>
          <p:nvPr/>
        </p:nvGrpSpPr>
        <p:grpSpPr>
          <a:xfrm>
            <a:off x="228596" y="3272503"/>
            <a:ext cx="238118" cy="90884"/>
            <a:chOff x="0" y="0"/>
            <a:chExt cx="238116" cy="90882"/>
          </a:xfrm>
        </p:grpSpPr>
        <p:sp>
          <p:nvSpPr>
            <p:cNvPr id="262" name="Google Shape;232;p2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63" name="Google Shape;233;p2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67" name="Google Shape;234;p2"/>
          <p:cNvGrpSpPr/>
          <p:nvPr/>
        </p:nvGrpSpPr>
        <p:grpSpPr>
          <a:xfrm>
            <a:off x="228596" y="3641231"/>
            <a:ext cx="238118" cy="90884"/>
            <a:chOff x="0" y="0"/>
            <a:chExt cx="238116" cy="90882"/>
          </a:xfrm>
        </p:grpSpPr>
        <p:sp>
          <p:nvSpPr>
            <p:cNvPr id="265" name="Google Shape;235;p2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66" name="Google Shape;236;p2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70" name="Google Shape;237;p2"/>
          <p:cNvGrpSpPr/>
          <p:nvPr/>
        </p:nvGrpSpPr>
        <p:grpSpPr>
          <a:xfrm>
            <a:off x="228596" y="4009958"/>
            <a:ext cx="238118" cy="90884"/>
            <a:chOff x="0" y="0"/>
            <a:chExt cx="238116" cy="90882"/>
          </a:xfrm>
        </p:grpSpPr>
        <p:sp>
          <p:nvSpPr>
            <p:cNvPr id="268" name="Google Shape;238;p2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69" name="Google Shape;239;p2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73" name="Google Shape;240;p2"/>
          <p:cNvGrpSpPr/>
          <p:nvPr/>
        </p:nvGrpSpPr>
        <p:grpSpPr>
          <a:xfrm>
            <a:off x="228596" y="4378685"/>
            <a:ext cx="238118" cy="90883"/>
            <a:chOff x="0" y="0"/>
            <a:chExt cx="238116" cy="90882"/>
          </a:xfrm>
        </p:grpSpPr>
        <p:sp>
          <p:nvSpPr>
            <p:cNvPr id="271" name="Google Shape;241;p2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72" name="Google Shape;242;p2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76" name="Google Shape;243;p2"/>
          <p:cNvGrpSpPr/>
          <p:nvPr/>
        </p:nvGrpSpPr>
        <p:grpSpPr>
          <a:xfrm>
            <a:off x="228596" y="4747413"/>
            <a:ext cx="238118" cy="90884"/>
            <a:chOff x="0" y="0"/>
            <a:chExt cx="238116" cy="90882"/>
          </a:xfrm>
        </p:grpSpPr>
        <p:sp>
          <p:nvSpPr>
            <p:cNvPr id="274" name="Google Shape;244;p2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75" name="Google Shape;245;p2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79" name="Google Shape;246;p2"/>
          <p:cNvGrpSpPr/>
          <p:nvPr/>
        </p:nvGrpSpPr>
        <p:grpSpPr>
          <a:xfrm>
            <a:off x="228596" y="5116140"/>
            <a:ext cx="238118" cy="90883"/>
            <a:chOff x="0" y="0"/>
            <a:chExt cx="238116" cy="90882"/>
          </a:xfrm>
        </p:grpSpPr>
        <p:sp>
          <p:nvSpPr>
            <p:cNvPr id="277" name="Google Shape;247;p2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78" name="Google Shape;248;p2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82" name="Google Shape;249;p2"/>
          <p:cNvGrpSpPr/>
          <p:nvPr/>
        </p:nvGrpSpPr>
        <p:grpSpPr>
          <a:xfrm>
            <a:off x="228596" y="5484868"/>
            <a:ext cx="238118" cy="90884"/>
            <a:chOff x="0" y="0"/>
            <a:chExt cx="238116" cy="90882"/>
          </a:xfrm>
        </p:grpSpPr>
        <p:sp>
          <p:nvSpPr>
            <p:cNvPr id="280" name="Google Shape;250;p2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81" name="Google Shape;251;p2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85" name="Google Shape;252;p2"/>
          <p:cNvGrpSpPr/>
          <p:nvPr/>
        </p:nvGrpSpPr>
        <p:grpSpPr>
          <a:xfrm>
            <a:off x="228596" y="5853597"/>
            <a:ext cx="238118" cy="90884"/>
            <a:chOff x="0" y="0"/>
            <a:chExt cx="238116" cy="90882"/>
          </a:xfrm>
        </p:grpSpPr>
        <p:sp>
          <p:nvSpPr>
            <p:cNvPr id="283" name="Google Shape;253;p2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84" name="Google Shape;254;p2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88" name="Google Shape;255;p2"/>
          <p:cNvGrpSpPr/>
          <p:nvPr/>
        </p:nvGrpSpPr>
        <p:grpSpPr>
          <a:xfrm>
            <a:off x="228596" y="6222323"/>
            <a:ext cx="238118" cy="90884"/>
            <a:chOff x="0" y="0"/>
            <a:chExt cx="238116" cy="90882"/>
          </a:xfrm>
        </p:grpSpPr>
        <p:sp>
          <p:nvSpPr>
            <p:cNvPr id="286" name="Google Shape;256;p2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87" name="Google Shape;257;p2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91" name="Google Shape;258;p2"/>
          <p:cNvGrpSpPr/>
          <p:nvPr/>
        </p:nvGrpSpPr>
        <p:grpSpPr>
          <a:xfrm>
            <a:off x="228596" y="6591051"/>
            <a:ext cx="238118" cy="90883"/>
            <a:chOff x="0" y="0"/>
            <a:chExt cx="238116" cy="90882"/>
          </a:xfrm>
        </p:grpSpPr>
        <p:sp>
          <p:nvSpPr>
            <p:cNvPr id="289" name="Google Shape;259;p2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90" name="Google Shape;260;p2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292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4_2_1_1_1_1_1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28" name="Google Shape;6;p1"/>
          <p:cNvGrpSpPr/>
          <p:nvPr/>
        </p:nvGrpSpPr>
        <p:grpSpPr>
          <a:xfrm>
            <a:off x="11270700" y="856359"/>
            <a:ext cx="816903" cy="816605"/>
            <a:chOff x="0" y="0"/>
            <a:chExt cx="816901" cy="816604"/>
          </a:xfrm>
        </p:grpSpPr>
        <p:sp>
          <p:nvSpPr>
            <p:cNvPr id="1426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427" name="A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</a:t>
              </a:r>
            </a:p>
          </p:txBody>
        </p:sp>
      </p:grpSp>
      <p:grpSp>
        <p:nvGrpSpPr>
          <p:cNvPr id="1431" name="Google Shape;7;p1"/>
          <p:cNvGrpSpPr/>
          <p:nvPr/>
        </p:nvGrpSpPr>
        <p:grpSpPr>
          <a:xfrm>
            <a:off x="11270700" y="1673192"/>
            <a:ext cx="816903" cy="816605"/>
            <a:chOff x="0" y="0"/>
            <a:chExt cx="816901" cy="816604"/>
          </a:xfrm>
        </p:grpSpPr>
        <p:sp>
          <p:nvSpPr>
            <p:cNvPr id="1429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430" name="B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B</a:t>
              </a:r>
            </a:p>
          </p:txBody>
        </p:sp>
      </p:grpSp>
      <p:grpSp>
        <p:nvGrpSpPr>
          <p:cNvPr id="1434" name="Google Shape;8;p1"/>
          <p:cNvGrpSpPr/>
          <p:nvPr/>
        </p:nvGrpSpPr>
        <p:grpSpPr>
          <a:xfrm>
            <a:off x="11270700" y="2490023"/>
            <a:ext cx="816903" cy="816603"/>
            <a:chOff x="0" y="0"/>
            <a:chExt cx="816901" cy="816601"/>
          </a:xfrm>
        </p:grpSpPr>
        <p:sp>
          <p:nvSpPr>
            <p:cNvPr id="1432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433" name="C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C</a:t>
              </a:r>
            </a:p>
          </p:txBody>
        </p:sp>
      </p:grpSp>
      <p:grpSp>
        <p:nvGrpSpPr>
          <p:cNvPr id="1437" name="Google Shape;9;p1"/>
          <p:cNvGrpSpPr/>
          <p:nvPr/>
        </p:nvGrpSpPr>
        <p:grpSpPr>
          <a:xfrm>
            <a:off x="11270700" y="3306856"/>
            <a:ext cx="816903" cy="816605"/>
            <a:chOff x="0" y="0"/>
            <a:chExt cx="816901" cy="816604"/>
          </a:xfrm>
        </p:grpSpPr>
        <p:sp>
          <p:nvSpPr>
            <p:cNvPr id="1435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436" name="D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D</a:t>
              </a:r>
            </a:p>
          </p:txBody>
        </p:sp>
      </p:grpSp>
      <p:grpSp>
        <p:nvGrpSpPr>
          <p:cNvPr id="1440" name="Google Shape;10;p1"/>
          <p:cNvGrpSpPr/>
          <p:nvPr/>
        </p:nvGrpSpPr>
        <p:grpSpPr>
          <a:xfrm>
            <a:off x="11270700" y="4123689"/>
            <a:ext cx="816903" cy="816603"/>
            <a:chOff x="0" y="0"/>
            <a:chExt cx="816901" cy="816601"/>
          </a:xfrm>
        </p:grpSpPr>
        <p:sp>
          <p:nvSpPr>
            <p:cNvPr id="1438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439" name="E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E</a:t>
              </a:r>
            </a:p>
          </p:txBody>
        </p:sp>
      </p:grpSp>
      <p:grpSp>
        <p:nvGrpSpPr>
          <p:cNvPr id="1443" name="Google Shape;11;p1"/>
          <p:cNvGrpSpPr/>
          <p:nvPr/>
        </p:nvGrpSpPr>
        <p:grpSpPr>
          <a:xfrm>
            <a:off x="11270700" y="4940521"/>
            <a:ext cx="816903" cy="816605"/>
            <a:chOff x="0" y="0"/>
            <a:chExt cx="816901" cy="816604"/>
          </a:xfrm>
        </p:grpSpPr>
        <p:sp>
          <p:nvSpPr>
            <p:cNvPr id="1441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442" name="F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F</a:t>
              </a:r>
            </a:p>
          </p:txBody>
        </p:sp>
      </p:grpSp>
      <p:grpSp>
        <p:nvGrpSpPr>
          <p:cNvPr id="1446" name="Google Shape;12;p1"/>
          <p:cNvGrpSpPr/>
          <p:nvPr/>
        </p:nvGrpSpPr>
        <p:grpSpPr>
          <a:xfrm>
            <a:off x="11270700" y="5757354"/>
            <a:ext cx="816903" cy="816603"/>
            <a:chOff x="0" y="0"/>
            <a:chExt cx="816901" cy="816601"/>
          </a:xfrm>
        </p:grpSpPr>
        <p:sp>
          <p:nvSpPr>
            <p:cNvPr id="1444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445" name="G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G</a:t>
              </a:r>
            </a:p>
          </p:txBody>
        </p:sp>
      </p:grpSp>
      <p:grpSp>
        <p:nvGrpSpPr>
          <p:cNvPr id="1449" name="Google Shape;13;p1"/>
          <p:cNvGrpSpPr/>
          <p:nvPr/>
        </p:nvGrpSpPr>
        <p:grpSpPr>
          <a:xfrm>
            <a:off x="710350" y="43699"/>
            <a:ext cx="816903" cy="861237"/>
            <a:chOff x="0" y="0"/>
            <a:chExt cx="816901" cy="861236"/>
          </a:xfrm>
        </p:grpSpPr>
        <p:sp>
          <p:nvSpPr>
            <p:cNvPr id="1447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448" name="JUL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JUL</a:t>
              </a:r>
            </a:p>
          </p:txBody>
        </p:sp>
      </p:grpSp>
      <p:grpSp>
        <p:nvGrpSpPr>
          <p:cNvPr id="1452" name="Google Shape;14;p1"/>
          <p:cNvGrpSpPr/>
          <p:nvPr/>
        </p:nvGrpSpPr>
        <p:grpSpPr>
          <a:xfrm>
            <a:off x="1527183" y="43699"/>
            <a:ext cx="816903" cy="861237"/>
            <a:chOff x="0" y="0"/>
            <a:chExt cx="816901" cy="861236"/>
          </a:xfrm>
        </p:grpSpPr>
        <p:sp>
          <p:nvSpPr>
            <p:cNvPr id="1450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451" name="AUG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AUG</a:t>
              </a:r>
            </a:p>
          </p:txBody>
        </p:sp>
      </p:grpSp>
      <p:grpSp>
        <p:nvGrpSpPr>
          <p:cNvPr id="1455" name="Google Shape;15;p1"/>
          <p:cNvGrpSpPr/>
          <p:nvPr/>
        </p:nvGrpSpPr>
        <p:grpSpPr>
          <a:xfrm>
            <a:off x="2344015" y="43699"/>
            <a:ext cx="816903" cy="861237"/>
            <a:chOff x="0" y="0"/>
            <a:chExt cx="816901" cy="861236"/>
          </a:xfrm>
        </p:grpSpPr>
        <p:sp>
          <p:nvSpPr>
            <p:cNvPr id="1453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454" name="SEP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SEP</a:t>
              </a:r>
            </a:p>
          </p:txBody>
        </p:sp>
      </p:grpSp>
      <p:grpSp>
        <p:nvGrpSpPr>
          <p:cNvPr id="1458" name="Google Shape;16;p1"/>
          <p:cNvGrpSpPr/>
          <p:nvPr/>
        </p:nvGrpSpPr>
        <p:grpSpPr>
          <a:xfrm>
            <a:off x="3160847" y="43699"/>
            <a:ext cx="816902" cy="861237"/>
            <a:chOff x="0" y="0"/>
            <a:chExt cx="816901" cy="861236"/>
          </a:xfrm>
        </p:grpSpPr>
        <p:sp>
          <p:nvSpPr>
            <p:cNvPr id="1456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457" name="OCT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OCT</a:t>
              </a:r>
            </a:p>
          </p:txBody>
        </p:sp>
      </p:grpSp>
      <p:grpSp>
        <p:nvGrpSpPr>
          <p:cNvPr id="1461" name="Google Shape;17;p1"/>
          <p:cNvGrpSpPr/>
          <p:nvPr/>
        </p:nvGrpSpPr>
        <p:grpSpPr>
          <a:xfrm>
            <a:off x="3977680" y="43699"/>
            <a:ext cx="816903" cy="861237"/>
            <a:chOff x="0" y="0"/>
            <a:chExt cx="816901" cy="861236"/>
          </a:xfrm>
        </p:grpSpPr>
        <p:sp>
          <p:nvSpPr>
            <p:cNvPr id="1459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460" name="NOV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NOV</a:t>
              </a:r>
            </a:p>
          </p:txBody>
        </p:sp>
      </p:grpSp>
      <p:grpSp>
        <p:nvGrpSpPr>
          <p:cNvPr id="1464" name="Google Shape;18;p1"/>
          <p:cNvGrpSpPr/>
          <p:nvPr/>
        </p:nvGrpSpPr>
        <p:grpSpPr>
          <a:xfrm>
            <a:off x="4794513" y="43699"/>
            <a:ext cx="816903" cy="861237"/>
            <a:chOff x="0" y="0"/>
            <a:chExt cx="816901" cy="861236"/>
          </a:xfrm>
        </p:grpSpPr>
        <p:sp>
          <p:nvSpPr>
            <p:cNvPr id="1462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463" name="DEC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DEC</a:t>
              </a:r>
            </a:p>
          </p:txBody>
        </p:sp>
      </p:grpSp>
      <p:grpSp>
        <p:nvGrpSpPr>
          <p:cNvPr id="1467" name="Google Shape;19;p1"/>
          <p:cNvGrpSpPr/>
          <p:nvPr/>
        </p:nvGrpSpPr>
        <p:grpSpPr>
          <a:xfrm>
            <a:off x="5611345" y="43699"/>
            <a:ext cx="816903" cy="861237"/>
            <a:chOff x="0" y="0"/>
            <a:chExt cx="816901" cy="861236"/>
          </a:xfrm>
        </p:grpSpPr>
        <p:sp>
          <p:nvSpPr>
            <p:cNvPr id="1465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466" name="JAN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JAN</a:t>
              </a:r>
            </a:p>
          </p:txBody>
        </p:sp>
      </p:grpSp>
      <p:grpSp>
        <p:nvGrpSpPr>
          <p:cNvPr id="1470" name="Google Shape;20;p1"/>
          <p:cNvGrpSpPr/>
          <p:nvPr/>
        </p:nvGrpSpPr>
        <p:grpSpPr>
          <a:xfrm>
            <a:off x="6428178" y="43699"/>
            <a:ext cx="816903" cy="861237"/>
            <a:chOff x="0" y="0"/>
            <a:chExt cx="816901" cy="861236"/>
          </a:xfrm>
        </p:grpSpPr>
        <p:sp>
          <p:nvSpPr>
            <p:cNvPr id="1468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469" name="FEB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FEB</a:t>
              </a:r>
            </a:p>
          </p:txBody>
        </p:sp>
      </p:grpSp>
      <p:grpSp>
        <p:nvGrpSpPr>
          <p:cNvPr id="1473" name="Google Shape;21;p1"/>
          <p:cNvGrpSpPr/>
          <p:nvPr/>
        </p:nvGrpSpPr>
        <p:grpSpPr>
          <a:xfrm>
            <a:off x="7245008" y="43699"/>
            <a:ext cx="816903" cy="861237"/>
            <a:chOff x="0" y="0"/>
            <a:chExt cx="816901" cy="861236"/>
          </a:xfrm>
        </p:grpSpPr>
        <p:sp>
          <p:nvSpPr>
            <p:cNvPr id="1471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472" name="MAR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MAR</a:t>
              </a:r>
            </a:p>
          </p:txBody>
        </p:sp>
      </p:grpSp>
      <p:grpSp>
        <p:nvGrpSpPr>
          <p:cNvPr id="1476" name="Google Shape;22;p1"/>
          <p:cNvGrpSpPr/>
          <p:nvPr/>
        </p:nvGrpSpPr>
        <p:grpSpPr>
          <a:xfrm>
            <a:off x="8061842" y="43699"/>
            <a:ext cx="816903" cy="861237"/>
            <a:chOff x="0" y="0"/>
            <a:chExt cx="816901" cy="861236"/>
          </a:xfrm>
        </p:grpSpPr>
        <p:sp>
          <p:nvSpPr>
            <p:cNvPr id="1474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475" name="APR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APR</a:t>
              </a:r>
            </a:p>
          </p:txBody>
        </p:sp>
      </p:grpSp>
      <p:grpSp>
        <p:nvGrpSpPr>
          <p:cNvPr id="1479" name="Google Shape;23;p1"/>
          <p:cNvGrpSpPr/>
          <p:nvPr/>
        </p:nvGrpSpPr>
        <p:grpSpPr>
          <a:xfrm>
            <a:off x="8878675" y="43699"/>
            <a:ext cx="816903" cy="861237"/>
            <a:chOff x="0" y="0"/>
            <a:chExt cx="816901" cy="861236"/>
          </a:xfrm>
        </p:grpSpPr>
        <p:sp>
          <p:nvSpPr>
            <p:cNvPr id="1477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478" name="MAY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MAY</a:t>
              </a:r>
            </a:p>
          </p:txBody>
        </p:sp>
      </p:grpSp>
      <p:grpSp>
        <p:nvGrpSpPr>
          <p:cNvPr id="1482" name="Google Shape;24;p1"/>
          <p:cNvGrpSpPr/>
          <p:nvPr/>
        </p:nvGrpSpPr>
        <p:grpSpPr>
          <a:xfrm>
            <a:off x="9695508" y="43699"/>
            <a:ext cx="816903" cy="861237"/>
            <a:chOff x="0" y="0"/>
            <a:chExt cx="816901" cy="861236"/>
          </a:xfrm>
        </p:grpSpPr>
        <p:sp>
          <p:nvSpPr>
            <p:cNvPr id="1480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481" name="JUN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JUN</a:t>
              </a:r>
            </a:p>
          </p:txBody>
        </p:sp>
      </p:grpSp>
      <p:grpSp>
        <p:nvGrpSpPr>
          <p:cNvPr id="1485" name="Google Shape;25;p1"/>
          <p:cNvGrpSpPr/>
          <p:nvPr/>
        </p:nvGrpSpPr>
        <p:grpSpPr>
          <a:xfrm>
            <a:off x="10512338" y="43699"/>
            <a:ext cx="816903" cy="861237"/>
            <a:chOff x="0" y="0"/>
            <a:chExt cx="816901" cy="861236"/>
          </a:xfrm>
        </p:grpSpPr>
        <p:sp>
          <p:nvSpPr>
            <p:cNvPr id="1483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484" name="JUL"/>
            <p:cNvSpPr txBox="1"/>
            <p:nvPr/>
          </p:nvSpPr>
          <p:spPr>
            <a:xfrm>
              <a:off x="142507" y="119588"/>
              <a:ext cx="554763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JUL</a:t>
              </a:r>
            </a:p>
          </p:txBody>
        </p:sp>
      </p:grpSp>
      <p:sp>
        <p:nvSpPr>
          <p:cNvPr id="1486" name="Google Shape;26;p1"/>
          <p:cNvSpPr/>
          <p:nvPr/>
        </p:nvSpPr>
        <p:spPr>
          <a:xfrm>
            <a:off x="363199" y="539200"/>
            <a:ext cx="11260802" cy="62304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63500" dist="1905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sp>
        <p:nvSpPr>
          <p:cNvPr id="1487" name="Google Shape;29;p1"/>
          <p:cNvSpPr/>
          <p:nvPr/>
        </p:nvSpPr>
        <p:spPr>
          <a:xfrm rot="16200000">
            <a:off x="432646" y="4342684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488" name="Google Shape;30;p1"/>
          <p:cNvSpPr/>
          <p:nvPr/>
        </p:nvSpPr>
        <p:spPr>
          <a:xfrm rot="16200000">
            <a:off x="432646" y="3605228"/>
            <a:ext cx="149703" cy="162902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489" name="Google Shape;31;p1"/>
          <p:cNvSpPr/>
          <p:nvPr/>
        </p:nvSpPr>
        <p:spPr>
          <a:xfrm rot="16200000">
            <a:off x="432646" y="2867767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490" name="Google Shape;32;p1"/>
          <p:cNvSpPr/>
          <p:nvPr/>
        </p:nvSpPr>
        <p:spPr>
          <a:xfrm rot="16200000">
            <a:off x="432646" y="2130310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491" name="Google Shape;33;p1"/>
          <p:cNvSpPr/>
          <p:nvPr/>
        </p:nvSpPr>
        <p:spPr>
          <a:xfrm rot="16200000">
            <a:off x="432646" y="139285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492" name="Google Shape;34;p1"/>
          <p:cNvSpPr/>
          <p:nvPr/>
        </p:nvSpPr>
        <p:spPr>
          <a:xfrm rot="16200000">
            <a:off x="432646" y="655398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2400">
                <a:solidFill>
                  <a:srgbClr val="262626"/>
                </a:solidFill>
                <a:latin typeface="Norican"/>
                <a:ea typeface="Norican"/>
                <a:cs typeface="Norican"/>
                <a:sym typeface="Norican"/>
              </a:defRPr>
            </a:pPr>
          </a:p>
        </p:txBody>
      </p:sp>
      <p:grpSp>
        <p:nvGrpSpPr>
          <p:cNvPr id="1495" name="Google Shape;35;p1"/>
          <p:cNvGrpSpPr/>
          <p:nvPr/>
        </p:nvGrpSpPr>
        <p:grpSpPr>
          <a:xfrm>
            <a:off x="228596" y="691409"/>
            <a:ext cx="238118" cy="90883"/>
            <a:chOff x="0" y="0"/>
            <a:chExt cx="238116" cy="90882"/>
          </a:xfrm>
        </p:grpSpPr>
        <p:sp>
          <p:nvSpPr>
            <p:cNvPr id="1493" name="Google Shape;3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494" name="Google Shape;3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1496" name="Google Shape;38;p1"/>
          <p:cNvSpPr/>
          <p:nvPr/>
        </p:nvSpPr>
        <p:spPr>
          <a:xfrm rot="16200000">
            <a:off x="432646" y="3973955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497" name="Google Shape;39;p1"/>
          <p:cNvSpPr/>
          <p:nvPr/>
        </p:nvSpPr>
        <p:spPr>
          <a:xfrm rot="16200000">
            <a:off x="432646" y="3236497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498" name="Google Shape;40;p1"/>
          <p:cNvSpPr/>
          <p:nvPr/>
        </p:nvSpPr>
        <p:spPr>
          <a:xfrm rot="16200000">
            <a:off x="432646" y="2499040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499" name="Google Shape;41;p1"/>
          <p:cNvSpPr/>
          <p:nvPr/>
        </p:nvSpPr>
        <p:spPr>
          <a:xfrm rot="16200000">
            <a:off x="432646" y="176158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500" name="Google Shape;42;p1"/>
          <p:cNvSpPr/>
          <p:nvPr/>
        </p:nvSpPr>
        <p:spPr>
          <a:xfrm rot="16200000">
            <a:off x="432646" y="102412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501" name="Google Shape;43;p1"/>
          <p:cNvSpPr/>
          <p:nvPr/>
        </p:nvSpPr>
        <p:spPr>
          <a:xfrm rot="16200000">
            <a:off x="432646" y="4711415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502" name="Google Shape;44;p1"/>
          <p:cNvSpPr/>
          <p:nvPr/>
        </p:nvSpPr>
        <p:spPr>
          <a:xfrm rot="16200000">
            <a:off x="432646" y="6186332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503" name="Google Shape;45;p1"/>
          <p:cNvSpPr/>
          <p:nvPr/>
        </p:nvSpPr>
        <p:spPr>
          <a:xfrm rot="16200000">
            <a:off x="432646" y="5448873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504" name="Google Shape;46;p1"/>
          <p:cNvSpPr/>
          <p:nvPr/>
        </p:nvSpPr>
        <p:spPr>
          <a:xfrm rot="16200000">
            <a:off x="432646" y="655506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505" name="Google Shape;47;p1"/>
          <p:cNvSpPr/>
          <p:nvPr/>
        </p:nvSpPr>
        <p:spPr>
          <a:xfrm rot="16200000">
            <a:off x="432646" y="5817602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506" name="Google Shape;48;p1"/>
          <p:cNvSpPr/>
          <p:nvPr/>
        </p:nvSpPr>
        <p:spPr>
          <a:xfrm rot="16200000">
            <a:off x="432646" y="5080144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1509" name="Google Shape;49;p1"/>
          <p:cNvGrpSpPr/>
          <p:nvPr/>
        </p:nvGrpSpPr>
        <p:grpSpPr>
          <a:xfrm>
            <a:off x="228596" y="1060137"/>
            <a:ext cx="238118" cy="90884"/>
            <a:chOff x="0" y="0"/>
            <a:chExt cx="238116" cy="90882"/>
          </a:xfrm>
        </p:grpSpPr>
        <p:sp>
          <p:nvSpPr>
            <p:cNvPr id="1507" name="Google Shape;50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508" name="Google Shape;51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512" name="Google Shape;52;p1"/>
          <p:cNvGrpSpPr/>
          <p:nvPr/>
        </p:nvGrpSpPr>
        <p:grpSpPr>
          <a:xfrm>
            <a:off x="228596" y="1797592"/>
            <a:ext cx="238118" cy="90883"/>
            <a:chOff x="0" y="0"/>
            <a:chExt cx="238116" cy="90882"/>
          </a:xfrm>
        </p:grpSpPr>
        <p:sp>
          <p:nvSpPr>
            <p:cNvPr id="1510" name="Google Shape;53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511" name="Google Shape;54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515" name="Google Shape;55;p1"/>
          <p:cNvGrpSpPr/>
          <p:nvPr/>
        </p:nvGrpSpPr>
        <p:grpSpPr>
          <a:xfrm>
            <a:off x="228596" y="1428864"/>
            <a:ext cx="238118" cy="90884"/>
            <a:chOff x="0" y="0"/>
            <a:chExt cx="238116" cy="90882"/>
          </a:xfrm>
        </p:grpSpPr>
        <p:sp>
          <p:nvSpPr>
            <p:cNvPr id="1513" name="Google Shape;5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514" name="Google Shape;5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518" name="Google Shape;58;p1"/>
          <p:cNvGrpSpPr/>
          <p:nvPr/>
        </p:nvGrpSpPr>
        <p:grpSpPr>
          <a:xfrm>
            <a:off x="228596" y="2166320"/>
            <a:ext cx="238118" cy="90884"/>
            <a:chOff x="0" y="0"/>
            <a:chExt cx="238116" cy="90882"/>
          </a:xfrm>
        </p:grpSpPr>
        <p:sp>
          <p:nvSpPr>
            <p:cNvPr id="1516" name="Google Shape;59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517" name="Google Shape;60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521" name="Google Shape;61;p1"/>
          <p:cNvGrpSpPr/>
          <p:nvPr/>
        </p:nvGrpSpPr>
        <p:grpSpPr>
          <a:xfrm>
            <a:off x="228596" y="2535047"/>
            <a:ext cx="238118" cy="90883"/>
            <a:chOff x="0" y="0"/>
            <a:chExt cx="238116" cy="90882"/>
          </a:xfrm>
        </p:grpSpPr>
        <p:sp>
          <p:nvSpPr>
            <p:cNvPr id="1519" name="Google Shape;62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520" name="Google Shape;63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524" name="Google Shape;64;p1"/>
          <p:cNvGrpSpPr/>
          <p:nvPr/>
        </p:nvGrpSpPr>
        <p:grpSpPr>
          <a:xfrm>
            <a:off x="228596" y="2903776"/>
            <a:ext cx="238118" cy="90884"/>
            <a:chOff x="0" y="0"/>
            <a:chExt cx="238116" cy="90882"/>
          </a:xfrm>
        </p:grpSpPr>
        <p:sp>
          <p:nvSpPr>
            <p:cNvPr id="1522" name="Google Shape;65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523" name="Google Shape;66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527" name="Google Shape;67;p1"/>
          <p:cNvGrpSpPr/>
          <p:nvPr/>
        </p:nvGrpSpPr>
        <p:grpSpPr>
          <a:xfrm>
            <a:off x="228596" y="3272503"/>
            <a:ext cx="238118" cy="90884"/>
            <a:chOff x="0" y="0"/>
            <a:chExt cx="238116" cy="90882"/>
          </a:xfrm>
        </p:grpSpPr>
        <p:sp>
          <p:nvSpPr>
            <p:cNvPr id="1525" name="Google Shape;68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526" name="Google Shape;69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530" name="Google Shape;70;p1"/>
          <p:cNvGrpSpPr/>
          <p:nvPr/>
        </p:nvGrpSpPr>
        <p:grpSpPr>
          <a:xfrm>
            <a:off x="228596" y="3641231"/>
            <a:ext cx="238118" cy="90884"/>
            <a:chOff x="0" y="0"/>
            <a:chExt cx="238116" cy="90882"/>
          </a:xfrm>
        </p:grpSpPr>
        <p:sp>
          <p:nvSpPr>
            <p:cNvPr id="1528" name="Google Shape;71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529" name="Google Shape;72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533" name="Google Shape;73;p1"/>
          <p:cNvGrpSpPr/>
          <p:nvPr/>
        </p:nvGrpSpPr>
        <p:grpSpPr>
          <a:xfrm>
            <a:off x="228596" y="4009958"/>
            <a:ext cx="238118" cy="90884"/>
            <a:chOff x="0" y="0"/>
            <a:chExt cx="238116" cy="90882"/>
          </a:xfrm>
        </p:grpSpPr>
        <p:sp>
          <p:nvSpPr>
            <p:cNvPr id="1531" name="Google Shape;74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532" name="Google Shape;75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536" name="Google Shape;76;p1"/>
          <p:cNvGrpSpPr/>
          <p:nvPr/>
        </p:nvGrpSpPr>
        <p:grpSpPr>
          <a:xfrm>
            <a:off x="228596" y="4378685"/>
            <a:ext cx="238118" cy="90883"/>
            <a:chOff x="0" y="0"/>
            <a:chExt cx="238116" cy="90882"/>
          </a:xfrm>
        </p:grpSpPr>
        <p:sp>
          <p:nvSpPr>
            <p:cNvPr id="1534" name="Google Shape;77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535" name="Google Shape;78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539" name="Google Shape;79;p1"/>
          <p:cNvGrpSpPr/>
          <p:nvPr/>
        </p:nvGrpSpPr>
        <p:grpSpPr>
          <a:xfrm>
            <a:off x="228596" y="4747413"/>
            <a:ext cx="238118" cy="90884"/>
            <a:chOff x="0" y="0"/>
            <a:chExt cx="238116" cy="90882"/>
          </a:xfrm>
        </p:grpSpPr>
        <p:sp>
          <p:nvSpPr>
            <p:cNvPr id="1537" name="Google Shape;80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538" name="Google Shape;81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542" name="Google Shape;82;p1"/>
          <p:cNvGrpSpPr/>
          <p:nvPr/>
        </p:nvGrpSpPr>
        <p:grpSpPr>
          <a:xfrm>
            <a:off x="228596" y="5116140"/>
            <a:ext cx="238118" cy="90883"/>
            <a:chOff x="0" y="0"/>
            <a:chExt cx="238116" cy="90882"/>
          </a:xfrm>
        </p:grpSpPr>
        <p:sp>
          <p:nvSpPr>
            <p:cNvPr id="1540" name="Google Shape;83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541" name="Google Shape;84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545" name="Google Shape;85;p1"/>
          <p:cNvGrpSpPr/>
          <p:nvPr/>
        </p:nvGrpSpPr>
        <p:grpSpPr>
          <a:xfrm>
            <a:off x="228596" y="5484868"/>
            <a:ext cx="238118" cy="90884"/>
            <a:chOff x="0" y="0"/>
            <a:chExt cx="238116" cy="90882"/>
          </a:xfrm>
        </p:grpSpPr>
        <p:sp>
          <p:nvSpPr>
            <p:cNvPr id="1543" name="Google Shape;8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544" name="Google Shape;8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548" name="Google Shape;88;p1"/>
          <p:cNvGrpSpPr/>
          <p:nvPr/>
        </p:nvGrpSpPr>
        <p:grpSpPr>
          <a:xfrm>
            <a:off x="228596" y="5853597"/>
            <a:ext cx="238118" cy="90884"/>
            <a:chOff x="0" y="0"/>
            <a:chExt cx="238116" cy="90882"/>
          </a:xfrm>
        </p:grpSpPr>
        <p:sp>
          <p:nvSpPr>
            <p:cNvPr id="1546" name="Google Shape;89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547" name="Google Shape;90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551" name="Google Shape;91;p1"/>
          <p:cNvGrpSpPr/>
          <p:nvPr/>
        </p:nvGrpSpPr>
        <p:grpSpPr>
          <a:xfrm>
            <a:off x="228596" y="6222323"/>
            <a:ext cx="238118" cy="90884"/>
            <a:chOff x="0" y="0"/>
            <a:chExt cx="238116" cy="90882"/>
          </a:xfrm>
        </p:grpSpPr>
        <p:sp>
          <p:nvSpPr>
            <p:cNvPr id="1549" name="Google Shape;92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550" name="Google Shape;93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554" name="Google Shape;94;p1"/>
          <p:cNvGrpSpPr/>
          <p:nvPr/>
        </p:nvGrpSpPr>
        <p:grpSpPr>
          <a:xfrm>
            <a:off x="228596" y="6591051"/>
            <a:ext cx="238118" cy="90883"/>
            <a:chOff x="0" y="0"/>
            <a:chExt cx="238116" cy="90882"/>
          </a:xfrm>
        </p:grpSpPr>
        <p:sp>
          <p:nvSpPr>
            <p:cNvPr id="1552" name="Google Shape;95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553" name="Google Shape;96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1555" name="Google Shape;187;p1"/>
          <p:cNvSpPr txBox="1"/>
          <p:nvPr/>
        </p:nvSpPr>
        <p:spPr>
          <a:xfrm rot="5400000">
            <a:off x="-761825" y="6319200"/>
            <a:ext cx="1579802" cy="538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3" tIns="91423" rIns="91423" bIns="91423">
            <a:spAutoFit/>
          </a:bodyPr>
          <a:lstStyle>
            <a:lvl1pPr rtl="0">
              <a:defRPr sz="1200">
                <a:solidFill>
                  <a:schemeClr val="accent5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SLIDESMANIA.COM</a:t>
            </a:r>
          </a:p>
        </p:txBody>
      </p:sp>
      <p:sp>
        <p:nvSpPr>
          <p:cNvPr id="1556" name="نص العنوان"/>
          <p:cNvSpPr txBox="1"/>
          <p:nvPr>
            <p:ph type="title"/>
          </p:nvPr>
        </p:nvSpPr>
        <p:spPr>
          <a:xfrm>
            <a:off x="6641124" y="506624"/>
            <a:ext cx="2844302" cy="732303"/>
          </a:xfrm>
          <a:prstGeom prst="rect">
            <a:avLst/>
          </a:prstGeom>
        </p:spPr>
        <p:txBody>
          <a:bodyPr/>
          <a:lstStyle>
            <a:lvl1pPr marL="457200" indent="-685800" algn="r"/>
          </a:lstStyle>
          <a:p>
            <a:pPr/>
            <a:r>
              <a:t>نص العنوان</a:t>
            </a:r>
          </a:p>
        </p:txBody>
      </p:sp>
      <p:grpSp>
        <p:nvGrpSpPr>
          <p:cNvPr id="1559" name="Google Shape;355;p11"/>
          <p:cNvGrpSpPr/>
          <p:nvPr/>
        </p:nvGrpSpPr>
        <p:grpSpPr>
          <a:xfrm>
            <a:off x="7245008" y="43699"/>
            <a:ext cx="816903" cy="861237"/>
            <a:chOff x="0" y="0"/>
            <a:chExt cx="816901" cy="861236"/>
          </a:xfrm>
        </p:grpSpPr>
        <p:sp>
          <p:nvSpPr>
            <p:cNvPr id="1557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558" name="MAR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MAR</a:t>
              </a:r>
            </a:p>
          </p:txBody>
        </p:sp>
      </p:grpSp>
      <p:sp>
        <p:nvSpPr>
          <p:cNvPr id="1560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4_2_1_1_1_1_1_1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69" name="Google Shape;6;p1"/>
          <p:cNvGrpSpPr/>
          <p:nvPr/>
        </p:nvGrpSpPr>
        <p:grpSpPr>
          <a:xfrm>
            <a:off x="11270700" y="856359"/>
            <a:ext cx="816903" cy="816605"/>
            <a:chOff x="0" y="0"/>
            <a:chExt cx="816901" cy="816604"/>
          </a:xfrm>
        </p:grpSpPr>
        <p:sp>
          <p:nvSpPr>
            <p:cNvPr id="1567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568" name="A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</a:t>
              </a:r>
            </a:p>
          </p:txBody>
        </p:sp>
      </p:grpSp>
      <p:grpSp>
        <p:nvGrpSpPr>
          <p:cNvPr id="1572" name="Google Shape;7;p1"/>
          <p:cNvGrpSpPr/>
          <p:nvPr/>
        </p:nvGrpSpPr>
        <p:grpSpPr>
          <a:xfrm>
            <a:off x="11270700" y="1673192"/>
            <a:ext cx="816903" cy="816605"/>
            <a:chOff x="0" y="0"/>
            <a:chExt cx="816901" cy="816604"/>
          </a:xfrm>
        </p:grpSpPr>
        <p:sp>
          <p:nvSpPr>
            <p:cNvPr id="1570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571" name="B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B</a:t>
              </a:r>
            </a:p>
          </p:txBody>
        </p:sp>
      </p:grpSp>
      <p:grpSp>
        <p:nvGrpSpPr>
          <p:cNvPr id="1575" name="Google Shape;8;p1"/>
          <p:cNvGrpSpPr/>
          <p:nvPr/>
        </p:nvGrpSpPr>
        <p:grpSpPr>
          <a:xfrm>
            <a:off x="11270700" y="2490023"/>
            <a:ext cx="816903" cy="816603"/>
            <a:chOff x="0" y="0"/>
            <a:chExt cx="816901" cy="816601"/>
          </a:xfrm>
        </p:grpSpPr>
        <p:sp>
          <p:nvSpPr>
            <p:cNvPr id="1573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574" name="C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C</a:t>
              </a:r>
            </a:p>
          </p:txBody>
        </p:sp>
      </p:grpSp>
      <p:grpSp>
        <p:nvGrpSpPr>
          <p:cNvPr id="1578" name="Google Shape;9;p1"/>
          <p:cNvGrpSpPr/>
          <p:nvPr/>
        </p:nvGrpSpPr>
        <p:grpSpPr>
          <a:xfrm>
            <a:off x="11270700" y="3306856"/>
            <a:ext cx="816903" cy="816605"/>
            <a:chOff x="0" y="0"/>
            <a:chExt cx="816901" cy="816604"/>
          </a:xfrm>
        </p:grpSpPr>
        <p:sp>
          <p:nvSpPr>
            <p:cNvPr id="1576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577" name="D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D</a:t>
              </a:r>
            </a:p>
          </p:txBody>
        </p:sp>
      </p:grpSp>
      <p:grpSp>
        <p:nvGrpSpPr>
          <p:cNvPr id="1581" name="Google Shape;10;p1"/>
          <p:cNvGrpSpPr/>
          <p:nvPr/>
        </p:nvGrpSpPr>
        <p:grpSpPr>
          <a:xfrm>
            <a:off x="11270700" y="4123689"/>
            <a:ext cx="816903" cy="816603"/>
            <a:chOff x="0" y="0"/>
            <a:chExt cx="816901" cy="816601"/>
          </a:xfrm>
        </p:grpSpPr>
        <p:sp>
          <p:nvSpPr>
            <p:cNvPr id="1579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580" name="E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E</a:t>
              </a:r>
            </a:p>
          </p:txBody>
        </p:sp>
      </p:grpSp>
      <p:grpSp>
        <p:nvGrpSpPr>
          <p:cNvPr id="1584" name="Google Shape;11;p1"/>
          <p:cNvGrpSpPr/>
          <p:nvPr/>
        </p:nvGrpSpPr>
        <p:grpSpPr>
          <a:xfrm>
            <a:off x="11270700" y="4940521"/>
            <a:ext cx="816903" cy="816605"/>
            <a:chOff x="0" y="0"/>
            <a:chExt cx="816901" cy="816604"/>
          </a:xfrm>
        </p:grpSpPr>
        <p:sp>
          <p:nvSpPr>
            <p:cNvPr id="1582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583" name="F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F</a:t>
              </a:r>
            </a:p>
          </p:txBody>
        </p:sp>
      </p:grpSp>
      <p:grpSp>
        <p:nvGrpSpPr>
          <p:cNvPr id="1587" name="Google Shape;12;p1"/>
          <p:cNvGrpSpPr/>
          <p:nvPr/>
        </p:nvGrpSpPr>
        <p:grpSpPr>
          <a:xfrm>
            <a:off x="11270700" y="5757354"/>
            <a:ext cx="816903" cy="816603"/>
            <a:chOff x="0" y="0"/>
            <a:chExt cx="816901" cy="816601"/>
          </a:xfrm>
        </p:grpSpPr>
        <p:sp>
          <p:nvSpPr>
            <p:cNvPr id="1585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586" name="G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G</a:t>
              </a:r>
            </a:p>
          </p:txBody>
        </p:sp>
      </p:grpSp>
      <p:grpSp>
        <p:nvGrpSpPr>
          <p:cNvPr id="1590" name="Google Shape;13;p1"/>
          <p:cNvGrpSpPr/>
          <p:nvPr/>
        </p:nvGrpSpPr>
        <p:grpSpPr>
          <a:xfrm>
            <a:off x="710350" y="43699"/>
            <a:ext cx="816903" cy="861237"/>
            <a:chOff x="0" y="0"/>
            <a:chExt cx="816901" cy="861236"/>
          </a:xfrm>
        </p:grpSpPr>
        <p:sp>
          <p:nvSpPr>
            <p:cNvPr id="1588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589" name="JUL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JUL</a:t>
              </a:r>
            </a:p>
          </p:txBody>
        </p:sp>
      </p:grpSp>
      <p:grpSp>
        <p:nvGrpSpPr>
          <p:cNvPr id="1593" name="Google Shape;14;p1"/>
          <p:cNvGrpSpPr/>
          <p:nvPr/>
        </p:nvGrpSpPr>
        <p:grpSpPr>
          <a:xfrm>
            <a:off x="1527183" y="43699"/>
            <a:ext cx="816903" cy="861237"/>
            <a:chOff x="0" y="0"/>
            <a:chExt cx="816901" cy="861236"/>
          </a:xfrm>
        </p:grpSpPr>
        <p:sp>
          <p:nvSpPr>
            <p:cNvPr id="1591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592" name="AUG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AUG</a:t>
              </a:r>
            </a:p>
          </p:txBody>
        </p:sp>
      </p:grpSp>
      <p:grpSp>
        <p:nvGrpSpPr>
          <p:cNvPr id="1596" name="Google Shape;15;p1"/>
          <p:cNvGrpSpPr/>
          <p:nvPr/>
        </p:nvGrpSpPr>
        <p:grpSpPr>
          <a:xfrm>
            <a:off x="2344015" y="43699"/>
            <a:ext cx="816903" cy="861237"/>
            <a:chOff x="0" y="0"/>
            <a:chExt cx="816901" cy="861236"/>
          </a:xfrm>
        </p:grpSpPr>
        <p:sp>
          <p:nvSpPr>
            <p:cNvPr id="1594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595" name="SEP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SEP</a:t>
              </a:r>
            </a:p>
          </p:txBody>
        </p:sp>
      </p:grpSp>
      <p:grpSp>
        <p:nvGrpSpPr>
          <p:cNvPr id="1599" name="Google Shape;16;p1"/>
          <p:cNvGrpSpPr/>
          <p:nvPr/>
        </p:nvGrpSpPr>
        <p:grpSpPr>
          <a:xfrm>
            <a:off x="3160847" y="43699"/>
            <a:ext cx="816902" cy="861237"/>
            <a:chOff x="0" y="0"/>
            <a:chExt cx="816901" cy="861236"/>
          </a:xfrm>
        </p:grpSpPr>
        <p:sp>
          <p:nvSpPr>
            <p:cNvPr id="1597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598" name="OCT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OCT</a:t>
              </a:r>
            </a:p>
          </p:txBody>
        </p:sp>
      </p:grpSp>
      <p:grpSp>
        <p:nvGrpSpPr>
          <p:cNvPr id="1602" name="Google Shape;17;p1"/>
          <p:cNvGrpSpPr/>
          <p:nvPr/>
        </p:nvGrpSpPr>
        <p:grpSpPr>
          <a:xfrm>
            <a:off x="3977680" y="43699"/>
            <a:ext cx="816903" cy="861237"/>
            <a:chOff x="0" y="0"/>
            <a:chExt cx="816901" cy="861236"/>
          </a:xfrm>
        </p:grpSpPr>
        <p:sp>
          <p:nvSpPr>
            <p:cNvPr id="1600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601" name="NOV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NOV</a:t>
              </a:r>
            </a:p>
          </p:txBody>
        </p:sp>
      </p:grpSp>
      <p:grpSp>
        <p:nvGrpSpPr>
          <p:cNvPr id="1605" name="Google Shape;18;p1"/>
          <p:cNvGrpSpPr/>
          <p:nvPr/>
        </p:nvGrpSpPr>
        <p:grpSpPr>
          <a:xfrm>
            <a:off x="4794513" y="43699"/>
            <a:ext cx="816903" cy="861237"/>
            <a:chOff x="0" y="0"/>
            <a:chExt cx="816901" cy="861236"/>
          </a:xfrm>
        </p:grpSpPr>
        <p:sp>
          <p:nvSpPr>
            <p:cNvPr id="1603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604" name="DEC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DEC</a:t>
              </a:r>
            </a:p>
          </p:txBody>
        </p:sp>
      </p:grpSp>
      <p:grpSp>
        <p:nvGrpSpPr>
          <p:cNvPr id="1608" name="Google Shape;19;p1"/>
          <p:cNvGrpSpPr/>
          <p:nvPr/>
        </p:nvGrpSpPr>
        <p:grpSpPr>
          <a:xfrm>
            <a:off x="5611345" y="43699"/>
            <a:ext cx="816903" cy="861237"/>
            <a:chOff x="0" y="0"/>
            <a:chExt cx="816901" cy="861236"/>
          </a:xfrm>
        </p:grpSpPr>
        <p:sp>
          <p:nvSpPr>
            <p:cNvPr id="1606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607" name="JAN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JAN</a:t>
              </a:r>
            </a:p>
          </p:txBody>
        </p:sp>
      </p:grpSp>
      <p:grpSp>
        <p:nvGrpSpPr>
          <p:cNvPr id="1611" name="Google Shape;20;p1"/>
          <p:cNvGrpSpPr/>
          <p:nvPr/>
        </p:nvGrpSpPr>
        <p:grpSpPr>
          <a:xfrm>
            <a:off x="6428178" y="43699"/>
            <a:ext cx="816903" cy="861237"/>
            <a:chOff x="0" y="0"/>
            <a:chExt cx="816901" cy="861236"/>
          </a:xfrm>
        </p:grpSpPr>
        <p:sp>
          <p:nvSpPr>
            <p:cNvPr id="1609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610" name="FEB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FEB</a:t>
              </a:r>
            </a:p>
          </p:txBody>
        </p:sp>
      </p:grpSp>
      <p:grpSp>
        <p:nvGrpSpPr>
          <p:cNvPr id="1614" name="Google Shape;21;p1"/>
          <p:cNvGrpSpPr/>
          <p:nvPr/>
        </p:nvGrpSpPr>
        <p:grpSpPr>
          <a:xfrm>
            <a:off x="7245008" y="43699"/>
            <a:ext cx="816903" cy="861237"/>
            <a:chOff x="0" y="0"/>
            <a:chExt cx="816901" cy="861236"/>
          </a:xfrm>
        </p:grpSpPr>
        <p:sp>
          <p:nvSpPr>
            <p:cNvPr id="1612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613" name="MAR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MAR</a:t>
              </a:r>
            </a:p>
          </p:txBody>
        </p:sp>
      </p:grpSp>
      <p:grpSp>
        <p:nvGrpSpPr>
          <p:cNvPr id="1617" name="Google Shape;22;p1"/>
          <p:cNvGrpSpPr/>
          <p:nvPr/>
        </p:nvGrpSpPr>
        <p:grpSpPr>
          <a:xfrm>
            <a:off x="8061842" y="43699"/>
            <a:ext cx="816903" cy="861237"/>
            <a:chOff x="0" y="0"/>
            <a:chExt cx="816901" cy="861236"/>
          </a:xfrm>
        </p:grpSpPr>
        <p:sp>
          <p:nvSpPr>
            <p:cNvPr id="1615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616" name="APR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APR</a:t>
              </a:r>
            </a:p>
          </p:txBody>
        </p:sp>
      </p:grpSp>
      <p:grpSp>
        <p:nvGrpSpPr>
          <p:cNvPr id="1620" name="Google Shape;23;p1"/>
          <p:cNvGrpSpPr/>
          <p:nvPr/>
        </p:nvGrpSpPr>
        <p:grpSpPr>
          <a:xfrm>
            <a:off x="8878675" y="43699"/>
            <a:ext cx="816903" cy="861237"/>
            <a:chOff x="0" y="0"/>
            <a:chExt cx="816901" cy="861236"/>
          </a:xfrm>
        </p:grpSpPr>
        <p:sp>
          <p:nvSpPr>
            <p:cNvPr id="1618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619" name="MAY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MAY</a:t>
              </a:r>
            </a:p>
          </p:txBody>
        </p:sp>
      </p:grpSp>
      <p:grpSp>
        <p:nvGrpSpPr>
          <p:cNvPr id="1623" name="Google Shape;24;p1"/>
          <p:cNvGrpSpPr/>
          <p:nvPr/>
        </p:nvGrpSpPr>
        <p:grpSpPr>
          <a:xfrm>
            <a:off x="9695508" y="43699"/>
            <a:ext cx="816903" cy="861237"/>
            <a:chOff x="0" y="0"/>
            <a:chExt cx="816901" cy="861236"/>
          </a:xfrm>
        </p:grpSpPr>
        <p:sp>
          <p:nvSpPr>
            <p:cNvPr id="1621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622" name="JUN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JUN</a:t>
              </a:r>
            </a:p>
          </p:txBody>
        </p:sp>
      </p:grpSp>
      <p:grpSp>
        <p:nvGrpSpPr>
          <p:cNvPr id="1626" name="Google Shape;25;p1"/>
          <p:cNvGrpSpPr/>
          <p:nvPr/>
        </p:nvGrpSpPr>
        <p:grpSpPr>
          <a:xfrm>
            <a:off x="10512338" y="43699"/>
            <a:ext cx="816903" cy="861237"/>
            <a:chOff x="0" y="0"/>
            <a:chExt cx="816901" cy="861236"/>
          </a:xfrm>
        </p:grpSpPr>
        <p:sp>
          <p:nvSpPr>
            <p:cNvPr id="1624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625" name="JUL"/>
            <p:cNvSpPr txBox="1"/>
            <p:nvPr/>
          </p:nvSpPr>
          <p:spPr>
            <a:xfrm>
              <a:off x="142507" y="119588"/>
              <a:ext cx="554763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JUL</a:t>
              </a:r>
            </a:p>
          </p:txBody>
        </p:sp>
      </p:grpSp>
      <p:sp>
        <p:nvSpPr>
          <p:cNvPr id="1627" name="Google Shape;26;p1"/>
          <p:cNvSpPr/>
          <p:nvPr/>
        </p:nvSpPr>
        <p:spPr>
          <a:xfrm>
            <a:off x="363199" y="539200"/>
            <a:ext cx="11260802" cy="62304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63500" dist="1905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sp>
        <p:nvSpPr>
          <p:cNvPr id="1628" name="Google Shape;29;p1"/>
          <p:cNvSpPr/>
          <p:nvPr/>
        </p:nvSpPr>
        <p:spPr>
          <a:xfrm rot="16200000">
            <a:off x="432646" y="4342684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629" name="Google Shape;30;p1"/>
          <p:cNvSpPr/>
          <p:nvPr/>
        </p:nvSpPr>
        <p:spPr>
          <a:xfrm rot="16200000">
            <a:off x="432646" y="3605228"/>
            <a:ext cx="149703" cy="162902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630" name="Google Shape;31;p1"/>
          <p:cNvSpPr/>
          <p:nvPr/>
        </p:nvSpPr>
        <p:spPr>
          <a:xfrm rot="16200000">
            <a:off x="432646" y="2867767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631" name="Google Shape;32;p1"/>
          <p:cNvSpPr/>
          <p:nvPr/>
        </p:nvSpPr>
        <p:spPr>
          <a:xfrm rot="16200000">
            <a:off x="432646" y="2130310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632" name="Google Shape;33;p1"/>
          <p:cNvSpPr/>
          <p:nvPr/>
        </p:nvSpPr>
        <p:spPr>
          <a:xfrm rot="16200000">
            <a:off x="432646" y="139285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633" name="Google Shape;34;p1"/>
          <p:cNvSpPr/>
          <p:nvPr/>
        </p:nvSpPr>
        <p:spPr>
          <a:xfrm rot="16200000">
            <a:off x="432646" y="655398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2400">
                <a:solidFill>
                  <a:srgbClr val="262626"/>
                </a:solidFill>
                <a:latin typeface="Norican"/>
                <a:ea typeface="Norican"/>
                <a:cs typeface="Norican"/>
                <a:sym typeface="Norican"/>
              </a:defRPr>
            </a:pPr>
          </a:p>
        </p:txBody>
      </p:sp>
      <p:grpSp>
        <p:nvGrpSpPr>
          <p:cNvPr id="1636" name="Google Shape;35;p1"/>
          <p:cNvGrpSpPr/>
          <p:nvPr/>
        </p:nvGrpSpPr>
        <p:grpSpPr>
          <a:xfrm>
            <a:off x="228596" y="691409"/>
            <a:ext cx="238118" cy="90883"/>
            <a:chOff x="0" y="0"/>
            <a:chExt cx="238116" cy="90882"/>
          </a:xfrm>
        </p:grpSpPr>
        <p:sp>
          <p:nvSpPr>
            <p:cNvPr id="1634" name="Google Shape;3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635" name="Google Shape;3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1637" name="Google Shape;38;p1"/>
          <p:cNvSpPr/>
          <p:nvPr/>
        </p:nvSpPr>
        <p:spPr>
          <a:xfrm rot="16200000">
            <a:off x="432646" y="3973955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638" name="Google Shape;39;p1"/>
          <p:cNvSpPr/>
          <p:nvPr/>
        </p:nvSpPr>
        <p:spPr>
          <a:xfrm rot="16200000">
            <a:off x="432646" y="3236497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639" name="Google Shape;40;p1"/>
          <p:cNvSpPr/>
          <p:nvPr/>
        </p:nvSpPr>
        <p:spPr>
          <a:xfrm rot="16200000">
            <a:off x="432646" y="2499040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640" name="Google Shape;41;p1"/>
          <p:cNvSpPr/>
          <p:nvPr/>
        </p:nvSpPr>
        <p:spPr>
          <a:xfrm rot="16200000">
            <a:off x="432646" y="176158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641" name="Google Shape;42;p1"/>
          <p:cNvSpPr/>
          <p:nvPr/>
        </p:nvSpPr>
        <p:spPr>
          <a:xfrm rot="16200000">
            <a:off x="432646" y="102412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642" name="Google Shape;43;p1"/>
          <p:cNvSpPr/>
          <p:nvPr/>
        </p:nvSpPr>
        <p:spPr>
          <a:xfrm rot="16200000">
            <a:off x="432646" y="4711415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643" name="Google Shape;44;p1"/>
          <p:cNvSpPr/>
          <p:nvPr/>
        </p:nvSpPr>
        <p:spPr>
          <a:xfrm rot="16200000">
            <a:off x="432646" y="6186332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644" name="Google Shape;45;p1"/>
          <p:cNvSpPr/>
          <p:nvPr/>
        </p:nvSpPr>
        <p:spPr>
          <a:xfrm rot="16200000">
            <a:off x="432646" y="5448873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645" name="Google Shape;46;p1"/>
          <p:cNvSpPr/>
          <p:nvPr/>
        </p:nvSpPr>
        <p:spPr>
          <a:xfrm rot="16200000">
            <a:off x="432646" y="655506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646" name="Google Shape;47;p1"/>
          <p:cNvSpPr/>
          <p:nvPr/>
        </p:nvSpPr>
        <p:spPr>
          <a:xfrm rot="16200000">
            <a:off x="432646" y="5817602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647" name="Google Shape;48;p1"/>
          <p:cNvSpPr/>
          <p:nvPr/>
        </p:nvSpPr>
        <p:spPr>
          <a:xfrm rot="16200000">
            <a:off x="432646" y="5080144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1650" name="Google Shape;49;p1"/>
          <p:cNvGrpSpPr/>
          <p:nvPr/>
        </p:nvGrpSpPr>
        <p:grpSpPr>
          <a:xfrm>
            <a:off x="228596" y="1060137"/>
            <a:ext cx="238118" cy="90884"/>
            <a:chOff x="0" y="0"/>
            <a:chExt cx="238116" cy="90882"/>
          </a:xfrm>
        </p:grpSpPr>
        <p:sp>
          <p:nvSpPr>
            <p:cNvPr id="1648" name="Google Shape;50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649" name="Google Shape;51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653" name="Google Shape;52;p1"/>
          <p:cNvGrpSpPr/>
          <p:nvPr/>
        </p:nvGrpSpPr>
        <p:grpSpPr>
          <a:xfrm>
            <a:off x="228596" y="1797592"/>
            <a:ext cx="238118" cy="90883"/>
            <a:chOff x="0" y="0"/>
            <a:chExt cx="238116" cy="90882"/>
          </a:xfrm>
        </p:grpSpPr>
        <p:sp>
          <p:nvSpPr>
            <p:cNvPr id="1651" name="Google Shape;53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652" name="Google Shape;54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656" name="Google Shape;55;p1"/>
          <p:cNvGrpSpPr/>
          <p:nvPr/>
        </p:nvGrpSpPr>
        <p:grpSpPr>
          <a:xfrm>
            <a:off x="228596" y="1428864"/>
            <a:ext cx="238118" cy="90884"/>
            <a:chOff x="0" y="0"/>
            <a:chExt cx="238116" cy="90882"/>
          </a:xfrm>
        </p:grpSpPr>
        <p:sp>
          <p:nvSpPr>
            <p:cNvPr id="1654" name="Google Shape;5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655" name="Google Shape;5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659" name="Google Shape;58;p1"/>
          <p:cNvGrpSpPr/>
          <p:nvPr/>
        </p:nvGrpSpPr>
        <p:grpSpPr>
          <a:xfrm>
            <a:off x="228596" y="2166320"/>
            <a:ext cx="238118" cy="90884"/>
            <a:chOff x="0" y="0"/>
            <a:chExt cx="238116" cy="90882"/>
          </a:xfrm>
        </p:grpSpPr>
        <p:sp>
          <p:nvSpPr>
            <p:cNvPr id="1657" name="Google Shape;59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658" name="Google Shape;60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662" name="Google Shape;61;p1"/>
          <p:cNvGrpSpPr/>
          <p:nvPr/>
        </p:nvGrpSpPr>
        <p:grpSpPr>
          <a:xfrm>
            <a:off x="228596" y="2535047"/>
            <a:ext cx="238118" cy="90883"/>
            <a:chOff x="0" y="0"/>
            <a:chExt cx="238116" cy="90882"/>
          </a:xfrm>
        </p:grpSpPr>
        <p:sp>
          <p:nvSpPr>
            <p:cNvPr id="1660" name="Google Shape;62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661" name="Google Shape;63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665" name="Google Shape;64;p1"/>
          <p:cNvGrpSpPr/>
          <p:nvPr/>
        </p:nvGrpSpPr>
        <p:grpSpPr>
          <a:xfrm>
            <a:off x="228596" y="2903776"/>
            <a:ext cx="238118" cy="90884"/>
            <a:chOff x="0" y="0"/>
            <a:chExt cx="238116" cy="90882"/>
          </a:xfrm>
        </p:grpSpPr>
        <p:sp>
          <p:nvSpPr>
            <p:cNvPr id="1663" name="Google Shape;65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664" name="Google Shape;66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668" name="Google Shape;67;p1"/>
          <p:cNvGrpSpPr/>
          <p:nvPr/>
        </p:nvGrpSpPr>
        <p:grpSpPr>
          <a:xfrm>
            <a:off x="228596" y="3272503"/>
            <a:ext cx="238118" cy="90884"/>
            <a:chOff x="0" y="0"/>
            <a:chExt cx="238116" cy="90882"/>
          </a:xfrm>
        </p:grpSpPr>
        <p:sp>
          <p:nvSpPr>
            <p:cNvPr id="1666" name="Google Shape;68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667" name="Google Shape;69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671" name="Google Shape;70;p1"/>
          <p:cNvGrpSpPr/>
          <p:nvPr/>
        </p:nvGrpSpPr>
        <p:grpSpPr>
          <a:xfrm>
            <a:off x="228596" y="3641231"/>
            <a:ext cx="238118" cy="90884"/>
            <a:chOff x="0" y="0"/>
            <a:chExt cx="238116" cy="90882"/>
          </a:xfrm>
        </p:grpSpPr>
        <p:sp>
          <p:nvSpPr>
            <p:cNvPr id="1669" name="Google Shape;71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670" name="Google Shape;72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674" name="Google Shape;73;p1"/>
          <p:cNvGrpSpPr/>
          <p:nvPr/>
        </p:nvGrpSpPr>
        <p:grpSpPr>
          <a:xfrm>
            <a:off x="228596" y="4009958"/>
            <a:ext cx="238118" cy="90884"/>
            <a:chOff x="0" y="0"/>
            <a:chExt cx="238116" cy="90882"/>
          </a:xfrm>
        </p:grpSpPr>
        <p:sp>
          <p:nvSpPr>
            <p:cNvPr id="1672" name="Google Shape;74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673" name="Google Shape;75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677" name="Google Shape;76;p1"/>
          <p:cNvGrpSpPr/>
          <p:nvPr/>
        </p:nvGrpSpPr>
        <p:grpSpPr>
          <a:xfrm>
            <a:off x="228596" y="4378685"/>
            <a:ext cx="238118" cy="90883"/>
            <a:chOff x="0" y="0"/>
            <a:chExt cx="238116" cy="90882"/>
          </a:xfrm>
        </p:grpSpPr>
        <p:sp>
          <p:nvSpPr>
            <p:cNvPr id="1675" name="Google Shape;77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676" name="Google Shape;78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680" name="Google Shape;79;p1"/>
          <p:cNvGrpSpPr/>
          <p:nvPr/>
        </p:nvGrpSpPr>
        <p:grpSpPr>
          <a:xfrm>
            <a:off x="228596" y="4747413"/>
            <a:ext cx="238118" cy="90884"/>
            <a:chOff x="0" y="0"/>
            <a:chExt cx="238116" cy="90882"/>
          </a:xfrm>
        </p:grpSpPr>
        <p:sp>
          <p:nvSpPr>
            <p:cNvPr id="1678" name="Google Shape;80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679" name="Google Shape;81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683" name="Google Shape;82;p1"/>
          <p:cNvGrpSpPr/>
          <p:nvPr/>
        </p:nvGrpSpPr>
        <p:grpSpPr>
          <a:xfrm>
            <a:off x="228596" y="5116140"/>
            <a:ext cx="238118" cy="90883"/>
            <a:chOff x="0" y="0"/>
            <a:chExt cx="238116" cy="90882"/>
          </a:xfrm>
        </p:grpSpPr>
        <p:sp>
          <p:nvSpPr>
            <p:cNvPr id="1681" name="Google Shape;83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682" name="Google Shape;84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686" name="Google Shape;85;p1"/>
          <p:cNvGrpSpPr/>
          <p:nvPr/>
        </p:nvGrpSpPr>
        <p:grpSpPr>
          <a:xfrm>
            <a:off x="228596" y="5484868"/>
            <a:ext cx="238118" cy="90884"/>
            <a:chOff x="0" y="0"/>
            <a:chExt cx="238116" cy="90882"/>
          </a:xfrm>
        </p:grpSpPr>
        <p:sp>
          <p:nvSpPr>
            <p:cNvPr id="1684" name="Google Shape;8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685" name="Google Shape;8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689" name="Google Shape;88;p1"/>
          <p:cNvGrpSpPr/>
          <p:nvPr/>
        </p:nvGrpSpPr>
        <p:grpSpPr>
          <a:xfrm>
            <a:off x="228596" y="5853597"/>
            <a:ext cx="238118" cy="90884"/>
            <a:chOff x="0" y="0"/>
            <a:chExt cx="238116" cy="90882"/>
          </a:xfrm>
        </p:grpSpPr>
        <p:sp>
          <p:nvSpPr>
            <p:cNvPr id="1687" name="Google Shape;89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688" name="Google Shape;90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692" name="Google Shape;91;p1"/>
          <p:cNvGrpSpPr/>
          <p:nvPr/>
        </p:nvGrpSpPr>
        <p:grpSpPr>
          <a:xfrm>
            <a:off x="228596" y="6222323"/>
            <a:ext cx="238118" cy="90884"/>
            <a:chOff x="0" y="0"/>
            <a:chExt cx="238116" cy="90882"/>
          </a:xfrm>
        </p:grpSpPr>
        <p:sp>
          <p:nvSpPr>
            <p:cNvPr id="1690" name="Google Shape;92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691" name="Google Shape;93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695" name="Google Shape;94;p1"/>
          <p:cNvGrpSpPr/>
          <p:nvPr/>
        </p:nvGrpSpPr>
        <p:grpSpPr>
          <a:xfrm>
            <a:off x="228596" y="6591051"/>
            <a:ext cx="238118" cy="90883"/>
            <a:chOff x="0" y="0"/>
            <a:chExt cx="238116" cy="90882"/>
          </a:xfrm>
        </p:grpSpPr>
        <p:sp>
          <p:nvSpPr>
            <p:cNvPr id="1693" name="Google Shape;95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694" name="Google Shape;96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1696" name="Google Shape;187;p1"/>
          <p:cNvSpPr txBox="1"/>
          <p:nvPr/>
        </p:nvSpPr>
        <p:spPr>
          <a:xfrm rot="5400000">
            <a:off x="-761825" y="6319200"/>
            <a:ext cx="1579802" cy="538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3" tIns="91423" rIns="91423" bIns="91423">
            <a:spAutoFit/>
          </a:bodyPr>
          <a:lstStyle>
            <a:lvl1pPr rtl="0">
              <a:defRPr sz="1200">
                <a:solidFill>
                  <a:schemeClr val="accent5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SLIDESMANIA.COM</a:t>
            </a:r>
          </a:p>
        </p:txBody>
      </p:sp>
      <p:sp>
        <p:nvSpPr>
          <p:cNvPr id="1697" name="نص العنوان"/>
          <p:cNvSpPr txBox="1"/>
          <p:nvPr>
            <p:ph type="title"/>
          </p:nvPr>
        </p:nvSpPr>
        <p:spPr>
          <a:xfrm>
            <a:off x="6641124" y="506624"/>
            <a:ext cx="2844302" cy="732303"/>
          </a:xfrm>
          <a:prstGeom prst="rect">
            <a:avLst/>
          </a:prstGeom>
        </p:spPr>
        <p:txBody>
          <a:bodyPr/>
          <a:lstStyle>
            <a:lvl1pPr marL="457200" indent="-685800" algn="r"/>
          </a:lstStyle>
          <a:p>
            <a:pPr/>
            <a:r>
              <a:t>نص العنوان</a:t>
            </a:r>
          </a:p>
        </p:txBody>
      </p:sp>
      <p:grpSp>
        <p:nvGrpSpPr>
          <p:cNvPr id="1700" name="Google Shape;358;p12"/>
          <p:cNvGrpSpPr/>
          <p:nvPr/>
        </p:nvGrpSpPr>
        <p:grpSpPr>
          <a:xfrm>
            <a:off x="8061842" y="43699"/>
            <a:ext cx="816903" cy="861237"/>
            <a:chOff x="0" y="0"/>
            <a:chExt cx="816901" cy="861236"/>
          </a:xfrm>
        </p:grpSpPr>
        <p:sp>
          <p:nvSpPr>
            <p:cNvPr id="1698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699" name="APR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APR</a:t>
              </a:r>
            </a:p>
          </p:txBody>
        </p:sp>
      </p:grpSp>
      <p:sp>
        <p:nvSpPr>
          <p:cNvPr id="1701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4_2_1_1_1_1_1_1_1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10" name="Google Shape;6;p1"/>
          <p:cNvGrpSpPr/>
          <p:nvPr/>
        </p:nvGrpSpPr>
        <p:grpSpPr>
          <a:xfrm>
            <a:off x="11270700" y="856359"/>
            <a:ext cx="816903" cy="816605"/>
            <a:chOff x="0" y="0"/>
            <a:chExt cx="816901" cy="816604"/>
          </a:xfrm>
        </p:grpSpPr>
        <p:sp>
          <p:nvSpPr>
            <p:cNvPr id="1708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709" name="A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</a:t>
              </a:r>
            </a:p>
          </p:txBody>
        </p:sp>
      </p:grpSp>
      <p:grpSp>
        <p:nvGrpSpPr>
          <p:cNvPr id="1713" name="Google Shape;7;p1"/>
          <p:cNvGrpSpPr/>
          <p:nvPr/>
        </p:nvGrpSpPr>
        <p:grpSpPr>
          <a:xfrm>
            <a:off x="11270700" y="1673192"/>
            <a:ext cx="816903" cy="816605"/>
            <a:chOff x="0" y="0"/>
            <a:chExt cx="816901" cy="816604"/>
          </a:xfrm>
        </p:grpSpPr>
        <p:sp>
          <p:nvSpPr>
            <p:cNvPr id="1711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712" name="B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B</a:t>
              </a:r>
            </a:p>
          </p:txBody>
        </p:sp>
      </p:grpSp>
      <p:grpSp>
        <p:nvGrpSpPr>
          <p:cNvPr id="1716" name="Google Shape;8;p1"/>
          <p:cNvGrpSpPr/>
          <p:nvPr/>
        </p:nvGrpSpPr>
        <p:grpSpPr>
          <a:xfrm>
            <a:off x="11270700" y="2490023"/>
            <a:ext cx="816903" cy="816603"/>
            <a:chOff x="0" y="0"/>
            <a:chExt cx="816901" cy="816601"/>
          </a:xfrm>
        </p:grpSpPr>
        <p:sp>
          <p:nvSpPr>
            <p:cNvPr id="1714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715" name="C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C</a:t>
              </a:r>
            </a:p>
          </p:txBody>
        </p:sp>
      </p:grpSp>
      <p:grpSp>
        <p:nvGrpSpPr>
          <p:cNvPr id="1719" name="Google Shape;9;p1"/>
          <p:cNvGrpSpPr/>
          <p:nvPr/>
        </p:nvGrpSpPr>
        <p:grpSpPr>
          <a:xfrm>
            <a:off x="11270700" y="3306856"/>
            <a:ext cx="816903" cy="816605"/>
            <a:chOff x="0" y="0"/>
            <a:chExt cx="816901" cy="816604"/>
          </a:xfrm>
        </p:grpSpPr>
        <p:sp>
          <p:nvSpPr>
            <p:cNvPr id="1717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718" name="D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D</a:t>
              </a:r>
            </a:p>
          </p:txBody>
        </p:sp>
      </p:grpSp>
      <p:grpSp>
        <p:nvGrpSpPr>
          <p:cNvPr id="1722" name="Google Shape;10;p1"/>
          <p:cNvGrpSpPr/>
          <p:nvPr/>
        </p:nvGrpSpPr>
        <p:grpSpPr>
          <a:xfrm>
            <a:off x="11270700" y="4123689"/>
            <a:ext cx="816903" cy="816603"/>
            <a:chOff x="0" y="0"/>
            <a:chExt cx="816901" cy="816601"/>
          </a:xfrm>
        </p:grpSpPr>
        <p:sp>
          <p:nvSpPr>
            <p:cNvPr id="1720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721" name="E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E</a:t>
              </a:r>
            </a:p>
          </p:txBody>
        </p:sp>
      </p:grpSp>
      <p:grpSp>
        <p:nvGrpSpPr>
          <p:cNvPr id="1725" name="Google Shape;11;p1"/>
          <p:cNvGrpSpPr/>
          <p:nvPr/>
        </p:nvGrpSpPr>
        <p:grpSpPr>
          <a:xfrm>
            <a:off x="11270700" y="4940521"/>
            <a:ext cx="816903" cy="816605"/>
            <a:chOff x="0" y="0"/>
            <a:chExt cx="816901" cy="816604"/>
          </a:xfrm>
        </p:grpSpPr>
        <p:sp>
          <p:nvSpPr>
            <p:cNvPr id="1723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724" name="F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F</a:t>
              </a:r>
            </a:p>
          </p:txBody>
        </p:sp>
      </p:grpSp>
      <p:grpSp>
        <p:nvGrpSpPr>
          <p:cNvPr id="1728" name="Google Shape;12;p1"/>
          <p:cNvGrpSpPr/>
          <p:nvPr/>
        </p:nvGrpSpPr>
        <p:grpSpPr>
          <a:xfrm>
            <a:off x="11270700" y="5757354"/>
            <a:ext cx="816903" cy="816603"/>
            <a:chOff x="0" y="0"/>
            <a:chExt cx="816901" cy="816601"/>
          </a:xfrm>
        </p:grpSpPr>
        <p:sp>
          <p:nvSpPr>
            <p:cNvPr id="1726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727" name="G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G</a:t>
              </a:r>
            </a:p>
          </p:txBody>
        </p:sp>
      </p:grpSp>
      <p:grpSp>
        <p:nvGrpSpPr>
          <p:cNvPr id="1731" name="Google Shape;13;p1"/>
          <p:cNvGrpSpPr/>
          <p:nvPr/>
        </p:nvGrpSpPr>
        <p:grpSpPr>
          <a:xfrm>
            <a:off x="710350" y="43699"/>
            <a:ext cx="816903" cy="861237"/>
            <a:chOff x="0" y="0"/>
            <a:chExt cx="816901" cy="861236"/>
          </a:xfrm>
        </p:grpSpPr>
        <p:sp>
          <p:nvSpPr>
            <p:cNvPr id="1729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730" name="JUL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JUL</a:t>
              </a:r>
            </a:p>
          </p:txBody>
        </p:sp>
      </p:grpSp>
      <p:grpSp>
        <p:nvGrpSpPr>
          <p:cNvPr id="1734" name="Google Shape;14;p1"/>
          <p:cNvGrpSpPr/>
          <p:nvPr/>
        </p:nvGrpSpPr>
        <p:grpSpPr>
          <a:xfrm>
            <a:off x="1527183" y="43699"/>
            <a:ext cx="816903" cy="861237"/>
            <a:chOff x="0" y="0"/>
            <a:chExt cx="816901" cy="861236"/>
          </a:xfrm>
        </p:grpSpPr>
        <p:sp>
          <p:nvSpPr>
            <p:cNvPr id="1732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733" name="AUG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AUG</a:t>
              </a:r>
            </a:p>
          </p:txBody>
        </p:sp>
      </p:grpSp>
      <p:grpSp>
        <p:nvGrpSpPr>
          <p:cNvPr id="1737" name="Google Shape;15;p1"/>
          <p:cNvGrpSpPr/>
          <p:nvPr/>
        </p:nvGrpSpPr>
        <p:grpSpPr>
          <a:xfrm>
            <a:off x="2344015" y="43699"/>
            <a:ext cx="816903" cy="861237"/>
            <a:chOff x="0" y="0"/>
            <a:chExt cx="816901" cy="861236"/>
          </a:xfrm>
        </p:grpSpPr>
        <p:sp>
          <p:nvSpPr>
            <p:cNvPr id="1735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736" name="SEP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SEP</a:t>
              </a:r>
            </a:p>
          </p:txBody>
        </p:sp>
      </p:grpSp>
      <p:grpSp>
        <p:nvGrpSpPr>
          <p:cNvPr id="1740" name="Google Shape;16;p1"/>
          <p:cNvGrpSpPr/>
          <p:nvPr/>
        </p:nvGrpSpPr>
        <p:grpSpPr>
          <a:xfrm>
            <a:off x="3160847" y="43699"/>
            <a:ext cx="816902" cy="861237"/>
            <a:chOff x="0" y="0"/>
            <a:chExt cx="816901" cy="861236"/>
          </a:xfrm>
        </p:grpSpPr>
        <p:sp>
          <p:nvSpPr>
            <p:cNvPr id="1738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739" name="OCT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OCT</a:t>
              </a:r>
            </a:p>
          </p:txBody>
        </p:sp>
      </p:grpSp>
      <p:grpSp>
        <p:nvGrpSpPr>
          <p:cNvPr id="1743" name="Google Shape;17;p1"/>
          <p:cNvGrpSpPr/>
          <p:nvPr/>
        </p:nvGrpSpPr>
        <p:grpSpPr>
          <a:xfrm>
            <a:off x="3977680" y="43699"/>
            <a:ext cx="816903" cy="861237"/>
            <a:chOff x="0" y="0"/>
            <a:chExt cx="816901" cy="861236"/>
          </a:xfrm>
        </p:grpSpPr>
        <p:sp>
          <p:nvSpPr>
            <p:cNvPr id="1741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742" name="NOV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NOV</a:t>
              </a:r>
            </a:p>
          </p:txBody>
        </p:sp>
      </p:grpSp>
      <p:grpSp>
        <p:nvGrpSpPr>
          <p:cNvPr id="1746" name="Google Shape;18;p1"/>
          <p:cNvGrpSpPr/>
          <p:nvPr/>
        </p:nvGrpSpPr>
        <p:grpSpPr>
          <a:xfrm>
            <a:off x="4794513" y="43699"/>
            <a:ext cx="816903" cy="861237"/>
            <a:chOff x="0" y="0"/>
            <a:chExt cx="816901" cy="861236"/>
          </a:xfrm>
        </p:grpSpPr>
        <p:sp>
          <p:nvSpPr>
            <p:cNvPr id="1744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745" name="DEC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DEC</a:t>
              </a:r>
            </a:p>
          </p:txBody>
        </p:sp>
      </p:grpSp>
      <p:grpSp>
        <p:nvGrpSpPr>
          <p:cNvPr id="1749" name="Google Shape;19;p1"/>
          <p:cNvGrpSpPr/>
          <p:nvPr/>
        </p:nvGrpSpPr>
        <p:grpSpPr>
          <a:xfrm>
            <a:off x="5611345" y="43699"/>
            <a:ext cx="816903" cy="861237"/>
            <a:chOff x="0" y="0"/>
            <a:chExt cx="816901" cy="861236"/>
          </a:xfrm>
        </p:grpSpPr>
        <p:sp>
          <p:nvSpPr>
            <p:cNvPr id="1747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748" name="JAN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JAN</a:t>
              </a:r>
            </a:p>
          </p:txBody>
        </p:sp>
      </p:grpSp>
      <p:grpSp>
        <p:nvGrpSpPr>
          <p:cNvPr id="1752" name="Google Shape;20;p1"/>
          <p:cNvGrpSpPr/>
          <p:nvPr/>
        </p:nvGrpSpPr>
        <p:grpSpPr>
          <a:xfrm>
            <a:off x="6428178" y="43699"/>
            <a:ext cx="816903" cy="861237"/>
            <a:chOff x="0" y="0"/>
            <a:chExt cx="816901" cy="861236"/>
          </a:xfrm>
        </p:grpSpPr>
        <p:sp>
          <p:nvSpPr>
            <p:cNvPr id="1750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751" name="FEB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FEB</a:t>
              </a:r>
            </a:p>
          </p:txBody>
        </p:sp>
      </p:grpSp>
      <p:grpSp>
        <p:nvGrpSpPr>
          <p:cNvPr id="1755" name="Google Shape;21;p1"/>
          <p:cNvGrpSpPr/>
          <p:nvPr/>
        </p:nvGrpSpPr>
        <p:grpSpPr>
          <a:xfrm>
            <a:off x="7245008" y="43699"/>
            <a:ext cx="816903" cy="861237"/>
            <a:chOff x="0" y="0"/>
            <a:chExt cx="816901" cy="861236"/>
          </a:xfrm>
        </p:grpSpPr>
        <p:sp>
          <p:nvSpPr>
            <p:cNvPr id="1753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754" name="MAR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MAR</a:t>
              </a:r>
            </a:p>
          </p:txBody>
        </p:sp>
      </p:grpSp>
      <p:grpSp>
        <p:nvGrpSpPr>
          <p:cNvPr id="1758" name="Google Shape;22;p1"/>
          <p:cNvGrpSpPr/>
          <p:nvPr/>
        </p:nvGrpSpPr>
        <p:grpSpPr>
          <a:xfrm>
            <a:off x="8061842" y="43699"/>
            <a:ext cx="816903" cy="861237"/>
            <a:chOff x="0" y="0"/>
            <a:chExt cx="816901" cy="861236"/>
          </a:xfrm>
        </p:grpSpPr>
        <p:sp>
          <p:nvSpPr>
            <p:cNvPr id="1756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757" name="APR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APR</a:t>
              </a:r>
            </a:p>
          </p:txBody>
        </p:sp>
      </p:grpSp>
      <p:grpSp>
        <p:nvGrpSpPr>
          <p:cNvPr id="1761" name="Google Shape;23;p1"/>
          <p:cNvGrpSpPr/>
          <p:nvPr/>
        </p:nvGrpSpPr>
        <p:grpSpPr>
          <a:xfrm>
            <a:off x="8878675" y="43699"/>
            <a:ext cx="816903" cy="861237"/>
            <a:chOff x="0" y="0"/>
            <a:chExt cx="816901" cy="861236"/>
          </a:xfrm>
        </p:grpSpPr>
        <p:sp>
          <p:nvSpPr>
            <p:cNvPr id="1759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760" name="MAY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MAY</a:t>
              </a:r>
            </a:p>
          </p:txBody>
        </p:sp>
      </p:grpSp>
      <p:grpSp>
        <p:nvGrpSpPr>
          <p:cNvPr id="1764" name="Google Shape;24;p1"/>
          <p:cNvGrpSpPr/>
          <p:nvPr/>
        </p:nvGrpSpPr>
        <p:grpSpPr>
          <a:xfrm>
            <a:off x="9695508" y="43699"/>
            <a:ext cx="816903" cy="861237"/>
            <a:chOff x="0" y="0"/>
            <a:chExt cx="816901" cy="861236"/>
          </a:xfrm>
        </p:grpSpPr>
        <p:sp>
          <p:nvSpPr>
            <p:cNvPr id="1762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763" name="JUN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JUN</a:t>
              </a:r>
            </a:p>
          </p:txBody>
        </p:sp>
      </p:grpSp>
      <p:grpSp>
        <p:nvGrpSpPr>
          <p:cNvPr id="1767" name="Google Shape;25;p1"/>
          <p:cNvGrpSpPr/>
          <p:nvPr/>
        </p:nvGrpSpPr>
        <p:grpSpPr>
          <a:xfrm>
            <a:off x="10512338" y="43699"/>
            <a:ext cx="816903" cy="861237"/>
            <a:chOff x="0" y="0"/>
            <a:chExt cx="816901" cy="861236"/>
          </a:xfrm>
        </p:grpSpPr>
        <p:sp>
          <p:nvSpPr>
            <p:cNvPr id="1765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766" name="JUL"/>
            <p:cNvSpPr txBox="1"/>
            <p:nvPr/>
          </p:nvSpPr>
          <p:spPr>
            <a:xfrm>
              <a:off x="142507" y="119588"/>
              <a:ext cx="554763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JUL</a:t>
              </a:r>
            </a:p>
          </p:txBody>
        </p:sp>
      </p:grpSp>
      <p:sp>
        <p:nvSpPr>
          <p:cNvPr id="1768" name="Google Shape;26;p1"/>
          <p:cNvSpPr/>
          <p:nvPr/>
        </p:nvSpPr>
        <p:spPr>
          <a:xfrm>
            <a:off x="363199" y="539200"/>
            <a:ext cx="11260802" cy="62304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63500" dist="1905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sp>
        <p:nvSpPr>
          <p:cNvPr id="1769" name="Google Shape;29;p1"/>
          <p:cNvSpPr/>
          <p:nvPr/>
        </p:nvSpPr>
        <p:spPr>
          <a:xfrm rot="16200000">
            <a:off x="432646" y="4342684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770" name="Google Shape;30;p1"/>
          <p:cNvSpPr/>
          <p:nvPr/>
        </p:nvSpPr>
        <p:spPr>
          <a:xfrm rot="16200000">
            <a:off x="432646" y="3605228"/>
            <a:ext cx="149703" cy="162902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771" name="Google Shape;31;p1"/>
          <p:cNvSpPr/>
          <p:nvPr/>
        </p:nvSpPr>
        <p:spPr>
          <a:xfrm rot="16200000">
            <a:off x="432646" y="2867767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772" name="Google Shape;32;p1"/>
          <p:cNvSpPr/>
          <p:nvPr/>
        </p:nvSpPr>
        <p:spPr>
          <a:xfrm rot="16200000">
            <a:off x="432646" y="2130310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773" name="Google Shape;33;p1"/>
          <p:cNvSpPr/>
          <p:nvPr/>
        </p:nvSpPr>
        <p:spPr>
          <a:xfrm rot="16200000">
            <a:off x="432646" y="139285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774" name="Google Shape;34;p1"/>
          <p:cNvSpPr/>
          <p:nvPr/>
        </p:nvSpPr>
        <p:spPr>
          <a:xfrm rot="16200000">
            <a:off x="432646" y="655398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2400">
                <a:solidFill>
                  <a:srgbClr val="262626"/>
                </a:solidFill>
                <a:latin typeface="Norican"/>
                <a:ea typeface="Norican"/>
                <a:cs typeface="Norican"/>
                <a:sym typeface="Norican"/>
              </a:defRPr>
            </a:pPr>
          </a:p>
        </p:txBody>
      </p:sp>
      <p:grpSp>
        <p:nvGrpSpPr>
          <p:cNvPr id="1777" name="Google Shape;35;p1"/>
          <p:cNvGrpSpPr/>
          <p:nvPr/>
        </p:nvGrpSpPr>
        <p:grpSpPr>
          <a:xfrm>
            <a:off x="228596" y="691409"/>
            <a:ext cx="238118" cy="90883"/>
            <a:chOff x="0" y="0"/>
            <a:chExt cx="238116" cy="90882"/>
          </a:xfrm>
        </p:grpSpPr>
        <p:sp>
          <p:nvSpPr>
            <p:cNvPr id="1775" name="Google Shape;3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776" name="Google Shape;3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1778" name="Google Shape;38;p1"/>
          <p:cNvSpPr/>
          <p:nvPr/>
        </p:nvSpPr>
        <p:spPr>
          <a:xfrm rot="16200000">
            <a:off x="432646" y="3973955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779" name="Google Shape;39;p1"/>
          <p:cNvSpPr/>
          <p:nvPr/>
        </p:nvSpPr>
        <p:spPr>
          <a:xfrm rot="16200000">
            <a:off x="432646" y="3236497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780" name="Google Shape;40;p1"/>
          <p:cNvSpPr/>
          <p:nvPr/>
        </p:nvSpPr>
        <p:spPr>
          <a:xfrm rot="16200000">
            <a:off x="432646" y="2499040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781" name="Google Shape;41;p1"/>
          <p:cNvSpPr/>
          <p:nvPr/>
        </p:nvSpPr>
        <p:spPr>
          <a:xfrm rot="16200000">
            <a:off x="432646" y="176158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782" name="Google Shape;42;p1"/>
          <p:cNvSpPr/>
          <p:nvPr/>
        </p:nvSpPr>
        <p:spPr>
          <a:xfrm rot="16200000">
            <a:off x="432646" y="102412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783" name="Google Shape;43;p1"/>
          <p:cNvSpPr/>
          <p:nvPr/>
        </p:nvSpPr>
        <p:spPr>
          <a:xfrm rot="16200000">
            <a:off x="432646" y="4711415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784" name="Google Shape;44;p1"/>
          <p:cNvSpPr/>
          <p:nvPr/>
        </p:nvSpPr>
        <p:spPr>
          <a:xfrm rot="16200000">
            <a:off x="432646" y="6186332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785" name="Google Shape;45;p1"/>
          <p:cNvSpPr/>
          <p:nvPr/>
        </p:nvSpPr>
        <p:spPr>
          <a:xfrm rot="16200000">
            <a:off x="432646" y="5448873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786" name="Google Shape;46;p1"/>
          <p:cNvSpPr/>
          <p:nvPr/>
        </p:nvSpPr>
        <p:spPr>
          <a:xfrm rot="16200000">
            <a:off x="432646" y="655506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787" name="Google Shape;47;p1"/>
          <p:cNvSpPr/>
          <p:nvPr/>
        </p:nvSpPr>
        <p:spPr>
          <a:xfrm rot="16200000">
            <a:off x="432646" y="5817602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788" name="Google Shape;48;p1"/>
          <p:cNvSpPr/>
          <p:nvPr/>
        </p:nvSpPr>
        <p:spPr>
          <a:xfrm rot="16200000">
            <a:off x="432646" y="5080144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1791" name="Google Shape;49;p1"/>
          <p:cNvGrpSpPr/>
          <p:nvPr/>
        </p:nvGrpSpPr>
        <p:grpSpPr>
          <a:xfrm>
            <a:off x="228596" y="1060137"/>
            <a:ext cx="238118" cy="90884"/>
            <a:chOff x="0" y="0"/>
            <a:chExt cx="238116" cy="90882"/>
          </a:xfrm>
        </p:grpSpPr>
        <p:sp>
          <p:nvSpPr>
            <p:cNvPr id="1789" name="Google Shape;50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790" name="Google Shape;51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794" name="Google Shape;52;p1"/>
          <p:cNvGrpSpPr/>
          <p:nvPr/>
        </p:nvGrpSpPr>
        <p:grpSpPr>
          <a:xfrm>
            <a:off x="228596" y="1797592"/>
            <a:ext cx="238118" cy="90883"/>
            <a:chOff x="0" y="0"/>
            <a:chExt cx="238116" cy="90882"/>
          </a:xfrm>
        </p:grpSpPr>
        <p:sp>
          <p:nvSpPr>
            <p:cNvPr id="1792" name="Google Shape;53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793" name="Google Shape;54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797" name="Google Shape;55;p1"/>
          <p:cNvGrpSpPr/>
          <p:nvPr/>
        </p:nvGrpSpPr>
        <p:grpSpPr>
          <a:xfrm>
            <a:off x="228596" y="1428864"/>
            <a:ext cx="238118" cy="90884"/>
            <a:chOff x="0" y="0"/>
            <a:chExt cx="238116" cy="90882"/>
          </a:xfrm>
        </p:grpSpPr>
        <p:sp>
          <p:nvSpPr>
            <p:cNvPr id="1795" name="Google Shape;5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796" name="Google Shape;5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800" name="Google Shape;58;p1"/>
          <p:cNvGrpSpPr/>
          <p:nvPr/>
        </p:nvGrpSpPr>
        <p:grpSpPr>
          <a:xfrm>
            <a:off x="228596" y="2166320"/>
            <a:ext cx="238118" cy="90884"/>
            <a:chOff x="0" y="0"/>
            <a:chExt cx="238116" cy="90882"/>
          </a:xfrm>
        </p:grpSpPr>
        <p:sp>
          <p:nvSpPr>
            <p:cNvPr id="1798" name="Google Shape;59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799" name="Google Shape;60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803" name="Google Shape;61;p1"/>
          <p:cNvGrpSpPr/>
          <p:nvPr/>
        </p:nvGrpSpPr>
        <p:grpSpPr>
          <a:xfrm>
            <a:off x="228596" y="2535047"/>
            <a:ext cx="238118" cy="90883"/>
            <a:chOff x="0" y="0"/>
            <a:chExt cx="238116" cy="90882"/>
          </a:xfrm>
        </p:grpSpPr>
        <p:sp>
          <p:nvSpPr>
            <p:cNvPr id="1801" name="Google Shape;62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802" name="Google Shape;63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806" name="Google Shape;64;p1"/>
          <p:cNvGrpSpPr/>
          <p:nvPr/>
        </p:nvGrpSpPr>
        <p:grpSpPr>
          <a:xfrm>
            <a:off x="228596" y="2903776"/>
            <a:ext cx="238118" cy="90884"/>
            <a:chOff x="0" y="0"/>
            <a:chExt cx="238116" cy="90882"/>
          </a:xfrm>
        </p:grpSpPr>
        <p:sp>
          <p:nvSpPr>
            <p:cNvPr id="1804" name="Google Shape;65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805" name="Google Shape;66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809" name="Google Shape;67;p1"/>
          <p:cNvGrpSpPr/>
          <p:nvPr/>
        </p:nvGrpSpPr>
        <p:grpSpPr>
          <a:xfrm>
            <a:off x="228596" y="3272503"/>
            <a:ext cx="238118" cy="90884"/>
            <a:chOff x="0" y="0"/>
            <a:chExt cx="238116" cy="90882"/>
          </a:xfrm>
        </p:grpSpPr>
        <p:sp>
          <p:nvSpPr>
            <p:cNvPr id="1807" name="Google Shape;68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808" name="Google Shape;69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812" name="Google Shape;70;p1"/>
          <p:cNvGrpSpPr/>
          <p:nvPr/>
        </p:nvGrpSpPr>
        <p:grpSpPr>
          <a:xfrm>
            <a:off x="228596" y="3641231"/>
            <a:ext cx="238118" cy="90884"/>
            <a:chOff x="0" y="0"/>
            <a:chExt cx="238116" cy="90882"/>
          </a:xfrm>
        </p:grpSpPr>
        <p:sp>
          <p:nvSpPr>
            <p:cNvPr id="1810" name="Google Shape;71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811" name="Google Shape;72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815" name="Google Shape;73;p1"/>
          <p:cNvGrpSpPr/>
          <p:nvPr/>
        </p:nvGrpSpPr>
        <p:grpSpPr>
          <a:xfrm>
            <a:off x="228596" y="4009958"/>
            <a:ext cx="238118" cy="90884"/>
            <a:chOff x="0" y="0"/>
            <a:chExt cx="238116" cy="90882"/>
          </a:xfrm>
        </p:grpSpPr>
        <p:sp>
          <p:nvSpPr>
            <p:cNvPr id="1813" name="Google Shape;74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814" name="Google Shape;75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818" name="Google Shape;76;p1"/>
          <p:cNvGrpSpPr/>
          <p:nvPr/>
        </p:nvGrpSpPr>
        <p:grpSpPr>
          <a:xfrm>
            <a:off x="228596" y="4378685"/>
            <a:ext cx="238118" cy="90883"/>
            <a:chOff x="0" y="0"/>
            <a:chExt cx="238116" cy="90882"/>
          </a:xfrm>
        </p:grpSpPr>
        <p:sp>
          <p:nvSpPr>
            <p:cNvPr id="1816" name="Google Shape;77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817" name="Google Shape;78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821" name="Google Shape;79;p1"/>
          <p:cNvGrpSpPr/>
          <p:nvPr/>
        </p:nvGrpSpPr>
        <p:grpSpPr>
          <a:xfrm>
            <a:off x="228596" y="4747413"/>
            <a:ext cx="238118" cy="90884"/>
            <a:chOff x="0" y="0"/>
            <a:chExt cx="238116" cy="90882"/>
          </a:xfrm>
        </p:grpSpPr>
        <p:sp>
          <p:nvSpPr>
            <p:cNvPr id="1819" name="Google Shape;80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820" name="Google Shape;81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824" name="Google Shape;82;p1"/>
          <p:cNvGrpSpPr/>
          <p:nvPr/>
        </p:nvGrpSpPr>
        <p:grpSpPr>
          <a:xfrm>
            <a:off x="228596" y="5116140"/>
            <a:ext cx="238118" cy="90883"/>
            <a:chOff x="0" y="0"/>
            <a:chExt cx="238116" cy="90882"/>
          </a:xfrm>
        </p:grpSpPr>
        <p:sp>
          <p:nvSpPr>
            <p:cNvPr id="1822" name="Google Shape;83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823" name="Google Shape;84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827" name="Google Shape;85;p1"/>
          <p:cNvGrpSpPr/>
          <p:nvPr/>
        </p:nvGrpSpPr>
        <p:grpSpPr>
          <a:xfrm>
            <a:off x="228596" y="5484868"/>
            <a:ext cx="238118" cy="90884"/>
            <a:chOff x="0" y="0"/>
            <a:chExt cx="238116" cy="90882"/>
          </a:xfrm>
        </p:grpSpPr>
        <p:sp>
          <p:nvSpPr>
            <p:cNvPr id="1825" name="Google Shape;8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826" name="Google Shape;8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830" name="Google Shape;88;p1"/>
          <p:cNvGrpSpPr/>
          <p:nvPr/>
        </p:nvGrpSpPr>
        <p:grpSpPr>
          <a:xfrm>
            <a:off x="228596" y="5853597"/>
            <a:ext cx="238118" cy="90884"/>
            <a:chOff x="0" y="0"/>
            <a:chExt cx="238116" cy="90882"/>
          </a:xfrm>
        </p:grpSpPr>
        <p:sp>
          <p:nvSpPr>
            <p:cNvPr id="1828" name="Google Shape;89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829" name="Google Shape;90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833" name="Google Shape;91;p1"/>
          <p:cNvGrpSpPr/>
          <p:nvPr/>
        </p:nvGrpSpPr>
        <p:grpSpPr>
          <a:xfrm>
            <a:off x="228596" y="6222323"/>
            <a:ext cx="238118" cy="90884"/>
            <a:chOff x="0" y="0"/>
            <a:chExt cx="238116" cy="90882"/>
          </a:xfrm>
        </p:grpSpPr>
        <p:sp>
          <p:nvSpPr>
            <p:cNvPr id="1831" name="Google Shape;92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832" name="Google Shape;93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836" name="Google Shape;94;p1"/>
          <p:cNvGrpSpPr/>
          <p:nvPr/>
        </p:nvGrpSpPr>
        <p:grpSpPr>
          <a:xfrm>
            <a:off x="228596" y="6591051"/>
            <a:ext cx="238118" cy="90883"/>
            <a:chOff x="0" y="0"/>
            <a:chExt cx="238116" cy="90882"/>
          </a:xfrm>
        </p:grpSpPr>
        <p:sp>
          <p:nvSpPr>
            <p:cNvPr id="1834" name="Google Shape;95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835" name="Google Shape;96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1837" name="Google Shape;187;p1"/>
          <p:cNvSpPr txBox="1"/>
          <p:nvPr/>
        </p:nvSpPr>
        <p:spPr>
          <a:xfrm rot="5400000">
            <a:off x="-761825" y="6319200"/>
            <a:ext cx="1579802" cy="538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3" tIns="91423" rIns="91423" bIns="91423">
            <a:spAutoFit/>
          </a:bodyPr>
          <a:lstStyle>
            <a:lvl1pPr rtl="0">
              <a:defRPr sz="1200">
                <a:solidFill>
                  <a:schemeClr val="accent5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SLIDESMANIA.COM</a:t>
            </a:r>
          </a:p>
        </p:txBody>
      </p:sp>
      <p:sp>
        <p:nvSpPr>
          <p:cNvPr id="1838" name="نص العنوان"/>
          <p:cNvSpPr txBox="1"/>
          <p:nvPr>
            <p:ph type="title"/>
          </p:nvPr>
        </p:nvSpPr>
        <p:spPr>
          <a:xfrm>
            <a:off x="6641124" y="506624"/>
            <a:ext cx="2844302" cy="732303"/>
          </a:xfrm>
          <a:prstGeom prst="rect">
            <a:avLst/>
          </a:prstGeom>
        </p:spPr>
        <p:txBody>
          <a:bodyPr/>
          <a:lstStyle>
            <a:lvl1pPr marL="457200" indent="-685800" algn="r"/>
          </a:lstStyle>
          <a:p>
            <a:pPr/>
            <a:r>
              <a:t>نص العنوان</a:t>
            </a:r>
          </a:p>
        </p:txBody>
      </p:sp>
      <p:grpSp>
        <p:nvGrpSpPr>
          <p:cNvPr id="1841" name="Google Shape;361;p13"/>
          <p:cNvGrpSpPr/>
          <p:nvPr/>
        </p:nvGrpSpPr>
        <p:grpSpPr>
          <a:xfrm>
            <a:off x="8878675" y="43699"/>
            <a:ext cx="816903" cy="861237"/>
            <a:chOff x="0" y="0"/>
            <a:chExt cx="816901" cy="861236"/>
          </a:xfrm>
        </p:grpSpPr>
        <p:sp>
          <p:nvSpPr>
            <p:cNvPr id="1839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840" name="MAY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MAY</a:t>
              </a:r>
            </a:p>
          </p:txBody>
        </p:sp>
      </p:grpSp>
      <p:sp>
        <p:nvSpPr>
          <p:cNvPr id="1842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4_2_1_1_1_1_1_1_1_1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51" name="Google Shape;6;p1"/>
          <p:cNvGrpSpPr/>
          <p:nvPr/>
        </p:nvGrpSpPr>
        <p:grpSpPr>
          <a:xfrm>
            <a:off x="11270700" y="856359"/>
            <a:ext cx="816903" cy="816605"/>
            <a:chOff x="0" y="0"/>
            <a:chExt cx="816901" cy="816604"/>
          </a:xfrm>
        </p:grpSpPr>
        <p:sp>
          <p:nvSpPr>
            <p:cNvPr id="1849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850" name="A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</a:t>
              </a:r>
            </a:p>
          </p:txBody>
        </p:sp>
      </p:grpSp>
      <p:grpSp>
        <p:nvGrpSpPr>
          <p:cNvPr id="1854" name="Google Shape;7;p1"/>
          <p:cNvGrpSpPr/>
          <p:nvPr/>
        </p:nvGrpSpPr>
        <p:grpSpPr>
          <a:xfrm>
            <a:off x="11270700" y="1673192"/>
            <a:ext cx="816903" cy="816605"/>
            <a:chOff x="0" y="0"/>
            <a:chExt cx="816901" cy="816604"/>
          </a:xfrm>
        </p:grpSpPr>
        <p:sp>
          <p:nvSpPr>
            <p:cNvPr id="1852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853" name="B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B</a:t>
              </a:r>
            </a:p>
          </p:txBody>
        </p:sp>
      </p:grpSp>
      <p:grpSp>
        <p:nvGrpSpPr>
          <p:cNvPr id="1857" name="Google Shape;8;p1"/>
          <p:cNvGrpSpPr/>
          <p:nvPr/>
        </p:nvGrpSpPr>
        <p:grpSpPr>
          <a:xfrm>
            <a:off x="11270700" y="2490023"/>
            <a:ext cx="816903" cy="816603"/>
            <a:chOff x="0" y="0"/>
            <a:chExt cx="816901" cy="816601"/>
          </a:xfrm>
        </p:grpSpPr>
        <p:sp>
          <p:nvSpPr>
            <p:cNvPr id="1855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856" name="C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C</a:t>
              </a:r>
            </a:p>
          </p:txBody>
        </p:sp>
      </p:grpSp>
      <p:grpSp>
        <p:nvGrpSpPr>
          <p:cNvPr id="1860" name="Google Shape;9;p1"/>
          <p:cNvGrpSpPr/>
          <p:nvPr/>
        </p:nvGrpSpPr>
        <p:grpSpPr>
          <a:xfrm>
            <a:off x="11270700" y="3306856"/>
            <a:ext cx="816903" cy="816605"/>
            <a:chOff x="0" y="0"/>
            <a:chExt cx="816901" cy="816604"/>
          </a:xfrm>
        </p:grpSpPr>
        <p:sp>
          <p:nvSpPr>
            <p:cNvPr id="1858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859" name="D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D</a:t>
              </a:r>
            </a:p>
          </p:txBody>
        </p:sp>
      </p:grpSp>
      <p:grpSp>
        <p:nvGrpSpPr>
          <p:cNvPr id="1863" name="Google Shape;10;p1"/>
          <p:cNvGrpSpPr/>
          <p:nvPr/>
        </p:nvGrpSpPr>
        <p:grpSpPr>
          <a:xfrm>
            <a:off x="11270700" y="4123689"/>
            <a:ext cx="816903" cy="816603"/>
            <a:chOff x="0" y="0"/>
            <a:chExt cx="816901" cy="816601"/>
          </a:xfrm>
        </p:grpSpPr>
        <p:sp>
          <p:nvSpPr>
            <p:cNvPr id="1861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862" name="E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E</a:t>
              </a:r>
            </a:p>
          </p:txBody>
        </p:sp>
      </p:grpSp>
      <p:grpSp>
        <p:nvGrpSpPr>
          <p:cNvPr id="1866" name="Google Shape;11;p1"/>
          <p:cNvGrpSpPr/>
          <p:nvPr/>
        </p:nvGrpSpPr>
        <p:grpSpPr>
          <a:xfrm>
            <a:off x="11270700" y="4940521"/>
            <a:ext cx="816903" cy="816605"/>
            <a:chOff x="0" y="0"/>
            <a:chExt cx="816901" cy="816604"/>
          </a:xfrm>
        </p:grpSpPr>
        <p:sp>
          <p:nvSpPr>
            <p:cNvPr id="1864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865" name="F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F</a:t>
              </a:r>
            </a:p>
          </p:txBody>
        </p:sp>
      </p:grpSp>
      <p:grpSp>
        <p:nvGrpSpPr>
          <p:cNvPr id="1869" name="Google Shape;12;p1"/>
          <p:cNvGrpSpPr/>
          <p:nvPr/>
        </p:nvGrpSpPr>
        <p:grpSpPr>
          <a:xfrm>
            <a:off x="11270700" y="5757354"/>
            <a:ext cx="816903" cy="816603"/>
            <a:chOff x="0" y="0"/>
            <a:chExt cx="816901" cy="816601"/>
          </a:xfrm>
        </p:grpSpPr>
        <p:sp>
          <p:nvSpPr>
            <p:cNvPr id="1867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868" name="G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G</a:t>
              </a:r>
            </a:p>
          </p:txBody>
        </p:sp>
      </p:grpSp>
      <p:grpSp>
        <p:nvGrpSpPr>
          <p:cNvPr id="1872" name="Google Shape;13;p1"/>
          <p:cNvGrpSpPr/>
          <p:nvPr/>
        </p:nvGrpSpPr>
        <p:grpSpPr>
          <a:xfrm>
            <a:off x="710350" y="43699"/>
            <a:ext cx="816903" cy="861237"/>
            <a:chOff x="0" y="0"/>
            <a:chExt cx="816901" cy="861236"/>
          </a:xfrm>
        </p:grpSpPr>
        <p:sp>
          <p:nvSpPr>
            <p:cNvPr id="1870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871" name="JUL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JUL</a:t>
              </a:r>
            </a:p>
          </p:txBody>
        </p:sp>
      </p:grpSp>
      <p:grpSp>
        <p:nvGrpSpPr>
          <p:cNvPr id="1875" name="Google Shape;14;p1"/>
          <p:cNvGrpSpPr/>
          <p:nvPr/>
        </p:nvGrpSpPr>
        <p:grpSpPr>
          <a:xfrm>
            <a:off x="1527183" y="43699"/>
            <a:ext cx="816903" cy="861237"/>
            <a:chOff x="0" y="0"/>
            <a:chExt cx="816901" cy="861236"/>
          </a:xfrm>
        </p:grpSpPr>
        <p:sp>
          <p:nvSpPr>
            <p:cNvPr id="1873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874" name="AUG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AUG</a:t>
              </a:r>
            </a:p>
          </p:txBody>
        </p:sp>
      </p:grpSp>
      <p:grpSp>
        <p:nvGrpSpPr>
          <p:cNvPr id="1878" name="Google Shape;15;p1"/>
          <p:cNvGrpSpPr/>
          <p:nvPr/>
        </p:nvGrpSpPr>
        <p:grpSpPr>
          <a:xfrm>
            <a:off x="2344015" y="43699"/>
            <a:ext cx="816903" cy="861237"/>
            <a:chOff x="0" y="0"/>
            <a:chExt cx="816901" cy="861236"/>
          </a:xfrm>
        </p:grpSpPr>
        <p:sp>
          <p:nvSpPr>
            <p:cNvPr id="1876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877" name="SEP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SEP</a:t>
              </a:r>
            </a:p>
          </p:txBody>
        </p:sp>
      </p:grpSp>
      <p:grpSp>
        <p:nvGrpSpPr>
          <p:cNvPr id="1881" name="Google Shape;16;p1"/>
          <p:cNvGrpSpPr/>
          <p:nvPr/>
        </p:nvGrpSpPr>
        <p:grpSpPr>
          <a:xfrm>
            <a:off x="3160847" y="43699"/>
            <a:ext cx="816902" cy="861237"/>
            <a:chOff x="0" y="0"/>
            <a:chExt cx="816901" cy="861236"/>
          </a:xfrm>
        </p:grpSpPr>
        <p:sp>
          <p:nvSpPr>
            <p:cNvPr id="1879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880" name="OCT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OCT</a:t>
              </a:r>
            </a:p>
          </p:txBody>
        </p:sp>
      </p:grpSp>
      <p:grpSp>
        <p:nvGrpSpPr>
          <p:cNvPr id="1884" name="Google Shape;17;p1"/>
          <p:cNvGrpSpPr/>
          <p:nvPr/>
        </p:nvGrpSpPr>
        <p:grpSpPr>
          <a:xfrm>
            <a:off x="3977680" y="43699"/>
            <a:ext cx="816903" cy="861237"/>
            <a:chOff x="0" y="0"/>
            <a:chExt cx="816901" cy="861236"/>
          </a:xfrm>
        </p:grpSpPr>
        <p:sp>
          <p:nvSpPr>
            <p:cNvPr id="1882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883" name="NOV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NOV</a:t>
              </a:r>
            </a:p>
          </p:txBody>
        </p:sp>
      </p:grpSp>
      <p:grpSp>
        <p:nvGrpSpPr>
          <p:cNvPr id="1887" name="Google Shape;18;p1"/>
          <p:cNvGrpSpPr/>
          <p:nvPr/>
        </p:nvGrpSpPr>
        <p:grpSpPr>
          <a:xfrm>
            <a:off x="4794513" y="43699"/>
            <a:ext cx="816903" cy="861237"/>
            <a:chOff x="0" y="0"/>
            <a:chExt cx="816901" cy="861236"/>
          </a:xfrm>
        </p:grpSpPr>
        <p:sp>
          <p:nvSpPr>
            <p:cNvPr id="1885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886" name="DEC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DEC</a:t>
              </a:r>
            </a:p>
          </p:txBody>
        </p:sp>
      </p:grpSp>
      <p:grpSp>
        <p:nvGrpSpPr>
          <p:cNvPr id="1890" name="Google Shape;19;p1"/>
          <p:cNvGrpSpPr/>
          <p:nvPr/>
        </p:nvGrpSpPr>
        <p:grpSpPr>
          <a:xfrm>
            <a:off x="5611345" y="43699"/>
            <a:ext cx="816903" cy="861237"/>
            <a:chOff x="0" y="0"/>
            <a:chExt cx="816901" cy="861236"/>
          </a:xfrm>
        </p:grpSpPr>
        <p:sp>
          <p:nvSpPr>
            <p:cNvPr id="1888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889" name="JAN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JAN</a:t>
              </a:r>
            </a:p>
          </p:txBody>
        </p:sp>
      </p:grpSp>
      <p:grpSp>
        <p:nvGrpSpPr>
          <p:cNvPr id="1893" name="Google Shape;20;p1"/>
          <p:cNvGrpSpPr/>
          <p:nvPr/>
        </p:nvGrpSpPr>
        <p:grpSpPr>
          <a:xfrm>
            <a:off x="6428178" y="43699"/>
            <a:ext cx="816903" cy="861237"/>
            <a:chOff x="0" y="0"/>
            <a:chExt cx="816901" cy="861236"/>
          </a:xfrm>
        </p:grpSpPr>
        <p:sp>
          <p:nvSpPr>
            <p:cNvPr id="1891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892" name="FEB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FEB</a:t>
              </a:r>
            </a:p>
          </p:txBody>
        </p:sp>
      </p:grpSp>
      <p:grpSp>
        <p:nvGrpSpPr>
          <p:cNvPr id="1896" name="Google Shape;21;p1"/>
          <p:cNvGrpSpPr/>
          <p:nvPr/>
        </p:nvGrpSpPr>
        <p:grpSpPr>
          <a:xfrm>
            <a:off x="7245008" y="43699"/>
            <a:ext cx="816903" cy="861237"/>
            <a:chOff x="0" y="0"/>
            <a:chExt cx="816901" cy="861236"/>
          </a:xfrm>
        </p:grpSpPr>
        <p:sp>
          <p:nvSpPr>
            <p:cNvPr id="1894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895" name="MAR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MAR</a:t>
              </a:r>
            </a:p>
          </p:txBody>
        </p:sp>
      </p:grpSp>
      <p:grpSp>
        <p:nvGrpSpPr>
          <p:cNvPr id="1899" name="Google Shape;22;p1"/>
          <p:cNvGrpSpPr/>
          <p:nvPr/>
        </p:nvGrpSpPr>
        <p:grpSpPr>
          <a:xfrm>
            <a:off x="8061842" y="43699"/>
            <a:ext cx="816903" cy="861237"/>
            <a:chOff x="0" y="0"/>
            <a:chExt cx="816901" cy="861236"/>
          </a:xfrm>
        </p:grpSpPr>
        <p:sp>
          <p:nvSpPr>
            <p:cNvPr id="1897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898" name="APR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APR</a:t>
              </a:r>
            </a:p>
          </p:txBody>
        </p:sp>
      </p:grpSp>
      <p:grpSp>
        <p:nvGrpSpPr>
          <p:cNvPr id="1902" name="Google Shape;23;p1"/>
          <p:cNvGrpSpPr/>
          <p:nvPr/>
        </p:nvGrpSpPr>
        <p:grpSpPr>
          <a:xfrm>
            <a:off x="8878675" y="43699"/>
            <a:ext cx="816903" cy="861237"/>
            <a:chOff x="0" y="0"/>
            <a:chExt cx="816901" cy="861236"/>
          </a:xfrm>
        </p:grpSpPr>
        <p:sp>
          <p:nvSpPr>
            <p:cNvPr id="1900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901" name="MAY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MAY</a:t>
              </a:r>
            </a:p>
          </p:txBody>
        </p:sp>
      </p:grpSp>
      <p:grpSp>
        <p:nvGrpSpPr>
          <p:cNvPr id="1905" name="Google Shape;24;p1"/>
          <p:cNvGrpSpPr/>
          <p:nvPr/>
        </p:nvGrpSpPr>
        <p:grpSpPr>
          <a:xfrm>
            <a:off x="9695508" y="43699"/>
            <a:ext cx="816903" cy="861237"/>
            <a:chOff x="0" y="0"/>
            <a:chExt cx="816901" cy="861236"/>
          </a:xfrm>
        </p:grpSpPr>
        <p:sp>
          <p:nvSpPr>
            <p:cNvPr id="1903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904" name="JUN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JUN</a:t>
              </a:r>
            </a:p>
          </p:txBody>
        </p:sp>
      </p:grpSp>
      <p:grpSp>
        <p:nvGrpSpPr>
          <p:cNvPr id="1908" name="Google Shape;25;p1"/>
          <p:cNvGrpSpPr/>
          <p:nvPr/>
        </p:nvGrpSpPr>
        <p:grpSpPr>
          <a:xfrm>
            <a:off x="10512338" y="43699"/>
            <a:ext cx="816903" cy="861237"/>
            <a:chOff x="0" y="0"/>
            <a:chExt cx="816901" cy="861236"/>
          </a:xfrm>
        </p:grpSpPr>
        <p:sp>
          <p:nvSpPr>
            <p:cNvPr id="1906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907" name="JUL"/>
            <p:cNvSpPr txBox="1"/>
            <p:nvPr/>
          </p:nvSpPr>
          <p:spPr>
            <a:xfrm>
              <a:off x="142507" y="119588"/>
              <a:ext cx="554763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JUL</a:t>
              </a:r>
            </a:p>
          </p:txBody>
        </p:sp>
      </p:grpSp>
      <p:sp>
        <p:nvSpPr>
          <p:cNvPr id="1909" name="Google Shape;26;p1"/>
          <p:cNvSpPr/>
          <p:nvPr/>
        </p:nvSpPr>
        <p:spPr>
          <a:xfrm>
            <a:off x="363199" y="539200"/>
            <a:ext cx="11260802" cy="62304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63500" dist="1905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sp>
        <p:nvSpPr>
          <p:cNvPr id="1910" name="Google Shape;29;p1"/>
          <p:cNvSpPr/>
          <p:nvPr/>
        </p:nvSpPr>
        <p:spPr>
          <a:xfrm rot="16200000">
            <a:off x="432646" y="4342684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911" name="Google Shape;30;p1"/>
          <p:cNvSpPr/>
          <p:nvPr/>
        </p:nvSpPr>
        <p:spPr>
          <a:xfrm rot="16200000">
            <a:off x="432646" y="3605228"/>
            <a:ext cx="149703" cy="162902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912" name="Google Shape;31;p1"/>
          <p:cNvSpPr/>
          <p:nvPr/>
        </p:nvSpPr>
        <p:spPr>
          <a:xfrm rot="16200000">
            <a:off x="432646" y="2867767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913" name="Google Shape;32;p1"/>
          <p:cNvSpPr/>
          <p:nvPr/>
        </p:nvSpPr>
        <p:spPr>
          <a:xfrm rot="16200000">
            <a:off x="432646" y="2130310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914" name="Google Shape;33;p1"/>
          <p:cNvSpPr/>
          <p:nvPr/>
        </p:nvSpPr>
        <p:spPr>
          <a:xfrm rot="16200000">
            <a:off x="432646" y="139285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915" name="Google Shape;34;p1"/>
          <p:cNvSpPr/>
          <p:nvPr/>
        </p:nvSpPr>
        <p:spPr>
          <a:xfrm rot="16200000">
            <a:off x="432646" y="655398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2400">
                <a:solidFill>
                  <a:srgbClr val="262626"/>
                </a:solidFill>
                <a:latin typeface="Norican"/>
                <a:ea typeface="Norican"/>
                <a:cs typeface="Norican"/>
                <a:sym typeface="Norican"/>
              </a:defRPr>
            </a:pPr>
          </a:p>
        </p:txBody>
      </p:sp>
      <p:grpSp>
        <p:nvGrpSpPr>
          <p:cNvPr id="1918" name="Google Shape;35;p1"/>
          <p:cNvGrpSpPr/>
          <p:nvPr/>
        </p:nvGrpSpPr>
        <p:grpSpPr>
          <a:xfrm>
            <a:off x="228596" y="691409"/>
            <a:ext cx="238118" cy="90883"/>
            <a:chOff x="0" y="0"/>
            <a:chExt cx="238116" cy="90882"/>
          </a:xfrm>
        </p:grpSpPr>
        <p:sp>
          <p:nvSpPr>
            <p:cNvPr id="1916" name="Google Shape;3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917" name="Google Shape;3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1919" name="Google Shape;38;p1"/>
          <p:cNvSpPr/>
          <p:nvPr/>
        </p:nvSpPr>
        <p:spPr>
          <a:xfrm rot="16200000">
            <a:off x="432646" y="3973955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920" name="Google Shape;39;p1"/>
          <p:cNvSpPr/>
          <p:nvPr/>
        </p:nvSpPr>
        <p:spPr>
          <a:xfrm rot="16200000">
            <a:off x="432646" y="3236497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921" name="Google Shape;40;p1"/>
          <p:cNvSpPr/>
          <p:nvPr/>
        </p:nvSpPr>
        <p:spPr>
          <a:xfrm rot="16200000">
            <a:off x="432646" y="2499040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922" name="Google Shape;41;p1"/>
          <p:cNvSpPr/>
          <p:nvPr/>
        </p:nvSpPr>
        <p:spPr>
          <a:xfrm rot="16200000">
            <a:off x="432646" y="176158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923" name="Google Shape;42;p1"/>
          <p:cNvSpPr/>
          <p:nvPr/>
        </p:nvSpPr>
        <p:spPr>
          <a:xfrm rot="16200000">
            <a:off x="432646" y="102412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924" name="Google Shape;43;p1"/>
          <p:cNvSpPr/>
          <p:nvPr/>
        </p:nvSpPr>
        <p:spPr>
          <a:xfrm rot="16200000">
            <a:off x="432646" y="4711415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925" name="Google Shape;44;p1"/>
          <p:cNvSpPr/>
          <p:nvPr/>
        </p:nvSpPr>
        <p:spPr>
          <a:xfrm rot="16200000">
            <a:off x="432646" y="6186332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926" name="Google Shape;45;p1"/>
          <p:cNvSpPr/>
          <p:nvPr/>
        </p:nvSpPr>
        <p:spPr>
          <a:xfrm rot="16200000">
            <a:off x="432646" y="5448873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927" name="Google Shape;46;p1"/>
          <p:cNvSpPr/>
          <p:nvPr/>
        </p:nvSpPr>
        <p:spPr>
          <a:xfrm rot="16200000">
            <a:off x="432646" y="655506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928" name="Google Shape;47;p1"/>
          <p:cNvSpPr/>
          <p:nvPr/>
        </p:nvSpPr>
        <p:spPr>
          <a:xfrm rot="16200000">
            <a:off x="432646" y="5817602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929" name="Google Shape;48;p1"/>
          <p:cNvSpPr/>
          <p:nvPr/>
        </p:nvSpPr>
        <p:spPr>
          <a:xfrm rot="16200000">
            <a:off x="432646" y="5080144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1932" name="Google Shape;49;p1"/>
          <p:cNvGrpSpPr/>
          <p:nvPr/>
        </p:nvGrpSpPr>
        <p:grpSpPr>
          <a:xfrm>
            <a:off x="228596" y="1060137"/>
            <a:ext cx="238118" cy="90884"/>
            <a:chOff x="0" y="0"/>
            <a:chExt cx="238116" cy="90882"/>
          </a:xfrm>
        </p:grpSpPr>
        <p:sp>
          <p:nvSpPr>
            <p:cNvPr id="1930" name="Google Shape;50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931" name="Google Shape;51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935" name="Google Shape;52;p1"/>
          <p:cNvGrpSpPr/>
          <p:nvPr/>
        </p:nvGrpSpPr>
        <p:grpSpPr>
          <a:xfrm>
            <a:off x="228596" y="1797592"/>
            <a:ext cx="238118" cy="90883"/>
            <a:chOff x="0" y="0"/>
            <a:chExt cx="238116" cy="90882"/>
          </a:xfrm>
        </p:grpSpPr>
        <p:sp>
          <p:nvSpPr>
            <p:cNvPr id="1933" name="Google Shape;53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934" name="Google Shape;54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938" name="Google Shape;55;p1"/>
          <p:cNvGrpSpPr/>
          <p:nvPr/>
        </p:nvGrpSpPr>
        <p:grpSpPr>
          <a:xfrm>
            <a:off x="228596" y="1428864"/>
            <a:ext cx="238118" cy="90884"/>
            <a:chOff x="0" y="0"/>
            <a:chExt cx="238116" cy="90882"/>
          </a:xfrm>
        </p:grpSpPr>
        <p:sp>
          <p:nvSpPr>
            <p:cNvPr id="1936" name="Google Shape;5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937" name="Google Shape;5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941" name="Google Shape;58;p1"/>
          <p:cNvGrpSpPr/>
          <p:nvPr/>
        </p:nvGrpSpPr>
        <p:grpSpPr>
          <a:xfrm>
            <a:off x="228596" y="2166320"/>
            <a:ext cx="238118" cy="90884"/>
            <a:chOff x="0" y="0"/>
            <a:chExt cx="238116" cy="90882"/>
          </a:xfrm>
        </p:grpSpPr>
        <p:sp>
          <p:nvSpPr>
            <p:cNvPr id="1939" name="Google Shape;59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940" name="Google Shape;60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944" name="Google Shape;61;p1"/>
          <p:cNvGrpSpPr/>
          <p:nvPr/>
        </p:nvGrpSpPr>
        <p:grpSpPr>
          <a:xfrm>
            <a:off x="228596" y="2535047"/>
            <a:ext cx="238118" cy="90883"/>
            <a:chOff x="0" y="0"/>
            <a:chExt cx="238116" cy="90882"/>
          </a:xfrm>
        </p:grpSpPr>
        <p:sp>
          <p:nvSpPr>
            <p:cNvPr id="1942" name="Google Shape;62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943" name="Google Shape;63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947" name="Google Shape;64;p1"/>
          <p:cNvGrpSpPr/>
          <p:nvPr/>
        </p:nvGrpSpPr>
        <p:grpSpPr>
          <a:xfrm>
            <a:off x="228596" y="2903776"/>
            <a:ext cx="238118" cy="90884"/>
            <a:chOff x="0" y="0"/>
            <a:chExt cx="238116" cy="90882"/>
          </a:xfrm>
        </p:grpSpPr>
        <p:sp>
          <p:nvSpPr>
            <p:cNvPr id="1945" name="Google Shape;65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946" name="Google Shape;66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950" name="Google Shape;67;p1"/>
          <p:cNvGrpSpPr/>
          <p:nvPr/>
        </p:nvGrpSpPr>
        <p:grpSpPr>
          <a:xfrm>
            <a:off x="228596" y="3272503"/>
            <a:ext cx="238118" cy="90884"/>
            <a:chOff x="0" y="0"/>
            <a:chExt cx="238116" cy="90882"/>
          </a:xfrm>
        </p:grpSpPr>
        <p:sp>
          <p:nvSpPr>
            <p:cNvPr id="1948" name="Google Shape;68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949" name="Google Shape;69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953" name="Google Shape;70;p1"/>
          <p:cNvGrpSpPr/>
          <p:nvPr/>
        </p:nvGrpSpPr>
        <p:grpSpPr>
          <a:xfrm>
            <a:off x="228596" y="3641231"/>
            <a:ext cx="238118" cy="90884"/>
            <a:chOff x="0" y="0"/>
            <a:chExt cx="238116" cy="90882"/>
          </a:xfrm>
        </p:grpSpPr>
        <p:sp>
          <p:nvSpPr>
            <p:cNvPr id="1951" name="Google Shape;71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952" name="Google Shape;72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956" name="Google Shape;73;p1"/>
          <p:cNvGrpSpPr/>
          <p:nvPr/>
        </p:nvGrpSpPr>
        <p:grpSpPr>
          <a:xfrm>
            <a:off x="228596" y="4009958"/>
            <a:ext cx="238118" cy="90884"/>
            <a:chOff x="0" y="0"/>
            <a:chExt cx="238116" cy="90882"/>
          </a:xfrm>
        </p:grpSpPr>
        <p:sp>
          <p:nvSpPr>
            <p:cNvPr id="1954" name="Google Shape;74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955" name="Google Shape;75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959" name="Google Shape;76;p1"/>
          <p:cNvGrpSpPr/>
          <p:nvPr/>
        </p:nvGrpSpPr>
        <p:grpSpPr>
          <a:xfrm>
            <a:off x="228596" y="4378685"/>
            <a:ext cx="238118" cy="90883"/>
            <a:chOff x="0" y="0"/>
            <a:chExt cx="238116" cy="90882"/>
          </a:xfrm>
        </p:grpSpPr>
        <p:sp>
          <p:nvSpPr>
            <p:cNvPr id="1957" name="Google Shape;77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958" name="Google Shape;78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962" name="Google Shape;79;p1"/>
          <p:cNvGrpSpPr/>
          <p:nvPr/>
        </p:nvGrpSpPr>
        <p:grpSpPr>
          <a:xfrm>
            <a:off x="228596" y="4747413"/>
            <a:ext cx="238118" cy="90884"/>
            <a:chOff x="0" y="0"/>
            <a:chExt cx="238116" cy="90882"/>
          </a:xfrm>
        </p:grpSpPr>
        <p:sp>
          <p:nvSpPr>
            <p:cNvPr id="1960" name="Google Shape;80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961" name="Google Shape;81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965" name="Google Shape;82;p1"/>
          <p:cNvGrpSpPr/>
          <p:nvPr/>
        </p:nvGrpSpPr>
        <p:grpSpPr>
          <a:xfrm>
            <a:off x="228596" y="5116140"/>
            <a:ext cx="238118" cy="90883"/>
            <a:chOff x="0" y="0"/>
            <a:chExt cx="238116" cy="90882"/>
          </a:xfrm>
        </p:grpSpPr>
        <p:sp>
          <p:nvSpPr>
            <p:cNvPr id="1963" name="Google Shape;83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964" name="Google Shape;84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968" name="Google Shape;85;p1"/>
          <p:cNvGrpSpPr/>
          <p:nvPr/>
        </p:nvGrpSpPr>
        <p:grpSpPr>
          <a:xfrm>
            <a:off x="228596" y="5484868"/>
            <a:ext cx="238118" cy="90884"/>
            <a:chOff x="0" y="0"/>
            <a:chExt cx="238116" cy="90882"/>
          </a:xfrm>
        </p:grpSpPr>
        <p:sp>
          <p:nvSpPr>
            <p:cNvPr id="1966" name="Google Shape;8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967" name="Google Shape;8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971" name="Google Shape;88;p1"/>
          <p:cNvGrpSpPr/>
          <p:nvPr/>
        </p:nvGrpSpPr>
        <p:grpSpPr>
          <a:xfrm>
            <a:off x="228596" y="5853597"/>
            <a:ext cx="238118" cy="90884"/>
            <a:chOff x="0" y="0"/>
            <a:chExt cx="238116" cy="90882"/>
          </a:xfrm>
        </p:grpSpPr>
        <p:sp>
          <p:nvSpPr>
            <p:cNvPr id="1969" name="Google Shape;89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970" name="Google Shape;90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974" name="Google Shape;91;p1"/>
          <p:cNvGrpSpPr/>
          <p:nvPr/>
        </p:nvGrpSpPr>
        <p:grpSpPr>
          <a:xfrm>
            <a:off x="228596" y="6222323"/>
            <a:ext cx="238118" cy="90884"/>
            <a:chOff x="0" y="0"/>
            <a:chExt cx="238116" cy="90882"/>
          </a:xfrm>
        </p:grpSpPr>
        <p:sp>
          <p:nvSpPr>
            <p:cNvPr id="1972" name="Google Shape;92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973" name="Google Shape;93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977" name="Google Shape;94;p1"/>
          <p:cNvGrpSpPr/>
          <p:nvPr/>
        </p:nvGrpSpPr>
        <p:grpSpPr>
          <a:xfrm>
            <a:off x="228596" y="6591051"/>
            <a:ext cx="238118" cy="90883"/>
            <a:chOff x="0" y="0"/>
            <a:chExt cx="238116" cy="90882"/>
          </a:xfrm>
        </p:grpSpPr>
        <p:sp>
          <p:nvSpPr>
            <p:cNvPr id="1975" name="Google Shape;95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976" name="Google Shape;96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1978" name="Google Shape;187;p1"/>
          <p:cNvSpPr txBox="1"/>
          <p:nvPr/>
        </p:nvSpPr>
        <p:spPr>
          <a:xfrm rot="5400000">
            <a:off x="-761825" y="6319200"/>
            <a:ext cx="1579802" cy="538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3" tIns="91423" rIns="91423" bIns="91423">
            <a:spAutoFit/>
          </a:bodyPr>
          <a:lstStyle>
            <a:lvl1pPr rtl="0">
              <a:defRPr sz="1200">
                <a:solidFill>
                  <a:schemeClr val="accent5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SLIDESMANIA.COM</a:t>
            </a:r>
          </a:p>
        </p:txBody>
      </p:sp>
      <p:sp>
        <p:nvSpPr>
          <p:cNvPr id="1979" name="نص العنوان"/>
          <p:cNvSpPr txBox="1"/>
          <p:nvPr>
            <p:ph type="title"/>
          </p:nvPr>
        </p:nvSpPr>
        <p:spPr>
          <a:xfrm>
            <a:off x="6641124" y="506624"/>
            <a:ext cx="2844302" cy="732303"/>
          </a:xfrm>
          <a:prstGeom prst="rect">
            <a:avLst/>
          </a:prstGeom>
        </p:spPr>
        <p:txBody>
          <a:bodyPr/>
          <a:lstStyle>
            <a:lvl1pPr marL="457200" indent="-685800" algn="r"/>
          </a:lstStyle>
          <a:p>
            <a:pPr/>
            <a:r>
              <a:t>نص العنوان</a:t>
            </a:r>
          </a:p>
        </p:txBody>
      </p:sp>
      <p:grpSp>
        <p:nvGrpSpPr>
          <p:cNvPr id="1982" name="Google Shape;364;p14"/>
          <p:cNvGrpSpPr/>
          <p:nvPr/>
        </p:nvGrpSpPr>
        <p:grpSpPr>
          <a:xfrm>
            <a:off x="9695508" y="43699"/>
            <a:ext cx="816903" cy="861237"/>
            <a:chOff x="0" y="0"/>
            <a:chExt cx="816901" cy="861236"/>
          </a:xfrm>
        </p:grpSpPr>
        <p:sp>
          <p:nvSpPr>
            <p:cNvPr id="1980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981" name="JUN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JUN</a:t>
              </a:r>
            </a:p>
          </p:txBody>
        </p:sp>
      </p:grpSp>
      <p:sp>
        <p:nvSpPr>
          <p:cNvPr id="1983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4_2_1_1_1_1_1_1_1_1_1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0" name="Google Shape;6;p1"/>
          <p:cNvSpPr/>
          <p:nvPr/>
        </p:nvSpPr>
        <p:spPr>
          <a:xfrm>
            <a:off x="11270701" y="856360"/>
            <a:ext cx="816903" cy="816603"/>
          </a:xfrm>
          <a:prstGeom prst="ellipse">
            <a:avLst/>
          </a:prstGeom>
          <a:solidFill>
            <a:schemeClr val="accent2"/>
          </a:solidFill>
          <a:ln w="12700">
            <a:miter lim="400000"/>
          </a:ln>
          <a:effectLst>
            <a:outerShdw sx="100000" sy="100000" kx="0" ky="0" algn="b" rotWithShape="0" blurRad="63500" dist="47625" dir="19020000">
              <a:srgbClr val="000000">
                <a:alpha val="39000"/>
              </a:srgbClr>
            </a:outerShdw>
          </a:effectLst>
        </p:spPr>
        <p:txBody>
          <a:bodyPr lIns="0" tIns="0" rIns="0" bIns="0"/>
          <a:lstStyle/>
          <a:p>
            <a:pPr algn="r" rtl="0">
              <a:defRPr sz="1800">
                <a:solidFill>
                  <a:srgbClr val="FFFFFF"/>
                </a:solidFill>
                <a:latin typeface="Boogaloo"/>
                <a:ea typeface="Boogaloo"/>
                <a:cs typeface="Boogaloo"/>
                <a:sym typeface="Boogaloo"/>
              </a:defRPr>
            </a:pPr>
          </a:p>
        </p:txBody>
      </p:sp>
      <p:sp>
        <p:nvSpPr>
          <p:cNvPr id="1991" name="Google Shape;7;p1"/>
          <p:cNvSpPr/>
          <p:nvPr/>
        </p:nvSpPr>
        <p:spPr>
          <a:xfrm>
            <a:off x="11270701" y="1673193"/>
            <a:ext cx="816903" cy="816603"/>
          </a:xfrm>
          <a:prstGeom prst="ellipse">
            <a:avLst/>
          </a:prstGeom>
          <a:solidFill>
            <a:schemeClr val="accent3"/>
          </a:solidFill>
          <a:ln w="12700">
            <a:miter lim="400000"/>
          </a:ln>
          <a:effectLst>
            <a:outerShdw sx="100000" sy="100000" kx="0" ky="0" algn="b" rotWithShape="0" blurRad="63500" dist="47625" dir="19020000">
              <a:srgbClr val="000000">
                <a:alpha val="39000"/>
              </a:srgbClr>
            </a:outerShdw>
          </a:effectLst>
        </p:spPr>
        <p:txBody>
          <a:bodyPr lIns="0" tIns="0" rIns="0" bIns="0"/>
          <a:lstStyle/>
          <a:p>
            <a:pPr algn="r" rtl="0">
              <a:defRPr sz="1800">
                <a:solidFill>
                  <a:srgbClr val="FFFFFF"/>
                </a:solidFill>
                <a:latin typeface="Boogaloo"/>
                <a:ea typeface="Boogaloo"/>
                <a:cs typeface="Boogaloo"/>
                <a:sym typeface="Boogaloo"/>
              </a:defRPr>
            </a:pPr>
          </a:p>
        </p:txBody>
      </p:sp>
      <p:sp>
        <p:nvSpPr>
          <p:cNvPr id="1992" name="Google Shape;8;p1"/>
          <p:cNvSpPr/>
          <p:nvPr/>
        </p:nvSpPr>
        <p:spPr>
          <a:xfrm>
            <a:off x="11270701" y="2490024"/>
            <a:ext cx="816903" cy="816603"/>
          </a:xfrm>
          <a:prstGeom prst="ellipse">
            <a:avLst/>
          </a:prstGeom>
          <a:solidFill>
            <a:schemeClr val="accent4"/>
          </a:solidFill>
          <a:ln w="12700">
            <a:miter lim="400000"/>
          </a:ln>
          <a:effectLst>
            <a:outerShdw sx="100000" sy="100000" kx="0" ky="0" algn="b" rotWithShape="0" blurRad="63500" dist="47625" dir="19020000">
              <a:srgbClr val="000000">
                <a:alpha val="39000"/>
              </a:srgbClr>
            </a:outerShdw>
          </a:effectLst>
        </p:spPr>
        <p:txBody>
          <a:bodyPr lIns="0" tIns="0" rIns="0" bIns="0"/>
          <a:lstStyle/>
          <a:p>
            <a:pPr algn="r" rtl="0">
              <a:defRPr sz="1800">
                <a:solidFill>
                  <a:srgbClr val="FFFFFF"/>
                </a:solidFill>
                <a:latin typeface="Boogaloo"/>
                <a:ea typeface="Boogaloo"/>
                <a:cs typeface="Boogaloo"/>
                <a:sym typeface="Boogaloo"/>
              </a:defRPr>
            </a:pPr>
          </a:p>
        </p:txBody>
      </p:sp>
      <p:sp>
        <p:nvSpPr>
          <p:cNvPr id="1993" name="Google Shape;9;p1"/>
          <p:cNvSpPr/>
          <p:nvPr/>
        </p:nvSpPr>
        <p:spPr>
          <a:xfrm>
            <a:off x="11270701" y="3306857"/>
            <a:ext cx="816903" cy="816603"/>
          </a:xfrm>
          <a:prstGeom prst="ellipse">
            <a:avLst/>
          </a:prstGeom>
          <a:solidFill>
            <a:schemeClr val="accent5"/>
          </a:solidFill>
          <a:ln w="12700">
            <a:miter lim="400000"/>
          </a:ln>
          <a:effectLst>
            <a:outerShdw sx="100000" sy="100000" kx="0" ky="0" algn="b" rotWithShape="0" blurRad="63500" dist="47625" dir="19020000">
              <a:srgbClr val="000000">
                <a:alpha val="39000"/>
              </a:srgbClr>
            </a:outerShdw>
          </a:effectLst>
        </p:spPr>
        <p:txBody>
          <a:bodyPr lIns="0" tIns="0" rIns="0" bIns="0"/>
          <a:lstStyle/>
          <a:p>
            <a:pPr algn="r" rtl="0">
              <a:defRPr sz="1800">
                <a:solidFill>
                  <a:srgbClr val="FFFFFF"/>
                </a:solidFill>
                <a:latin typeface="Boogaloo"/>
                <a:ea typeface="Boogaloo"/>
                <a:cs typeface="Boogaloo"/>
                <a:sym typeface="Boogaloo"/>
              </a:defRPr>
            </a:pPr>
          </a:p>
        </p:txBody>
      </p:sp>
      <p:sp>
        <p:nvSpPr>
          <p:cNvPr id="1994" name="Google Shape;10;p1"/>
          <p:cNvSpPr/>
          <p:nvPr/>
        </p:nvSpPr>
        <p:spPr>
          <a:xfrm>
            <a:off x="11270701" y="4123690"/>
            <a:ext cx="816903" cy="816603"/>
          </a:xfrm>
          <a:prstGeom prst="ellipse">
            <a:avLst/>
          </a:prstGeom>
          <a:solidFill>
            <a:schemeClr val="accent6"/>
          </a:solidFill>
          <a:ln w="12700">
            <a:miter lim="400000"/>
          </a:ln>
          <a:effectLst>
            <a:outerShdw sx="100000" sy="100000" kx="0" ky="0" algn="b" rotWithShape="0" blurRad="63500" dist="47625" dir="19020000">
              <a:srgbClr val="000000">
                <a:alpha val="39000"/>
              </a:srgbClr>
            </a:outerShdw>
          </a:effectLst>
        </p:spPr>
        <p:txBody>
          <a:bodyPr lIns="0" tIns="0" rIns="0" bIns="0"/>
          <a:lstStyle/>
          <a:p>
            <a:pPr algn="r" rtl="0">
              <a:defRPr sz="1800">
                <a:solidFill>
                  <a:srgbClr val="FFFFFF"/>
                </a:solidFill>
                <a:latin typeface="Boogaloo"/>
                <a:ea typeface="Boogaloo"/>
                <a:cs typeface="Boogaloo"/>
                <a:sym typeface="Boogaloo"/>
              </a:defRPr>
            </a:pPr>
          </a:p>
        </p:txBody>
      </p:sp>
      <p:sp>
        <p:nvSpPr>
          <p:cNvPr id="1995" name="Google Shape;11;p1"/>
          <p:cNvSpPr/>
          <p:nvPr/>
        </p:nvSpPr>
        <p:spPr>
          <a:xfrm>
            <a:off x="11270701" y="4940522"/>
            <a:ext cx="816903" cy="816603"/>
          </a:xfrm>
          <a:prstGeom prst="ellipse">
            <a:avLst/>
          </a:prstGeom>
          <a:solidFill>
            <a:schemeClr val="accent1"/>
          </a:solidFill>
          <a:ln w="12700">
            <a:miter lim="400000"/>
          </a:ln>
          <a:effectLst>
            <a:outerShdw sx="100000" sy="100000" kx="0" ky="0" algn="b" rotWithShape="0" blurRad="63500" dist="47625" dir="19020000">
              <a:srgbClr val="000000">
                <a:alpha val="39000"/>
              </a:srgbClr>
            </a:outerShdw>
          </a:effectLst>
        </p:spPr>
        <p:txBody>
          <a:bodyPr lIns="0" tIns="0" rIns="0" bIns="0"/>
          <a:lstStyle/>
          <a:p>
            <a:pPr algn="r" rtl="0">
              <a:defRPr sz="1800">
                <a:solidFill>
                  <a:srgbClr val="FFFFFF"/>
                </a:solidFill>
                <a:latin typeface="Boogaloo"/>
                <a:ea typeface="Boogaloo"/>
                <a:cs typeface="Boogaloo"/>
                <a:sym typeface="Boogaloo"/>
              </a:defRPr>
            </a:pPr>
          </a:p>
        </p:txBody>
      </p:sp>
      <p:sp>
        <p:nvSpPr>
          <p:cNvPr id="1996" name="Google Shape;12;p1"/>
          <p:cNvSpPr/>
          <p:nvPr/>
        </p:nvSpPr>
        <p:spPr>
          <a:xfrm>
            <a:off x="11270701" y="5757355"/>
            <a:ext cx="816903" cy="816603"/>
          </a:xfrm>
          <a:prstGeom prst="ellipse">
            <a:avLst/>
          </a:prstGeom>
          <a:solidFill>
            <a:schemeClr val="accent2"/>
          </a:solidFill>
          <a:ln w="12700">
            <a:miter lim="400000"/>
          </a:ln>
          <a:effectLst>
            <a:outerShdw sx="100000" sy="100000" kx="0" ky="0" algn="b" rotWithShape="0" blurRad="63500" dist="47625" dir="19020000">
              <a:srgbClr val="000000">
                <a:alpha val="39000"/>
              </a:srgbClr>
            </a:outerShdw>
          </a:effectLst>
        </p:spPr>
        <p:txBody>
          <a:bodyPr lIns="0" tIns="0" rIns="0" bIns="0"/>
          <a:lstStyle/>
          <a:p>
            <a:pPr algn="r" rtl="0">
              <a:defRPr sz="1800">
                <a:solidFill>
                  <a:srgbClr val="FFFFFF"/>
                </a:solidFill>
                <a:latin typeface="Boogaloo"/>
                <a:ea typeface="Boogaloo"/>
                <a:cs typeface="Boogaloo"/>
                <a:sym typeface="Boogaloo"/>
              </a:defRPr>
            </a:pPr>
          </a:p>
        </p:txBody>
      </p:sp>
      <p:sp>
        <p:nvSpPr>
          <p:cNvPr id="1997" name="Google Shape;26;p1"/>
          <p:cNvSpPr/>
          <p:nvPr/>
        </p:nvSpPr>
        <p:spPr>
          <a:xfrm>
            <a:off x="363199" y="539200"/>
            <a:ext cx="11260802" cy="62304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63500" dist="1905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sp>
        <p:nvSpPr>
          <p:cNvPr id="1998" name="Google Shape;29;p1"/>
          <p:cNvSpPr/>
          <p:nvPr/>
        </p:nvSpPr>
        <p:spPr>
          <a:xfrm rot="16200000">
            <a:off x="432646" y="4342684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999" name="Google Shape;30;p1"/>
          <p:cNvSpPr/>
          <p:nvPr/>
        </p:nvSpPr>
        <p:spPr>
          <a:xfrm rot="16200000">
            <a:off x="432646" y="3605228"/>
            <a:ext cx="149703" cy="162902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000" name="Google Shape;31;p1"/>
          <p:cNvSpPr/>
          <p:nvPr/>
        </p:nvSpPr>
        <p:spPr>
          <a:xfrm rot="16200000">
            <a:off x="432646" y="2867767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001" name="Google Shape;32;p1"/>
          <p:cNvSpPr/>
          <p:nvPr/>
        </p:nvSpPr>
        <p:spPr>
          <a:xfrm rot="16200000">
            <a:off x="432646" y="2130310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002" name="Google Shape;33;p1"/>
          <p:cNvSpPr/>
          <p:nvPr/>
        </p:nvSpPr>
        <p:spPr>
          <a:xfrm rot="16200000">
            <a:off x="432646" y="139285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003" name="Google Shape;34;p1"/>
          <p:cNvSpPr/>
          <p:nvPr/>
        </p:nvSpPr>
        <p:spPr>
          <a:xfrm rot="16200000">
            <a:off x="432646" y="655398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2400">
                <a:solidFill>
                  <a:srgbClr val="262626"/>
                </a:solidFill>
                <a:latin typeface="Norican"/>
                <a:ea typeface="Norican"/>
                <a:cs typeface="Norican"/>
                <a:sym typeface="Norican"/>
              </a:defRPr>
            </a:pPr>
          </a:p>
        </p:txBody>
      </p:sp>
      <p:grpSp>
        <p:nvGrpSpPr>
          <p:cNvPr id="2006" name="Google Shape;35;p1"/>
          <p:cNvGrpSpPr/>
          <p:nvPr/>
        </p:nvGrpSpPr>
        <p:grpSpPr>
          <a:xfrm>
            <a:off x="228596" y="691409"/>
            <a:ext cx="238118" cy="90883"/>
            <a:chOff x="0" y="0"/>
            <a:chExt cx="238116" cy="90882"/>
          </a:xfrm>
        </p:grpSpPr>
        <p:sp>
          <p:nvSpPr>
            <p:cNvPr id="2004" name="Google Shape;3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005" name="Google Shape;3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2007" name="Google Shape;38;p1"/>
          <p:cNvSpPr/>
          <p:nvPr/>
        </p:nvSpPr>
        <p:spPr>
          <a:xfrm rot="16200000">
            <a:off x="432646" y="3973955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008" name="Google Shape;39;p1"/>
          <p:cNvSpPr/>
          <p:nvPr/>
        </p:nvSpPr>
        <p:spPr>
          <a:xfrm rot="16200000">
            <a:off x="432646" y="3236497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009" name="Google Shape;40;p1"/>
          <p:cNvSpPr/>
          <p:nvPr/>
        </p:nvSpPr>
        <p:spPr>
          <a:xfrm rot="16200000">
            <a:off x="432646" y="2499040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010" name="Google Shape;41;p1"/>
          <p:cNvSpPr/>
          <p:nvPr/>
        </p:nvSpPr>
        <p:spPr>
          <a:xfrm rot="16200000">
            <a:off x="432646" y="176158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011" name="Google Shape;42;p1"/>
          <p:cNvSpPr/>
          <p:nvPr/>
        </p:nvSpPr>
        <p:spPr>
          <a:xfrm rot="16200000">
            <a:off x="432646" y="102412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012" name="Google Shape;43;p1"/>
          <p:cNvSpPr/>
          <p:nvPr/>
        </p:nvSpPr>
        <p:spPr>
          <a:xfrm rot="16200000">
            <a:off x="432646" y="4711415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013" name="Google Shape;44;p1"/>
          <p:cNvSpPr/>
          <p:nvPr/>
        </p:nvSpPr>
        <p:spPr>
          <a:xfrm rot="16200000">
            <a:off x="432646" y="6186332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014" name="Google Shape;45;p1"/>
          <p:cNvSpPr/>
          <p:nvPr/>
        </p:nvSpPr>
        <p:spPr>
          <a:xfrm rot="16200000">
            <a:off x="432646" y="5448873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015" name="Google Shape;46;p1"/>
          <p:cNvSpPr/>
          <p:nvPr/>
        </p:nvSpPr>
        <p:spPr>
          <a:xfrm rot="16200000">
            <a:off x="432646" y="655506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016" name="Google Shape;47;p1"/>
          <p:cNvSpPr/>
          <p:nvPr/>
        </p:nvSpPr>
        <p:spPr>
          <a:xfrm rot="16200000">
            <a:off x="432646" y="5817602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017" name="Google Shape;48;p1"/>
          <p:cNvSpPr/>
          <p:nvPr/>
        </p:nvSpPr>
        <p:spPr>
          <a:xfrm rot="16200000">
            <a:off x="432646" y="5080144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2020" name="Google Shape;49;p1"/>
          <p:cNvGrpSpPr/>
          <p:nvPr/>
        </p:nvGrpSpPr>
        <p:grpSpPr>
          <a:xfrm>
            <a:off x="228596" y="1060137"/>
            <a:ext cx="238118" cy="90884"/>
            <a:chOff x="0" y="0"/>
            <a:chExt cx="238116" cy="90882"/>
          </a:xfrm>
        </p:grpSpPr>
        <p:sp>
          <p:nvSpPr>
            <p:cNvPr id="2018" name="Google Shape;50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019" name="Google Shape;51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023" name="Google Shape;52;p1"/>
          <p:cNvGrpSpPr/>
          <p:nvPr/>
        </p:nvGrpSpPr>
        <p:grpSpPr>
          <a:xfrm>
            <a:off x="228596" y="1797592"/>
            <a:ext cx="238118" cy="90883"/>
            <a:chOff x="0" y="0"/>
            <a:chExt cx="238116" cy="90882"/>
          </a:xfrm>
        </p:grpSpPr>
        <p:sp>
          <p:nvSpPr>
            <p:cNvPr id="2021" name="Google Shape;53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022" name="Google Shape;54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026" name="Google Shape;55;p1"/>
          <p:cNvGrpSpPr/>
          <p:nvPr/>
        </p:nvGrpSpPr>
        <p:grpSpPr>
          <a:xfrm>
            <a:off x="228596" y="1428864"/>
            <a:ext cx="238118" cy="90884"/>
            <a:chOff x="0" y="0"/>
            <a:chExt cx="238116" cy="90882"/>
          </a:xfrm>
        </p:grpSpPr>
        <p:sp>
          <p:nvSpPr>
            <p:cNvPr id="2024" name="Google Shape;5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025" name="Google Shape;5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029" name="Google Shape;58;p1"/>
          <p:cNvGrpSpPr/>
          <p:nvPr/>
        </p:nvGrpSpPr>
        <p:grpSpPr>
          <a:xfrm>
            <a:off x="228596" y="2166320"/>
            <a:ext cx="238118" cy="90884"/>
            <a:chOff x="0" y="0"/>
            <a:chExt cx="238116" cy="90882"/>
          </a:xfrm>
        </p:grpSpPr>
        <p:sp>
          <p:nvSpPr>
            <p:cNvPr id="2027" name="Google Shape;59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028" name="Google Shape;60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032" name="Google Shape;61;p1"/>
          <p:cNvGrpSpPr/>
          <p:nvPr/>
        </p:nvGrpSpPr>
        <p:grpSpPr>
          <a:xfrm>
            <a:off x="228596" y="2535047"/>
            <a:ext cx="238118" cy="90883"/>
            <a:chOff x="0" y="0"/>
            <a:chExt cx="238116" cy="90882"/>
          </a:xfrm>
        </p:grpSpPr>
        <p:sp>
          <p:nvSpPr>
            <p:cNvPr id="2030" name="Google Shape;62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031" name="Google Shape;63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035" name="Google Shape;64;p1"/>
          <p:cNvGrpSpPr/>
          <p:nvPr/>
        </p:nvGrpSpPr>
        <p:grpSpPr>
          <a:xfrm>
            <a:off x="228596" y="2903776"/>
            <a:ext cx="238118" cy="90884"/>
            <a:chOff x="0" y="0"/>
            <a:chExt cx="238116" cy="90882"/>
          </a:xfrm>
        </p:grpSpPr>
        <p:sp>
          <p:nvSpPr>
            <p:cNvPr id="2033" name="Google Shape;65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034" name="Google Shape;66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038" name="Google Shape;67;p1"/>
          <p:cNvGrpSpPr/>
          <p:nvPr/>
        </p:nvGrpSpPr>
        <p:grpSpPr>
          <a:xfrm>
            <a:off x="228596" y="3272503"/>
            <a:ext cx="238118" cy="90884"/>
            <a:chOff x="0" y="0"/>
            <a:chExt cx="238116" cy="90882"/>
          </a:xfrm>
        </p:grpSpPr>
        <p:sp>
          <p:nvSpPr>
            <p:cNvPr id="2036" name="Google Shape;68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037" name="Google Shape;69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041" name="Google Shape;70;p1"/>
          <p:cNvGrpSpPr/>
          <p:nvPr/>
        </p:nvGrpSpPr>
        <p:grpSpPr>
          <a:xfrm>
            <a:off x="228596" y="3641231"/>
            <a:ext cx="238118" cy="90884"/>
            <a:chOff x="0" y="0"/>
            <a:chExt cx="238116" cy="90882"/>
          </a:xfrm>
        </p:grpSpPr>
        <p:sp>
          <p:nvSpPr>
            <p:cNvPr id="2039" name="Google Shape;71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040" name="Google Shape;72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044" name="Google Shape;73;p1"/>
          <p:cNvGrpSpPr/>
          <p:nvPr/>
        </p:nvGrpSpPr>
        <p:grpSpPr>
          <a:xfrm>
            <a:off x="228596" y="4009958"/>
            <a:ext cx="238118" cy="90884"/>
            <a:chOff x="0" y="0"/>
            <a:chExt cx="238116" cy="90882"/>
          </a:xfrm>
        </p:grpSpPr>
        <p:sp>
          <p:nvSpPr>
            <p:cNvPr id="2042" name="Google Shape;74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043" name="Google Shape;75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047" name="Google Shape;76;p1"/>
          <p:cNvGrpSpPr/>
          <p:nvPr/>
        </p:nvGrpSpPr>
        <p:grpSpPr>
          <a:xfrm>
            <a:off x="228596" y="4378685"/>
            <a:ext cx="238118" cy="90883"/>
            <a:chOff x="0" y="0"/>
            <a:chExt cx="238116" cy="90882"/>
          </a:xfrm>
        </p:grpSpPr>
        <p:sp>
          <p:nvSpPr>
            <p:cNvPr id="2045" name="Google Shape;77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046" name="Google Shape;78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050" name="Google Shape;79;p1"/>
          <p:cNvGrpSpPr/>
          <p:nvPr/>
        </p:nvGrpSpPr>
        <p:grpSpPr>
          <a:xfrm>
            <a:off x="228596" y="4747413"/>
            <a:ext cx="238118" cy="90884"/>
            <a:chOff x="0" y="0"/>
            <a:chExt cx="238116" cy="90882"/>
          </a:xfrm>
        </p:grpSpPr>
        <p:sp>
          <p:nvSpPr>
            <p:cNvPr id="2048" name="Google Shape;80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049" name="Google Shape;81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053" name="Google Shape;82;p1"/>
          <p:cNvGrpSpPr/>
          <p:nvPr/>
        </p:nvGrpSpPr>
        <p:grpSpPr>
          <a:xfrm>
            <a:off x="228596" y="5116140"/>
            <a:ext cx="238118" cy="90883"/>
            <a:chOff x="0" y="0"/>
            <a:chExt cx="238116" cy="90882"/>
          </a:xfrm>
        </p:grpSpPr>
        <p:sp>
          <p:nvSpPr>
            <p:cNvPr id="2051" name="Google Shape;83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052" name="Google Shape;84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056" name="Google Shape;85;p1"/>
          <p:cNvGrpSpPr/>
          <p:nvPr/>
        </p:nvGrpSpPr>
        <p:grpSpPr>
          <a:xfrm>
            <a:off x="228596" y="5484868"/>
            <a:ext cx="238118" cy="90884"/>
            <a:chOff x="0" y="0"/>
            <a:chExt cx="238116" cy="90882"/>
          </a:xfrm>
        </p:grpSpPr>
        <p:sp>
          <p:nvSpPr>
            <p:cNvPr id="2054" name="Google Shape;8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055" name="Google Shape;8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059" name="Google Shape;88;p1"/>
          <p:cNvGrpSpPr/>
          <p:nvPr/>
        </p:nvGrpSpPr>
        <p:grpSpPr>
          <a:xfrm>
            <a:off x="228596" y="5853597"/>
            <a:ext cx="238118" cy="90884"/>
            <a:chOff x="0" y="0"/>
            <a:chExt cx="238116" cy="90882"/>
          </a:xfrm>
        </p:grpSpPr>
        <p:sp>
          <p:nvSpPr>
            <p:cNvPr id="2057" name="Google Shape;89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058" name="Google Shape;90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062" name="Google Shape;91;p1"/>
          <p:cNvGrpSpPr/>
          <p:nvPr/>
        </p:nvGrpSpPr>
        <p:grpSpPr>
          <a:xfrm>
            <a:off x="228596" y="6222323"/>
            <a:ext cx="238118" cy="90884"/>
            <a:chOff x="0" y="0"/>
            <a:chExt cx="238116" cy="90882"/>
          </a:xfrm>
        </p:grpSpPr>
        <p:sp>
          <p:nvSpPr>
            <p:cNvPr id="2060" name="Google Shape;92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061" name="Google Shape;93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065" name="Google Shape;94;p1"/>
          <p:cNvGrpSpPr/>
          <p:nvPr/>
        </p:nvGrpSpPr>
        <p:grpSpPr>
          <a:xfrm>
            <a:off x="228596" y="6591051"/>
            <a:ext cx="238118" cy="90883"/>
            <a:chOff x="0" y="0"/>
            <a:chExt cx="238116" cy="90882"/>
          </a:xfrm>
        </p:grpSpPr>
        <p:sp>
          <p:nvSpPr>
            <p:cNvPr id="2063" name="Google Shape;95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064" name="Google Shape;96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2066" name="Google Shape;187;p1"/>
          <p:cNvSpPr txBox="1"/>
          <p:nvPr/>
        </p:nvSpPr>
        <p:spPr>
          <a:xfrm rot="5400000">
            <a:off x="-761825" y="6319200"/>
            <a:ext cx="1579802" cy="538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3" tIns="91423" rIns="91423" bIns="91423">
            <a:spAutoFit/>
          </a:bodyPr>
          <a:lstStyle>
            <a:lvl1pPr rtl="0">
              <a:defRPr sz="1200">
                <a:solidFill>
                  <a:schemeClr val="accent5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SLIDESMANIA.COM</a:t>
            </a:r>
          </a:p>
        </p:txBody>
      </p:sp>
      <p:sp>
        <p:nvSpPr>
          <p:cNvPr id="2067" name="نص العنوان"/>
          <p:cNvSpPr txBox="1"/>
          <p:nvPr>
            <p:ph type="title"/>
          </p:nvPr>
        </p:nvSpPr>
        <p:spPr>
          <a:xfrm>
            <a:off x="6641124" y="506624"/>
            <a:ext cx="2844302" cy="732303"/>
          </a:xfrm>
          <a:prstGeom prst="rect">
            <a:avLst/>
          </a:prstGeom>
        </p:spPr>
        <p:txBody>
          <a:bodyPr/>
          <a:lstStyle>
            <a:lvl1pPr marL="457200" indent="-685800" algn="r"/>
          </a:lstStyle>
          <a:p>
            <a:pPr/>
            <a:r>
              <a:t>نص العنوان</a:t>
            </a:r>
          </a:p>
        </p:txBody>
      </p:sp>
      <p:sp>
        <p:nvSpPr>
          <p:cNvPr id="206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USTOM_14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5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207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4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85" name="Google Shape;6;p1"/>
          <p:cNvGrpSpPr/>
          <p:nvPr/>
        </p:nvGrpSpPr>
        <p:grpSpPr>
          <a:xfrm>
            <a:off x="11270700" y="856359"/>
            <a:ext cx="816903" cy="816605"/>
            <a:chOff x="0" y="0"/>
            <a:chExt cx="816901" cy="816604"/>
          </a:xfrm>
        </p:grpSpPr>
        <p:sp>
          <p:nvSpPr>
            <p:cNvPr id="2083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084" name="A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</a:t>
              </a:r>
            </a:p>
          </p:txBody>
        </p:sp>
      </p:grpSp>
      <p:grpSp>
        <p:nvGrpSpPr>
          <p:cNvPr id="2088" name="Google Shape;7;p1"/>
          <p:cNvGrpSpPr/>
          <p:nvPr/>
        </p:nvGrpSpPr>
        <p:grpSpPr>
          <a:xfrm>
            <a:off x="11270700" y="1673192"/>
            <a:ext cx="816903" cy="816605"/>
            <a:chOff x="0" y="0"/>
            <a:chExt cx="816901" cy="816604"/>
          </a:xfrm>
        </p:grpSpPr>
        <p:sp>
          <p:nvSpPr>
            <p:cNvPr id="2086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087" name="B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B</a:t>
              </a:r>
            </a:p>
          </p:txBody>
        </p:sp>
      </p:grpSp>
      <p:grpSp>
        <p:nvGrpSpPr>
          <p:cNvPr id="2091" name="Google Shape;8;p1"/>
          <p:cNvGrpSpPr/>
          <p:nvPr/>
        </p:nvGrpSpPr>
        <p:grpSpPr>
          <a:xfrm>
            <a:off x="11270700" y="2490023"/>
            <a:ext cx="816903" cy="816603"/>
            <a:chOff x="0" y="0"/>
            <a:chExt cx="816901" cy="816601"/>
          </a:xfrm>
        </p:grpSpPr>
        <p:sp>
          <p:nvSpPr>
            <p:cNvPr id="2089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090" name="C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C</a:t>
              </a:r>
            </a:p>
          </p:txBody>
        </p:sp>
      </p:grpSp>
      <p:grpSp>
        <p:nvGrpSpPr>
          <p:cNvPr id="2094" name="Google Shape;9;p1"/>
          <p:cNvGrpSpPr/>
          <p:nvPr/>
        </p:nvGrpSpPr>
        <p:grpSpPr>
          <a:xfrm>
            <a:off x="11270700" y="3306856"/>
            <a:ext cx="816903" cy="816605"/>
            <a:chOff x="0" y="0"/>
            <a:chExt cx="816901" cy="816604"/>
          </a:xfrm>
        </p:grpSpPr>
        <p:sp>
          <p:nvSpPr>
            <p:cNvPr id="2092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093" name="D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D</a:t>
              </a:r>
            </a:p>
          </p:txBody>
        </p:sp>
      </p:grpSp>
      <p:grpSp>
        <p:nvGrpSpPr>
          <p:cNvPr id="2097" name="Google Shape;10;p1"/>
          <p:cNvGrpSpPr/>
          <p:nvPr/>
        </p:nvGrpSpPr>
        <p:grpSpPr>
          <a:xfrm>
            <a:off x="11270700" y="4123689"/>
            <a:ext cx="816903" cy="816603"/>
            <a:chOff x="0" y="0"/>
            <a:chExt cx="816901" cy="816601"/>
          </a:xfrm>
        </p:grpSpPr>
        <p:sp>
          <p:nvSpPr>
            <p:cNvPr id="2095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096" name="E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E</a:t>
              </a:r>
            </a:p>
          </p:txBody>
        </p:sp>
      </p:grpSp>
      <p:grpSp>
        <p:nvGrpSpPr>
          <p:cNvPr id="2100" name="Google Shape;11;p1"/>
          <p:cNvGrpSpPr/>
          <p:nvPr/>
        </p:nvGrpSpPr>
        <p:grpSpPr>
          <a:xfrm>
            <a:off x="11270700" y="4940521"/>
            <a:ext cx="816903" cy="816605"/>
            <a:chOff x="0" y="0"/>
            <a:chExt cx="816901" cy="816604"/>
          </a:xfrm>
        </p:grpSpPr>
        <p:sp>
          <p:nvSpPr>
            <p:cNvPr id="2098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099" name="F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F</a:t>
              </a:r>
            </a:p>
          </p:txBody>
        </p:sp>
      </p:grpSp>
      <p:grpSp>
        <p:nvGrpSpPr>
          <p:cNvPr id="2103" name="Google Shape;12;p1"/>
          <p:cNvGrpSpPr/>
          <p:nvPr/>
        </p:nvGrpSpPr>
        <p:grpSpPr>
          <a:xfrm>
            <a:off x="11270700" y="5757354"/>
            <a:ext cx="816903" cy="816603"/>
            <a:chOff x="0" y="0"/>
            <a:chExt cx="816901" cy="816601"/>
          </a:xfrm>
        </p:grpSpPr>
        <p:sp>
          <p:nvSpPr>
            <p:cNvPr id="2101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102" name="G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G</a:t>
              </a:r>
            </a:p>
          </p:txBody>
        </p:sp>
      </p:grpSp>
      <p:grpSp>
        <p:nvGrpSpPr>
          <p:cNvPr id="2106" name="Google Shape;13;p1"/>
          <p:cNvGrpSpPr/>
          <p:nvPr/>
        </p:nvGrpSpPr>
        <p:grpSpPr>
          <a:xfrm>
            <a:off x="710350" y="43699"/>
            <a:ext cx="816903" cy="861237"/>
            <a:chOff x="0" y="0"/>
            <a:chExt cx="816901" cy="861236"/>
          </a:xfrm>
        </p:grpSpPr>
        <p:sp>
          <p:nvSpPr>
            <p:cNvPr id="2104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105" name="JUL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JUL</a:t>
              </a:r>
            </a:p>
          </p:txBody>
        </p:sp>
      </p:grpSp>
      <p:grpSp>
        <p:nvGrpSpPr>
          <p:cNvPr id="2109" name="Google Shape;14;p1"/>
          <p:cNvGrpSpPr/>
          <p:nvPr/>
        </p:nvGrpSpPr>
        <p:grpSpPr>
          <a:xfrm>
            <a:off x="1527183" y="43699"/>
            <a:ext cx="816903" cy="861237"/>
            <a:chOff x="0" y="0"/>
            <a:chExt cx="816901" cy="861236"/>
          </a:xfrm>
        </p:grpSpPr>
        <p:sp>
          <p:nvSpPr>
            <p:cNvPr id="2107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108" name="AUG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AUG</a:t>
              </a:r>
            </a:p>
          </p:txBody>
        </p:sp>
      </p:grpSp>
      <p:grpSp>
        <p:nvGrpSpPr>
          <p:cNvPr id="2112" name="Google Shape;15;p1"/>
          <p:cNvGrpSpPr/>
          <p:nvPr/>
        </p:nvGrpSpPr>
        <p:grpSpPr>
          <a:xfrm>
            <a:off x="2344015" y="43699"/>
            <a:ext cx="816903" cy="861237"/>
            <a:chOff x="0" y="0"/>
            <a:chExt cx="816901" cy="861236"/>
          </a:xfrm>
        </p:grpSpPr>
        <p:sp>
          <p:nvSpPr>
            <p:cNvPr id="2110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111" name="SEP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SEP</a:t>
              </a:r>
            </a:p>
          </p:txBody>
        </p:sp>
      </p:grpSp>
      <p:grpSp>
        <p:nvGrpSpPr>
          <p:cNvPr id="2115" name="Google Shape;16;p1"/>
          <p:cNvGrpSpPr/>
          <p:nvPr/>
        </p:nvGrpSpPr>
        <p:grpSpPr>
          <a:xfrm>
            <a:off x="3160847" y="43699"/>
            <a:ext cx="816902" cy="861237"/>
            <a:chOff x="0" y="0"/>
            <a:chExt cx="816901" cy="861236"/>
          </a:xfrm>
        </p:grpSpPr>
        <p:sp>
          <p:nvSpPr>
            <p:cNvPr id="2113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114" name="OCT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OCT</a:t>
              </a:r>
            </a:p>
          </p:txBody>
        </p:sp>
      </p:grpSp>
      <p:grpSp>
        <p:nvGrpSpPr>
          <p:cNvPr id="2118" name="Google Shape;17;p1"/>
          <p:cNvGrpSpPr/>
          <p:nvPr/>
        </p:nvGrpSpPr>
        <p:grpSpPr>
          <a:xfrm>
            <a:off x="3977680" y="43699"/>
            <a:ext cx="816903" cy="861237"/>
            <a:chOff x="0" y="0"/>
            <a:chExt cx="816901" cy="861236"/>
          </a:xfrm>
        </p:grpSpPr>
        <p:sp>
          <p:nvSpPr>
            <p:cNvPr id="2116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117" name="NOV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NOV</a:t>
              </a:r>
            </a:p>
          </p:txBody>
        </p:sp>
      </p:grpSp>
      <p:grpSp>
        <p:nvGrpSpPr>
          <p:cNvPr id="2121" name="Google Shape;18;p1"/>
          <p:cNvGrpSpPr/>
          <p:nvPr/>
        </p:nvGrpSpPr>
        <p:grpSpPr>
          <a:xfrm>
            <a:off x="4794513" y="43699"/>
            <a:ext cx="816903" cy="861237"/>
            <a:chOff x="0" y="0"/>
            <a:chExt cx="816901" cy="861236"/>
          </a:xfrm>
        </p:grpSpPr>
        <p:sp>
          <p:nvSpPr>
            <p:cNvPr id="2119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120" name="DEC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DEC</a:t>
              </a:r>
            </a:p>
          </p:txBody>
        </p:sp>
      </p:grpSp>
      <p:grpSp>
        <p:nvGrpSpPr>
          <p:cNvPr id="2124" name="Google Shape;19;p1"/>
          <p:cNvGrpSpPr/>
          <p:nvPr/>
        </p:nvGrpSpPr>
        <p:grpSpPr>
          <a:xfrm>
            <a:off x="5611345" y="43699"/>
            <a:ext cx="816903" cy="861237"/>
            <a:chOff x="0" y="0"/>
            <a:chExt cx="816901" cy="861236"/>
          </a:xfrm>
        </p:grpSpPr>
        <p:sp>
          <p:nvSpPr>
            <p:cNvPr id="2122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123" name="JAN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JAN</a:t>
              </a:r>
            </a:p>
          </p:txBody>
        </p:sp>
      </p:grpSp>
      <p:grpSp>
        <p:nvGrpSpPr>
          <p:cNvPr id="2127" name="Google Shape;20;p1"/>
          <p:cNvGrpSpPr/>
          <p:nvPr/>
        </p:nvGrpSpPr>
        <p:grpSpPr>
          <a:xfrm>
            <a:off x="6428178" y="43699"/>
            <a:ext cx="816903" cy="861237"/>
            <a:chOff x="0" y="0"/>
            <a:chExt cx="816901" cy="861236"/>
          </a:xfrm>
        </p:grpSpPr>
        <p:sp>
          <p:nvSpPr>
            <p:cNvPr id="2125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126" name="FEB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FEB</a:t>
              </a:r>
            </a:p>
          </p:txBody>
        </p:sp>
      </p:grpSp>
      <p:grpSp>
        <p:nvGrpSpPr>
          <p:cNvPr id="2130" name="Google Shape;21;p1"/>
          <p:cNvGrpSpPr/>
          <p:nvPr/>
        </p:nvGrpSpPr>
        <p:grpSpPr>
          <a:xfrm>
            <a:off x="7245008" y="43699"/>
            <a:ext cx="816903" cy="861237"/>
            <a:chOff x="0" y="0"/>
            <a:chExt cx="816901" cy="861236"/>
          </a:xfrm>
        </p:grpSpPr>
        <p:sp>
          <p:nvSpPr>
            <p:cNvPr id="2128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129" name="MAR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MAR</a:t>
              </a:r>
            </a:p>
          </p:txBody>
        </p:sp>
      </p:grpSp>
      <p:grpSp>
        <p:nvGrpSpPr>
          <p:cNvPr id="2133" name="Google Shape;22;p1"/>
          <p:cNvGrpSpPr/>
          <p:nvPr/>
        </p:nvGrpSpPr>
        <p:grpSpPr>
          <a:xfrm>
            <a:off x="8061842" y="43699"/>
            <a:ext cx="816903" cy="861237"/>
            <a:chOff x="0" y="0"/>
            <a:chExt cx="816901" cy="861236"/>
          </a:xfrm>
        </p:grpSpPr>
        <p:sp>
          <p:nvSpPr>
            <p:cNvPr id="2131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132" name="APR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APR</a:t>
              </a:r>
            </a:p>
          </p:txBody>
        </p:sp>
      </p:grpSp>
      <p:grpSp>
        <p:nvGrpSpPr>
          <p:cNvPr id="2136" name="Google Shape;23;p1"/>
          <p:cNvGrpSpPr/>
          <p:nvPr/>
        </p:nvGrpSpPr>
        <p:grpSpPr>
          <a:xfrm>
            <a:off x="8878675" y="43699"/>
            <a:ext cx="816903" cy="861237"/>
            <a:chOff x="0" y="0"/>
            <a:chExt cx="816901" cy="861236"/>
          </a:xfrm>
        </p:grpSpPr>
        <p:sp>
          <p:nvSpPr>
            <p:cNvPr id="2134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135" name="MAY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MAY</a:t>
              </a:r>
            </a:p>
          </p:txBody>
        </p:sp>
      </p:grpSp>
      <p:grpSp>
        <p:nvGrpSpPr>
          <p:cNvPr id="2139" name="Google Shape;24;p1"/>
          <p:cNvGrpSpPr/>
          <p:nvPr/>
        </p:nvGrpSpPr>
        <p:grpSpPr>
          <a:xfrm>
            <a:off x="9695508" y="43699"/>
            <a:ext cx="816903" cy="861237"/>
            <a:chOff x="0" y="0"/>
            <a:chExt cx="816901" cy="861236"/>
          </a:xfrm>
        </p:grpSpPr>
        <p:sp>
          <p:nvSpPr>
            <p:cNvPr id="2137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138" name="JUN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JUN</a:t>
              </a:r>
            </a:p>
          </p:txBody>
        </p:sp>
      </p:grpSp>
      <p:grpSp>
        <p:nvGrpSpPr>
          <p:cNvPr id="2142" name="Google Shape;25;p1"/>
          <p:cNvGrpSpPr/>
          <p:nvPr/>
        </p:nvGrpSpPr>
        <p:grpSpPr>
          <a:xfrm>
            <a:off x="10512338" y="43699"/>
            <a:ext cx="816903" cy="861237"/>
            <a:chOff x="0" y="0"/>
            <a:chExt cx="816901" cy="861236"/>
          </a:xfrm>
        </p:grpSpPr>
        <p:sp>
          <p:nvSpPr>
            <p:cNvPr id="2140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141" name="JUL"/>
            <p:cNvSpPr txBox="1"/>
            <p:nvPr/>
          </p:nvSpPr>
          <p:spPr>
            <a:xfrm>
              <a:off x="142507" y="119588"/>
              <a:ext cx="554763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JUL</a:t>
              </a:r>
            </a:p>
          </p:txBody>
        </p:sp>
      </p:grpSp>
      <p:sp>
        <p:nvSpPr>
          <p:cNvPr id="2143" name="Google Shape;26;p1"/>
          <p:cNvSpPr/>
          <p:nvPr/>
        </p:nvSpPr>
        <p:spPr>
          <a:xfrm>
            <a:off x="363199" y="539200"/>
            <a:ext cx="11260802" cy="62304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63500" dist="1905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sp>
        <p:nvSpPr>
          <p:cNvPr id="2144" name="Google Shape;29;p1"/>
          <p:cNvSpPr/>
          <p:nvPr/>
        </p:nvSpPr>
        <p:spPr>
          <a:xfrm rot="16200000">
            <a:off x="432646" y="4342684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145" name="Google Shape;30;p1"/>
          <p:cNvSpPr/>
          <p:nvPr/>
        </p:nvSpPr>
        <p:spPr>
          <a:xfrm rot="16200000">
            <a:off x="432646" y="3605228"/>
            <a:ext cx="149703" cy="162902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146" name="Google Shape;31;p1"/>
          <p:cNvSpPr/>
          <p:nvPr/>
        </p:nvSpPr>
        <p:spPr>
          <a:xfrm rot="16200000">
            <a:off x="432646" y="2867767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147" name="Google Shape;32;p1"/>
          <p:cNvSpPr/>
          <p:nvPr/>
        </p:nvSpPr>
        <p:spPr>
          <a:xfrm rot="16200000">
            <a:off x="432646" y="2130310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148" name="Google Shape;33;p1"/>
          <p:cNvSpPr/>
          <p:nvPr/>
        </p:nvSpPr>
        <p:spPr>
          <a:xfrm rot="16200000">
            <a:off x="432646" y="139285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149" name="Google Shape;34;p1"/>
          <p:cNvSpPr/>
          <p:nvPr/>
        </p:nvSpPr>
        <p:spPr>
          <a:xfrm rot="16200000">
            <a:off x="432646" y="655398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2400">
                <a:solidFill>
                  <a:srgbClr val="262626"/>
                </a:solidFill>
                <a:latin typeface="Norican"/>
                <a:ea typeface="Norican"/>
                <a:cs typeface="Norican"/>
                <a:sym typeface="Norican"/>
              </a:defRPr>
            </a:pPr>
          </a:p>
        </p:txBody>
      </p:sp>
      <p:grpSp>
        <p:nvGrpSpPr>
          <p:cNvPr id="2152" name="Google Shape;35;p1"/>
          <p:cNvGrpSpPr/>
          <p:nvPr/>
        </p:nvGrpSpPr>
        <p:grpSpPr>
          <a:xfrm>
            <a:off x="228596" y="691409"/>
            <a:ext cx="238118" cy="90883"/>
            <a:chOff x="0" y="0"/>
            <a:chExt cx="238116" cy="90882"/>
          </a:xfrm>
        </p:grpSpPr>
        <p:sp>
          <p:nvSpPr>
            <p:cNvPr id="2150" name="Google Shape;3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151" name="Google Shape;3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2153" name="Google Shape;38;p1"/>
          <p:cNvSpPr/>
          <p:nvPr/>
        </p:nvSpPr>
        <p:spPr>
          <a:xfrm rot="16200000">
            <a:off x="432646" y="3973955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154" name="Google Shape;39;p1"/>
          <p:cNvSpPr/>
          <p:nvPr/>
        </p:nvSpPr>
        <p:spPr>
          <a:xfrm rot="16200000">
            <a:off x="432646" y="3236497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155" name="Google Shape;40;p1"/>
          <p:cNvSpPr/>
          <p:nvPr/>
        </p:nvSpPr>
        <p:spPr>
          <a:xfrm rot="16200000">
            <a:off x="432646" y="2499040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156" name="Google Shape;41;p1"/>
          <p:cNvSpPr/>
          <p:nvPr/>
        </p:nvSpPr>
        <p:spPr>
          <a:xfrm rot="16200000">
            <a:off x="432646" y="176158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157" name="Google Shape;42;p1"/>
          <p:cNvSpPr/>
          <p:nvPr/>
        </p:nvSpPr>
        <p:spPr>
          <a:xfrm rot="16200000">
            <a:off x="432646" y="102412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158" name="Google Shape;43;p1"/>
          <p:cNvSpPr/>
          <p:nvPr/>
        </p:nvSpPr>
        <p:spPr>
          <a:xfrm rot="16200000">
            <a:off x="432646" y="4711415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159" name="Google Shape;44;p1"/>
          <p:cNvSpPr/>
          <p:nvPr/>
        </p:nvSpPr>
        <p:spPr>
          <a:xfrm rot="16200000">
            <a:off x="432646" y="6186332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160" name="Google Shape;45;p1"/>
          <p:cNvSpPr/>
          <p:nvPr/>
        </p:nvSpPr>
        <p:spPr>
          <a:xfrm rot="16200000">
            <a:off x="432646" y="5448873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161" name="Google Shape;46;p1"/>
          <p:cNvSpPr/>
          <p:nvPr/>
        </p:nvSpPr>
        <p:spPr>
          <a:xfrm rot="16200000">
            <a:off x="432646" y="655506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162" name="Google Shape;47;p1"/>
          <p:cNvSpPr/>
          <p:nvPr/>
        </p:nvSpPr>
        <p:spPr>
          <a:xfrm rot="16200000">
            <a:off x="432646" y="5817602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163" name="Google Shape;48;p1"/>
          <p:cNvSpPr/>
          <p:nvPr/>
        </p:nvSpPr>
        <p:spPr>
          <a:xfrm rot="16200000">
            <a:off x="432646" y="5080144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2166" name="Google Shape;49;p1"/>
          <p:cNvGrpSpPr/>
          <p:nvPr/>
        </p:nvGrpSpPr>
        <p:grpSpPr>
          <a:xfrm>
            <a:off x="228596" y="1060137"/>
            <a:ext cx="238118" cy="90884"/>
            <a:chOff x="0" y="0"/>
            <a:chExt cx="238116" cy="90882"/>
          </a:xfrm>
        </p:grpSpPr>
        <p:sp>
          <p:nvSpPr>
            <p:cNvPr id="2164" name="Google Shape;50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165" name="Google Shape;51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169" name="Google Shape;52;p1"/>
          <p:cNvGrpSpPr/>
          <p:nvPr/>
        </p:nvGrpSpPr>
        <p:grpSpPr>
          <a:xfrm>
            <a:off x="228596" y="1797592"/>
            <a:ext cx="238118" cy="90883"/>
            <a:chOff x="0" y="0"/>
            <a:chExt cx="238116" cy="90882"/>
          </a:xfrm>
        </p:grpSpPr>
        <p:sp>
          <p:nvSpPr>
            <p:cNvPr id="2167" name="Google Shape;53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168" name="Google Shape;54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172" name="Google Shape;55;p1"/>
          <p:cNvGrpSpPr/>
          <p:nvPr/>
        </p:nvGrpSpPr>
        <p:grpSpPr>
          <a:xfrm>
            <a:off x="228596" y="1428864"/>
            <a:ext cx="238118" cy="90884"/>
            <a:chOff x="0" y="0"/>
            <a:chExt cx="238116" cy="90882"/>
          </a:xfrm>
        </p:grpSpPr>
        <p:sp>
          <p:nvSpPr>
            <p:cNvPr id="2170" name="Google Shape;5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171" name="Google Shape;5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175" name="Google Shape;58;p1"/>
          <p:cNvGrpSpPr/>
          <p:nvPr/>
        </p:nvGrpSpPr>
        <p:grpSpPr>
          <a:xfrm>
            <a:off x="228596" y="2166320"/>
            <a:ext cx="238118" cy="90884"/>
            <a:chOff x="0" y="0"/>
            <a:chExt cx="238116" cy="90882"/>
          </a:xfrm>
        </p:grpSpPr>
        <p:sp>
          <p:nvSpPr>
            <p:cNvPr id="2173" name="Google Shape;59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174" name="Google Shape;60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178" name="Google Shape;61;p1"/>
          <p:cNvGrpSpPr/>
          <p:nvPr/>
        </p:nvGrpSpPr>
        <p:grpSpPr>
          <a:xfrm>
            <a:off x="228596" y="2535047"/>
            <a:ext cx="238118" cy="90883"/>
            <a:chOff x="0" y="0"/>
            <a:chExt cx="238116" cy="90882"/>
          </a:xfrm>
        </p:grpSpPr>
        <p:sp>
          <p:nvSpPr>
            <p:cNvPr id="2176" name="Google Shape;62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177" name="Google Shape;63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181" name="Google Shape;64;p1"/>
          <p:cNvGrpSpPr/>
          <p:nvPr/>
        </p:nvGrpSpPr>
        <p:grpSpPr>
          <a:xfrm>
            <a:off x="228596" y="2903776"/>
            <a:ext cx="238118" cy="90884"/>
            <a:chOff x="0" y="0"/>
            <a:chExt cx="238116" cy="90882"/>
          </a:xfrm>
        </p:grpSpPr>
        <p:sp>
          <p:nvSpPr>
            <p:cNvPr id="2179" name="Google Shape;65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180" name="Google Shape;66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184" name="Google Shape;67;p1"/>
          <p:cNvGrpSpPr/>
          <p:nvPr/>
        </p:nvGrpSpPr>
        <p:grpSpPr>
          <a:xfrm>
            <a:off x="228596" y="3272503"/>
            <a:ext cx="238118" cy="90884"/>
            <a:chOff x="0" y="0"/>
            <a:chExt cx="238116" cy="90882"/>
          </a:xfrm>
        </p:grpSpPr>
        <p:sp>
          <p:nvSpPr>
            <p:cNvPr id="2182" name="Google Shape;68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183" name="Google Shape;69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187" name="Google Shape;70;p1"/>
          <p:cNvGrpSpPr/>
          <p:nvPr/>
        </p:nvGrpSpPr>
        <p:grpSpPr>
          <a:xfrm>
            <a:off x="228596" y="3641231"/>
            <a:ext cx="238118" cy="90884"/>
            <a:chOff x="0" y="0"/>
            <a:chExt cx="238116" cy="90882"/>
          </a:xfrm>
        </p:grpSpPr>
        <p:sp>
          <p:nvSpPr>
            <p:cNvPr id="2185" name="Google Shape;71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186" name="Google Shape;72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190" name="Google Shape;73;p1"/>
          <p:cNvGrpSpPr/>
          <p:nvPr/>
        </p:nvGrpSpPr>
        <p:grpSpPr>
          <a:xfrm>
            <a:off x="228596" y="4009958"/>
            <a:ext cx="238118" cy="90884"/>
            <a:chOff x="0" y="0"/>
            <a:chExt cx="238116" cy="90882"/>
          </a:xfrm>
        </p:grpSpPr>
        <p:sp>
          <p:nvSpPr>
            <p:cNvPr id="2188" name="Google Shape;74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189" name="Google Shape;75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193" name="Google Shape;76;p1"/>
          <p:cNvGrpSpPr/>
          <p:nvPr/>
        </p:nvGrpSpPr>
        <p:grpSpPr>
          <a:xfrm>
            <a:off x="228596" y="4378685"/>
            <a:ext cx="238118" cy="90883"/>
            <a:chOff x="0" y="0"/>
            <a:chExt cx="238116" cy="90882"/>
          </a:xfrm>
        </p:grpSpPr>
        <p:sp>
          <p:nvSpPr>
            <p:cNvPr id="2191" name="Google Shape;77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192" name="Google Shape;78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196" name="Google Shape;79;p1"/>
          <p:cNvGrpSpPr/>
          <p:nvPr/>
        </p:nvGrpSpPr>
        <p:grpSpPr>
          <a:xfrm>
            <a:off x="228596" y="4747413"/>
            <a:ext cx="238118" cy="90884"/>
            <a:chOff x="0" y="0"/>
            <a:chExt cx="238116" cy="90882"/>
          </a:xfrm>
        </p:grpSpPr>
        <p:sp>
          <p:nvSpPr>
            <p:cNvPr id="2194" name="Google Shape;80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195" name="Google Shape;81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199" name="Google Shape;82;p1"/>
          <p:cNvGrpSpPr/>
          <p:nvPr/>
        </p:nvGrpSpPr>
        <p:grpSpPr>
          <a:xfrm>
            <a:off x="228596" y="5116140"/>
            <a:ext cx="238118" cy="90883"/>
            <a:chOff x="0" y="0"/>
            <a:chExt cx="238116" cy="90882"/>
          </a:xfrm>
        </p:grpSpPr>
        <p:sp>
          <p:nvSpPr>
            <p:cNvPr id="2197" name="Google Shape;83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198" name="Google Shape;84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202" name="Google Shape;85;p1"/>
          <p:cNvGrpSpPr/>
          <p:nvPr/>
        </p:nvGrpSpPr>
        <p:grpSpPr>
          <a:xfrm>
            <a:off x="228596" y="5484868"/>
            <a:ext cx="238118" cy="90884"/>
            <a:chOff x="0" y="0"/>
            <a:chExt cx="238116" cy="90882"/>
          </a:xfrm>
        </p:grpSpPr>
        <p:sp>
          <p:nvSpPr>
            <p:cNvPr id="2200" name="Google Shape;8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201" name="Google Shape;8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205" name="Google Shape;88;p1"/>
          <p:cNvGrpSpPr/>
          <p:nvPr/>
        </p:nvGrpSpPr>
        <p:grpSpPr>
          <a:xfrm>
            <a:off x="228596" y="5853597"/>
            <a:ext cx="238118" cy="90884"/>
            <a:chOff x="0" y="0"/>
            <a:chExt cx="238116" cy="90882"/>
          </a:xfrm>
        </p:grpSpPr>
        <p:sp>
          <p:nvSpPr>
            <p:cNvPr id="2203" name="Google Shape;89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204" name="Google Shape;90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208" name="Google Shape;91;p1"/>
          <p:cNvGrpSpPr/>
          <p:nvPr/>
        </p:nvGrpSpPr>
        <p:grpSpPr>
          <a:xfrm>
            <a:off x="228596" y="6222323"/>
            <a:ext cx="238118" cy="90884"/>
            <a:chOff x="0" y="0"/>
            <a:chExt cx="238116" cy="90882"/>
          </a:xfrm>
        </p:grpSpPr>
        <p:sp>
          <p:nvSpPr>
            <p:cNvPr id="2206" name="Google Shape;92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207" name="Google Shape;93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211" name="Google Shape;94;p1"/>
          <p:cNvGrpSpPr/>
          <p:nvPr/>
        </p:nvGrpSpPr>
        <p:grpSpPr>
          <a:xfrm>
            <a:off x="228596" y="6591051"/>
            <a:ext cx="238118" cy="90883"/>
            <a:chOff x="0" y="0"/>
            <a:chExt cx="238116" cy="90882"/>
          </a:xfrm>
        </p:grpSpPr>
        <p:sp>
          <p:nvSpPr>
            <p:cNvPr id="2209" name="Google Shape;95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210" name="Google Shape;96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2212" name="Google Shape;187;p1"/>
          <p:cNvSpPr txBox="1"/>
          <p:nvPr/>
        </p:nvSpPr>
        <p:spPr>
          <a:xfrm rot="5400000">
            <a:off x="-761825" y="6319200"/>
            <a:ext cx="1579802" cy="538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3" tIns="91423" rIns="91423" bIns="91423">
            <a:spAutoFit/>
          </a:bodyPr>
          <a:lstStyle>
            <a:lvl1pPr rtl="0">
              <a:defRPr sz="1200">
                <a:solidFill>
                  <a:schemeClr val="accent5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SLIDESMANIA.COM</a:t>
            </a:r>
          </a:p>
        </p:txBody>
      </p:sp>
      <p:sp>
        <p:nvSpPr>
          <p:cNvPr id="2213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marL="457200" indent="-685800"/>
          </a:lstStyle>
          <a:p>
            <a:pPr/>
            <a:r>
              <a:t>نص العنوان</a:t>
            </a:r>
          </a:p>
        </p:txBody>
      </p:sp>
      <p:grpSp>
        <p:nvGrpSpPr>
          <p:cNvPr id="2216" name="Google Shape;373;p17"/>
          <p:cNvGrpSpPr/>
          <p:nvPr/>
        </p:nvGrpSpPr>
        <p:grpSpPr>
          <a:xfrm>
            <a:off x="11270700" y="1673192"/>
            <a:ext cx="816903" cy="816605"/>
            <a:chOff x="0" y="0"/>
            <a:chExt cx="816901" cy="816604"/>
          </a:xfrm>
        </p:grpSpPr>
        <p:sp>
          <p:nvSpPr>
            <p:cNvPr id="2214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215" name="B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B</a:t>
              </a:r>
            </a:p>
          </p:txBody>
        </p:sp>
      </p:grpSp>
      <p:sp>
        <p:nvSpPr>
          <p:cNvPr id="2217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4_1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26" name="Google Shape;6;p1"/>
          <p:cNvGrpSpPr/>
          <p:nvPr/>
        </p:nvGrpSpPr>
        <p:grpSpPr>
          <a:xfrm>
            <a:off x="11270700" y="856359"/>
            <a:ext cx="816903" cy="816605"/>
            <a:chOff x="0" y="0"/>
            <a:chExt cx="816901" cy="816604"/>
          </a:xfrm>
        </p:grpSpPr>
        <p:sp>
          <p:nvSpPr>
            <p:cNvPr id="2224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225" name="A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</a:t>
              </a:r>
            </a:p>
          </p:txBody>
        </p:sp>
      </p:grpSp>
      <p:grpSp>
        <p:nvGrpSpPr>
          <p:cNvPr id="2229" name="Google Shape;7;p1"/>
          <p:cNvGrpSpPr/>
          <p:nvPr/>
        </p:nvGrpSpPr>
        <p:grpSpPr>
          <a:xfrm>
            <a:off x="11270700" y="1673192"/>
            <a:ext cx="816903" cy="816605"/>
            <a:chOff x="0" y="0"/>
            <a:chExt cx="816901" cy="816604"/>
          </a:xfrm>
        </p:grpSpPr>
        <p:sp>
          <p:nvSpPr>
            <p:cNvPr id="2227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228" name="B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B</a:t>
              </a:r>
            </a:p>
          </p:txBody>
        </p:sp>
      </p:grpSp>
      <p:grpSp>
        <p:nvGrpSpPr>
          <p:cNvPr id="2232" name="Google Shape;8;p1"/>
          <p:cNvGrpSpPr/>
          <p:nvPr/>
        </p:nvGrpSpPr>
        <p:grpSpPr>
          <a:xfrm>
            <a:off x="11270700" y="2490023"/>
            <a:ext cx="816903" cy="816603"/>
            <a:chOff x="0" y="0"/>
            <a:chExt cx="816901" cy="816601"/>
          </a:xfrm>
        </p:grpSpPr>
        <p:sp>
          <p:nvSpPr>
            <p:cNvPr id="2230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231" name="C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C</a:t>
              </a:r>
            </a:p>
          </p:txBody>
        </p:sp>
      </p:grpSp>
      <p:grpSp>
        <p:nvGrpSpPr>
          <p:cNvPr id="2235" name="Google Shape;9;p1"/>
          <p:cNvGrpSpPr/>
          <p:nvPr/>
        </p:nvGrpSpPr>
        <p:grpSpPr>
          <a:xfrm>
            <a:off x="11270700" y="3306856"/>
            <a:ext cx="816903" cy="816605"/>
            <a:chOff x="0" y="0"/>
            <a:chExt cx="816901" cy="816604"/>
          </a:xfrm>
        </p:grpSpPr>
        <p:sp>
          <p:nvSpPr>
            <p:cNvPr id="2233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234" name="D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D</a:t>
              </a:r>
            </a:p>
          </p:txBody>
        </p:sp>
      </p:grpSp>
      <p:grpSp>
        <p:nvGrpSpPr>
          <p:cNvPr id="2238" name="Google Shape;10;p1"/>
          <p:cNvGrpSpPr/>
          <p:nvPr/>
        </p:nvGrpSpPr>
        <p:grpSpPr>
          <a:xfrm>
            <a:off x="11270700" y="4123689"/>
            <a:ext cx="816903" cy="816603"/>
            <a:chOff x="0" y="0"/>
            <a:chExt cx="816901" cy="816601"/>
          </a:xfrm>
        </p:grpSpPr>
        <p:sp>
          <p:nvSpPr>
            <p:cNvPr id="2236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237" name="E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E</a:t>
              </a:r>
            </a:p>
          </p:txBody>
        </p:sp>
      </p:grpSp>
      <p:grpSp>
        <p:nvGrpSpPr>
          <p:cNvPr id="2241" name="Google Shape;11;p1"/>
          <p:cNvGrpSpPr/>
          <p:nvPr/>
        </p:nvGrpSpPr>
        <p:grpSpPr>
          <a:xfrm>
            <a:off x="11270700" y="4940521"/>
            <a:ext cx="816903" cy="816605"/>
            <a:chOff x="0" y="0"/>
            <a:chExt cx="816901" cy="816604"/>
          </a:xfrm>
        </p:grpSpPr>
        <p:sp>
          <p:nvSpPr>
            <p:cNvPr id="2239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240" name="F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F</a:t>
              </a:r>
            </a:p>
          </p:txBody>
        </p:sp>
      </p:grpSp>
      <p:grpSp>
        <p:nvGrpSpPr>
          <p:cNvPr id="2244" name="Google Shape;12;p1"/>
          <p:cNvGrpSpPr/>
          <p:nvPr/>
        </p:nvGrpSpPr>
        <p:grpSpPr>
          <a:xfrm>
            <a:off x="11270700" y="5757354"/>
            <a:ext cx="816903" cy="816603"/>
            <a:chOff x="0" y="0"/>
            <a:chExt cx="816901" cy="816601"/>
          </a:xfrm>
        </p:grpSpPr>
        <p:sp>
          <p:nvSpPr>
            <p:cNvPr id="2242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243" name="G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G</a:t>
              </a:r>
            </a:p>
          </p:txBody>
        </p:sp>
      </p:grpSp>
      <p:grpSp>
        <p:nvGrpSpPr>
          <p:cNvPr id="2247" name="Google Shape;13;p1"/>
          <p:cNvGrpSpPr/>
          <p:nvPr/>
        </p:nvGrpSpPr>
        <p:grpSpPr>
          <a:xfrm>
            <a:off x="710350" y="43699"/>
            <a:ext cx="816903" cy="861237"/>
            <a:chOff x="0" y="0"/>
            <a:chExt cx="816901" cy="861236"/>
          </a:xfrm>
        </p:grpSpPr>
        <p:sp>
          <p:nvSpPr>
            <p:cNvPr id="2245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246" name="JUL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JUL</a:t>
              </a:r>
            </a:p>
          </p:txBody>
        </p:sp>
      </p:grpSp>
      <p:grpSp>
        <p:nvGrpSpPr>
          <p:cNvPr id="2250" name="Google Shape;14;p1"/>
          <p:cNvGrpSpPr/>
          <p:nvPr/>
        </p:nvGrpSpPr>
        <p:grpSpPr>
          <a:xfrm>
            <a:off x="1527183" y="43699"/>
            <a:ext cx="816903" cy="861237"/>
            <a:chOff x="0" y="0"/>
            <a:chExt cx="816901" cy="861236"/>
          </a:xfrm>
        </p:grpSpPr>
        <p:sp>
          <p:nvSpPr>
            <p:cNvPr id="2248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249" name="AUG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AUG</a:t>
              </a:r>
            </a:p>
          </p:txBody>
        </p:sp>
      </p:grpSp>
      <p:grpSp>
        <p:nvGrpSpPr>
          <p:cNvPr id="2253" name="Google Shape;15;p1"/>
          <p:cNvGrpSpPr/>
          <p:nvPr/>
        </p:nvGrpSpPr>
        <p:grpSpPr>
          <a:xfrm>
            <a:off x="2344015" y="43699"/>
            <a:ext cx="816903" cy="861237"/>
            <a:chOff x="0" y="0"/>
            <a:chExt cx="816901" cy="861236"/>
          </a:xfrm>
        </p:grpSpPr>
        <p:sp>
          <p:nvSpPr>
            <p:cNvPr id="2251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252" name="SEP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SEP</a:t>
              </a:r>
            </a:p>
          </p:txBody>
        </p:sp>
      </p:grpSp>
      <p:grpSp>
        <p:nvGrpSpPr>
          <p:cNvPr id="2256" name="Google Shape;16;p1"/>
          <p:cNvGrpSpPr/>
          <p:nvPr/>
        </p:nvGrpSpPr>
        <p:grpSpPr>
          <a:xfrm>
            <a:off x="3160847" y="43699"/>
            <a:ext cx="816902" cy="861237"/>
            <a:chOff x="0" y="0"/>
            <a:chExt cx="816901" cy="861236"/>
          </a:xfrm>
        </p:grpSpPr>
        <p:sp>
          <p:nvSpPr>
            <p:cNvPr id="2254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255" name="OCT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OCT</a:t>
              </a:r>
            </a:p>
          </p:txBody>
        </p:sp>
      </p:grpSp>
      <p:grpSp>
        <p:nvGrpSpPr>
          <p:cNvPr id="2259" name="Google Shape;17;p1"/>
          <p:cNvGrpSpPr/>
          <p:nvPr/>
        </p:nvGrpSpPr>
        <p:grpSpPr>
          <a:xfrm>
            <a:off x="3977680" y="43699"/>
            <a:ext cx="816903" cy="861237"/>
            <a:chOff x="0" y="0"/>
            <a:chExt cx="816901" cy="861236"/>
          </a:xfrm>
        </p:grpSpPr>
        <p:sp>
          <p:nvSpPr>
            <p:cNvPr id="2257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258" name="NOV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NOV</a:t>
              </a:r>
            </a:p>
          </p:txBody>
        </p:sp>
      </p:grpSp>
      <p:grpSp>
        <p:nvGrpSpPr>
          <p:cNvPr id="2262" name="Google Shape;18;p1"/>
          <p:cNvGrpSpPr/>
          <p:nvPr/>
        </p:nvGrpSpPr>
        <p:grpSpPr>
          <a:xfrm>
            <a:off x="4794513" y="43699"/>
            <a:ext cx="816903" cy="861237"/>
            <a:chOff x="0" y="0"/>
            <a:chExt cx="816901" cy="861236"/>
          </a:xfrm>
        </p:grpSpPr>
        <p:sp>
          <p:nvSpPr>
            <p:cNvPr id="2260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261" name="DEC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DEC</a:t>
              </a:r>
            </a:p>
          </p:txBody>
        </p:sp>
      </p:grpSp>
      <p:grpSp>
        <p:nvGrpSpPr>
          <p:cNvPr id="2265" name="Google Shape;19;p1"/>
          <p:cNvGrpSpPr/>
          <p:nvPr/>
        </p:nvGrpSpPr>
        <p:grpSpPr>
          <a:xfrm>
            <a:off x="5611345" y="43699"/>
            <a:ext cx="816903" cy="861237"/>
            <a:chOff x="0" y="0"/>
            <a:chExt cx="816901" cy="861236"/>
          </a:xfrm>
        </p:grpSpPr>
        <p:sp>
          <p:nvSpPr>
            <p:cNvPr id="2263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264" name="JAN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JAN</a:t>
              </a:r>
            </a:p>
          </p:txBody>
        </p:sp>
      </p:grpSp>
      <p:grpSp>
        <p:nvGrpSpPr>
          <p:cNvPr id="2268" name="Google Shape;20;p1"/>
          <p:cNvGrpSpPr/>
          <p:nvPr/>
        </p:nvGrpSpPr>
        <p:grpSpPr>
          <a:xfrm>
            <a:off x="6428178" y="43699"/>
            <a:ext cx="816903" cy="861237"/>
            <a:chOff x="0" y="0"/>
            <a:chExt cx="816901" cy="861236"/>
          </a:xfrm>
        </p:grpSpPr>
        <p:sp>
          <p:nvSpPr>
            <p:cNvPr id="2266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267" name="FEB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FEB</a:t>
              </a:r>
            </a:p>
          </p:txBody>
        </p:sp>
      </p:grpSp>
      <p:grpSp>
        <p:nvGrpSpPr>
          <p:cNvPr id="2271" name="Google Shape;21;p1"/>
          <p:cNvGrpSpPr/>
          <p:nvPr/>
        </p:nvGrpSpPr>
        <p:grpSpPr>
          <a:xfrm>
            <a:off x="7245008" y="43699"/>
            <a:ext cx="816903" cy="861237"/>
            <a:chOff x="0" y="0"/>
            <a:chExt cx="816901" cy="861236"/>
          </a:xfrm>
        </p:grpSpPr>
        <p:sp>
          <p:nvSpPr>
            <p:cNvPr id="2269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270" name="MAR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MAR</a:t>
              </a:r>
            </a:p>
          </p:txBody>
        </p:sp>
      </p:grpSp>
      <p:grpSp>
        <p:nvGrpSpPr>
          <p:cNvPr id="2274" name="Google Shape;22;p1"/>
          <p:cNvGrpSpPr/>
          <p:nvPr/>
        </p:nvGrpSpPr>
        <p:grpSpPr>
          <a:xfrm>
            <a:off x="8061842" y="43699"/>
            <a:ext cx="816903" cy="861237"/>
            <a:chOff x="0" y="0"/>
            <a:chExt cx="816901" cy="861236"/>
          </a:xfrm>
        </p:grpSpPr>
        <p:sp>
          <p:nvSpPr>
            <p:cNvPr id="2272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273" name="APR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APR</a:t>
              </a:r>
            </a:p>
          </p:txBody>
        </p:sp>
      </p:grpSp>
      <p:grpSp>
        <p:nvGrpSpPr>
          <p:cNvPr id="2277" name="Google Shape;23;p1"/>
          <p:cNvGrpSpPr/>
          <p:nvPr/>
        </p:nvGrpSpPr>
        <p:grpSpPr>
          <a:xfrm>
            <a:off x="8878675" y="43699"/>
            <a:ext cx="816903" cy="861237"/>
            <a:chOff x="0" y="0"/>
            <a:chExt cx="816901" cy="861236"/>
          </a:xfrm>
        </p:grpSpPr>
        <p:sp>
          <p:nvSpPr>
            <p:cNvPr id="2275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276" name="MAY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MAY</a:t>
              </a:r>
            </a:p>
          </p:txBody>
        </p:sp>
      </p:grpSp>
      <p:grpSp>
        <p:nvGrpSpPr>
          <p:cNvPr id="2280" name="Google Shape;24;p1"/>
          <p:cNvGrpSpPr/>
          <p:nvPr/>
        </p:nvGrpSpPr>
        <p:grpSpPr>
          <a:xfrm>
            <a:off x="9695508" y="43699"/>
            <a:ext cx="816903" cy="861237"/>
            <a:chOff x="0" y="0"/>
            <a:chExt cx="816901" cy="861236"/>
          </a:xfrm>
        </p:grpSpPr>
        <p:sp>
          <p:nvSpPr>
            <p:cNvPr id="2278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279" name="JUN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JUN</a:t>
              </a:r>
            </a:p>
          </p:txBody>
        </p:sp>
      </p:grpSp>
      <p:grpSp>
        <p:nvGrpSpPr>
          <p:cNvPr id="2283" name="Google Shape;25;p1"/>
          <p:cNvGrpSpPr/>
          <p:nvPr/>
        </p:nvGrpSpPr>
        <p:grpSpPr>
          <a:xfrm>
            <a:off x="10512338" y="43699"/>
            <a:ext cx="816903" cy="861237"/>
            <a:chOff x="0" y="0"/>
            <a:chExt cx="816901" cy="861236"/>
          </a:xfrm>
        </p:grpSpPr>
        <p:sp>
          <p:nvSpPr>
            <p:cNvPr id="2281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282" name="JUL"/>
            <p:cNvSpPr txBox="1"/>
            <p:nvPr/>
          </p:nvSpPr>
          <p:spPr>
            <a:xfrm>
              <a:off x="142507" y="119588"/>
              <a:ext cx="554763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JUL</a:t>
              </a:r>
            </a:p>
          </p:txBody>
        </p:sp>
      </p:grpSp>
      <p:sp>
        <p:nvSpPr>
          <p:cNvPr id="2284" name="Google Shape;26;p1"/>
          <p:cNvSpPr/>
          <p:nvPr/>
        </p:nvSpPr>
        <p:spPr>
          <a:xfrm>
            <a:off x="363199" y="539200"/>
            <a:ext cx="11260802" cy="62304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63500" dist="1905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sp>
        <p:nvSpPr>
          <p:cNvPr id="2285" name="Google Shape;29;p1"/>
          <p:cNvSpPr/>
          <p:nvPr/>
        </p:nvSpPr>
        <p:spPr>
          <a:xfrm rot="16200000">
            <a:off x="432646" y="4342684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286" name="Google Shape;30;p1"/>
          <p:cNvSpPr/>
          <p:nvPr/>
        </p:nvSpPr>
        <p:spPr>
          <a:xfrm rot="16200000">
            <a:off x="432646" y="3605228"/>
            <a:ext cx="149703" cy="162902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287" name="Google Shape;31;p1"/>
          <p:cNvSpPr/>
          <p:nvPr/>
        </p:nvSpPr>
        <p:spPr>
          <a:xfrm rot="16200000">
            <a:off x="432646" y="2867767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288" name="Google Shape;32;p1"/>
          <p:cNvSpPr/>
          <p:nvPr/>
        </p:nvSpPr>
        <p:spPr>
          <a:xfrm rot="16200000">
            <a:off x="432646" y="2130310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289" name="Google Shape;33;p1"/>
          <p:cNvSpPr/>
          <p:nvPr/>
        </p:nvSpPr>
        <p:spPr>
          <a:xfrm rot="16200000">
            <a:off x="432646" y="139285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290" name="Google Shape;34;p1"/>
          <p:cNvSpPr/>
          <p:nvPr/>
        </p:nvSpPr>
        <p:spPr>
          <a:xfrm rot="16200000">
            <a:off x="432646" y="655398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2400">
                <a:solidFill>
                  <a:srgbClr val="262626"/>
                </a:solidFill>
                <a:latin typeface="Norican"/>
                <a:ea typeface="Norican"/>
                <a:cs typeface="Norican"/>
                <a:sym typeface="Norican"/>
              </a:defRPr>
            </a:pPr>
          </a:p>
        </p:txBody>
      </p:sp>
      <p:grpSp>
        <p:nvGrpSpPr>
          <p:cNvPr id="2293" name="Google Shape;35;p1"/>
          <p:cNvGrpSpPr/>
          <p:nvPr/>
        </p:nvGrpSpPr>
        <p:grpSpPr>
          <a:xfrm>
            <a:off x="228596" y="691409"/>
            <a:ext cx="238118" cy="90883"/>
            <a:chOff x="0" y="0"/>
            <a:chExt cx="238116" cy="90882"/>
          </a:xfrm>
        </p:grpSpPr>
        <p:sp>
          <p:nvSpPr>
            <p:cNvPr id="2291" name="Google Shape;3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292" name="Google Shape;3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2294" name="Google Shape;38;p1"/>
          <p:cNvSpPr/>
          <p:nvPr/>
        </p:nvSpPr>
        <p:spPr>
          <a:xfrm rot="16200000">
            <a:off x="432646" y="3973955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295" name="Google Shape;39;p1"/>
          <p:cNvSpPr/>
          <p:nvPr/>
        </p:nvSpPr>
        <p:spPr>
          <a:xfrm rot="16200000">
            <a:off x="432646" y="3236497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296" name="Google Shape;40;p1"/>
          <p:cNvSpPr/>
          <p:nvPr/>
        </p:nvSpPr>
        <p:spPr>
          <a:xfrm rot="16200000">
            <a:off x="432646" y="2499040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297" name="Google Shape;41;p1"/>
          <p:cNvSpPr/>
          <p:nvPr/>
        </p:nvSpPr>
        <p:spPr>
          <a:xfrm rot="16200000">
            <a:off x="432646" y="176158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298" name="Google Shape;42;p1"/>
          <p:cNvSpPr/>
          <p:nvPr/>
        </p:nvSpPr>
        <p:spPr>
          <a:xfrm rot="16200000">
            <a:off x="432646" y="102412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299" name="Google Shape;43;p1"/>
          <p:cNvSpPr/>
          <p:nvPr/>
        </p:nvSpPr>
        <p:spPr>
          <a:xfrm rot="16200000">
            <a:off x="432646" y="4711415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300" name="Google Shape;44;p1"/>
          <p:cNvSpPr/>
          <p:nvPr/>
        </p:nvSpPr>
        <p:spPr>
          <a:xfrm rot="16200000">
            <a:off x="432646" y="6186332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301" name="Google Shape;45;p1"/>
          <p:cNvSpPr/>
          <p:nvPr/>
        </p:nvSpPr>
        <p:spPr>
          <a:xfrm rot="16200000">
            <a:off x="432646" y="5448873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302" name="Google Shape;46;p1"/>
          <p:cNvSpPr/>
          <p:nvPr/>
        </p:nvSpPr>
        <p:spPr>
          <a:xfrm rot="16200000">
            <a:off x="432646" y="655506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303" name="Google Shape;47;p1"/>
          <p:cNvSpPr/>
          <p:nvPr/>
        </p:nvSpPr>
        <p:spPr>
          <a:xfrm rot="16200000">
            <a:off x="432646" y="5817602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304" name="Google Shape;48;p1"/>
          <p:cNvSpPr/>
          <p:nvPr/>
        </p:nvSpPr>
        <p:spPr>
          <a:xfrm rot="16200000">
            <a:off x="432646" y="5080144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2307" name="Google Shape;49;p1"/>
          <p:cNvGrpSpPr/>
          <p:nvPr/>
        </p:nvGrpSpPr>
        <p:grpSpPr>
          <a:xfrm>
            <a:off x="228596" y="1060137"/>
            <a:ext cx="238118" cy="90884"/>
            <a:chOff x="0" y="0"/>
            <a:chExt cx="238116" cy="90882"/>
          </a:xfrm>
        </p:grpSpPr>
        <p:sp>
          <p:nvSpPr>
            <p:cNvPr id="2305" name="Google Shape;50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306" name="Google Shape;51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310" name="Google Shape;52;p1"/>
          <p:cNvGrpSpPr/>
          <p:nvPr/>
        </p:nvGrpSpPr>
        <p:grpSpPr>
          <a:xfrm>
            <a:off x="228596" y="1797592"/>
            <a:ext cx="238118" cy="90883"/>
            <a:chOff x="0" y="0"/>
            <a:chExt cx="238116" cy="90882"/>
          </a:xfrm>
        </p:grpSpPr>
        <p:sp>
          <p:nvSpPr>
            <p:cNvPr id="2308" name="Google Shape;53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309" name="Google Shape;54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313" name="Google Shape;55;p1"/>
          <p:cNvGrpSpPr/>
          <p:nvPr/>
        </p:nvGrpSpPr>
        <p:grpSpPr>
          <a:xfrm>
            <a:off x="228596" y="1428864"/>
            <a:ext cx="238118" cy="90884"/>
            <a:chOff x="0" y="0"/>
            <a:chExt cx="238116" cy="90882"/>
          </a:xfrm>
        </p:grpSpPr>
        <p:sp>
          <p:nvSpPr>
            <p:cNvPr id="2311" name="Google Shape;5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312" name="Google Shape;5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316" name="Google Shape;58;p1"/>
          <p:cNvGrpSpPr/>
          <p:nvPr/>
        </p:nvGrpSpPr>
        <p:grpSpPr>
          <a:xfrm>
            <a:off x="228596" y="2166320"/>
            <a:ext cx="238118" cy="90884"/>
            <a:chOff x="0" y="0"/>
            <a:chExt cx="238116" cy="90882"/>
          </a:xfrm>
        </p:grpSpPr>
        <p:sp>
          <p:nvSpPr>
            <p:cNvPr id="2314" name="Google Shape;59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315" name="Google Shape;60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319" name="Google Shape;61;p1"/>
          <p:cNvGrpSpPr/>
          <p:nvPr/>
        </p:nvGrpSpPr>
        <p:grpSpPr>
          <a:xfrm>
            <a:off x="228596" y="2535047"/>
            <a:ext cx="238118" cy="90883"/>
            <a:chOff x="0" y="0"/>
            <a:chExt cx="238116" cy="90882"/>
          </a:xfrm>
        </p:grpSpPr>
        <p:sp>
          <p:nvSpPr>
            <p:cNvPr id="2317" name="Google Shape;62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318" name="Google Shape;63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322" name="Google Shape;64;p1"/>
          <p:cNvGrpSpPr/>
          <p:nvPr/>
        </p:nvGrpSpPr>
        <p:grpSpPr>
          <a:xfrm>
            <a:off x="228596" y="2903776"/>
            <a:ext cx="238118" cy="90884"/>
            <a:chOff x="0" y="0"/>
            <a:chExt cx="238116" cy="90882"/>
          </a:xfrm>
        </p:grpSpPr>
        <p:sp>
          <p:nvSpPr>
            <p:cNvPr id="2320" name="Google Shape;65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321" name="Google Shape;66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325" name="Google Shape;67;p1"/>
          <p:cNvGrpSpPr/>
          <p:nvPr/>
        </p:nvGrpSpPr>
        <p:grpSpPr>
          <a:xfrm>
            <a:off x="228596" y="3272503"/>
            <a:ext cx="238118" cy="90884"/>
            <a:chOff x="0" y="0"/>
            <a:chExt cx="238116" cy="90882"/>
          </a:xfrm>
        </p:grpSpPr>
        <p:sp>
          <p:nvSpPr>
            <p:cNvPr id="2323" name="Google Shape;68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324" name="Google Shape;69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328" name="Google Shape;70;p1"/>
          <p:cNvGrpSpPr/>
          <p:nvPr/>
        </p:nvGrpSpPr>
        <p:grpSpPr>
          <a:xfrm>
            <a:off x="228596" y="3641231"/>
            <a:ext cx="238118" cy="90884"/>
            <a:chOff x="0" y="0"/>
            <a:chExt cx="238116" cy="90882"/>
          </a:xfrm>
        </p:grpSpPr>
        <p:sp>
          <p:nvSpPr>
            <p:cNvPr id="2326" name="Google Shape;71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327" name="Google Shape;72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331" name="Google Shape;73;p1"/>
          <p:cNvGrpSpPr/>
          <p:nvPr/>
        </p:nvGrpSpPr>
        <p:grpSpPr>
          <a:xfrm>
            <a:off x="228596" y="4009958"/>
            <a:ext cx="238118" cy="90884"/>
            <a:chOff x="0" y="0"/>
            <a:chExt cx="238116" cy="90882"/>
          </a:xfrm>
        </p:grpSpPr>
        <p:sp>
          <p:nvSpPr>
            <p:cNvPr id="2329" name="Google Shape;74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330" name="Google Shape;75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334" name="Google Shape;76;p1"/>
          <p:cNvGrpSpPr/>
          <p:nvPr/>
        </p:nvGrpSpPr>
        <p:grpSpPr>
          <a:xfrm>
            <a:off x="228596" y="4378685"/>
            <a:ext cx="238118" cy="90883"/>
            <a:chOff x="0" y="0"/>
            <a:chExt cx="238116" cy="90882"/>
          </a:xfrm>
        </p:grpSpPr>
        <p:sp>
          <p:nvSpPr>
            <p:cNvPr id="2332" name="Google Shape;77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333" name="Google Shape;78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337" name="Google Shape;79;p1"/>
          <p:cNvGrpSpPr/>
          <p:nvPr/>
        </p:nvGrpSpPr>
        <p:grpSpPr>
          <a:xfrm>
            <a:off x="228596" y="4747413"/>
            <a:ext cx="238118" cy="90884"/>
            <a:chOff x="0" y="0"/>
            <a:chExt cx="238116" cy="90882"/>
          </a:xfrm>
        </p:grpSpPr>
        <p:sp>
          <p:nvSpPr>
            <p:cNvPr id="2335" name="Google Shape;80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336" name="Google Shape;81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340" name="Google Shape;82;p1"/>
          <p:cNvGrpSpPr/>
          <p:nvPr/>
        </p:nvGrpSpPr>
        <p:grpSpPr>
          <a:xfrm>
            <a:off x="228596" y="5116140"/>
            <a:ext cx="238118" cy="90883"/>
            <a:chOff x="0" y="0"/>
            <a:chExt cx="238116" cy="90882"/>
          </a:xfrm>
        </p:grpSpPr>
        <p:sp>
          <p:nvSpPr>
            <p:cNvPr id="2338" name="Google Shape;83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339" name="Google Shape;84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343" name="Google Shape;85;p1"/>
          <p:cNvGrpSpPr/>
          <p:nvPr/>
        </p:nvGrpSpPr>
        <p:grpSpPr>
          <a:xfrm>
            <a:off x="228596" y="5484868"/>
            <a:ext cx="238118" cy="90884"/>
            <a:chOff x="0" y="0"/>
            <a:chExt cx="238116" cy="90882"/>
          </a:xfrm>
        </p:grpSpPr>
        <p:sp>
          <p:nvSpPr>
            <p:cNvPr id="2341" name="Google Shape;8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342" name="Google Shape;8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346" name="Google Shape;88;p1"/>
          <p:cNvGrpSpPr/>
          <p:nvPr/>
        </p:nvGrpSpPr>
        <p:grpSpPr>
          <a:xfrm>
            <a:off x="228596" y="5853597"/>
            <a:ext cx="238118" cy="90884"/>
            <a:chOff x="0" y="0"/>
            <a:chExt cx="238116" cy="90882"/>
          </a:xfrm>
        </p:grpSpPr>
        <p:sp>
          <p:nvSpPr>
            <p:cNvPr id="2344" name="Google Shape;89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345" name="Google Shape;90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349" name="Google Shape;91;p1"/>
          <p:cNvGrpSpPr/>
          <p:nvPr/>
        </p:nvGrpSpPr>
        <p:grpSpPr>
          <a:xfrm>
            <a:off x="228596" y="6222323"/>
            <a:ext cx="238118" cy="90884"/>
            <a:chOff x="0" y="0"/>
            <a:chExt cx="238116" cy="90882"/>
          </a:xfrm>
        </p:grpSpPr>
        <p:sp>
          <p:nvSpPr>
            <p:cNvPr id="2347" name="Google Shape;92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348" name="Google Shape;93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352" name="Google Shape;94;p1"/>
          <p:cNvGrpSpPr/>
          <p:nvPr/>
        </p:nvGrpSpPr>
        <p:grpSpPr>
          <a:xfrm>
            <a:off x="228596" y="6591051"/>
            <a:ext cx="238118" cy="90883"/>
            <a:chOff x="0" y="0"/>
            <a:chExt cx="238116" cy="90882"/>
          </a:xfrm>
        </p:grpSpPr>
        <p:sp>
          <p:nvSpPr>
            <p:cNvPr id="2350" name="Google Shape;95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351" name="Google Shape;96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2353" name="Google Shape;187;p1"/>
          <p:cNvSpPr txBox="1"/>
          <p:nvPr/>
        </p:nvSpPr>
        <p:spPr>
          <a:xfrm rot="5400000">
            <a:off x="-761825" y="6319200"/>
            <a:ext cx="1579802" cy="538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3" tIns="91423" rIns="91423" bIns="91423">
            <a:spAutoFit/>
          </a:bodyPr>
          <a:lstStyle>
            <a:lvl1pPr rtl="0">
              <a:defRPr sz="1200">
                <a:solidFill>
                  <a:schemeClr val="accent5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SLIDESMANIA.COM</a:t>
            </a:r>
          </a:p>
        </p:txBody>
      </p:sp>
      <p:sp>
        <p:nvSpPr>
          <p:cNvPr id="2354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marL="457200" indent="-685800"/>
          </a:lstStyle>
          <a:p>
            <a:pPr/>
            <a:r>
              <a:t>نص العنوان</a:t>
            </a:r>
          </a:p>
        </p:txBody>
      </p:sp>
      <p:grpSp>
        <p:nvGrpSpPr>
          <p:cNvPr id="2357" name="Google Shape;376;p18"/>
          <p:cNvGrpSpPr/>
          <p:nvPr/>
        </p:nvGrpSpPr>
        <p:grpSpPr>
          <a:xfrm>
            <a:off x="11270700" y="2490023"/>
            <a:ext cx="816903" cy="816603"/>
            <a:chOff x="0" y="0"/>
            <a:chExt cx="816901" cy="816601"/>
          </a:xfrm>
        </p:grpSpPr>
        <p:sp>
          <p:nvSpPr>
            <p:cNvPr id="2355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356" name="C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C</a:t>
              </a:r>
            </a:p>
          </p:txBody>
        </p:sp>
      </p:grpSp>
      <p:sp>
        <p:nvSpPr>
          <p:cNvPr id="235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4_1_1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67" name="Google Shape;6;p1"/>
          <p:cNvGrpSpPr/>
          <p:nvPr/>
        </p:nvGrpSpPr>
        <p:grpSpPr>
          <a:xfrm>
            <a:off x="11270700" y="856359"/>
            <a:ext cx="816903" cy="816605"/>
            <a:chOff x="0" y="0"/>
            <a:chExt cx="816901" cy="816604"/>
          </a:xfrm>
        </p:grpSpPr>
        <p:sp>
          <p:nvSpPr>
            <p:cNvPr id="2365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366" name="A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</a:t>
              </a:r>
            </a:p>
          </p:txBody>
        </p:sp>
      </p:grpSp>
      <p:grpSp>
        <p:nvGrpSpPr>
          <p:cNvPr id="2370" name="Google Shape;7;p1"/>
          <p:cNvGrpSpPr/>
          <p:nvPr/>
        </p:nvGrpSpPr>
        <p:grpSpPr>
          <a:xfrm>
            <a:off x="11270700" y="1673192"/>
            <a:ext cx="816903" cy="816605"/>
            <a:chOff x="0" y="0"/>
            <a:chExt cx="816901" cy="816604"/>
          </a:xfrm>
        </p:grpSpPr>
        <p:sp>
          <p:nvSpPr>
            <p:cNvPr id="2368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369" name="B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B</a:t>
              </a:r>
            </a:p>
          </p:txBody>
        </p:sp>
      </p:grpSp>
      <p:grpSp>
        <p:nvGrpSpPr>
          <p:cNvPr id="2373" name="Google Shape;8;p1"/>
          <p:cNvGrpSpPr/>
          <p:nvPr/>
        </p:nvGrpSpPr>
        <p:grpSpPr>
          <a:xfrm>
            <a:off x="11270700" y="2490023"/>
            <a:ext cx="816903" cy="816603"/>
            <a:chOff x="0" y="0"/>
            <a:chExt cx="816901" cy="816601"/>
          </a:xfrm>
        </p:grpSpPr>
        <p:sp>
          <p:nvSpPr>
            <p:cNvPr id="2371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372" name="C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C</a:t>
              </a:r>
            </a:p>
          </p:txBody>
        </p:sp>
      </p:grpSp>
      <p:grpSp>
        <p:nvGrpSpPr>
          <p:cNvPr id="2376" name="Google Shape;9;p1"/>
          <p:cNvGrpSpPr/>
          <p:nvPr/>
        </p:nvGrpSpPr>
        <p:grpSpPr>
          <a:xfrm>
            <a:off x="11270700" y="3306856"/>
            <a:ext cx="816903" cy="816605"/>
            <a:chOff x="0" y="0"/>
            <a:chExt cx="816901" cy="816604"/>
          </a:xfrm>
        </p:grpSpPr>
        <p:sp>
          <p:nvSpPr>
            <p:cNvPr id="2374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375" name="D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D</a:t>
              </a:r>
            </a:p>
          </p:txBody>
        </p:sp>
      </p:grpSp>
      <p:grpSp>
        <p:nvGrpSpPr>
          <p:cNvPr id="2379" name="Google Shape;10;p1"/>
          <p:cNvGrpSpPr/>
          <p:nvPr/>
        </p:nvGrpSpPr>
        <p:grpSpPr>
          <a:xfrm>
            <a:off x="11270700" y="4123689"/>
            <a:ext cx="816903" cy="816603"/>
            <a:chOff x="0" y="0"/>
            <a:chExt cx="816901" cy="816601"/>
          </a:xfrm>
        </p:grpSpPr>
        <p:sp>
          <p:nvSpPr>
            <p:cNvPr id="2377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378" name="E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E</a:t>
              </a:r>
            </a:p>
          </p:txBody>
        </p:sp>
      </p:grpSp>
      <p:grpSp>
        <p:nvGrpSpPr>
          <p:cNvPr id="2382" name="Google Shape;11;p1"/>
          <p:cNvGrpSpPr/>
          <p:nvPr/>
        </p:nvGrpSpPr>
        <p:grpSpPr>
          <a:xfrm>
            <a:off x="11270700" y="4940521"/>
            <a:ext cx="816903" cy="816605"/>
            <a:chOff x="0" y="0"/>
            <a:chExt cx="816901" cy="816604"/>
          </a:xfrm>
        </p:grpSpPr>
        <p:sp>
          <p:nvSpPr>
            <p:cNvPr id="2380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381" name="F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F</a:t>
              </a:r>
            </a:p>
          </p:txBody>
        </p:sp>
      </p:grpSp>
      <p:grpSp>
        <p:nvGrpSpPr>
          <p:cNvPr id="2385" name="Google Shape;12;p1"/>
          <p:cNvGrpSpPr/>
          <p:nvPr/>
        </p:nvGrpSpPr>
        <p:grpSpPr>
          <a:xfrm>
            <a:off x="11270700" y="5757354"/>
            <a:ext cx="816903" cy="816603"/>
            <a:chOff x="0" y="0"/>
            <a:chExt cx="816901" cy="816601"/>
          </a:xfrm>
        </p:grpSpPr>
        <p:sp>
          <p:nvSpPr>
            <p:cNvPr id="2383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384" name="G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G</a:t>
              </a:r>
            </a:p>
          </p:txBody>
        </p:sp>
      </p:grpSp>
      <p:grpSp>
        <p:nvGrpSpPr>
          <p:cNvPr id="2388" name="Google Shape;13;p1"/>
          <p:cNvGrpSpPr/>
          <p:nvPr/>
        </p:nvGrpSpPr>
        <p:grpSpPr>
          <a:xfrm>
            <a:off x="710350" y="43699"/>
            <a:ext cx="816903" cy="861237"/>
            <a:chOff x="0" y="0"/>
            <a:chExt cx="816901" cy="861236"/>
          </a:xfrm>
        </p:grpSpPr>
        <p:sp>
          <p:nvSpPr>
            <p:cNvPr id="2386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387" name="JUL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JUL</a:t>
              </a:r>
            </a:p>
          </p:txBody>
        </p:sp>
      </p:grpSp>
      <p:grpSp>
        <p:nvGrpSpPr>
          <p:cNvPr id="2391" name="Google Shape;14;p1"/>
          <p:cNvGrpSpPr/>
          <p:nvPr/>
        </p:nvGrpSpPr>
        <p:grpSpPr>
          <a:xfrm>
            <a:off x="1527183" y="43699"/>
            <a:ext cx="816903" cy="861237"/>
            <a:chOff x="0" y="0"/>
            <a:chExt cx="816901" cy="861236"/>
          </a:xfrm>
        </p:grpSpPr>
        <p:sp>
          <p:nvSpPr>
            <p:cNvPr id="2389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390" name="AUG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AUG</a:t>
              </a:r>
            </a:p>
          </p:txBody>
        </p:sp>
      </p:grpSp>
      <p:grpSp>
        <p:nvGrpSpPr>
          <p:cNvPr id="2394" name="Google Shape;15;p1"/>
          <p:cNvGrpSpPr/>
          <p:nvPr/>
        </p:nvGrpSpPr>
        <p:grpSpPr>
          <a:xfrm>
            <a:off x="2344015" y="43699"/>
            <a:ext cx="816903" cy="861237"/>
            <a:chOff x="0" y="0"/>
            <a:chExt cx="816901" cy="861236"/>
          </a:xfrm>
        </p:grpSpPr>
        <p:sp>
          <p:nvSpPr>
            <p:cNvPr id="2392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393" name="SEP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SEP</a:t>
              </a:r>
            </a:p>
          </p:txBody>
        </p:sp>
      </p:grpSp>
      <p:grpSp>
        <p:nvGrpSpPr>
          <p:cNvPr id="2397" name="Google Shape;16;p1"/>
          <p:cNvGrpSpPr/>
          <p:nvPr/>
        </p:nvGrpSpPr>
        <p:grpSpPr>
          <a:xfrm>
            <a:off x="3160847" y="43699"/>
            <a:ext cx="816902" cy="861237"/>
            <a:chOff x="0" y="0"/>
            <a:chExt cx="816901" cy="861236"/>
          </a:xfrm>
        </p:grpSpPr>
        <p:sp>
          <p:nvSpPr>
            <p:cNvPr id="2395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396" name="OCT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OCT</a:t>
              </a:r>
            </a:p>
          </p:txBody>
        </p:sp>
      </p:grpSp>
      <p:grpSp>
        <p:nvGrpSpPr>
          <p:cNvPr id="2400" name="Google Shape;17;p1"/>
          <p:cNvGrpSpPr/>
          <p:nvPr/>
        </p:nvGrpSpPr>
        <p:grpSpPr>
          <a:xfrm>
            <a:off x="3977680" y="43699"/>
            <a:ext cx="816903" cy="861237"/>
            <a:chOff x="0" y="0"/>
            <a:chExt cx="816901" cy="861236"/>
          </a:xfrm>
        </p:grpSpPr>
        <p:sp>
          <p:nvSpPr>
            <p:cNvPr id="2398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399" name="NOV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NOV</a:t>
              </a:r>
            </a:p>
          </p:txBody>
        </p:sp>
      </p:grpSp>
      <p:grpSp>
        <p:nvGrpSpPr>
          <p:cNvPr id="2403" name="Google Shape;18;p1"/>
          <p:cNvGrpSpPr/>
          <p:nvPr/>
        </p:nvGrpSpPr>
        <p:grpSpPr>
          <a:xfrm>
            <a:off x="4794513" y="43699"/>
            <a:ext cx="816903" cy="861237"/>
            <a:chOff x="0" y="0"/>
            <a:chExt cx="816901" cy="861236"/>
          </a:xfrm>
        </p:grpSpPr>
        <p:sp>
          <p:nvSpPr>
            <p:cNvPr id="2401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402" name="DEC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DEC</a:t>
              </a:r>
            </a:p>
          </p:txBody>
        </p:sp>
      </p:grpSp>
      <p:grpSp>
        <p:nvGrpSpPr>
          <p:cNvPr id="2406" name="Google Shape;19;p1"/>
          <p:cNvGrpSpPr/>
          <p:nvPr/>
        </p:nvGrpSpPr>
        <p:grpSpPr>
          <a:xfrm>
            <a:off x="5611345" y="43699"/>
            <a:ext cx="816903" cy="861237"/>
            <a:chOff x="0" y="0"/>
            <a:chExt cx="816901" cy="861236"/>
          </a:xfrm>
        </p:grpSpPr>
        <p:sp>
          <p:nvSpPr>
            <p:cNvPr id="2404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405" name="JAN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JAN</a:t>
              </a:r>
            </a:p>
          </p:txBody>
        </p:sp>
      </p:grpSp>
      <p:grpSp>
        <p:nvGrpSpPr>
          <p:cNvPr id="2409" name="Google Shape;20;p1"/>
          <p:cNvGrpSpPr/>
          <p:nvPr/>
        </p:nvGrpSpPr>
        <p:grpSpPr>
          <a:xfrm>
            <a:off x="6428178" y="43699"/>
            <a:ext cx="816903" cy="861237"/>
            <a:chOff x="0" y="0"/>
            <a:chExt cx="816901" cy="861236"/>
          </a:xfrm>
        </p:grpSpPr>
        <p:sp>
          <p:nvSpPr>
            <p:cNvPr id="2407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408" name="FEB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FEB</a:t>
              </a:r>
            </a:p>
          </p:txBody>
        </p:sp>
      </p:grpSp>
      <p:grpSp>
        <p:nvGrpSpPr>
          <p:cNvPr id="2412" name="Google Shape;21;p1"/>
          <p:cNvGrpSpPr/>
          <p:nvPr/>
        </p:nvGrpSpPr>
        <p:grpSpPr>
          <a:xfrm>
            <a:off x="7245008" y="43699"/>
            <a:ext cx="816903" cy="861237"/>
            <a:chOff x="0" y="0"/>
            <a:chExt cx="816901" cy="861236"/>
          </a:xfrm>
        </p:grpSpPr>
        <p:sp>
          <p:nvSpPr>
            <p:cNvPr id="2410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411" name="MAR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MAR</a:t>
              </a:r>
            </a:p>
          </p:txBody>
        </p:sp>
      </p:grpSp>
      <p:grpSp>
        <p:nvGrpSpPr>
          <p:cNvPr id="2415" name="Google Shape;22;p1"/>
          <p:cNvGrpSpPr/>
          <p:nvPr/>
        </p:nvGrpSpPr>
        <p:grpSpPr>
          <a:xfrm>
            <a:off x="8061842" y="43699"/>
            <a:ext cx="816903" cy="861237"/>
            <a:chOff x="0" y="0"/>
            <a:chExt cx="816901" cy="861236"/>
          </a:xfrm>
        </p:grpSpPr>
        <p:sp>
          <p:nvSpPr>
            <p:cNvPr id="2413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414" name="APR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APR</a:t>
              </a:r>
            </a:p>
          </p:txBody>
        </p:sp>
      </p:grpSp>
      <p:grpSp>
        <p:nvGrpSpPr>
          <p:cNvPr id="2418" name="Google Shape;23;p1"/>
          <p:cNvGrpSpPr/>
          <p:nvPr/>
        </p:nvGrpSpPr>
        <p:grpSpPr>
          <a:xfrm>
            <a:off x="8878675" y="43699"/>
            <a:ext cx="816903" cy="861237"/>
            <a:chOff x="0" y="0"/>
            <a:chExt cx="816901" cy="861236"/>
          </a:xfrm>
        </p:grpSpPr>
        <p:sp>
          <p:nvSpPr>
            <p:cNvPr id="2416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417" name="MAY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MAY</a:t>
              </a:r>
            </a:p>
          </p:txBody>
        </p:sp>
      </p:grpSp>
      <p:grpSp>
        <p:nvGrpSpPr>
          <p:cNvPr id="2421" name="Google Shape;24;p1"/>
          <p:cNvGrpSpPr/>
          <p:nvPr/>
        </p:nvGrpSpPr>
        <p:grpSpPr>
          <a:xfrm>
            <a:off x="9695508" y="43699"/>
            <a:ext cx="816903" cy="861237"/>
            <a:chOff x="0" y="0"/>
            <a:chExt cx="816901" cy="861236"/>
          </a:xfrm>
        </p:grpSpPr>
        <p:sp>
          <p:nvSpPr>
            <p:cNvPr id="2419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420" name="JUN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JUN</a:t>
              </a:r>
            </a:p>
          </p:txBody>
        </p:sp>
      </p:grpSp>
      <p:grpSp>
        <p:nvGrpSpPr>
          <p:cNvPr id="2424" name="Google Shape;25;p1"/>
          <p:cNvGrpSpPr/>
          <p:nvPr/>
        </p:nvGrpSpPr>
        <p:grpSpPr>
          <a:xfrm>
            <a:off x="10512338" y="43699"/>
            <a:ext cx="816903" cy="861237"/>
            <a:chOff x="0" y="0"/>
            <a:chExt cx="816901" cy="861236"/>
          </a:xfrm>
        </p:grpSpPr>
        <p:sp>
          <p:nvSpPr>
            <p:cNvPr id="2422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423" name="JUL"/>
            <p:cNvSpPr txBox="1"/>
            <p:nvPr/>
          </p:nvSpPr>
          <p:spPr>
            <a:xfrm>
              <a:off x="142507" y="119588"/>
              <a:ext cx="554763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JUL</a:t>
              </a:r>
            </a:p>
          </p:txBody>
        </p:sp>
      </p:grpSp>
      <p:sp>
        <p:nvSpPr>
          <p:cNvPr id="2425" name="Google Shape;26;p1"/>
          <p:cNvSpPr/>
          <p:nvPr/>
        </p:nvSpPr>
        <p:spPr>
          <a:xfrm>
            <a:off x="363199" y="539200"/>
            <a:ext cx="11260802" cy="62304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63500" dist="1905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sp>
        <p:nvSpPr>
          <p:cNvPr id="2426" name="Google Shape;29;p1"/>
          <p:cNvSpPr/>
          <p:nvPr/>
        </p:nvSpPr>
        <p:spPr>
          <a:xfrm rot="16200000">
            <a:off x="432646" y="4342684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427" name="Google Shape;30;p1"/>
          <p:cNvSpPr/>
          <p:nvPr/>
        </p:nvSpPr>
        <p:spPr>
          <a:xfrm rot="16200000">
            <a:off x="432646" y="3605228"/>
            <a:ext cx="149703" cy="162902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428" name="Google Shape;31;p1"/>
          <p:cNvSpPr/>
          <p:nvPr/>
        </p:nvSpPr>
        <p:spPr>
          <a:xfrm rot="16200000">
            <a:off x="432646" y="2867767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429" name="Google Shape;32;p1"/>
          <p:cNvSpPr/>
          <p:nvPr/>
        </p:nvSpPr>
        <p:spPr>
          <a:xfrm rot="16200000">
            <a:off x="432646" y="2130310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430" name="Google Shape;33;p1"/>
          <p:cNvSpPr/>
          <p:nvPr/>
        </p:nvSpPr>
        <p:spPr>
          <a:xfrm rot="16200000">
            <a:off x="432646" y="139285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431" name="Google Shape;34;p1"/>
          <p:cNvSpPr/>
          <p:nvPr/>
        </p:nvSpPr>
        <p:spPr>
          <a:xfrm rot="16200000">
            <a:off x="432646" y="655398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2400">
                <a:solidFill>
                  <a:srgbClr val="262626"/>
                </a:solidFill>
                <a:latin typeface="Norican"/>
                <a:ea typeface="Norican"/>
                <a:cs typeface="Norican"/>
                <a:sym typeface="Norican"/>
              </a:defRPr>
            </a:pPr>
          </a:p>
        </p:txBody>
      </p:sp>
      <p:grpSp>
        <p:nvGrpSpPr>
          <p:cNvPr id="2434" name="Google Shape;35;p1"/>
          <p:cNvGrpSpPr/>
          <p:nvPr/>
        </p:nvGrpSpPr>
        <p:grpSpPr>
          <a:xfrm>
            <a:off x="228596" y="691409"/>
            <a:ext cx="238118" cy="90883"/>
            <a:chOff x="0" y="0"/>
            <a:chExt cx="238116" cy="90882"/>
          </a:xfrm>
        </p:grpSpPr>
        <p:sp>
          <p:nvSpPr>
            <p:cNvPr id="2432" name="Google Shape;3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433" name="Google Shape;3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2435" name="Google Shape;38;p1"/>
          <p:cNvSpPr/>
          <p:nvPr/>
        </p:nvSpPr>
        <p:spPr>
          <a:xfrm rot="16200000">
            <a:off x="432646" y="3973955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436" name="Google Shape;39;p1"/>
          <p:cNvSpPr/>
          <p:nvPr/>
        </p:nvSpPr>
        <p:spPr>
          <a:xfrm rot="16200000">
            <a:off x="432646" y="3236497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437" name="Google Shape;40;p1"/>
          <p:cNvSpPr/>
          <p:nvPr/>
        </p:nvSpPr>
        <p:spPr>
          <a:xfrm rot="16200000">
            <a:off x="432646" y="2499040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438" name="Google Shape;41;p1"/>
          <p:cNvSpPr/>
          <p:nvPr/>
        </p:nvSpPr>
        <p:spPr>
          <a:xfrm rot="16200000">
            <a:off x="432646" y="176158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439" name="Google Shape;42;p1"/>
          <p:cNvSpPr/>
          <p:nvPr/>
        </p:nvSpPr>
        <p:spPr>
          <a:xfrm rot="16200000">
            <a:off x="432646" y="102412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440" name="Google Shape;43;p1"/>
          <p:cNvSpPr/>
          <p:nvPr/>
        </p:nvSpPr>
        <p:spPr>
          <a:xfrm rot="16200000">
            <a:off x="432646" y="4711415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441" name="Google Shape;44;p1"/>
          <p:cNvSpPr/>
          <p:nvPr/>
        </p:nvSpPr>
        <p:spPr>
          <a:xfrm rot="16200000">
            <a:off x="432646" y="6186332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442" name="Google Shape;45;p1"/>
          <p:cNvSpPr/>
          <p:nvPr/>
        </p:nvSpPr>
        <p:spPr>
          <a:xfrm rot="16200000">
            <a:off x="432646" y="5448873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443" name="Google Shape;46;p1"/>
          <p:cNvSpPr/>
          <p:nvPr/>
        </p:nvSpPr>
        <p:spPr>
          <a:xfrm rot="16200000">
            <a:off x="432646" y="655506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444" name="Google Shape;47;p1"/>
          <p:cNvSpPr/>
          <p:nvPr/>
        </p:nvSpPr>
        <p:spPr>
          <a:xfrm rot="16200000">
            <a:off x="432646" y="5817602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445" name="Google Shape;48;p1"/>
          <p:cNvSpPr/>
          <p:nvPr/>
        </p:nvSpPr>
        <p:spPr>
          <a:xfrm rot="16200000">
            <a:off x="432646" y="5080144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2448" name="Google Shape;49;p1"/>
          <p:cNvGrpSpPr/>
          <p:nvPr/>
        </p:nvGrpSpPr>
        <p:grpSpPr>
          <a:xfrm>
            <a:off x="228596" y="1060137"/>
            <a:ext cx="238118" cy="90884"/>
            <a:chOff x="0" y="0"/>
            <a:chExt cx="238116" cy="90882"/>
          </a:xfrm>
        </p:grpSpPr>
        <p:sp>
          <p:nvSpPr>
            <p:cNvPr id="2446" name="Google Shape;50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447" name="Google Shape;51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451" name="Google Shape;52;p1"/>
          <p:cNvGrpSpPr/>
          <p:nvPr/>
        </p:nvGrpSpPr>
        <p:grpSpPr>
          <a:xfrm>
            <a:off x="228596" y="1797592"/>
            <a:ext cx="238118" cy="90883"/>
            <a:chOff x="0" y="0"/>
            <a:chExt cx="238116" cy="90882"/>
          </a:xfrm>
        </p:grpSpPr>
        <p:sp>
          <p:nvSpPr>
            <p:cNvPr id="2449" name="Google Shape;53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450" name="Google Shape;54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454" name="Google Shape;55;p1"/>
          <p:cNvGrpSpPr/>
          <p:nvPr/>
        </p:nvGrpSpPr>
        <p:grpSpPr>
          <a:xfrm>
            <a:off x="228596" y="1428864"/>
            <a:ext cx="238118" cy="90884"/>
            <a:chOff x="0" y="0"/>
            <a:chExt cx="238116" cy="90882"/>
          </a:xfrm>
        </p:grpSpPr>
        <p:sp>
          <p:nvSpPr>
            <p:cNvPr id="2452" name="Google Shape;5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453" name="Google Shape;5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457" name="Google Shape;58;p1"/>
          <p:cNvGrpSpPr/>
          <p:nvPr/>
        </p:nvGrpSpPr>
        <p:grpSpPr>
          <a:xfrm>
            <a:off x="228596" y="2166320"/>
            <a:ext cx="238118" cy="90884"/>
            <a:chOff x="0" y="0"/>
            <a:chExt cx="238116" cy="90882"/>
          </a:xfrm>
        </p:grpSpPr>
        <p:sp>
          <p:nvSpPr>
            <p:cNvPr id="2455" name="Google Shape;59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456" name="Google Shape;60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460" name="Google Shape;61;p1"/>
          <p:cNvGrpSpPr/>
          <p:nvPr/>
        </p:nvGrpSpPr>
        <p:grpSpPr>
          <a:xfrm>
            <a:off x="228596" y="2535047"/>
            <a:ext cx="238118" cy="90883"/>
            <a:chOff x="0" y="0"/>
            <a:chExt cx="238116" cy="90882"/>
          </a:xfrm>
        </p:grpSpPr>
        <p:sp>
          <p:nvSpPr>
            <p:cNvPr id="2458" name="Google Shape;62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459" name="Google Shape;63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463" name="Google Shape;64;p1"/>
          <p:cNvGrpSpPr/>
          <p:nvPr/>
        </p:nvGrpSpPr>
        <p:grpSpPr>
          <a:xfrm>
            <a:off x="228596" y="2903776"/>
            <a:ext cx="238118" cy="90884"/>
            <a:chOff x="0" y="0"/>
            <a:chExt cx="238116" cy="90882"/>
          </a:xfrm>
        </p:grpSpPr>
        <p:sp>
          <p:nvSpPr>
            <p:cNvPr id="2461" name="Google Shape;65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462" name="Google Shape;66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466" name="Google Shape;67;p1"/>
          <p:cNvGrpSpPr/>
          <p:nvPr/>
        </p:nvGrpSpPr>
        <p:grpSpPr>
          <a:xfrm>
            <a:off x="228596" y="3272503"/>
            <a:ext cx="238118" cy="90884"/>
            <a:chOff x="0" y="0"/>
            <a:chExt cx="238116" cy="90882"/>
          </a:xfrm>
        </p:grpSpPr>
        <p:sp>
          <p:nvSpPr>
            <p:cNvPr id="2464" name="Google Shape;68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465" name="Google Shape;69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469" name="Google Shape;70;p1"/>
          <p:cNvGrpSpPr/>
          <p:nvPr/>
        </p:nvGrpSpPr>
        <p:grpSpPr>
          <a:xfrm>
            <a:off x="228596" y="3641231"/>
            <a:ext cx="238118" cy="90884"/>
            <a:chOff x="0" y="0"/>
            <a:chExt cx="238116" cy="90882"/>
          </a:xfrm>
        </p:grpSpPr>
        <p:sp>
          <p:nvSpPr>
            <p:cNvPr id="2467" name="Google Shape;71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468" name="Google Shape;72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472" name="Google Shape;73;p1"/>
          <p:cNvGrpSpPr/>
          <p:nvPr/>
        </p:nvGrpSpPr>
        <p:grpSpPr>
          <a:xfrm>
            <a:off x="228596" y="4009958"/>
            <a:ext cx="238118" cy="90884"/>
            <a:chOff x="0" y="0"/>
            <a:chExt cx="238116" cy="90882"/>
          </a:xfrm>
        </p:grpSpPr>
        <p:sp>
          <p:nvSpPr>
            <p:cNvPr id="2470" name="Google Shape;74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471" name="Google Shape;75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475" name="Google Shape;76;p1"/>
          <p:cNvGrpSpPr/>
          <p:nvPr/>
        </p:nvGrpSpPr>
        <p:grpSpPr>
          <a:xfrm>
            <a:off x="228596" y="4378685"/>
            <a:ext cx="238118" cy="90883"/>
            <a:chOff x="0" y="0"/>
            <a:chExt cx="238116" cy="90882"/>
          </a:xfrm>
        </p:grpSpPr>
        <p:sp>
          <p:nvSpPr>
            <p:cNvPr id="2473" name="Google Shape;77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474" name="Google Shape;78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478" name="Google Shape;79;p1"/>
          <p:cNvGrpSpPr/>
          <p:nvPr/>
        </p:nvGrpSpPr>
        <p:grpSpPr>
          <a:xfrm>
            <a:off x="228596" y="4747413"/>
            <a:ext cx="238118" cy="90884"/>
            <a:chOff x="0" y="0"/>
            <a:chExt cx="238116" cy="90882"/>
          </a:xfrm>
        </p:grpSpPr>
        <p:sp>
          <p:nvSpPr>
            <p:cNvPr id="2476" name="Google Shape;80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477" name="Google Shape;81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481" name="Google Shape;82;p1"/>
          <p:cNvGrpSpPr/>
          <p:nvPr/>
        </p:nvGrpSpPr>
        <p:grpSpPr>
          <a:xfrm>
            <a:off x="228596" y="5116140"/>
            <a:ext cx="238118" cy="90883"/>
            <a:chOff x="0" y="0"/>
            <a:chExt cx="238116" cy="90882"/>
          </a:xfrm>
        </p:grpSpPr>
        <p:sp>
          <p:nvSpPr>
            <p:cNvPr id="2479" name="Google Shape;83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480" name="Google Shape;84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484" name="Google Shape;85;p1"/>
          <p:cNvGrpSpPr/>
          <p:nvPr/>
        </p:nvGrpSpPr>
        <p:grpSpPr>
          <a:xfrm>
            <a:off x="228596" y="5484868"/>
            <a:ext cx="238118" cy="90884"/>
            <a:chOff x="0" y="0"/>
            <a:chExt cx="238116" cy="90882"/>
          </a:xfrm>
        </p:grpSpPr>
        <p:sp>
          <p:nvSpPr>
            <p:cNvPr id="2482" name="Google Shape;8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483" name="Google Shape;8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487" name="Google Shape;88;p1"/>
          <p:cNvGrpSpPr/>
          <p:nvPr/>
        </p:nvGrpSpPr>
        <p:grpSpPr>
          <a:xfrm>
            <a:off x="228596" y="5853597"/>
            <a:ext cx="238118" cy="90884"/>
            <a:chOff x="0" y="0"/>
            <a:chExt cx="238116" cy="90882"/>
          </a:xfrm>
        </p:grpSpPr>
        <p:sp>
          <p:nvSpPr>
            <p:cNvPr id="2485" name="Google Shape;89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486" name="Google Shape;90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490" name="Google Shape;91;p1"/>
          <p:cNvGrpSpPr/>
          <p:nvPr/>
        </p:nvGrpSpPr>
        <p:grpSpPr>
          <a:xfrm>
            <a:off x="228596" y="6222323"/>
            <a:ext cx="238118" cy="90884"/>
            <a:chOff x="0" y="0"/>
            <a:chExt cx="238116" cy="90882"/>
          </a:xfrm>
        </p:grpSpPr>
        <p:sp>
          <p:nvSpPr>
            <p:cNvPr id="2488" name="Google Shape;92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489" name="Google Shape;93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493" name="Google Shape;94;p1"/>
          <p:cNvGrpSpPr/>
          <p:nvPr/>
        </p:nvGrpSpPr>
        <p:grpSpPr>
          <a:xfrm>
            <a:off x="228596" y="6591051"/>
            <a:ext cx="238118" cy="90883"/>
            <a:chOff x="0" y="0"/>
            <a:chExt cx="238116" cy="90882"/>
          </a:xfrm>
        </p:grpSpPr>
        <p:sp>
          <p:nvSpPr>
            <p:cNvPr id="2491" name="Google Shape;95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492" name="Google Shape;96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2494" name="Google Shape;187;p1"/>
          <p:cNvSpPr txBox="1"/>
          <p:nvPr/>
        </p:nvSpPr>
        <p:spPr>
          <a:xfrm rot="5400000">
            <a:off x="-761825" y="6319200"/>
            <a:ext cx="1579802" cy="538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3" tIns="91423" rIns="91423" bIns="91423">
            <a:spAutoFit/>
          </a:bodyPr>
          <a:lstStyle>
            <a:lvl1pPr rtl="0">
              <a:defRPr sz="1200">
                <a:solidFill>
                  <a:schemeClr val="accent5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SLIDESMANIA.COM</a:t>
            </a:r>
          </a:p>
        </p:txBody>
      </p:sp>
      <p:sp>
        <p:nvSpPr>
          <p:cNvPr id="2495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marL="457200" indent="-685800"/>
          </a:lstStyle>
          <a:p>
            <a:pPr/>
            <a:r>
              <a:t>نص العنوان</a:t>
            </a:r>
          </a:p>
        </p:txBody>
      </p:sp>
      <p:grpSp>
        <p:nvGrpSpPr>
          <p:cNvPr id="2498" name="Google Shape;379;p19"/>
          <p:cNvGrpSpPr/>
          <p:nvPr/>
        </p:nvGrpSpPr>
        <p:grpSpPr>
          <a:xfrm>
            <a:off x="11270700" y="3306856"/>
            <a:ext cx="816903" cy="816605"/>
            <a:chOff x="0" y="0"/>
            <a:chExt cx="816901" cy="816604"/>
          </a:xfrm>
        </p:grpSpPr>
        <p:sp>
          <p:nvSpPr>
            <p:cNvPr id="2496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497" name="D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D</a:t>
              </a:r>
            </a:p>
          </p:txBody>
        </p:sp>
      </p:grpSp>
      <p:sp>
        <p:nvSpPr>
          <p:cNvPr id="2499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4_1_1_1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08" name="Google Shape;6;p1"/>
          <p:cNvGrpSpPr/>
          <p:nvPr/>
        </p:nvGrpSpPr>
        <p:grpSpPr>
          <a:xfrm>
            <a:off x="11270700" y="856359"/>
            <a:ext cx="816903" cy="816605"/>
            <a:chOff x="0" y="0"/>
            <a:chExt cx="816901" cy="816604"/>
          </a:xfrm>
        </p:grpSpPr>
        <p:sp>
          <p:nvSpPr>
            <p:cNvPr id="2506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507" name="A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</a:t>
              </a:r>
            </a:p>
          </p:txBody>
        </p:sp>
      </p:grpSp>
      <p:grpSp>
        <p:nvGrpSpPr>
          <p:cNvPr id="2511" name="Google Shape;7;p1"/>
          <p:cNvGrpSpPr/>
          <p:nvPr/>
        </p:nvGrpSpPr>
        <p:grpSpPr>
          <a:xfrm>
            <a:off x="11270700" y="1673192"/>
            <a:ext cx="816903" cy="816605"/>
            <a:chOff x="0" y="0"/>
            <a:chExt cx="816901" cy="816604"/>
          </a:xfrm>
        </p:grpSpPr>
        <p:sp>
          <p:nvSpPr>
            <p:cNvPr id="2509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510" name="B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B</a:t>
              </a:r>
            </a:p>
          </p:txBody>
        </p:sp>
      </p:grpSp>
      <p:grpSp>
        <p:nvGrpSpPr>
          <p:cNvPr id="2514" name="Google Shape;8;p1"/>
          <p:cNvGrpSpPr/>
          <p:nvPr/>
        </p:nvGrpSpPr>
        <p:grpSpPr>
          <a:xfrm>
            <a:off x="11270700" y="2490023"/>
            <a:ext cx="816903" cy="816603"/>
            <a:chOff x="0" y="0"/>
            <a:chExt cx="816901" cy="816601"/>
          </a:xfrm>
        </p:grpSpPr>
        <p:sp>
          <p:nvSpPr>
            <p:cNvPr id="2512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513" name="C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C</a:t>
              </a:r>
            </a:p>
          </p:txBody>
        </p:sp>
      </p:grpSp>
      <p:grpSp>
        <p:nvGrpSpPr>
          <p:cNvPr id="2517" name="Google Shape;9;p1"/>
          <p:cNvGrpSpPr/>
          <p:nvPr/>
        </p:nvGrpSpPr>
        <p:grpSpPr>
          <a:xfrm>
            <a:off x="11270700" y="3306856"/>
            <a:ext cx="816903" cy="816605"/>
            <a:chOff x="0" y="0"/>
            <a:chExt cx="816901" cy="816604"/>
          </a:xfrm>
        </p:grpSpPr>
        <p:sp>
          <p:nvSpPr>
            <p:cNvPr id="2515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516" name="D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D</a:t>
              </a:r>
            </a:p>
          </p:txBody>
        </p:sp>
      </p:grpSp>
      <p:grpSp>
        <p:nvGrpSpPr>
          <p:cNvPr id="2520" name="Google Shape;10;p1"/>
          <p:cNvGrpSpPr/>
          <p:nvPr/>
        </p:nvGrpSpPr>
        <p:grpSpPr>
          <a:xfrm>
            <a:off x="11270700" y="4123689"/>
            <a:ext cx="816903" cy="816603"/>
            <a:chOff x="0" y="0"/>
            <a:chExt cx="816901" cy="816601"/>
          </a:xfrm>
        </p:grpSpPr>
        <p:sp>
          <p:nvSpPr>
            <p:cNvPr id="2518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519" name="E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E</a:t>
              </a:r>
            </a:p>
          </p:txBody>
        </p:sp>
      </p:grpSp>
      <p:grpSp>
        <p:nvGrpSpPr>
          <p:cNvPr id="2523" name="Google Shape;11;p1"/>
          <p:cNvGrpSpPr/>
          <p:nvPr/>
        </p:nvGrpSpPr>
        <p:grpSpPr>
          <a:xfrm>
            <a:off x="11270700" y="4940521"/>
            <a:ext cx="816903" cy="816605"/>
            <a:chOff x="0" y="0"/>
            <a:chExt cx="816901" cy="816604"/>
          </a:xfrm>
        </p:grpSpPr>
        <p:sp>
          <p:nvSpPr>
            <p:cNvPr id="2521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522" name="F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F</a:t>
              </a:r>
            </a:p>
          </p:txBody>
        </p:sp>
      </p:grpSp>
      <p:grpSp>
        <p:nvGrpSpPr>
          <p:cNvPr id="2526" name="Google Shape;12;p1"/>
          <p:cNvGrpSpPr/>
          <p:nvPr/>
        </p:nvGrpSpPr>
        <p:grpSpPr>
          <a:xfrm>
            <a:off x="11270700" y="5757354"/>
            <a:ext cx="816903" cy="816603"/>
            <a:chOff x="0" y="0"/>
            <a:chExt cx="816901" cy="816601"/>
          </a:xfrm>
        </p:grpSpPr>
        <p:sp>
          <p:nvSpPr>
            <p:cNvPr id="2524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525" name="G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G</a:t>
              </a:r>
            </a:p>
          </p:txBody>
        </p:sp>
      </p:grpSp>
      <p:grpSp>
        <p:nvGrpSpPr>
          <p:cNvPr id="2529" name="Google Shape;13;p1"/>
          <p:cNvGrpSpPr/>
          <p:nvPr/>
        </p:nvGrpSpPr>
        <p:grpSpPr>
          <a:xfrm>
            <a:off x="710350" y="43699"/>
            <a:ext cx="816903" cy="861237"/>
            <a:chOff x="0" y="0"/>
            <a:chExt cx="816901" cy="861236"/>
          </a:xfrm>
        </p:grpSpPr>
        <p:sp>
          <p:nvSpPr>
            <p:cNvPr id="2527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528" name="JUL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JUL</a:t>
              </a:r>
            </a:p>
          </p:txBody>
        </p:sp>
      </p:grpSp>
      <p:grpSp>
        <p:nvGrpSpPr>
          <p:cNvPr id="2532" name="Google Shape;14;p1"/>
          <p:cNvGrpSpPr/>
          <p:nvPr/>
        </p:nvGrpSpPr>
        <p:grpSpPr>
          <a:xfrm>
            <a:off x="1527183" y="43699"/>
            <a:ext cx="816903" cy="861237"/>
            <a:chOff x="0" y="0"/>
            <a:chExt cx="816901" cy="861236"/>
          </a:xfrm>
        </p:grpSpPr>
        <p:sp>
          <p:nvSpPr>
            <p:cNvPr id="2530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531" name="AUG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AUG</a:t>
              </a:r>
            </a:p>
          </p:txBody>
        </p:sp>
      </p:grpSp>
      <p:grpSp>
        <p:nvGrpSpPr>
          <p:cNvPr id="2535" name="Google Shape;15;p1"/>
          <p:cNvGrpSpPr/>
          <p:nvPr/>
        </p:nvGrpSpPr>
        <p:grpSpPr>
          <a:xfrm>
            <a:off x="2344015" y="43699"/>
            <a:ext cx="816903" cy="861237"/>
            <a:chOff x="0" y="0"/>
            <a:chExt cx="816901" cy="861236"/>
          </a:xfrm>
        </p:grpSpPr>
        <p:sp>
          <p:nvSpPr>
            <p:cNvPr id="2533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534" name="SEP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SEP</a:t>
              </a:r>
            </a:p>
          </p:txBody>
        </p:sp>
      </p:grpSp>
      <p:grpSp>
        <p:nvGrpSpPr>
          <p:cNvPr id="2538" name="Google Shape;16;p1"/>
          <p:cNvGrpSpPr/>
          <p:nvPr/>
        </p:nvGrpSpPr>
        <p:grpSpPr>
          <a:xfrm>
            <a:off x="3160847" y="43699"/>
            <a:ext cx="816902" cy="861237"/>
            <a:chOff x="0" y="0"/>
            <a:chExt cx="816901" cy="861236"/>
          </a:xfrm>
        </p:grpSpPr>
        <p:sp>
          <p:nvSpPr>
            <p:cNvPr id="2536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537" name="OCT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OCT</a:t>
              </a:r>
            </a:p>
          </p:txBody>
        </p:sp>
      </p:grpSp>
      <p:grpSp>
        <p:nvGrpSpPr>
          <p:cNvPr id="2541" name="Google Shape;17;p1"/>
          <p:cNvGrpSpPr/>
          <p:nvPr/>
        </p:nvGrpSpPr>
        <p:grpSpPr>
          <a:xfrm>
            <a:off x="3977680" y="43699"/>
            <a:ext cx="816903" cy="861237"/>
            <a:chOff x="0" y="0"/>
            <a:chExt cx="816901" cy="861236"/>
          </a:xfrm>
        </p:grpSpPr>
        <p:sp>
          <p:nvSpPr>
            <p:cNvPr id="2539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540" name="NOV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NOV</a:t>
              </a:r>
            </a:p>
          </p:txBody>
        </p:sp>
      </p:grpSp>
      <p:grpSp>
        <p:nvGrpSpPr>
          <p:cNvPr id="2544" name="Google Shape;18;p1"/>
          <p:cNvGrpSpPr/>
          <p:nvPr/>
        </p:nvGrpSpPr>
        <p:grpSpPr>
          <a:xfrm>
            <a:off x="4794513" y="43699"/>
            <a:ext cx="816903" cy="861237"/>
            <a:chOff x="0" y="0"/>
            <a:chExt cx="816901" cy="861236"/>
          </a:xfrm>
        </p:grpSpPr>
        <p:sp>
          <p:nvSpPr>
            <p:cNvPr id="2542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543" name="DEC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DEC</a:t>
              </a:r>
            </a:p>
          </p:txBody>
        </p:sp>
      </p:grpSp>
      <p:grpSp>
        <p:nvGrpSpPr>
          <p:cNvPr id="2547" name="Google Shape;19;p1"/>
          <p:cNvGrpSpPr/>
          <p:nvPr/>
        </p:nvGrpSpPr>
        <p:grpSpPr>
          <a:xfrm>
            <a:off x="5611345" y="43699"/>
            <a:ext cx="816903" cy="861237"/>
            <a:chOff x="0" y="0"/>
            <a:chExt cx="816901" cy="861236"/>
          </a:xfrm>
        </p:grpSpPr>
        <p:sp>
          <p:nvSpPr>
            <p:cNvPr id="2545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546" name="JAN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JAN</a:t>
              </a:r>
            </a:p>
          </p:txBody>
        </p:sp>
      </p:grpSp>
      <p:grpSp>
        <p:nvGrpSpPr>
          <p:cNvPr id="2550" name="Google Shape;20;p1"/>
          <p:cNvGrpSpPr/>
          <p:nvPr/>
        </p:nvGrpSpPr>
        <p:grpSpPr>
          <a:xfrm>
            <a:off x="6428178" y="43699"/>
            <a:ext cx="816903" cy="861237"/>
            <a:chOff x="0" y="0"/>
            <a:chExt cx="816901" cy="861236"/>
          </a:xfrm>
        </p:grpSpPr>
        <p:sp>
          <p:nvSpPr>
            <p:cNvPr id="2548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549" name="FEB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FEB</a:t>
              </a:r>
            </a:p>
          </p:txBody>
        </p:sp>
      </p:grpSp>
      <p:grpSp>
        <p:nvGrpSpPr>
          <p:cNvPr id="2553" name="Google Shape;21;p1"/>
          <p:cNvGrpSpPr/>
          <p:nvPr/>
        </p:nvGrpSpPr>
        <p:grpSpPr>
          <a:xfrm>
            <a:off x="7245008" y="43699"/>
            <a:ext cx="816903" cy="861237"/>
            <a:chOff x="0" y="0"/>
            <a:chExt cx="816901" cy="861236"/>
          </a:xfrm>
        </p:grpSpPr>
        <p:sp>
          <p:nvSpPr>
            <p:cNvPr id="2551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552" name="MAR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MAR</a:t>
              </a:r>
            </a:p>
          </p:txBody>
        </p:sp>
      </p:grpSp>
      <p:grpSp>
        <p:nvGrpSpPr>
          <p:cNvPr id="2556" name="Google Shape;22;p1"/>
          <p:cNvGrpSpPr/>
          <p:nvPr/>
        </p:nvGrpSpPr>
        <p:grpSpPr>
          <a:xfrm>
            <a:off x="8061842" y="43699"/>
            <a:ext cx="816903" cy="861237"/>
            <a:chOff x="0" y="0"/>
            <a:chExt cx="816901" cy="861236"/>
          </a:xfrm>
        </p:grpSpPr>
        <p:sp>
          <p:nvSpPr>
            <p:cNvPr id="2554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555" name="APR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APR</a:t>
              </a:r>
            </a:p>
          </p:txBody>
        </p:sp>
      </p:grpSp>
      <p:grpSp>
        <p:nvGrpSpPr>
          <p:cNvPr id="2559" name="Google Shape;23;p1"/>
          <p:cNvGrpSpPr/>
          <p:nvPr/>
        </p:nvGrpSpPr>
        <p:grpSpPr>
          <a:xfrm>
            <a:off x="8878675" y="43699"/>
            <a:ext cx="816903" cy="861237"/>
            <a:chOff x="0" y="0"/>
            <a:chExt cx="816901" cy="861236"/>
          </a:xfrm>
        </p:grpSpPr>
        <p:sp>
          <p:nvSpPr>
            <p:cNvPr id="2557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558" name="MAY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MAY</a:t>
              </a:r>
            </a:p>
          </p:txBody>
        </p:sp>
      </p:grpSp>
      <p:grpSp>
        <p:nvGrpSpPr>
          <p:cNvPr id="2562" name="Google Shape;24;p1"/>
          <p:cNvGrpSpPr/>
          <p:nvPr/>
        </p:nvGrpSpPr>
        <p:grpSpPr>
          <a:xfrm>
            <a:off x="9695508" y="43699"/>
            <a:ext cx="816903" cy="861237"/>
            <a:chOff x="0" y="0"/>
            <a:chExt cx="816901" cy="861236"/>
          </a:xfrm>
        </p:grpSpPr>
        <p:sp>
          <p:nvSpPr>
            <p:cNvPr id="2560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561" name="JUN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JUN</a:t>
              </a:r>
            </a:p>
          </p:txBody>
        </p:sp>
      </p:grpSp>
      <p:grpSp>
        <p:nvGrpSpPr>
          <p:cNvPr id="2565" name="Google Shape;25;p1"/>
          <p:cNvGrpSpPr/>
          <p:nvPr/>
        </p:nvGrpSpPr>
        <p:grpSpPr>
          <a:xfrm>
            <a:off x="10512338" y="43699"/>
            <a:ext cx="816903" cy="861237"/>
            <a:chOff x="0" y="0"/>
            <a:chExt cx="816901" cy="861236"/>
          </a:xfrm>
        </p:grpSpPr>
        <p:sp>
          <p:nvSpPr>
            <p:cNvPr id="2563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564" name="JUL"/>
            <p:cNvSpPr txBox="1"/>
            <p:nvPr/>
          </p:nvSpPr>
          <p:spPr>
            <a:xfrm>
              <a:off x="142507" y="119588"/>
              <a:ext cx="554763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JUL</a:t>
              </a:r>
            </a:p>
          </p:txBody>
        </p:sp>
      </p:grpSp>
      <p:sp>
        <p:nvSpPr>
          <p:cNvPr id="2566" name="Google Shape;26;p1"/>
          <p:cNvSpPr/>
          <p:nvPr/>
        </p:nvSpPr>
        <p:spPr>
          <a:xfrm>
            <a:off x="363199" y="539200"/>
            <a:ext cx="11260802" cy="62304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63500" dist="1905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sp>
        <p:nvSpPr>
          <p:cNvPr id="2567" name="Google Shape;29;p1"/>
          <p:cNvSpPr/>
          <p:nvPr/>
        </p:nvSpPr>
        <p:spPr>
          <a:xfrm rot="16200000">
            <a:off x="432646" y="4342684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568" name="Google Shape;30;p1"/>
          <p:cNvSpPr/>
          <p:nvPr/>
        </p:nvSpPr>
        <p:spPr>
          <a:xfrm rot="16200000">
            <a:off x="432646" y="3605228"/>
            <a:ext cx="149703" cy="162902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569" name="Google Shape;31;p1"/>
          <p:cNvSpPr/>
          <p:nvPr/>
        </p:nvSpPr>
        <p:spPr>
          <a:xfrm rot="16200000">
            <a:off x="432646" y="2867767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570" name="Google Shape;32;p1"/>
          <p:cNvSpPr/>
          <p:nvPr/>
        </p:nvSpPr>
        <p:spPr>
          <a:xfrm rot="16200000">
            <a:off x="432646" y="2130310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571" name="Google Shape;33;p1"/>
          <p:cNvSpPr/>
          <p:nvPr/>
        </p:nvSpPr>
        <p:spPr>
          <a:xfrm rot="16200000">
            <a:off x="432646" y="139285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572" name="Google Shape;34;p1"/>
          <p:cNvSpPr/>
          <p:nvPr/>
        </p:nvSpPr>
        <p:spPr>
          <a:xfrm rot="16200000">
            <a:off x="432646" y="655398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2400">
                <a:solidFill>
                  <a:srgbClr val="262626"/>
                </a:solidFill>
                <a:latin typeface="Norican"/>
                <a:ea typeface="Norican"/>
                <a:cs typeface="Norican"/>
                <a:sym typeface="Norican"/>
              </a:defRPr>
            </a:pPr>
          </a:p>
        </p:txBody>
      </p:sp>
      <p:grpSp>
        <p:nvGrpSpPr>
          <p:cNvPr id="2575" name="Google Shape;35;p1"/>
          <p:cNvGrpSpPr/>
          <p:nvPr/>
        </p:nvGrpSpPr>
        <p:grpSpPr>
          <a:xfrm>
            <a:off x="228596" y="691409"/>
            <a:ext cx="238118" cy="90883"/>
            <a:chOff x="0" y="0"/>
            <a:chExt cx="238116" cy="90882"/>
          </a:xfrm>
        </p:grpSpPr>
        <p:sp>
          <p:nvSpPr>
            <p:cNvPr id="2573" name="Google Shape;3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574" name="Google Shape;3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2576" name="Google Shape;38;p1"/>
          <p:cNvSpPr/>
          <p:nvPr/>
        </p:nvSpPr>
        <p:spPr>
          <a:xfrm rot="16200000">
            <a:off x="432646" y="3973955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577" name="Google Shape;39;p1"/>
          <p:cNvSpPr/>
          <p:nvPr/>
        </p:nvSpPr>
        <p:spPr>
          <a:xfrm rot="16200000">
            <a:off x="432646" y="3236497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578" name="Google Shape;40;p1"/>
          <p:cNvSpPr/>
          <p:nvPr/>
        </p:nvSpPr>
        <p:spPr>
          <a:xfrm rot="16200000">
            <a:off x="432646" y="2499040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579" name="Google Shape;41;p1"/>
          <p:cNvSpPr/>
          <p:nvPr/>
        </p:nvSpPr>
        <p:spPr>
          <a:xfrm rot="16200000">
            <a:off x="432646" y="176158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580" name="Google Shape;42;p1"/>
          <p:cNvSpPr/>
          <p:nvPr/>
        </p:nvSpPr>
        <p:spPr>
          <a:xfrm rot="16200000">
            <a:off x="432646" y="102412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581" name="Google Shape;43;p1"/>
          <p:cNvSpPr/>
          <p:nvPr/>
        </p:nvSpPr>
        <p:spPr>
          <a:xfrm rot="16200000">
            <a:off x="432646" y="4711415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582" name="Google Shape;44;p1"/>
          <p:cNvSpPr/>
          <p:nvPr/>
        </p:nvSpPr>
        <p:spPr>
          <a:xfrm rot="16200000">
            <a:off x="432646" y="6186332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583" name="Google Shape;45;p1"/>
          <p:cNvSpPr/>
          <p:nvPr/>
        </p:nvSpPr>
        <p:spPr>
          <a:xfrm rot="16200000">
            <a:off x="432646" y="5448873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584" name="Google Shape;46;p1"/>
          <p:cNvSpPr/>
          <p:nvPr/>
        </p:nvSpPr>
        <p:spPr>
          <a:xfrm rot="16200000">
            <a:off x="432646" y="655506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585" name="Google Shape;47;p1"/>
          <p:cNvSpPr/>
          <p:nvPr/>
        </p:nvSpPr>
        <p:spPr>
          <a:xfrm rot="16200000">
            <a:off x="432646" y="5817602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586" name="Google Shape;48;p1"/>
          <p:cNvSpPr/>
          <p:nvPr/>
        </p:nvSpPr>
        <p:spPr>
          <a:xfrm rot="16200000">
            <a:off x="432646" y="5080144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2589" name="Google Shape;49;p1"/>
          <p:cNvGrpSpPr/>
          <p:nvPr/>
        </p:nvGrpSpPr>
        <p:grpSpPr>
          <a:xfrm>
            <a:off x="228596" y="1060137"/>
            <a:ext cx="238118" cy="90884"/>
            <a:chOff x="0" y="0"/>
            <a:chExt cx="238116" cy="90882"/>
          </a:xfrm>
        </p:grpSpPr>
        <p:sp>
          <p:nvSpPr>
            <p:cNvPr id="2587" name="Google Shape;50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588" name="Google Shape;51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592" name="Google Shape;52;p1"/>
          <p:cNvGrpSpPr/>
          <p:nvPr/>
        </p:nvGrpSpPr>
        <p:grpSpPr>
          <a:xfrm>
            <a:off x="228596" y="1797592"/>
            <a:ext cx="238118" cy="90883"/>
            <a:chOff x="0" y="0"/>
            <a:chExt cx="238116" cy="90882"/>
          </a:xfrm>
        </p:grpSpPr>
        <p:sp>
          <p:nvSpPr>
            <p:cNvPr id="2590" name="Google Shape;53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591" name="Google Shape;54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595" name="Google Shape;55;p1"/>
          <p:cNvGrpSpPr/>
          <p:nvPr/>
        </p:nvGrpSpPr>
        <p:grpSpPr>
          <a:xfrm>
            <a:off x="228596" y="1428864"/>
            <a:ext cx="238118" cy="90884"/>
            <a:chOff x="0" y="0"/>
            <a:chExt cx="238116" cy="90882"/>
          </a:xfrm>
        </p:grpSpPr>
        <p:sp>
          <p:nvSpPr>
            <p:cNvPr id="2593" name="Google Shape;5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594" name="Google Shape;5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598" name="Google Shape;58;p1"/>
          <p:cNvGrpSpPr/>
          <p:nvPr/>
        </p:nvGrpSpPr>
        <p:grpSpPr>
          <a:xfrm>
            <a:off x="228596" y="2166320"/>
            <a:ext cx="238118" cy="90884"/>
            <a:chOff x="0" y="0"/>
            <a:chExt cx="238116" cy="90882"/>
          </a:xfrm>
        </p:grpSpPr>
        <p:sp>
          <p:nvSpPr>
            <p:cNvPr id="2596" name="Google Shape;59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597" name="Google Shape;60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601" name="Google Shape;61;p1"/>
          <p:cNvGrpSpPr/>
          <p:nvPr/>
        </p:nvGrpSpPr>
        <p:grpSpPr>
          <a:xfrm>
            <a:off x="228596" y="2535047"/>
            <a:ext cx="238118" cy="90883"/>
            <a:chOff x="0" y="0"/>
            <a:chExt cx="238116" cy="90882"/>
          </a:xfrm>
        </p:grpSpPr>
        <p:sp>
          <p:nvSpPr>
            <p:cNvPr id="2599" name="Google Shape;62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600" name="Google Shape;63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604" name="Google Shape;64;p1"/>
          <p:cNvGrpSpPr/>
          <p:nvPr/>
        </p:nvGrpSpPr>
        <p:grpSpPr>
          <a:xfrm>
            <a:off x="228596" y="2903776"/>
            <a:ext cx="238118" cy="90884"/>
            <a:chOff x="0" y="0"/>
            <a:chExt cx="238116" cy="90882"/>
          </a:xfrm>
        </p:grpSpPr>
        <p:sp>
          <p:nvSpPr>
            <p:cNvPr id="2602" name="Google Shape;65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603" name="Google Shape;66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607" name="Google Shape;67;p1"/>
          <p:cNvGrpSpPr/>
          <p:nvPr/>
        </p:nvGrpSpPr>
        <p:grpSpPr>
          <a:xfrm>
            <a:off x="228596" y="3272503"/>
            <a:ext cx="238118" cy="90884"/>
            <a:chOff x="0" y="0"/>
            <a:chExt cx="238116" cy="90882"/>
          </a:xfrm>
        </p:grpSpPr>
        <p:sp>
          <p:nvSpPr>
            <p:cNvPr id="2605" name="Google Shape;68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606" name="Google Shape;69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610" name="Google Shape;70;p1"/>
          <p:cNvGrpSpPr/>
          <p:nvPr/>
        </p:nvGrpSpPr>
        <p:grpSpPr>
          <a:xfrm>
            <a:off x="228596" y="3641231"/>
            <a:ext cx="238118" cy="90884"/>
            <a:chOff x="0" y="0"/>
            <a:chExt cx="238116" cy="90882"/>
          </a:xfrm>
        </p:grpSpPr>
        <p:sp>
          <p:nvSpPr>
            <p:cNvPr id="2608" name="Google Shape;71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609" name="Google Shape;72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613" name="Google Shape;73;p1"/>
          <p:cNvGrpSpPr/>
          <p:nvPr/>
        </p:nvGrpSpPr>
        <p:grpSpPr>
          <a:xfrm>
            <a:off x="228596" y="4009958"/>
            <a:ext cx="238118" cy="90884"/>
            <a:chOff x="0" y="0"/>
            <a:chExt cx="238116" cy="90882"/>
          </a:xfrm>
        </p:grpSpPr>
        <p:sp>
          <p:nvSpPr>
            <p:cNvPr id="2611" name="Google Shape;74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612" name="Google Shape;75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616" name="Google Shape;76;p1"/>
          <p:cNvGrpSpPr/>
          <p:nvPr/>
        </p:nvGrpSpPr>
        <p:grpSpPr>
          <a:xfrm>
            <a:off x="228596" y="4378685"/>
            <a:ext cx="238118" cy="90883"/>
            <a:chOff x="0" y="0"/>
            <a:chExt cx="238116" cy="90882"/>
          </a:xfrm>
        </p:grpSpPr>
        <p:sp>
          <p:nvSpPr>
            <p:cNvPr id="2614" name="Google Shape;77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615" name="Google Shape;78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619" name="Google Shape;79;p1"/>
          <p:cNvGrpSpPr/>
          <p:nvPr/>
        </p:nvGrpSpPr>
        <p:grpSpPr>
          <a:xfrm>
            <a:off x="228596" y="4747413"/>
            <a:ext cx="238118" cy="90884"/>
            <a:chOff x="0" y="0"/>
            <a:chExt cx="238116" cy="90882"/>
          </a:xfrm>
        </p:grpSpPr>
        <p:sp>
          <p:nvSpPr>
            <p:cNvPr id="2617" name="Google Shape;80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618" name="Google Shape;81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622" name="Google Shape;82;p1"/>
          <p:cNvGrpSpPr/>
          <p:nvPr/>
        </p:nvGrpSpPr>
        <p:grpSpPr>
          <a:xfrm>
            <a:off x="228596" y="5116140"/>
            <a:ext cx="238118" cy="90883"/>
            <a:chOff x="0" y="0"/>
            <a:chExt cx="238116" cy="90882"/>
          </a:xfrm>
        </p:grpSpPr>
        <p:sp>
          <p:nvSpPr>
            <p:cNvPr id="2620" name="Google Shape;83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621" name="Google Shape;84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625" name="Google Shape;85;p1"/>
          <p:cNvGrpSpPr/>
          <p:nvPr/>
        </p:nvGrpSpPr>
        <p:grpSpPr>
          <a:xfrm>
            <a:off x="228596" y="5484868"/>
            <a:ext cx="238118" cy="90884"/>
            <a:chOff x="0" y="0"/>
            <a:chExt cx="238116" cy="90882"/>
          </a:xfrm>
        </p:grpSpPr>
        <p:sp>
          <p:nvSpPr>
            <p:cNvPr id="2623" name="Google Shape;8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624" name="Google Shape;8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628" name="Google Shape;88;p1"/>
          <p:cNvGrpSpPr/>
          <p:nvPr/>
        </p:nvGrpSpPr>
        <p:grpSpPr>
          <a:xfrm>
            <a:off x="228596" y="5853597"/>
            <a:ext cx="238118" cy="90884"/>
            <a:chOff x="0" y="0"/>
            <a:chExt cx="238116" cy="90882"/>
          </a:xfrm>
        </p:grpSpPr>
        <p:sp>
          <p:nvSpPr>
            <p:cNvPr id="2626" name="Google Shape;89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627" name="Google Shape;90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631" name="Google Shape;91;p1"/>
          <p:cNvGrpSpPr/>
          <p:nvPr/>
        </p:nvGrpSpPr>
        <p:grpSpPr>
          <a:xfrm>
            <a:off x="228596" y="6222323"/>
            <a:ext cx="238118" cy="90884"/>
            <a:chOff x="0" y="0"/>
            <a:chExt cx="238116" cy="90882"/>
          </a:xfrm>
        </p:grpSpPr>
        <p:sp>
          <p:nvSpPr>
            <p:cNvPr id="2629" name="Google Shape;92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630" name="Google Shape;93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634" name="Google Shape;94;p1"/>
          <p:cNvGrpSpPr/>
          <p:nvPr/>
        </p:nvGrpSpPr>
        <p:grpSpPr>
          <a:xfrm>
            <a:off x="228596" y="6591051"/>
            <a:ext cx="238118" cy="90883"/>
            <a:chOff x="0" y="0"/>
            <a:chExt cx="238116" cy="90882"/>
          </a:xfrm>
        </p:grpSpPr>
        <p:sp>
          <p:nvSpPr>
            <p:cNvPr id="2632" name="Google Shape;95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633" name="Google Shape;96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2635" name="Google Shape;187;p1"/>
          <p:cNvSpPr txBox="1"/>
          <p:nvPr/>
        </p:nvSpPr>
        <p:spPr>
          <a:xfrm rot="5400000">
            <a:off x="-761825" y="6319200"/>
            <a:ext cx="1579802" cy="538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3" tIns="91423" rIns="91423" bIns="91423">
            <a:spAutoFit/>
          </a:bodyPr>
          <a:lstStyle>
            <a:lvl1pPr rtl="0">
              <a:defRPr sz="1200">
                <a:solidFill>
                  <a:schemeClr val="accent5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SLIDESMANIA.COM</a:t>
            </a:r>
          </a:p>
        </p:txBody>
      </p:sp>
      <p:sp>
        <p:nvSpPr>
          <p:cNvPr id="2636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marL="457200" indent="-685800"/>
          </a:lstStyle>
          <a:p>
            <a:pPr/>
            <a:r>
              <a:t>نص العنوان</a:t>
            </a:r>
          </a:p>
        </p:txBody>
      </p:sp>
      <p:grpSp>
        <p:nvGrpSpPr>
          <p:cNvPr id="2639" name="Google Shape;382;p20"/>
          <p:cNvGrpSpPr/>
          <p:nvPr/>
        </p:nvGrpSpPr>
        <p:grpSpPr>
          <a:xfrm>
            <a:off x="11270700" y="4123689"/>
            <a:ext cx="816903" cy="816603"/>
            <a:chOff x="0" y="0"/>
            <a:chExt cx="816901" cy="816601"/>
          </a:xfrm>
        </p:grpSpPr>
        <p:sp>
          <p:nvSpPr>
            <p:cNvPr id="2637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638" name="E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E</a:t>
              </a:r>
            </a:p>
          </p:txBody>
        </p:sp>
      </p:grpSp>
      <p:sp>
        <p:nvSpPr>
          <p:cNvPr id="2640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1" name="Google Shape;6;p1"/>
          <p:cNvGrpSpPr/>
          <p:nvPr/>
        </p:nvGrpSpPr>
        <p:grpSpPr>
          <a:xfrm>
            <a:off x="11270700" y="856359"/>
            <a:ext cx="816903" cy="816605"/>
            <a:chOff x="0" y="0"/>
            <a:chExt cx="816901" cy="816604"/>
          </a:xfrm>
        </p:grpSpPr>
        <p:sp>
          <p:nvSpPr>
            <p:cNvPr id="299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300" name="A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</a:t>
              </a:r>
            </a:p>
          </p:txBody>
        </p:sp>
      </p:grpSp>
      <p:grpSp>
        <p:nvGrpSpPr>
          <p:cNvPr id="304" name="Google Shape;7;p1"/>
          <p:cNvGrpSpPr/>
          <p:nvPr/>
        </p:nvGrpSpPr>
        <p:grpSpPr>
          <a:xfrm>
            <a:off x="11270700" y="1673192"/>
            <a:ext cx="816903" cy="816605"/>
            <a:chOff x="0" y="0"/>
            <a:chExt cx="816901" cy="816604"/>
          </a:xfrm>
        </p:grpSpPr>
        <p:sp>
          <p:nvSpPr>
            <p:cNvPr id="302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303" name="B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B</a:t>
              </a:r>
            </a:p>
          </p:txBody>
        </p:sp>
      </p:grpSp>
      <p:grpSp>
        <p:nvGrpSpPr>
          <p:cNvPr id="307" name="Google Shape;8;p1"/>
          <p:cNvGrpSpPr/>
          <p:nvPr/>
        </p:nvGrpSpPr>
        <p:grpSpPr>
          <a:xfrm>
            <a:off x="11270700" y="2490023"/>
            <a:ext cx="816903" cy="816603"/>
            <a:chOff x="0" y="0"/>
            <a:chExt cx="816901" cy="816601"/>
          </a:xfrm>
        </p:grpSpPr>
        <p:sp>
          <p:nvSpPr>
            <p:cNvPr id="305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306" name="C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C</a:t>
              </a:r>
            </a:p>
          </p:txBody>
        </p:sp>
      </p:grpSp>
      <p:grpSp>
        <p:nvGrpSpPr>
          <p:cNvPr id="310" name="Google Shape;9;p1"/>
          <p:cNvGrpSpPr/>
          <p:nvPr/>
        </p:nvGrpSpPr>
        <p:grpSpPr>
          <a:xfrm>
            <a:off x="11270700" y="3306856"/>
            <a:ext cx="816903" cy="816605"/>
            <a:chOff x="0" y="0"/>
            <a:chExt cx="816901" cy="816604"/>
          </a:xfrm>
        </p:grpSpPr>
        <p:sp>
          <p:nvSpPr>
            <p:cNvPr id="308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309" name="D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D</a:t>
              </a:r>
            </a:p>
          </p:txBody>
        </p:sp>
      </p:grpSp>
      <p:grpSp>
        <p:nvGrpSpPr>
          <p:cNvPr id="313" name="Google Shape;10;p1"/>
          <p:cNvGrpSpPr/>
          <p:nvPr/>
        </p:nvGrpSpPr>
        <p:grpSpPr>
          <a:xfrm>
            <a:off x="11270700" y="4123689"/>
            <a:ext cx="816903" cy="816603"/>
            <a:chOff x="0" y="0"/>
            <a:chExt cx="816901" cy="816601"/>
          </a:xfrm>
        </p:grpSpPr>
        <p:sp>
          <p:nvSpPr>
            <p:cNvPr id="311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312" name="E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E</a:t>
              </a:r>
            </a:p>
          </p:txBody>
        </p:sp>
      </p:grpSp>
      <p:grpSp>
        <p:nvGrpSpPr>
          <p:cNvPr id="316" name="Google Shape;11;p1"/>
          <p:cNvGrpSpPr/>
          <p:nvPr/>
        </p:nvGrpSpPr>
        <p:grpSpPr>
          <a:xfrm>
            <a:off x="11270700" y="4940521"/>
            <a:ext cx="816903" cy="816605"/>
            <a:chOff x="0" y="0"/>
            <a:chExt cx="816901" cy="816604"/>
          </a:xfrm>
        </p:grpSpPr>
        <p:sp>
          <p:nvSpPr>
            <p:cNvPr id="314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315" name="F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F</a:t>
              </a:r>
            </a:p>
          </p:txBody>
        </p:sp>
      </p:grpSp>
      <p:grpSp>
        <p:nvGrpSpPr>
          <p:cNvPr id="319" name="Google Shape;12;p1"/>
          <p:cNvGrpSpPr/>
          <p:nvPr/>
        </p:nvGrpSpPr>
        <p:grpSpPr>
          <a:xfrm>
            <a:off x="11270700" y="5757354"/>
            <a:ext cx="816903" cy="816603"/>
            <a:chOff x="0" y="0"/>
            <a:chExt cx="816901" cy="816601"/>
          </a:xfrm>
        </p:grpSpPr>
        <p:sp>
          <p:nvSpPr>
            <p:cNvPr id="317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318" name="G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G</a:t>
              </a:r>
            </a:p>
          </p:txBody>
        </p:sp>
      </p:grpSp>
      <p:grpSp>
        <p:nvGrpSpPr>
          <p:cNvPr id="322" name="Google Shape;13;p1"/>
          <p:cNvGrpSpPr/>
          <p:nvPr/>
        </p:nvGrpSpPr>
        <p:grpSpPr>
          <a:xfrm>
            <a:off x="710350" y="43699"/>
            <a:ext cx="816903" cy="861237"/>
            <a:chOff x="0" y="0"/>
            <a:chExt cx="816901" cy="861236"/>
          </a:xfrm>
        </p:grpSpPr>
        <p:sp>
          <p:nvSpPr>
            <p:cNvPr id="320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321" name="JUL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JUL</a:t>
              </a:r>
            </a:p>
          </p:txBody>
        </p:sp>
      </p:grpSp>
      <p:sp>
        <p:nvSpPr>
          <p:cNvPr id="323" name="Google Shape;26;p1"/>
          <p:cNvSpPr/>
          <p:nvPr/>
        </p:nvSpPr>
        <p:spPr>
          <a:xfrm>
            <a:off x="349676" y="444540"/>
            <a:ext cx="11260803" cy="623040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63500" dist="1905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sp>
        <p:nvSpPr>
          <p:cNvPr id="324" name="Google Shape;29;p1"/>
          <p:cNvSpPr/>
          <p:nvPr/>
        </p:nvSpPr>
        <p:spPr>
          <a:xfrm rot="16200000">
            <a:off x="432646" y="4342684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25" name="Google Shape;30;p1"/>
          <p:cNvSpPr/>
          <p:nvPr/>
        </p:nvSpPr>
        <p:spPr>
          <a:xfrm rot="16200000">
            <a:off x="432646" y="3605228"/>
            <a:ext cx="149703" cy="162902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26" name="Google Shape;31;p1"/>
          <p:cNvSpPr/>
          <p:nvPr/>
        </p:nvSpPr>
        <p:spPr>
          <a:xfrm rot="16200000">
            <a:off x="432646" y="2867767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27" name="Google Shape;32;p1"/>
          <p:cNvSpPr/>
          <p:nvPr/>
        </p:nvSpPr>
        <p:spPr>
          <a:xfrm rot="16200000">
            <a:off x="432646" y="2130310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28" name="Google Shape;33;p1"/>
          <p:cNvSpPr/>
          <p:nvPr/>
        </p:nvSpPr>
        <p:spPr>
          <a:xfrm rot="16200000">
            <a:off x="432646" y="139285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29" name="Google Shape;34;p1"/>
          <p:cNvSpPr/>
          <p:nvPr/>
        </p:nvSpPr>
        <p:spPr>
          <a:xfrm rot="16200000">
            <a:off x="432646" y="655398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2400">
                <a:solidFill>
                  <a:srgbClr val="262626"/>
                </a:solidFill>
                <a:latin typeface="Norican"/>
                <a:ea typeface="Norican"/>
                <a:cs typeface="Norican"/>
                <a:sym typeface="Norican"/>
              </a:defRPr>
            </a:pPr>
          </a:p>
        </p:txBody>
      </p:sp>
      <p:grpSp>
        <p:nvGrpSpPr>
          <p:cNvPr id="332" name="Google Shape;35;p1"/>
          <p:cNvGrpSpPr/>
          <p:nvPr/>
        </p:nvGrpSpPr>
        <p:grpSpPr>
          <a:xfrm>
            <a:off x="228596" y="691409"/>
            <a:ext cx="238118" cy="90883"/>
            <a:chOff x="0" y="0"/>
            <a:chExt cx="238116" cy="90882"/>
          </a:xfrm>
        </p:grpSpPr>
        <p:sp>
          <p:nvSpPr>
            <p:cNvPr id="330" name="Google Shape;3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31" name="Google Shape;3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333" name="Google Shape;38;p1"/>
          <p:cNvSpPr/>
          <p:nvPr/>
        </p:nvSpPr>
        <p:spPr>
          <a:xfrm rot="16200000">
            <a:off x="432646" y="3973955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34" name="Google Shape;39;p1"/>
          <p:cNvSpPr/>
          <p:nvPr/>
        </p:nvSpPr>
        <p:spPr>
          <a:xfrm rot="16200000">
            <a:off x="432646" y="3236497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35" name="Google Shape;40;p1"/>
          <p:cNvSpPr/>
          <p:nvPr/>
        </p:nvSpPr>
        <p:spPr>
          <a:xfrm rot="16200000">
            <a:off x="432646" y="2499040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36" name="Google Shape;41;p1"/>
          <p:cNvSpPr/>
          <p:nvPr/>
        </p:nvSpPr>
        <p:spPr>
          <a:xfrm rot="16200000">
            <a:off x="432646" y="176158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37" name="Google Shape;42;p1"/>
          <p:cNvSpPr/>
          <p:nvPr/>
        </p:nvSpPr>
        <p:spPr>
          <a:xfrm rot="16200000">
            <a:off x="432646" y="102412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38" name="Google Shape;43;p1"/>
          <p:cNvSpPr/>
          <p:nvPr/>
        </p:nvSpPr>
        <p:spPr>
          <a:xfrm rot="16200000">
            <a:off x="432646" y="4711415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39" name="Google Shape;44;p1"/>
          <p:cNvSpPr/>
          <p:nvPr/>
        </p:nvSpPr>
        <p:spPr>
          <a:xfrm rot="16200000">
            <a:off x="432646" y="6186332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40" name="Google Shape;45;p1"/>
          <p:cNvSpPr/>
          <p:nvPr/>
        </p:nvSpPr>
        <p:spPr>
          <a:xfrm rot="16200000">
            <a:off x="432646" y="5448873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41" name="Google Shape;46;p1"/>
          <p:cNvSpPr/>
          <p:nvPr/>
        </p:nvSpPr>
        <p:spPr>
          <a:xfrm rot="16200000">
            <a:off x="432646" y="655506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42" name="Google Shape;47;p1"/>
          <p:cNvSpPr/>
          <p:nvPr/>
        </p:nvSpPr>
        <p:spPr>
          <a:xfrm rot="16200000">
            <a:off x="432646" y="5817602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43" name="Google Shape;48;p1"/>
          <p:cNvSpPr/>
          <p:nvPr/>
        </p:nvSpPr>
        <p:spPr>
          <a:xfrm rot="16200000">
            <a:off x="432646" y="5080144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346" name="Google Shape;49;p1"/>
          <p:cNvGrpSpPr/>
          <p:nvPr/>
        </p:nvGrpSpPr>
        <p:grpSpPr>
          <a:xfrm>
            <a:off x="228596" y="1060137"/>
            <a:ext cx="238118" cy="90884"/>
            <a:chOff x="0" y="0"/>
            <a:chExt cx="238116" cy="90882"/>
          </a:xfrm>
        </p:grpSpPr>
        <p:sp>
          <p:nvSpPr>
            <p:cNvPr id="344" name="Google Shape;50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45" name="Google Shape;51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49" name="Google Shape;52;p1"/>
          <p:cNvGrpSpPr/>
          <p:nvPr/>
        </p:nvGrpSpPr>
        <p:grpSpPr>
          <a:xfrm>
            <a:off x="228596" y="1797592"/>
            <a:ext cx="238118" cy="90883"/>
            <a:chOff x="0" y="0"/>
            <a:chExt cx="238116" cy="90882"/>
          </a:xfrm>
        </p:grpSpPr>
        <p:sp>
          <p:nvSpPr>
            <p:cNvPr id="347" name="Google Shape;53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48" name="Google Shape;54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52" name="Google Shape;55;p1"/>
          <p:cNvGrpSpPr/>
          <p:nvPr/>
        </p:nvGrpSpPr>
        <p:grpSpPr>
          <a:xfrm>
            <a:off x="228596" y="1428864"/>
            <a:ext cx="238118" cy="90884"/>
            <a:chOff x="0" y="0"/>
            <a:chExt cx="238116" cy="90882"/>
          </a:xfrm>
        </p:grpSpPr>
        <p:sp>
          <p:nvSpPr>
            <p:cNvPr id="350" name="Google Shape;5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51" name="Google Shape;5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55" name="Google Shape;58;p1"/>
          <p:cNvGrpSpPr/>
          <p:nvPr/>
        </p:nvGrpSpPr>
        <p:grpSpPr>
          <a:xfrm>
            <a:off x="228596" y="2166320"/>
            <a:ext cx="238118" cy="90884"/>
            <a:chOff x="0" y="0"/>
            <a:chExt cx="238116" cy="90882"/>
          </a:xfrm>
        </p:grpSpPr>
        <p:sp>
          <p:nvSpPr>
            <p:cNvPr id="353" name="Google Shape;59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54" name="Google Shape;60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58" name="Google Shape;61;p1"/>
          <p:cNvGrpSpPr/>
          <p:nvPr/>
        </p:nvGrpSpPr>
        <p:grpSpPr>
          <a:xfrm>
            <a:off x="228596" y="2535047"/>
            <a:ext cx="238118" cy="90883"/>
            <a:chOff x="0" y="0"/>
            <a:chExt cx="238116" cy="90882"/>
          </a:xfrm>
        </p:grpSpPr>
        <p:sp>
          <p:nvSpPr>
            <p:cNvPr id="356" name="Google Shape;62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57" name="Google Shape;63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61" name="Google Shape;64;p1"/>
          <p:cNvGrpSpPr/>
          <p:nvPr/>
        </p:nvGrpSpPr>
        <p:grpSpPr>
          <a:xfrm>
            <a:off x="228596" y="2903776"/>
            <a:ext cx="238118" cy="90884"/>
            <a:chOff x="0" y="0"/>
            <a:chExt cx="238116" cy="90882"/>
          </a:xfrm>
        </p:grpSpPr>
        <p:sp>
          <p:nvSpPr>
            <p:cNvPr id="359" name="Google Shape;65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60" name="Google Shape;66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64" name="Google Shape;67;p1"/>
          <p:cNvGrpSpPr/>
          <p:nvPr/>
        </p:nvGrpSpPr>
        <p:grpSpPr>
          <a:xfrm>
            <a:off x="228596" y="3272503"/>
            <a:ext cx="238118" cy="90884"/>
            <a:chOff x="0" y="0"/>
            <a:chExt cx="238116" cy="90882"/>
          </a:xfrm>
        </p:grpSpPr>
        <p:sp>
          <p:nvSpPr>
            <p:cNvPr id="362" name="Google Shape;68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63" name="Google Shape;69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67" name="Google Shape;70;p1"/>
          <p:cNvGrpSpPr/>
          <p:nvPr/>
        </p:nvGrpSpPr>
        <p:grpSpPr>
          <a:xfrm>
            <a:off x="228596" y="3641231"/>
            <a:ext cx="238118" cy="90884"/>
            <a:chOff x="0" y="0"/>
            <a:chExt cx="238116" cy="90882"/>
          </a:xfrm>
        </p:grpSpPr>
        <p:sp>
          <p:nvSpPr>
            <p:cNvPr id="365" name="Google Shape;71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66" name="Google Shape;72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70" name="Google Shape;73;p1"/>
          <p:cNvGrpSpPr/>
          <p:nvPr/>
        </p:nvGrpSpPr>
        <p:grpSpPr>
          <a:xfrm>
            <a:off x="228596" y="4009958"/>
            <a:ext cx="238118" cy="90884"/>
            <a:chOff x="0" y="0"/>
            <a:chExt cx="238116" cy="90882"/>
          </a:xfrm>
        </p:grpSpPr>
        <p:sp>
          <p:nvSpPr>
            <p:cNvPr id="368" name="Google Shape;74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69" name="Google Shape;75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73" name="Google Shape;76;p1"/>
          <p:cNvGrpSpPr/>
          <p:nvPr/>
        </p:nvGrpSpPr>
        <p:grpSpPr>
          <a:xfrm>
            <a:off x="228596" y="4378685"/>
            <a:ext cx="238118" cy="90883"/>
            <a:chOff x="0" y="0"/>
            <a:chExt cx="238116" cy="90882"/>
          </a:xfrm>
        </p:grpSpPr>
        <p:sp>
          <p:nvSpPr>
            <p:cNvPr id="371" name="Google Shape;77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72" name="Google Shape;78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76" name="Google Shape;79;p1"/>
          <p:cNvGrpSpPr/>
          <p:nvPr/>
        </p:nvGrpSpPr>
        <p:grpSpPr>
          <a:xfrm>
            <a:off x="228596" y="4747413"/>
            <a:ext cx="238118" cy="90884"/>
            <a:chOff x="0" y="0"/>
            <a:chExt cx="238116" cy="90882"/>
          </a:xfrm>
        </p:grpSpPr>
        <p:sp>
          <p:nvSpPr>
            <p:cNvPr id="374" name="Google Shape;80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75" name="Google Shape;81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79" name="Google Shape;82;p1"/>
          <p:cNvGrpSpPr/>
          <p:nvPr/>
        </p:nvGrpSpPr>
        <p:grpSpPr>
          <a:xfrm>
            <a:off x="228596" y="5116140"/>
            <a:ext cx="238118" cy="90883"/>
            <a:chOff x="0" y="0"/>
            <a:chExt cx="238116" cy="90882"/>
          </a:xfrm>
        </p:grpSpPr>
        <p:sp>
          <p:nvSpPr>
            <p:cNvPr id="377" name="Google Shape;83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78" name="Google Shape;84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82" name="Google Shape;85;p1"/>
          <p:cNvGrpSpPr/>
          <p:nvPr/>
        </p:nvGrpSpPr>
        <p:grpSpPr>
          <a:xfrm>
            <a:off x="228596" y="5484868"/>
            <a:ext cx="238118" cy="90884"/>
            <a:chOff x="0" y="0"/>
            <a:chExt cx="238116" cy="90882"/>
          </a:xfrm>
        </p:grpSpPr>
        <p:sp>
          <p:nvSpPr>
            <p:cNvPr id="380" name="Google Shape;8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81" name="Google Shape;8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85" name="Google Shape;88;p1"/>
          <p:cNvGrpSpPr/>
          <p:nvPr/>
        </p:nvGrpSpPr>
        <p:grpSpPr>
          <a:xfrm>
            <a:off x="228596" y="5853597"/>
            <a:ext cx="238118" cy="90884"/>
            <a:chOff x="0" y="0"/>
            <a:chExt cx="238116" cy="90882"/>
          </a:xfrm>
        </p:grpSpPr>
        <p:sp>
          <p:nvSpPr>
            <p:cNvPr id="383" name="Google Shape;89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84" name="Google Shape;90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88" name="Google Shape;91;p1"/>
          <p:cNvGrpSpPr/>
          <p:nvPr/>
        </p:nvGrpSpPr>
        <p:grpSpPr>
          <a:xfrm>
            <a:off x="228596" y="6222323"/>
            <a:ext cx="238118" cy="90884"/>
            <a:chOff x="0" y="0"/>
            <a:chExt cx="238116" cy="90882"/>
          </a:xfrm>
        </p:grpSpPr>
        <p:sp>
          <p:nvSpPr>
            <p:cNvPr id="386" name="Google Shape;92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87" name="Google Shape;93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91" name="Google Shape;94;p1"/>
          <p:cNvGrpSpPr/>
          <p:nvPr/>
        </p:nvGrpSpPr>
        <p:grpSpPr>
          <a:xfrm>
            <a:off x="228596" y="6591051"/>
            <a:ext cx="238118" cy="90883"/>
            <a:chOff x="0" y="0"/>
            <a:chExt cx="238116" cy="90882"/>
          </a:xfrm>
        </p:grpSpPr>
        <p:sp>
          <p:nvSpPr>
            <p:cNvPr id="389" name="Google Shape;95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90" name="Google Shape;96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392" name="نص العنوان"/>
          <p:cNvSpPr txBox="1"/>
          <p:nvPr>
            <p:ph type="title"/>
          </p:nvPr>
        </p:nvSpPr>
        <p:spPr>
          <a:xfrm>
            <a:off x="6641124" y="506624"/>
            <a:ext cx="2844302" cy="732303"/>
          </a:xfrm>
          <a:prstGeom prst="rect">
            <a:avLst/>
          </a:prstGeom>
        </p:spPr>
        <p:txBody>
          <a:bodyPr/>
          <a:lstStyle>
            <a:lvl1pPr algn="r"/>
          </a:lstStyle>
          <a:p>
            <a:pPr/>
            <a:r>
              <a:t>نص العنوان</a:t>
            </a:r>
          </a:p>
        </p:txBody>
      </p:sp>
      <p:grpSp>
        <p:nvGrpSpPr>
          <p:cNvPr id="409" name="رسم تخطيطي 7"/>
          <p:cNvGrpSpPr/>
          <p:nvPr/>
        </p:nvGrpSpPr>
        <p:grpSpPr>
          <a:xfrm>
            <a:off x="10692737" y="1811778"/>
            <a:ext cx="917990" cy="1808408"/>
            <a:chOff x="0" y="0"/>
            <a:chExt cx="917989" cy="1808406"/>
          </a:xfrm>
        </p:grpSpPr>
        <p:grpSp>
          <p:nvGrpSpPr>
            <p:cNvPr id="395" name="التركيز"/>
            <p:cNvGrpSpPr/>
            <p:nvPr/>
          </p:nvGrpSpPr>
          <p:grpSpPr>
            <a:xfrm>
              <a:off x="-1" y="-1"/>
              <a:ext cx="733288" cy="369402"/>
              <a:chOff x="0" y="0"/>
              <a:chExt cx="733286" cy="369401"/>
            </a:xfrm>
          </p:grpSpPr>
          <p:sp>
            <p:nvSpPr>
              <p:cNvPr id="393" name="الشكل"/>
              <p:cNvSpPr/>
              <p:nvPr/>
            </p:nvSpPr>
            <p:spPr>
              <a:xfrm>
                <a:off x="-1" y="-1"/>
                <a:ext cx="733288" cy="3694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6159" y="0"/>
                    </a:lnTo>
                    <a:lnTo>
                      <a:pt x="21600" y="10800"/>
                    </a:lnTo>
                    <a:lnTo>
                      <a:pt x="16159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00374A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5400000">
                  <a:srgbClr val="000000">
                    <a:alpha val="63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 defTabSz="800100" rtl="0">
                  <a:lnSpc>
                    <a:spcPct val="90000"/>
                  </a:lnSpc>
                  <a:spcBef>
                    <a:spcPts val="700"/>
                  </a:spcBef>
                  <a:defRPr sz="15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394" name="التركيز"/>
              <p:cNvSpPr txBox="1"/>
              <p:nvPr/>
            </p:nvSpPr>
            <p:spPr>
              <a:xfrm>
                <a:off x="-1" y="45703"/>
                <a:ext cx="733288" cy="27799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8" tIns="45718" rIns="45718" bIns="45718" numCol="1" anchor="ctr">
                <a:spAutoFit/>
              </a:bodyPr>
              <a:lstStyle>
                <a:lvl1pPr algn="ctr" defTabSz="800100">
                  <a:lnSpc>
                    <a:spcPct val="90000"/>
                  </a:lnSpc>
                  <a:spcBef>
                    <a:spcPts val="700"/>
                  </a:spcBef>
                  <a:defRPr sz="15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pPr rtl="0">
                  <a:defRPr/>
                </a:pPr>
                <a:r>
                  <a:t>التركيز</a:t>
                </a:r>
              </a:p>
            </p:txBody>
          </p:sp>
        </p:grpSp>
        <p:sp>
          <p:nvSpPr>
            <p:cNvPr id="396" name="دائرة"/>
            <p:cNvSpPr/>
            <p:nvPr/>
          </p:nvSpPr>
          <p:spPr>
            <a:xfrm>
              <a:off x="548586" y="0"/>
              <a:ext cx="369403" cy="369401"/>
            </a:xfrm>
            <a:prstGeom prst="ellipse">
              <a:avLst/>
            </a:prstGeom>
            <a:blipFill rotWithShape="1">
              <a:blip r:embed="rId2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grpSp>
          <p:nvGrpSpPr>
            <p:cNvPr id="399" name="تجميع"/>
            <p:cNvGrpSpPr/>
            <p:nvPr/>
          </p:nvGrpSpPr>
          <p:grpSpPr>
            <a:xfrm>
              <a:off x="-1" y="479668"/>
              <a:ext cx="733288" cy="369401"/>
              <a:chOff x="0" y="0"/>
              <a:chExt cx="733287" cy="369400"/>
            </a:xfrm>
          </p:grpSpPr>
          <p:sp>
            <p:nvSpPr>
              <p:cNvPr id="397" name="الشكل"/>
              <p:cNvSpPr/>
              <p:nvPr/>
            </p:nvSpPr>
            <p:spPr>
              <a:xfrm>
                <a:off x="0" y="0"/>
                <a:ext cx="733288" cy="3694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6159" y="0"/>
                    </a:lnTo>
                    <a:lnTo>
                      <a:pt x="21600" y="10800"/>
                    </a:lnTo>
                    <a:lnTo>
                      <a:pt x="16159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AFAFAF"/>
                  </a:gs>
                  <a:gs pos="50000">
                    <a:srgbClr val="A5A5A5"/>
                  </a:gs>
                  <a:gs pos="100000">
                    <a:srgbClr val="929292"/>
                  </a:gs>
                </a:gsLst>
                <a:lin ang="5400000" scaled="0"/>
              </a:gra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5400000">
                  <a:srgbClr val="000000">
                    <a:alpha val="63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 defTabSz="800100" rtl="0">
                  <a:lnSpc>
                    <a:spcPct val="90000"/>
                  </a:lnSpc>
                  <a:spcBef>
                    <a:spcPts val="700"/>
                  </a:spcBef>
                  <a:defRPr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398" name="التدريس"/>
              <p:cNvSpPr txBox="1"/>
              <p:nvPr/>
            </p:nvSpPr>
            <p:spPr>
              <a:xfrm>
                <a:off x="0" y="44301"/>
                <a:ext cx="733287" cy="28079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8" tIns="45718" rIns="45718" bIns="45718" numCol="1" anchor="ctr">
                <a:spAutoFit/>
              </a:bodyPr>
              <a:lstStyle>
                <a:lvl1pPr algn="ctr" defTabSz="800100">
                  <a:lnSpc>
                    <a:spcPct val="90000"/>
                  </a:lnSpc>
                  <a:spcBef>
                    <a:spcPts val="700"/>
                  </a:spcBef>
                  <a:defRPr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pPr rtl="0">
                  <a:defRPr/>
                </a:pPr>
                <a:r>
                  <a:t>التدريس</a:t>
                </a:r>
              </a:p>
            </p:txBody>
          </p:sp>
        </p:grpSp>
        <p:sp>
          <p:nvSpPr>
            <p:cNvPr id="400" name="دائرة"/>
            <p:cNvSpPr/>
            <p:nvPr/>
          </p:nvSpPr>
          <p:spPr>
            <a:xfrm>
              <a:off x="548586" y="479668"/>
              <a:ext cx="369403" cy="369401"/>
            </a:xfrm>
            <a:prstGeom prst="ellipse">
              <a:avLst/>
            </a:prstGeom>
            <a:blipFill rotWithShape="1">
              <a:blip r:embed="rId3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grpSp>
          <p:nvGrpSpPr>
            <p:cNvPr id="403" name="التدريب"/>
            <p:cNvGrpSpPr/>
            <p:nvPr/>
          </p:nvGrpSpPr>
          <p:grpSpPr>
            <a:xfrm>
              <a:off x="-1" y="959336"/>
              <a:ext cx="733288" cy="369402"/>
              <a:chOff x="0" y="0"/>
              <a:chExt cx="733286" cy="369400"/>
            </a:xfrm>
          </p:grpSpPr>
          <p:sp>
            <p:nvSpPr>
              <p:cNvPr id="401" name="الشكل"/>
              <p:cNvSpPr/>
              <p:nvPr/>
            </p:nvSpPr>
            <p:spPr>
              <a:xfrm>
                <a:off x="-1" y="0"/>
                <a:ext cx="733288" cy="3694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6159" y="0"/>
                    </a:lnTo>
                    <a:lnTo>
                      <a:pt x="21600" y="10800"/>
                    </a:lnTo>
                    <a:lnTo>
                      <a:pt x="16159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004D65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5400000">
                  <a:srgbClr val="000000">
                    <a:alpha val="63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 defTabSz="800100" rtl="0">
                  <a:lnSpc>
                    <a:spcPct val="90000"/>
                  </a:lnSpc>
                  <a:spcBef>
                    <a:spcPts val="700"/>
                  </a:spcBef>
                  <a:defRPr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402" name="التدريب"/>
              <p:cNvSpPr txBox="1"/>
              <p:nvPr/>
            </p:nvSpPr>
            <p:spPr>
              <a:xfrm>
                <a:off x="-1" y="44301"/>
                <a:ext cx="733288" cy="28079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8" tIns="45718" rIns="45718" bIns="45718" numCol="1" anchor="ctr">
                <a:spAutoFit/>
              </a:bodyPr>
              <a:lstStyle>
                <a:lvl1pPr algn="ctr" defTabSz="800100">
                  <a:lnSpc>
                    <a:spcPct val="90000"/>
                  </a:lnSpc>
                  <a:spcBef>
                    <a:spcPts val="700"/>
                  </a:spcBef>
                  <a:defRPr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pPr rtl="0">
                  <a:defRPr/>
                </a:pPr>
                <a:r>
                  <a:t>التدريب</a:t>
                </a:r>
              </a:p>
            </p:txBody>
          </p:sp>
        </p:grpSp>
        <p:sp>
          <p:nvSpPr>
            <p:cNvPr id="404" name="دائرة"/>
            <p:cNvSpPr/>
            <p:nvPr/>
          </p:nvSpPr>
          <p:spPr>
            <a:xfrm>
              <a:off x="548586" y="959336"/>
              <a:ext cx="369403" cy="369401"/>
            </a:xfrm>
            <a:prstGeom prst="ellipse">
              <a:avLst/>
            </a:prstGeom>
            <a:blipFill rotWithShape="1">
              <a:blip r:embed="rId4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grpSp>
          <p:nvGrpSpPr>
            <p:cNvPr id="407" name="التقويم"/>
            <p:cNvGrpSpPr/>
            <p:nvPr/>
          </p:nvGrpSpPr>
          <p:grpSpPr>
            <a:xfrm>
              <a:off x="-1" y="1439005"/>
              <a:ext cx="733288" cy="369401"/>
              <a:chOff x="0" y="0"/>
              <a:chExt cx="733286" cy="369400"/>
            </a:xfrm>
          </p:grpSpPr>
          <p:sp>
            <p:nvSpPr>
              <p:cNvPr id="405" name="الشكل"/>
              <p:cNvSpPr/>
              <p:nvPr/>
            </p:nvSpPr>
            <p:spPr>
              <a:xfrm>
                <a:off x="-1" y="0"/>
                <a:ext cx="733288" cy="3694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6159" y="0"/>
                    </a:lnTo>
                    <a:lnTo>
                      <a:pt x="21600" y="10800"/>
                    </a:lnTo>
                    <a:lnTo>
                      <a:pt x="16159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999999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5400000">
                  <a:srgbClr val="000000">
                    <a:alpha val="63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 defTabSz="800100" rtl="0">
                  <a:lnSpc>
                    <a:spcPct val="90000"/>
                  </a:lnSpc>
                  <a:spcBef>
                    <a:spcPts val="700"/>
                  </a:spcBef>
                  <a:defRPr sz="15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406" name="التقويم"/>
              <p:cNvSpPr txBox="1"/>
              <p:nvPr/>
            </p:nvSpPr>
            <p:spPr>
              <a:xfrm>
                <a:off x="-1" y="45702"/>
                <a:ext cx="733288" cy="27799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8" tIns="45718" rIns="45718" bIns="45718" numCol="1" anchor="ctr">
                <a:spAutoFit/>
              </a:bodyPr>
              <a:lstStyle>
                <a:lvl1pPr algn="ctr" defTabSz="800100">
                  <a:lnSpc>
                    <a:spcPct val="90000"/>
                  </a:lnSpc>
                  <a:spcBef>
                    <a:spcPts val="700"/>
                  </a:spcBef>
                  <a:defRPr sz="15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pPr rtl="0">
                  <a:defRPr/>
                </a:pPr>
                <a:r>
                  <a:t>التقويم</a:t>
                </a:r>
              </a:p>
            </p:txBody>
          </p:sp>
        </p:grpSp>
        <p:sp>
          <p:nvSpPr>
            <p:cNvPr id="408" name="دائرة"/>
            <p:cNvSpPr/>
            <p:nvPr/>
          </p:nvSpPr>
          <p:spPr>
            <a:xfrm>
              <a:off x="548586" y="1439005"/>
              <a:ext cx="369403" cy="369401"/>
            </a:xfrm>
            <a:prstGeom prst="ellipse">
              <a:avLst/>
            </a:prstGeom>
            <a:blipFill rotWithShape="1">
              <a:blip r:embed="rId5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grpSp>
        <p:nvGrpSpPr>
          <p:cNvPr id="431" name="تجميع"/>
          <p:cNvGrpSpPr/>
          <p:nvPr/>
        </p:nvGrpSpPr>
        <p:grpSpPr>
          <a:xfrm>
            <a:off x="9376249" y="555274"/>
            <a:ext cx="2073760" cy="388955"/>
            <a:chOff x="0" y="-1"/>
            <a:chExt cx="2073758" cy="388953"/>
          </a:xfrm>
        </p:grpSpPr>
        <p:grpSp>
          <p:nvGrpSpPr>
            <p:cNvPr id="414" name="تجميع"/>
            <p:cNvGrpSpPr/>
            <p:nvPr/>
          </p:nvGrpSpPr>
          <p:grpSpPr>
            <a:xfrm>
              <a:off x="180320" y="45591"/>
              <a:ext cx="1893438" cy="297771"/>
              <a:chOff x="-1" y="-1"/>
              <a:chExt cx="1893436" cy="297770"/>
            </a:xfrm>
          </p:grpSpPr>
          <p:grpSp>
            <p:nvGrpSpPr>
              <p:cNvPr id="412" name="تجميع"/>
              <p:cNvGrpSpPr/>
              <p:nvPr/>
            </p:nvGrpSpPr>
            <p:grpSpPr>
              <a:xfrm>
                <a:off x="-2" y="-2"/>
                <a:ext cx="1893437" cy="297772"/>
                <a:chOff x="0" y="0"/>
                <a:chExt cx="1893436" cy="297770"/>
              </a:xfrm>
            </p:grpSpPr>
            <p:sp>
              <p:nvSpPr>
                <p:cNvPr id="410" name="Google Shape;2631;p60"/>
                <p:cNvSpPr/>
                <p:nvPr/>
              </p:nvSpPr>
              <p:spPr>
                <a:xfrm rot="10800000">
                  <a:off x="1345621" y="-1"/>
                  <a:ext cx="547816" cy="29777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0"/>
                      </a:moveTo>
                      <a:lnTo>
                        <a:pt x="0" y="21600"/>
                      </a:lnTo>
                      <a:lnTo>
                        <a:pt x="15248" y="21600"/>
                      </a:lnTo>
                      <a:lnTo>
                        <a:pt x="21600" y="10797"/>
                      </a:lnTo>
                      <a:lnTo>
                        <a:pt x="15248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solidFill>
                    <a:srgbClr val="A5B7C5"/>
                  </a:solidFill>
                  <a:prstDash val="solid"/>
                  <a:round/>
                </a:ln>
                <a:effectLst>
                  <a:outerShdw sx="100000" sy="100000" kx="0" ky="0" algn="b" rotWithShape="0" blurRad="190500" dist="12700" dir="5400000">
                    <a:srgbClr val="000000">
                      <a:alpha val="75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11" name="Google Shape;2632;p60"/>
                <p:cNvSpPr/>
                <p:nvPr/>
              </p:nvSpPr>
              <p:spPr>
                <a:xfrm rot="10800000">
                  <a:off x="0" y="0"/>
                  <a:ext cx="1506720" cy="29777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0"/>
                      </a:moveTo>
                      <a:lnTo>
                        <a:pt x="2309" y="10797"/>
                      </a:lnTo>
                      <a:lnTo>
                        <a:pt x="0" y="21600"/>
                      </a:lnTo>
                      <a:lnTo>
                        <a:pt x="21600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solidFill>
                    <a:srgbClr val="667E92"/>
                  </a:solidFill>
                  <a:prstDash val="solid"/>
                  <a:round/>
                </a:ln>
                <a:effectLst>
                  <a:outerShdw sx="100000" sy="100000" kx="0" ky="0" algn="b" rotWithShape="0" blurRad="190500" dist="12700" dir="5400000">
                    <a:srgbClr val="000000">
                      <a:alpha val="75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413" name="التاريخ"/>
              <p:cNvSpPr txBox="1"/>
              <p:nvPr/>
            </p:nvSpPr>
            <p:spPr>
              <a:xfrm>
                <a:off x="1482378" y="50190"/>
                <a:ext cx="407368" cy="19738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0" tIns="0" rIns="0" bIns="0" numCol="1" anchor="t">
                <a:spAutoFit/>
              </a:bodyPr>
              <a:lstStyle>
                <a:lvl1pPr>
                  <a:defRPr b="1">
                    <a:solidFill>
                      <a:srgbClr val="090848"/>
                    </a:solidFill>
                  </a:defRPr>
                </a:lvl1pPr>
              </a:lstStyle>
              <a:p>
                <a:pPr rtl="0">
                  <a:defRPr/>
                </a:pPr>
                <a:r>
                  <a:t>التاريخ</a:t>
                </a:r>
              </a:p>
            </p:txBody>
          </p:sp>
        </p:grpSp>
        <p:grpSp>
          <p:nvGrpSpPr>
            <p:cNvPr id="430" name="Google Shape;1848;p53"/>
            <p:cNvGrpSpPr/>
            <p:nvPr/>
          </p:nvGrpSpPr>
          <p:grpSpPr>
            <a:xfrm>
              <a:off x="-1" y="-2"/>
              <a:ext cx="411530" cy="388955"/>
              <a:chOff x="0" y="-1"/>
              <a:chExt cx="411529" cy="388953"/>
            </a:xfrm>
          </p:grpSpPr>
          <p:sp>
            <p:nvSpPr>
              <p:cNvPr id="415" name="Google Shape;1849;p53"/>
              <p:cNvSpPr/>
              <p:nvPr/>
            </p:nvSpPr>
            <p:spPr>
              <a:xfrm>
                <a:off x="6451" y="88374"/>
                <a:ext cx="308328" cy="26383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97" y="0"/>
                    </a:moveTo>
                    <a:lnTo>
                      <a:pt x="0" y="370"/>
                    </a:lnTo>
                    <a:lnTo>
                      <a:pt x="0" y="20227"/>
                    </a:lnTo>
                    <a:lnTo>
                      <a:pt x="89" y="20544"/>
                    </a:lnTo>
                    <a:lnTo>
                      <a:pt x="226" y="20859"/>
                    </a:lnTo>
                    <a:lnTo>
                      <a:pt x="406" y="21123"/>
                    </a:lnTo>
                    <a:lnTo>
                      <a:pt x="632" y="21336"/>
                    </a:lnTo>
                    <a:lnTo>
                      <a:pt x="858" y="21494"/>
                    </a:lnTo>
                    <a:lnTo>
                      <a:pt x="1130" y="21547"/>
                    </a:lnTo>
                    <a:lnTo>
                      <a:pt x="1445" y="21600"/>
                    </a:lnTo>
                    <a:lnTo>
                      <a:pt x="20153" y="21600"/>
                    </a:lnTo>
                    <a:lnTo>
                      <a:pt x="20470" y="21547"/>
                    </a:lnTo>
                    <a:lnTo>
                      <a:pt x="20742" y="21494"/>
                    </a:lnTo>
                    <a:lnTo>
                      <a:pt x="20968" y="21336"/>
                    </a:lnTo>
                    <a:lnTo>
                      <a:pt x="21194" y="21123"/>
                    </a:lnTo>
                    <a:lnTo>
                      <a:pt x="21374" y="20859"/>
                    </a:lnTo>
                    <a:lnTo>
                      <a:pt x="21509" y="20544"/>
                    </a:lnTo>
                    <a:lnTo>
                      <a:pt x="21600" y="20227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16" name="Google Shape;1850;p53"/>
              <p:cNvSpPr/>
              <p:nvPr/>
            </p:nvSpPr>
            <p:spPr>
              <a:xfrm>
                <a:off x="289627" y="88374"/>
                <a:ext cx="71603" cy="26383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6222" y="0"/>
                    </a:moveTo>
                    <a:lnTo>
                      <a:pt x="6222" y="20227"/>
                    </a:lnTo>
                    <a:lnTo>
                      <a:pt x="5837" y="20544"/>
                    </a:lnTo>
                    <a:lnTo>
                      <a:pt x="5249" y="20859"/>
                    </a:lnTo>
                    <a:lnTo>
                      <a:pt x="4472" y="21123"/>
                    </a:lnTo>
                    <a:lnTo>
                      <a:pt x="3499" y="21336"/>
                    </a:lnTo>
                    <a:lnTo>
                      <a:pt x="2527" y="21494"/>
                    </a:lnTo>
                    <a:lnTo>
                      <a:pt x="1358" y="21547"/>
                    </a:lnTo>
                    <a:lnTo>
                      <a:pt x="0" y="21600"/>
                    </a:lnTo>
                    <a:lnTo>
                      <a:pt x="15370" y="21600"/>
                    </a:lnTo>
                    <a:lnTo>
                      <a:pt x="16735" y="21547"/>
                    </a:lnTo>
                    <a:lnTo>
                      <a:pt x="17897" y="21494"/>
                    </a:lnTo>
                    <a:lnTo>
                      <a:pt x="18870" y="21336"/>
                    </a:lnTo>
                    <a:lnTo>
                      <a:pt x="19843" y="21123"/>
                    </a:lnTo>
                    <a:lnTo>
                      <a:pt x="20627" y="20859"/>
                    </a:lnTo>
                    <a:lnTo>
                      <a:pt x="21208" y="20544"/>
                    </a:lnTo>
                    <a:lnTo>
                      <a:pt x="21600" y="20227"/>
                    </a:lnTo>
                    <a:lnTo>
                      <a:pt x="21600" y="370"/>
                    </a:lnTo>
                    <a:lnTo>
                      <a:pt x="19458" y="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17" name="Google Shape;1851;p53"/>
              <p:cNvSpPr/>
              <p:nvPr/>
            </p:nvSpPr>
            <p:spPr>
              <a:xfrm>
                <a:off x="6451" y="34849"/>
                <a:ext cx="308328" cy="580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30" y="0"/>
                    </a:moveTo>
                    <a:lnTo>
                      <a:pt x="858" y="474"/>
                    </a:lnTo>
                    <a:lnTo>
                      <a:pt x="632" y="1200"/>
                    </a:lnTo>
                    <a:lnTo>
                      <a:pt x="406" y="2158"/>
                    </a:lnTo>
                    <a:lnTo>
                      <a:pt x="226" y="3358"/>
                    </a:lnTo>
                    <a:lnTo>
                      <a:pt x="89" y="4558"/>
                    </a:lnTo>
                    <a:lnTo>
                      <a:pt x="0" y="6000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DB636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18" name="Google Shape;1852;p53"/>
              <p:cNvSpPr/>
              <p:nvPr/>
            </p:nvSpPr>
            <p:spPr>
              <a:xfrm>
                <a:off x="310252" y="34849"/>
                <a:ext cx="50978" cy="580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6000"/>
                    </a:lnTo>
                    <a:lnTo>
                      <a:pt x="21049" y="4558"/>
                    </a:lnTo>
                    <a:lnTo>
                      <a:pt x="20233" y="3358"/>
                    </a:lnTo>
                    <a:lnTo>
                      <a:pt x="19132" y="2158"/>
                    </a:lnTo>
                    <a:lnTo>
                      <a:pt x="17765" y="1200"/>
                    </a:lnTo>
                    <a:lnTo>
                      <a:pt x="16399" y="474"/>
                    </a:lnTo>
                    <a:lnTo>
                      <a:pt x="14767" y="0"/>
                    </a:lnTo>
                    <a:close/>
                  </a:path>
                </a:pathLst>
              </a:custGeom>
              <a:solidFill>
                <a:srgbClr val="DB636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19" name="Google Shape;1853;p53"/>
              <p:cNvSpPr/>
              <p:nvPr/>
            </p:nvSpPr>
            <p:spPr>
              <a:xfrm>
                <a:off x="49026" y="6449"/>
                <a:ext cx="37402" cy="567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562" y="0"/>
                    </a:moveTo>
                    <a:lnTo>
                      <a:pt x="6324" y="495"/>
                    </a:lnTo>
                    <a:lnTo>
                      <a:pt x="4461" y="980"/>
                    </a:lnTo>
                    <a:lnTo>
                      <a:pt x="2974" y="1969"/>
                    </a:lnTo>
                    <a:lnTo>
                      <a:pt x="1863" y="2948"/>
                    </a:lnTo>
                    <a:lnTo>
                      <a:pt x="736" y="4175"/>
                    </a:lnTo>
                    <a:lnTo>
                      <a:pt x="0" y="5650"/>
                    </a:lnTo>
                    <a:lnTo>
                      <a:pt x="0" y="15950"/>
                    </a:lnTo>
                    <a:lnTo>
                      <a:pt x="736" y="17177"/>
                    </a:lnTo>
                    <a:lnTo>
                      <a:pt x="1863" y="18404"/>
                    </a:lnTo>
                    <a:lnTo>
                      <a:pt x="2974" y="19393"/>
                    </a:lnTo>
                    <a:lnTo>
                      <a:pt x="4461" y="20373"/>
                    </a:lnTo>
                    <a:lnTo>
                      <a:pt x="6324" y="21105"/>
                    </a:lnTo>
                    <a:lnTo>
                      <a:pt x="10800" y="21600"/>
                    </a:lnTo>
                    <a:lnTo>
                      <a:pt x="12663" y="21353"/>
                    </a:lnTo>
                    <a:lnTo>
                      <a:pt x="14901" y="21105"/>
                    </a:lnTo>
                    <a:lnTo>
                      <a:pt x="16763" y="20373"/>
                    </a:lnTo>
                    <a:lnTo>
                      <a:pt x="18250" y="19393"/>
                    </a:lnTo>
                    <a:lnTo>
                      <a:pt x="19737" y="18404"/>
                    </a:lnTo>
                    <a:lnTo>
                      <a:pt x="20488" y="17177"/>
                    </a:lnTo>
                    <a:lnTo>
                      <a:pt x="21225" y="15950"/>
                    </a:lnTo>
                    <a:lnTo>
                      <a:pt x="21600" y="14486"/>
                    </a:lnTo>
                    <a:lnTo>
                      <a:pt x="21600" y="6877"/>
                    </a:lnTo>
                    <a:lnTo>
                      <a:pt x="21225" y="5650"/>
                    </a:lnTo>
                    <a:lnTo>
                      <a:pt x="20488" y="4175"/>
                    </a:lnTo>
                    <a:lnTo>
                      <a:pt x="19737" y="2948"/>
                    </a:lnTo>
                    <a:lnTo>
                      <a:pt x="18250" y="1969"/>
                    </a:lnTo>
                    <a:lnTo>
                      <a:pt x="16763" y="980"/>
                    </a:lnTo>
                    <a:lnTo>
                      <a:pt x="14901" y="495"/>
                    </a:lnTo>
                    <a:lnTo>
                      <a:pt x="12663" y="0"/>
                    </a:lnTo>
                    <a:close/>
                  </a:path>
                </a:pathLst>
              </a:custGeom>
              <a:solidFill>
                <a:srgbClr val="DAA9A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20" name="Google Shape;1854;p53"/>
              <p:cNvSpPr/>
              <p:nvPr/>
            </p:nvSpPr>
            <p:spPr>
              <a:xfrm>
                <a:off x="281227" y="6449"/>
                <a:ext cx="37427" cy="567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931" y="0"/>
                    </a:moveTo>
                    <a:lnTo>
                      <a:pt x="6709" y="495"/>
                    </a:lnTo>
                    <a:lnTo>
                      <a:pt x="4848" y="980"/>
                    </a:lnTo>
                    <a:lnTo>
                      <a:pt x="1861" y="2948"/>
                    </a:lnTo>
                    <a:lnTo>
                      <a:pt x="1125" y="4175"/>
                    </a:lnTo>
                    <a:lnTo>
                      <a:pt x="375" y="5650"/>
                    </a:lnTo>
                    <a:lnTo>
                      <a:pt x="0" y="6877"/>
                    </a:lnTo>
                    <a:lnTo>
                      <a:pt x="0" y="14486"/>
                    </a:lnTo>
                    <a:lnTo>
                      <a:pt x="375" y="15950"/>
                    </a:lnTo>
                    <a:lnTo>
                      <a:pt x="1125" y="17177"/>
                    </a:lnTo>
                    <a:lnTo>
                      <a:pt x="1861" y="18404"/>
                    </a:lnTo>
                    <a:lnTo>
                      <a:pt x="3347" y="19393"/>
                    </a:lnTo>
                    <a:lnTo>
                      <a:pt x="4848" y="20373"/>
                    </a:lnTo>
                    <a:lnTo>
                      <a:pt x="6709" y="21105"/>
                    </a:lnTo>
                    <a:lnTo>
                      <a:pt x="8931" y="21353"/>
                    </a:lnTo>
                    <a:lnTo>
                      <a:pt x="10793" y="21600"/>
                    </a:lnTo>
                    <a:lnTo>
                      <a:pt x="15266" y="21105"/>
                    </a:lnTo>
                    <a:lnTo>
                      <a:pt x="17127" y="20373"/>
                    </a:lnTo>
                    <a:lnTo>
                      <a:pt x="18613" y="19393"/>
                    </a:lnTo>
                    <a:lnTo>
                      <a:pt x="19739" y="18404"/>
                    </a:lnTo>
                    <a:lnTo>
                      <a:pt x="20850" y="17177"/>
                    </a:lnTo>
                    <a:lnTo>
                      <a:pt x="21600" y="15950"/>
                    </a:lnTo>
                    <a:lnTo>
                      <a:pt x="21600" y="5650"/>
                    </a:lnTo>
                    <a:lnTo>
                      <a:pt x="20850" y="4175"/>
                    </a:lnTo>
                    <a:lnTo>
                      <a:pt x="19739" y="2948"/>
                    </a:lnTo>
                    <a:lnTo>
                      <a:pt x="18613" y="1969"/>
                    </a:lnTo>
                    <a:lnTo>
                      <a:pt x="17127" y="980"/>
                    </a:lnTo>
                    <a:lnTo>
                      <a:pt x="15266" y="495"/>
                    </a:lnTo>
                    <a:lnTo>
                      <a:pt x="13029" y="0"/>
                    </a:lnTo>
                    <a:close/>
                  </a:path>
                </a:pathLst>
              </a:custGeom>
              <a:solidFill>
                <a:srgbClr val="DAA9A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21" name="Google Shape;1855;p53"/>
              <p:cNvSpPr/>
              <p:nvPr/>
            </p:nvSpPr>
            <p:spPr>
              <a:xfrm>
                <a:off x="45801" y="136750"/>
                <a:ext cx="276078" cy="16707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655" y="0"/>
                    </a:moveTo>
                    <a:lnTo>
                      <a:pt x="403" y="84"/>
                    </a:lnTo>
                    <a:lnTo>
                      <a:pt x="201" y="333"/>
                    </a:lnTo>
                    <a:lnTo>
                      <a:pt x="49" y="669"/>
                    </a:lnTo>
                    <a:lnTo>
                      <a:pt x="0" y="1086"/>
                    </a:lnTo>
                    <a:lnTo>
                      <a:pt x="0" y="20598"/>
                    </a:lnTo>
                    <a:lnTo>
                      <a:pt x="49" y="21015"/>
                    </a:lnTo>
                    <a:lnTo>
                      <a:pt x="201" y="21348"/>
                    </a:lnTo>
                    <a:lnTo>
                      <a:pt x="403" y="21516"/>
                    </a:lnTo>
                    <a:lnTo>
                      <a:pt x="655" y="21600"/>
                    </a:lnTo>
                    <a:lnTo>
                      <a:pt x="20943" y="21600"/>
                    </a:lnTo>
                    <a:lnTo>
                      <a:pt x="21195" y="21516"/>
                    </a:lnTo>
                    <a:lnTo>
                      <a:pt x="21397" y="21348"/>
                    </a:lnTo>
                    <a:lnTo>
                      <a:pt x="21549" y="21015"/>
                    </a:lnTo>
                    <a:lnTo>
                      <a:pt x="21600" y="20598"/>
                    </a:lnTo>
                    <a:lnTo>
                      <a:pt x="21600" y="1086"/>
                    </a:lnTo>
                    <a:lnTo>
                      <a:pt x="21549" y="669"/>
                    </a:lnTo>
                    <a:lnTo>
                      <a:pt x="21397" y="333"/>
                    </a:lnTo>
                    <a:lnTo>
                      <a:pt x="21195" y="84"/>
                    </a:lnTo>
                    <a:lnTo>
                      <a:pt x="20943" y="0"/>
                    </a:lnTo>
                    <a:close/>
                  </a:path>
                </a:pathLst>
              </a:custGeom>
              <a:solidFill>
                <a:srgbClr val="DAA9A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22" name="Google Shape;1856;p53"/>
              <p:cNvSpPr/>
              <p:nvPr/>
            </p:nvSpPr>
            <p:spPr>
              <a:xfrm>
                <a:off x="194802" y="172875"/>
                <a:ext cx="210278" cy="2102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799" y="0"/>
                    </a:moveTo>
                    <a:lnTo>
                      <a:pt x="9741" y="67"/>
                    </a:lnTo>
                    <a:lnTo>
                      <a:pt x="8613" y="198"/>
                    </a:lnTo>
                    <a:lnTo>
                      <a:pt x="7619" y="465"/>
                    </a:lnTo>
                    <a:lnTo>
                      <a:pt x="6626" y="796"/>
                    </a:lnTo>
                    <a:lnTo>
                      <a:pt x="5699" y="1258"/>
                    </a:lnTo>
                    <a:lnTo>
                      <a:pt x="4769" y="1854"/>
                    </a:lnTo>
                    <a:lnTo>
                      <a:pt x="3975" y="2453"/>
                    </a:lnTo>
                    <a:lnTo>
                      <a:pt x="3179" y="3115"/>
                    </a:lnTo>
                    <a:lnTo>
                      <a:pt x="2517" y="3909"/>
                    </a:lnTo>
                    <a:lnTo>
                      <a:pt x="1854" y="4771"/>
                    </a:lnTo>
                    <a:lnTo>
                      <a:pt x="1325" y="5632"/>
                    </a:lnTo>
                    <a:lnTo>
                      <a:pt x="860" y="6559"/>
                    </a:lnTo>
                    <a:lnTo>
                      <a:pt x="529" y="7553"/>
                    </a:lnTo>
                    <a:lnTo>
                      <a:pt x="265" y="8613"/>
                    </a:lnTo>
                    <a:lnTo>
                      <a:pt x="67" y="9674"/>
                    </a:lnTo>
                    <a:lnTo>
                      <a:pt x="0" y="10801"/>
                    </a:lnTo>
                    <a:lnTo>
                      <a:pt x="67" y="11859"/>
                    </a:lnTo>
                    <a:lnTo>
                      <a:pt x="265" y="12920"/>
                    </a:lnTo>
                    <a:lnTo>
                      <a:pt x="529" y="13981"/>
                    </a:lnTo>
                    <a:lnTo>
                      <a:pt x="860" y="14974"/>
                    </a:lnTo>
                    <a:lnTo>
                      <a:pt x="1325" y="15901"/>
                    </a:lnTo>
                    <a:lnTo>
                      <a:pt x="1854" y="16829"/>
                    </a:lnTo>
                    <a:lnTo>
                      <a:pt x="3179" y="18421"/>
                    </a:lnTo>
                    <a:lnTo>
                      <a:pt x="3975" y="19083"/>
                    </a:lnTo>
                    <a:lnTo>
                      <a:pt x="4769" y="19746"/>
                    </a:lnTo>
                    <a:lnTo>
                      <a:pt x="5699" y="20275"/>
                    </a:lnTo>
                    <a:lnTo>
                      <a:pt x="6626" y="20740"/>
                    </a:lnTo>
                    <a:lnTo>
                      <a:pt x="7619" y="21071"/>
                    </a:lnTo>
                    <a:lnTo>
                      <a:pt x="8613" y="21335"/>
                    </a:lnTo>
                    <a:lnTo>
                      <a:pt x="9741" y="21533"/>
                    </a:lnTo>
                    <a:lnTo>
                      <a:pt x="10799" y="21600"/>
                    </a:lnTo>
                    <a:lnTo>
                      <a:pt x="11926" y="21533"/>
                    </a:lnTo>
                    <a:lnTo>
                      <a:pt x="12987" y="21335"/>
                    </a:lnTo>
                    <a:lnTo>
                      <a:pt x="14047" y="21071"/>
                    </a:lnTo>
                    <a:lnTo>
                      <a:pt x="15041" y="20740"/>
                    </a:lnTo>
                    <a:lnTo>
                      <a:pt x="15968" y="20275"/>
                    </a:lnTo>
                    <a:lnTo>
                      <a:pt x="16829" y="19746"/>
                    </a:lnTo>
                    <a:lnTo>
                      <a:pt x="17691" y="19083"/>
                    </a:lnTo>
                    <a:lnTo>
                      <a:pt x="18485" y="18421"/>
                    </a:lnTo>
                    <a:lnTo>
                      <a:pt x="19147" y="17625"/>
                    </a:lnTo>
                    <a:lnTo>
                      <a:pt x="19746" y="16829"/>
                    </a:lnTo>
                    <a:lnTo>
                      <a:pt x="20342" y="15901"/>
                    </a:lnTo>
                    <a:lnTo>
                      <a:pt x="20740" y="14974"/>
                    </a:lnTo>
                    <a:lnTo>
                      <a:pt x="21135" y="13981"/>
                    </a:lnTo>
                    <a:lnTo>
                      <a:pt x="21402" y="12920"/>
                    </a:lnTo>
                    <a:lnTo>
                      <a:pt x="21533" y="11859"/>
                    </a:lnTo>
                    <a:lnTo>
                      <a:pt x="21600" y="10801"/>
                    </a:lnTo>
                    <a:lnTo>
                      <a:pt x="21533" y="9674"/>
                    </a:lnTo>
                    <a:lnTo>
                      <a:pt x="21402" y="8613"/>
                    </a:lnTo>
                    <a:lnTo>
                      <a:pt x="21135" y="7553"/>
                    </a:lnTo>
                    <a:lnTo>
                      <a:pt x="20740" y="6559"/>
                    </a:lnTo>
                    <a:lnTo>
                      <a:pt x="20342" y="5632"/>
                    </a:lnTo>
                    <a:lnTo>
                      <a:pt x="19746" y="4771"/>
                    </a:lnTo>
                    <a:lnTo>
                      <a:pt x="19147" y="3909"/>
                    </a:lnTo>
                    <a:lnTo>
                      <a:pt x="18485" y="3115"/>
                    </a:lnTo>
                    <a:lnTo>
                      <a:pt x="17691" y="2453"/>
                    </a:lnTo>
                    <a:lnTo>
                      <a:pt x="16829" y="1854"/>
                    </a:lnTo>
                    <a:lnTo>
                      <a:pt x="15968" y="1258"/>
                    </a:lnTo>
                    <a:lnTo>
                      <a:pt x="15041" y="796"/>
                    </a:lnTo>
                    <a:lnTo>
                      <a:pt x="14047" y="465"/>
                    </a:lnTo>
                    <a:lnTo>
                      <a:pt x="12987" y="198"/>
                    </a:lnTo>
                    <a:lnTo>
                      <a:pt x="11926" y="67"/>
                    </a:lnTo>
                    <a:lnTo>
                      <a:pt x="10799" y="0"/>
                    </a:lnTo>
                    <a:close/>
                  </a:path>
                </a:pathLst>
              </a:custGeom>
              <a:solidFill>
                <a:srgbClr val="F9CF6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23" name="Google Shape;1857;p53"/>
              <p:cNvSpPr/>
              <p:nvPr/>
            </p:nvSpPr>
            <p:spPr>
              <a:xfrm>
                <a:off x="219302" y="196750"/>
                <a:ext cx="161903" cy="1619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757" y="0"/>
                    </a:moveTo>
                    <a:lnTo>
                      <a:pt x="9639" y="83"/>
                    </a:lnTo>
                    <a:lnTo>
                      <a:pt x="8605" y="257"/>
                    </a:lnTo>
                    <a:lnTo>
                      <a:pt x="7575" y="514"/>
                    </a:lnTo>
                    <a:lnTo>
                      <a:pt x="6541" y="861"/>
                    </a:lnTo>
                    <a:lnTo>
                      <a:pt x="5593" y="1291"/>
                    </a:lnTo>
                    <a:lnTo>
                      <a:pt x="4733" y="1804"/>
                    </a:lnTo>
                    <a:lnTo>
                      <a:pt x="3872" y="2495"/>
                    </a:lnTo>
                    <a:lnTo>
                      <a:pt x="2411" y="3956"/>
                    </a:lnTo>
                    <a:lnTo>
                      <a:pt x="1808" y="4733"/>
                    </a:lnTo>
                    <a:lnTo>
                      <a:pt x="1291" y="5677"/>
                    </a:lnTo>
                    <a:lnTo>
                      <a:pt x="430" y="7571"/>
                    </a:lnTo>
                    <a:lnTo>
                      <a:pt x="173" y="8605"/>
                    </a:lnTo>
                    <a:lnTo>
                      <a:pt x="0" y="9723"/>
                    </a:lnTo>
                    <a:lnTo>
                      <a:pt x="0" y="11874"/>
                    </a:lnTo>
                    <a:lnTo>
                      <a:pt x="173" y="12995"/>
                    </a:lnTo>
                    <a:lnTo>
                      <a:pt x="430" y="14025"/>
                    </a:lnTo>
                    <a:lnTo>
                      <a:pt x="861" y="15059"/>
                    </a:lnTo>
                    <a:lnTo>
                      <a:pt x="1291" y="15920"/>
                    </a:lnTo>
                    <a:lnTo>
                      <a:pt x="1808" y="16867"/>
                    </a:lnTo>
                    <a:lnTo>
                      <a:pt x="2411" y="17728"/>
                    </a:lnTo>
                    <a:lnTo>
                      <a:pt x="3185" y="18415"/>
                    </a:lnTo>
                    <a:lnTo>
                      <a:pt x="3872" y="19189"/>
                    </a:lnTo>
                    <a:lnTo>
                      <a:pt x="4733" y="19792"/>
                    </a:lnTo>
                    <a:lnTo>
                      <a:pt x="5593" y="20309"/>
                    </a:lnTo>
                    <a:lnTo>
                      <a:pt x="6541" y="20739"/>
                    </a:lnTo>
                    <a:lnTo>
                      <a:pt x="7575" y="21170"/>
                    </a:lnTo>
                    <a:lnTo>
                      <a:pt x="8605" y="21427"/>
                    </a:lnTo>
                    <a:lnTo>
                      <a:pt x="9639" y="21600"/>
                    </a:lnTo>
                    <a:lnTo>
                      <a:pt x="11877" y="21600"/>
                    </a:lnTo>
                    <a:lnTo>
                      <a:pt x="12995" y="21427"/>
                    </a:lnTo>
                    <a:lnTo>
                      <a:pt x="14029" y="21170"/>
                    </a:lnTo>
                    <a:lnTo>
                      <a:pt x="14976" y="20739"/>
                    </a:lnTo>
                    <a:lnTo>
                      <a:pt x="15920" y="20309"/>
                    </a:lnTo>
                    <a:lnTo>
                      <a:pt x="16867" y="19792"/>
                    </a:lnTo>
                    <a:lnTo>
                      <a:pt x="17644" y="19189"/>
                    </a:lnTo>
                    <a:lnTo>
                      <a:pt x="19105" y="17728"/>
                    </a:lnTo>
                    <a:lnTo>
                      <a:pt x="19709" y="16867"/>
                    </a:lnTo>
                    <a:lnTo>
                      <a:pt x="20309" y="15920"/>
                    </a:lnTo>
                    <a:lnTo>
                      <a:pt x="20739" y="15059"/>
                    </a:lnTo>
                    <a:lnTo>
                      <a:pt x="21086" y="14025"/>
                    </a:lnTo>
                    <a:lnTo>
                      <a:pt x="21343" y="12995"/>
                    </a:lnTo>
                    <a:lnTo>
                      <a:pt x="21517" y="11874"/>
                    </a:lnTo>
                    <a:lnTo>
                      <a:pt x="21600" y="10843"/>
                    </a:lnTo>
                    <a:lnTo>
                      <a:pt x="21517" y="9723"/>
                    </a:lnTo>
                    <a:lnTo>
                      <a:pt x="21343" y="8605"/>
                    </a:lnTo>
                    <a:lnTo>
                      <a:pt x="21086" y="7571"/>
                    </a:lnTo>
                    <a:lnTo>
                      <a:pt x="20739" y="6624"/>
                    </a:lnTo>
                    <a:lnTo>
                      <a:pt x="20309" y="5677"/>
                    </a:lnTo>
                    <a:lnTo>
                      <a:pt x="19709" y="4733"/>
                    </a:lnTo>
                    <a:lnTo>
                      <a:pt x="19105" y="3956"/>
                    </a:lnTo>
                    <a:lnTo>
                      <a:pt x="18418" y="3182"/>
                    </a:lnTo>
                    <a:lnTo>
                      <a:pt x="17644" y="2495"/>
                    </a:lnTo>
                    <a:lnTo>
                      <a:pt x="16867" y="1804"/>
                    </a:lnTo>
                    <a:lnTo>
                      <a:pt x="15920" y="1291"/>
                    </a:lnTo>
                    <a:lnTo>
                      <a:pt x="14976" y="861"/>
                    </a:lnTo>
                    <a:lnTo>
                      <a:pt x="14029" y="514"/>
                    </a:lnTo>
                    <a:lnTo>
                      <a:pt x="12995" y="257"/>
                    </a:lnTo>
                    <a:lnTo>
                      <a:pt x="11877" y="83"/>
                    </a:lnTo>
                    <a:lnTo>
                      <a:pt x="10757" y="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24" name="Google Shape;1858;p53"/>
              <p:cNvSpPr/>
              <p:nvPr/>
            </p:nvSpPr>
            <p:spPr>
              <a:xfrm>
                <a:off x="274777" y="196750"/>
                <a:ext cx="106428" cy="1619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795" y="0"/>
                    </a:moveTo>
                    <a:lnTo>
                      <a:pt x="2486" y="170"/>
                    </a:lnTo>
                    <a:lnTo>
                      <a:pt x="1177" y="344"/>
                    </a:lnTo>
                    <a:lnTo>
                      <a:pt x="0" y="514"/>
                    </a:lnTo>
                    <a:lnTo>
                      <a:pt x="1177" y="861"/>
                    </a:lnTo>
                    <a:lnTo>
                      <a:pt x="2359" y="1204"/>
                    </a:lnTo>
                    <a:lnTo>
                      <a:pt x="4450" y="2065"/>
                    </a:lnTo>
                    <a:lnTo>
                      <a:pt x="5500" y="2582"/>
                    </a:lnTo>
                    <a:lnTo>
                      <a:pt x="7332" y="3786"/>
                    </a:lnTo>
                    <a:lnTo>
                      <a:pt x="8118" y="4386"/>
                    </a:lnTo>
                    <a:lnTo>
                      <a:pt x="8773" y="5076"/>
                    </a:lnTo>
                    <a:lnTo>
                      <a:pt x="9427" y="5850"/>
                    </a:lnTo>
                    <a:lnTo>
                      <a:pt x="9950" y="6624"/>
                    </a:lnTo>
                    <a:lnTo>
                      <a:pt x="10341" y="7401"/>
                    </a:lnTo>
                    <a:lnTo>
                      <a:pt x="10737" y="8175"/>
                    </a:lnTo>
                    <a:lnTo>
                      <a:pt x="10995" y="9036"/>
                    </a:lnTo>
                    <a:lnTo>
                      <a:pt x="11127" y="9896"/>
                    </a:lnTo>
                    <a:lnTo>
                      <a:pt x="11259" y="10843"/>
                    </a:lnTo>
                    <a:lnTo>
                      <a:pt x="10995" y="12564"/>
                    </a:lnTo>
                    <a:lnTo>
                      <a:pt x="10737" y="13425"/>
                    </a:lnTo>
                    <a:lnTo>
                      <a:pt x="10341" y="14199"/>
                    </a:lnTo>
                    <a:lnTo>
                      <a:pt x="9950" y="15059"/>
                    </a:lnTo>
                    <a:lnTo>
                      <a:pt x="9427" y="15746"/>
                    </a:lnTo>
                    <a:lnTo>
                      <a:pt x="8773" y="16520"/>
                    </a:lnTo>
                    <a:lnTo>
                      <a:pt x="8118" y="17211"/>
                    </a:lnTo>
                    <a:lnTo>
                      <a:pt x="7332" y="17811"/>
                    </a:lnTo>
                    <a:lnTo>
                      <a:pt x="6414" y="18501"/>
                    </a:lnTo>
                    <a:lnTo>
                      <a:pt x="5500" y="19018"/>
                    </a:lnTo>
                    <a:lnTo>
                      <a:pt x="4450" y="19532"/>
                    </a:lnTo>
                    <a:lnTo>
                      <a:pt x="2359" y="20393"/>
                    </a:lnTo>
                    <a:lnTo>
                      <a:pt x="1177" y="20739"/>
                    </a:lnTo>
                    <a:lnTo>
                      <a:pt x="0" y="21083"/>
                    </a:lnTo>
                    <a:lnTo>
                      <a:pt x="1177" y="21340"/>
                    </a:lnTo>
                    <a:lnTo>
                      <a:pt x="2486" y="21513"/>
                    </a:lnTo>
                    <a:lnTo>
                      <a:pt x="3795" y="21600"/>
                    </a:lnTo>
                    <a:lnTo>
                      <a:pt x="6809" y="21600"/>
                    </a:lnTo>
                    <a:lnTo>
                      <a:pt x="8509" y="21427"/>
                    </a:lnTo>
                    <a:lnTo>
                      <a:pt x="10082" y="21170"/>
                    </a:lnTo>
                    <a:lnTo>
                      <a:pt x="11523" y="20739"/>
                    </a:lnTo>
                    <a:lnTo>
                      <a:pt x="12959" y="20309"/>
                    </a:lnTo>
                    <a:lnTo>
                      <a:pt x="14400" y="19792"/>
                    </a:lnTo>
                    <a:lnTo>
                      <a:pt x="15582" y="19189"/>
                    </a:lnTo>
                    <a:lnTo>
                      <a:pt x="17805" y="17728"/>
                    </a:lnTo>
                    <a:lnTo>
                      <a:pt x="18723" y="16867"/>
                    </a:lnTo>
                    <a:lnTo>
                      <a:pt x="19636" y="15920"/>
                    </a:lnTo>
                    <a:lnTo>
                      <a:pt x="20291" y="15059"/>
                    </a:lnTo>
                    <a:lnTo>
                      <a:pt x="20819" y="14025"/>
                    </a:lnTo>
                    <a:lnTo>
                      <a:pt x="21209" y="12995"/>
                    </a:lnTo>
                    <a:lnTo>
                      <a:pt x="21473" y="11874"/>
                    </a:lnTo>
                    <a:lnTo>
                      <a:pt x="21600" y="10843"/>
                    </a:lnTo>
                    <a:lnTo>
                      <a:pt x="21473" y="9723"/>
                    </a:lnTo>
                    <a:lnTo>
                      <a:pt x="21209" y="8605"/>
                    </a:lnTo>
                    <a:lnTo>
                      <a:pt x="20819" y="7571"/>
                    </a:lnTo>
                    <a:lnTo>
                      <a:pt x="20291" y="6624"/>
                    </a:lnTo>
                    <a:lnTo>
                      <a:pt x="19636" y="5677"/>
                    </a:lnTo>
                    <a:lnTo>
                      <a:pt x="18723" y="4733"/>
                    </a:lnTo>
                    <a:lnTo>
                      <a:pt x="17805" y="3956"/>
                    </a:lnTo>
                    <a:lnTo>
                      <a:pt x="16759" y="3182"/>
                    </a:lnTo>
                    <a:lnTo>
                      <a:pt x="15582" y="2495"/>
                    </a:lnTo>
                    <a:lnTo>
                      <a:pt x="14400" y="1804"/>
                    </a:lnTo>
                    <a:lnTo>
                      <a:pt x="12959" y="1291"/>
                    </a:lnTo>
                    <a:lnTo>
                      <a:pt x="11523" y="861"/>
                    </a:lnTo>
                    <a:lnTo>
                      <a:pt x="10082" y="514"/>
                    </a:lnTo>
                    <a:lnTo>
                      <a:pt x="8509" y="257"/>
                    </a:lnTo>
                    <a:lnTo>
                      <a:pt x="6809" y="83"/>
                    </a:lnTo>
                    <a:lnTo>
                      <a:pt x="5104" y="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25" name="Google Shape;1859;p53"/>
              <p:cNvSpPr/>
              <p:nvPr/>
            </p:nvSpPr>
            <p:spPr>
              <a:xfrm>
                <a:off x="287027" y="264476"/>
                <a:ext cx="26452" cy="264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535" y="0"/>
                    </a:moveTo>
                    <a:lnTo>
                      <a:pt x="8432" y="531"/>
                    </a:lnTo>
                    <a:lnTo>
                      <a:pt x="6329" y="1041"/>
                    </a:lnTo>
                    <a:lnTo>
                      <a:pt x="4757" y="2103"/>
                    </a:lnTo>
                    <a:lnTo>
                      <a:pt x="3164" y="3164"/>
                    </a:lnTo>
                    <a:lnTo>
                      <a:pt x="1592" y="4736"/>
                    </a:lnTo>
                    <a:lnTo>
                      <a:pt x="1062" y="6839"/>
                    </a:lnTo>
                    <a:lnTo>
                      <a:pt x="0" y="8942"/>
                    </a:lnTo>
                    <a:lnTo>
                      <a:pt x="0" y="13168"/>
                    </a:lnTo>
                    <a:lnTo>
                      <a:pt x="1062" y="15271"/>
                    </a:lnTo>
                    <a:lnTo>
                      <a:pt x="1592" y="16843"/>
                    </a:lnTo>
                    <a:lnTo>
                      <a:pt x="3164" y="18436"/>
                    </a:lnTo>
                    <a:lnTo>
                      <a:pt x="4757" y="19477"/>
                    </a:lnTo>
                    <a:lnTo>
                      <a:pt x="6329" y="20538"/>
                    </a:lnTo>
                    <a:lnTo>
                      <a:pt x="8432" y="21600"/>
                    </a:lnTo>
                    <a:lnTo>
                      <a:pt x="12658" y="21600"/>
                    </a:lnTo>
                    <a:lnTo>
                      <a:pt x="16864" y="19477"/>
                    </a:lnTo>
                    <a:lnTo>
                      <a:pt x="18436" y="18436"/>
                    </a:lnTo>
                    <a:lnTo>
                      <a:pt x="19497" y="16843"/>
                    </a:lnTo>
                    <a:lnTo>
                      <a:pt x="20559" y="15271"/>
                    </a:lnTo>
                    <a:lnTo>
                      <a:pt x="21069" y="13168"/>
                    </a:lnTo>
                    <a:lnTo>
                      <a:pt x="21600" y="11065"/>
                    </a:lnTo>
                    <a:lnTo>
                      <a:pt x="21069" y="8942"/>
                    </a:lnTo>
                    <a:lnTo>
                      <a:pt x="20559" y="6839"/>
                    </a:lnTo>
                    <a:lnTo>
                      <a:pt x="19497" y="4736"/>
                    </a:lnTo>
                    <a:lnTo>
                      <a:pt x="18436" y="3164"/>
                    </a:lnTo>
                    <a:lnTo>
                      <a:pt x="16864" y="2103"/>
                    </a:lnTo>
                    <a:lnTo>
                      <a:pt x="14761" y="1041"/>
                    </a:lnTo>
                    <a:lnTo>
                      <a:pt x="12658" y="531"/>
                    </a:lnTo>
                    <a:lnTo>
                      <a:pt x="10535" y="0"/>
                    </a:lnTo>
                    <a:close/>
                  </a:path>
                </a:pathLst>
              </a:custGeom>
              <a:solidFill>
                <a:srgbClr val="DB636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26" name="Google Shape;1860;p53"/>
              <p:cNvSpPr/>
              <p:nvPr/>
            </p:nvSpPr>
            <p:spPr>
              <a:xfrm>
                <a:off x="-1" y="-2"/>
                <a:ext cx="367681" cy="3580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130" y="739"/>
                    </a:moveTo>
                    <a:lnTo>
                      <a:pt x="4245" y="778"/>
                    </a:lnTo>
                    <a:lnTo>
                      <a:pt x="4396" y="857"/>
                    </a:lnTo>
                    <a:lnTo>
                      <a:pt x="4471" y="973"/>
                    </a:lnTo>
                    <a:lnTo>
                      <a:pt x="4585" y="1091"/>
                    </a:lnTo>
                    <a:lnTo>
                      <a:pt x="4660" y="1207"/>
                    </a:lnTo>
                    <a:lnTo>
                      <a:pt x="4698" y="1362"/>
                    </a:lnTo>
                    <a:lnTo>
                      <a:pt x="4698" y="2842"/>
                    </a:lnTo>
                    <a:lnTo>
                      <a:pt x="4660" y="2997"/>
                    </a:lnTo>
                    <a:lnTo>
                      <a:pt x="4585" y="3113"/>
                    </a:lnTo>
                    <a:lnTo>
                      <a:pt x="4396" y="3308"/>
                    </a:lnTo>
                    <a:lnTo>
                      <a:pt x="4245" y="3386"/>
                    </a:lnTo>
                    <a:lnTo>
                      <a:pt x="4130" y="3426"/>
                    </a:lnTo>
                    <a:lnTo>
                      <a:pt x="3979" y="3465"/>
                    </a:lnTo>
                    <a:lnTo>
                      <a:pt x="3676" y="3386"/>
                    </a:lnTo>
                    <a:lnTo>
                      <a:pt x="3562" y="3308"/>
                    </a:lnTo>
                    <a:lnTo>
                      <a:pt x="3448" y="3231"/>
                    </a:lnTo>
                    <a:lnTo>
                      <a:pt x="3334" y="3113"/>
                    </a:lnTo>
                    <a:lnTo>
                      <a:pt x="3296" y="2997"/>
                    </a:lnTo>
                    <a:lnTo>
                      <a:pt x="3221" y="2842"/>
                    </a:lnTo>
                    <a:lnTo>
                      <a:pt x="3221" y="1362"/>
                    </a:lnTo>
                    <a:lnTo>
                      <a:pt x="3296" y="1207"/>
                    </a:lnTo>
                    <a:lnTo>
                      <a:pt x="3334" y="1091"/>
                    </a:lnTo>
                    <a:lnTo>
                      <a:pt x="3562" y="857"/>
                    </a:lnTo>
                    <a:lnTo>
                      <a:pt x="3676" y="778"/>
                    </a:lnTo>
                    <a:lnTo>
                      <a:pt x="3827" y="739"/>
                    </a:lnTo>
                    <a:close/>
                    <a:moveTo>
                      <a:pt x="17773" y="739"/>
                    </a:moveTo>
                    <a:lnTo>
                      <a:pt x="17924" y="778"/>
                    </a:lnTo>
                    <a:lnTo>
                      <a:pt x="18037" y="857"/>
                    </a:lnTo>
                    <a:lnTo>
                      <a:pt x="18152" y="973"/>
                    </a:lnTo>
                    <a:lnTo>
                      <a:pt x="18265" y="1091"/>
                    </a:lnTo>
                    <a:lnTo>
                      <a:pt x="18303" y="1207"/>
                    </a:lnTo>
                    <a:lnTo>
                      <a:pt x="18378" y="1362"/>
                    </a:lnTo>
                    <a:lnTo>
                      <a:pt x="18378" y="2842"/>
                    </a:lnTo>
                    <a:lnTo>
                      <a:pt x="18303" y="2997"/>
                    </a:lnTo>
                    <a:lnTo>
                      <a:pt x="18265" y="3113"/>
                    </a:lnTo>
                    <a:lnTo>
                      <a:pt x="18152" y="3231"/>
                    </a:lnTo>
                    <a:lnTo>
                      <a:pt x="18037" y="3308"/>
                    </a:lnTo>
                    <a:lnTo>
                      <a:pt x="17924" y="3386"/>
                    </a:lnTo>
                    <a:lnTo>
                      <a:pt x="17773" y="3426"/>
                    </a:lnTo>
                    <a:lnTo>
                      <a:pt x="17620" y="3465"/>
                    </a:lnTo>
                    <a:lnTo>
                      <a:pt x="17469" y="3426"/>
                    </a:lnTo>
                    <a:lnTo>
                      <a:pt x="17355" y="3386"/>
                    </a:lnTo>
                    <a:lnTo>
                      <a:pt x="17204" y="3308"/>
                    </a:lnTo>
                    <a:lnTo>
                      <a:pt x="17128" y="3231"/>
                    </a:lnTo>
                    <a:lnTo>
                      <a:pt x="17015" y="3113"/>
                    </a:lnTo>
                    <a:lnTo>
                      <a:pt x="16938" y="2997"/>
                    </a:lnTo>
                    <a:lnTo>
                      <a:pt x="16900" y="2842"/>
                    </a:lnTo>
                    <a:lnTo>
                      <a:pt x="16900" y="1362"/>
                    </a:lnTo>
                    <a:lnTo>
                      <a:pt x="16938" y="1207"/>
                    </a:lnTo>
                    <a:lnTo>
                      <a:pt x="17015" y="1091"/>
                    </a:lnTo>
                    <a:lnTo>
                      <a:pt x="17128" y="973"/>
                    </a:lnTo>
                    <a:lnTo>
                      <a:pt x="17204" y="857"/>
                    </a:lnTo>
                    <a:lnTo>
                      <a:pt x="17355" y="778"/>
                    </a:lnTo>
                    <a:lnTo>
                      <a:pt x="17469" y="739"/>
                    </a:lnTo>
                    <a:close/>
                    <a:moveTo>
                      <a:pt x="3979" y="0"/>
                    </a:moveTo>
                    <a:lnTo>
                      <a:pt x="3676" y="39"/>
                    </a:lnTo>
                    <a:lnTo>
                      <a:pt x="3410" y="118"/>
                    </a:lnTo>
                    <a:lnTo>
                      <a:pt x="3144" y="273"/>
                    </a:lnTo>
                    <a:lnTo>
                      <a:pt x="2955" y="428"/>
                    </a:lnTo>
                    <a:lnTo>
                      <a:pt x="2766" y="662"/>
                    </a:lnTo>
                    <a:lnTo>
                      <a:pt x="2614" y="934"/>
                    </a:lnTo>
                    <a:lnTo>
                      <a:pt x="2538" y="1207"/>
                    </a:lnTo>
                    <a:lnTo>
                      <a:pt x="2501" y="1480"/>
                    </a:lnTo>
                    <a:lnTo>
                      <a:pt x="2501" y="1714"/>
                    </a:lnTo>
                    <a:lnTo>
                      <a:pt x="1591" y="1714"/>
                    </a:lnTo>
                    <a:lnTo>
                      <a:pt x="1250" y="1751"/>
                    </a:lnTo>
                    <a:lnTo>
                      <a:pt x="985" y="1869"/>
                    </a:lnTo>
                    <a:lnTo>
                      <a:pt x="681" y="1985"/>
                    </a:lnTo>
                    <a:lnTo>
                      <a:pt x="454" y="2219"/>
                    </a:lnTo>
                    <a:lnTo>
                      <a:pt x="264" y="2453"/>
                    </a:lnTo>
                    <a:lnTo>
                      <a:pt x="113" y="2724"/>
                    </a:lnTo>
                    <a:lnTo>
                      <a:pt x="38" y="3036"/>
                    </a:lnTo>
                    <a:lnTo>
                      <a:pt x="0" y="3347"/>
                    </a:lnTo>
                    <a:lnTo>
                      <a:pt x="0" y="20004"/>
                    </a:lnTo>
                    <a:lnTo>
                      <a:pt x="38" y="20315"/>
                    </a:lnTo>
                    <a:lnTo>
                      <a:pt x="113" y="20627"/>
                    </a:lnTo>
                    <a:lnTo>
                      <a:pt x="264" y="20899"/>
                    </a:lnTo>
                    <a:lnTo>
                      <a:pt x="454" y="21132"/>
                    </a:lnTo>
                    <a:lnTo>
                      <a:pt x="681" y="21327"/>
                    </a:lnTo>
                    <a:lnTo>
                      <a:pt x="985" y="21484"/>
                    </a:lnTo>
                    <a:lnTo>
                      <a:pt x="1250" y="21600"/>
                    </a:lnTo>
                    <a:lnTo>
                      <a:pt x="11633" y="21600"/>
                    </a:lnTo>
                    <a:lnTo>
                      <a:pt x="11747" y="21522"/>
                    </a:lnTo>
                    <a:lnTo>
                      <a:pt x="11823" y="21405"/>
                    </a:lnTo>
                    <a:lnTo>
                      <a:pt x="11861" y="21250"/>
                    </a:lnTo>
                    <a:lnTo>
                      <a:pt x="11823" y="21093"/>
                    </a:lnTo>
                    <a:lnTo>
                      <a:pt x="11747" y="20977"/>
                    </a:lnTo>
                    <a:lnTo>
                      <a:pt x="11633" y="20899"/>
                    </a:lnTo>
                    <a:lnTo>
                      <a:pt x="1591" y="20899"/>
                    </a:lnTo>
                    <a:lnTo>
                      <a:pt x="1401" y="20861"/>
                    </a:lnTo>
                    <a:lnTo>
                      <a:pt x="1250" y="20822"/>
                    </a:lnTo>
                    <a:lnTo>
                      <a:pt x="1099" y="20743"/>
                    </a:lnTo>
                    <a:lnTo>
                      <a:pt x="871" y="20509"/>
                    </a:lnTo>
                    <a:lnTo>
                      <a:pt x="796" y="20354"/>
                    </a:lnTo>
                    <a:lnTo>
                      <a:pt x="720" y="20199"/>
                    </a:lnTo>
                    <a:lnTo>
                      <a:pt x="720" y="5955"/>
                    </a:lnTo>
                    <a:lnTo>
                      <a:pt x="5115" y="5955"/>
                    </a:lnTo>
                    <a:lnTo>
                      <a:pt x="5267" y="5916"/>
                    </a:lnTo>
                    <a:lnTo>
                      <a:pt x="5381" y="5837"/>
                    </a:lnTo>
                    <a:lnTo>
                      <a:pt x="5456" y="5721"/>
                    </a:lnTo>
                    <a:lnTo>
                      <a:pt x="5494" y="5605"/>
                    </a:lnTo>
                    <a:lnTo>
                      <a:pt x="5456" y="5448"/>
                    </a:lnTo>
                    <a:lnTo>
                      <a:pt x="5381" y="5332"/>
                    </a:lnTo>
                    <a:lnTo>
                      <a:pt x="5267" y="5254"/>
                    </a:lnTo>
                    <a:lnTo>
                      <a:pt x="5115" y="5216"/>
                    </a:lnTo>
                    <a:lnTo>
                      <a:pt x="720" y="5216"/>
                    </a:lnTo>
                    <a:lnTo>
                      <a:pt x="720" y="3153"/>
                    </a:lnTo>
                    <a:lnTo>
                      <a:pt x="796" y="2997"/>
                    </a:lnTo>
                    <a:lnTo>
                      <a:pt x="871" y="2842"/>
                    </a:lnTo>
                    <a:lnTo>
                      <a:pt x="1099" y="2608"/>
                    </a:lnTo>
                    <a:lnTo>
                      <a:pt x="1250" y="2530"/>
                    </a:lnTo>
                    <a:lnTo>
                      <a:pt x="1401" y="2492"/>
                    </a:lnTo>
                    <a:lnTo>
                      <a:pt x="1591" y="2453"/>
                    </a:lnTo>
                    <a:lnTo>
                      <a:pt x="2501" y="2453"/>
                    </a:lnTo>
                    <a:lnTo>
                      <a:pt x="2501" y="2686"/>
                    </a:lnTo>
                    <a:lnTo>
                      <a:pt x="2538" y="2997"/>
                    </a:lnTo>
                    <a:lnTo>
                      <a:pt x="2614" y="3270"/>
                    </a:lnTo>
                    <a:lnTo>
                      <a:pt x="2766" y="3502"/>
                    </a:lnTo>
                    <a:lnTo>
                      <a:pt x="2955" y="3736"/>
                    </a:lnTo>
                    <a:lnTo>
                      <a:pt x="3144" y="3931"/>
                    </a:lnTo>
                    <a:lnTo>
                      <a:pt x="3676" y="4165"/>
                    </a:lnTo>
                    <a:lnTo>
                      <a:pt x="4245" y="4165"/>
                    </a:lnTo>
                    <a:lnTo>
                      <a:pt x="4547" y="4048"/>
                    </a:lnTo>
                    <a:lnTo>
                      <a:pt x="4775" y="3931"/>
                    </a:lnTo>
                    <a:lnTo>
                      <a:pt x="5002" y="3736"/>
                    </a:lnTo>
                    <a:lnTo>
                      <a:pt x="5154" y="3502"/>
                    </a:lnTo>
                    <a:lnTo>
                      <a:pt x="5305" y="3270"/>
                    </a:lnTo>
                    <a:lnTo>
                      <a:pt x="5381" y="2997"/>
                    </a:lnTo>
                    <a:lnTo>
                      <a:pt x="5418" y="2686"/>
                    </a:lnTo>
                    <a:lnTo>
                      <a:pt x="5418" y="2453"/>
                    </a:lnTo>
                    <a:lnTo>
                      <a:pt x="16181" y="2453"/>
                    </a:lnTo>
                    <a:lnTo>
                      <a:pt x="16181" y="2686"/>
                    </a:lnTo>
                    <a:lnTo>
                      <a:pt x="16219" y="2997"/>
                    </a:lnTo>
                    <a:lnTo>
                      <a:pt x="16294" y="3270"/>
                    </a:lnTo>
                    <a:lnTo>
                      <a:pt x="16446" y="3502"/>
                    </a:lnTo>
                    <a:lnTo>
                      <a:pt x="16598" y="3736"/>
                    </a:lnTo>
                    <a:lnTo>
                      <a:pt x="16825" y="3931"/>
                    </a:lnTo>
                    <a:lnTo>
                      <a:pt x="17355" y="4165"/>
                    </a:lnTo>
                    <a:lnTo>
                      <a:pt x="17924" y="4165"/>
                    </a:lnTo>
                    <a:lnTo>
                      <a:pt x="18188" y="4048"/>
                    </a:lnTo>
                    <a:lnTo>
                      <a:pt x="18454" y="3931"/>
                    </a:lnTo>
                    <a:lnTo>
                      <a:pt x="18644" y="3736"/>
                    </a:lnTo>
                    <a:lnTo>
                      <a:pt x="18833" y="3502"/>
                    </a:lnTo>
                    <a:lnTo>
                      <a:pt x="18984" y="3270"/>
                    </a:lnTo>
                    <a:lnTo>
                      <a:pt x="19061" y="2997"/>
                    </a:lnTo>
                    <a:lnTo>
                      <a:pt x="19099" y="2686"/>
                    </a:lnTo>
                    <a:lnTo>
                      <a:pt x="19099" y="2453"/>
                    </a:lnTo>
                    <a:lnTo>
                      <a:pt x="20008" y="2453"/>
                    </a:lnTo>
                    <a:lnTo>
                      <a:pt x="20197" y="2492"/>
                    </a:lnTo>
                    <a:lnTo>
                      <a:pt x="20349" y="2530"/>
                    </a:lnTo>
                    <a:lnTo>
                      <a:pt x="20500" y="2608"/>
                    </a:lnTo>
                    <a:lnTo>
                      <a:pt x="20615" y="2724"/>
                    </a:lnTo>
                    <a:lnTo>
                      <a:pt x="20728" y="2842"/>
                    </a:lnTo>
                    <a:lnTo>
                      <a:pt x="20804" y="2997"/>
                    </a:lnTo>
                    <a:lnTo>
                      <a:pt x="20842" y="3153"/>
                    </a:lnTo>
                    <a:lnTo>
                      <a:pt x="20879" y="3347"/>
                    </a:lnTo>
                    <a:lnTo>
                      <a:pt x="20879" y="5216"/>
                    </a:lnTo>
                    <a:lnTo>
                      <a:pt x="6782" y="5216"/>
                    </a:lnTo>
                    <a:lnTo>
                      <a:pt x="6631" y="5254"/>
                    </a:lnTo>
                    <a:lnTo>
                      <a:pt x="6518" y="5332"/>
                    </a:lnTo>
                    <a:lnTo>
                      <a:pt x="6442" y="5448"/>
                    </a:lnTo>
                    <a:lnTo>
                      <a:pt x="6403" y="5605"/>
                    </a:lnTo>
                    <a:lnTo>
                      <a:pt x="6442" y="5721"/>
                    </a:lnTo>
                    <a:lnTo>
                      <a:pt x="6518" y="5837"/>
                    </a:lnTo>
                    <a:lnTo>
                      <a:pt x="6631" y="5916"/>
                    </a:lnTo>
                    <a:lnTo>
                      <a:pt x="6782" y="5955"/>
                    </a:lnTo>
                    <a:lnTo>
                      <a:pt x="20879" y="5955"/>
                    </a:lnTo>
                    <a:lnTo>
                      <a:pt x="20879" y="9886"/>
                    </a:lnTo>
                    <a:lnTo>
                      <a:pt x="20917" y="10041"/>
                    </a:lnTo>
                    <a:lnTo>
                      <a:pt x="20993" y="10157"/>
                    </a:lnTo>
                    <a:lnTo>
                      <a:pt x="21107" y="10236"/>
                    </a:lnTo>
                    <a:lnTo>
                      <a:pt x="21372" y="10236"/>
                    </a:lnTo>
                    <a:lnTo>
                      <a:pt x="21485" y="10157"/>
                    </a:lnTo>
                    <a:lnTo>
                      <a:pt x="21562" y="10041"/>
                    </a:lnTo>
                    <a:lnTo>
                      <a:pt x="21600" y="9886"/>
                    </a:lnTo>
                    <a:lnTo>
                      <a:pt x="21600" y="3347"/>
                    </a:lnTo>
                    <a:lnTo>
                      <a:pt x="21562" y="3036"/>
                    </a:lnTo>
                    <a:lnTo>
                      <a:pt x="21447" y="2724"/>
                    </a:lnTo>
                    <a:lnTo>
                      <a:pt x="21296" y="2453"/>
                    </a:lnTo>
                    <a:lnTo>
                      <a:pt x="21107" y="2219"/>
                    </a:lnTo>
                    <a:lnTo>
                      <a:pt x="20879" y="1985"/>
                    </a:lnTo>
                    <a:lnTo>
                      <a:pt x="20615" y="1869"/>
                    </a:lnTo>
                    <a:lnTo>
                      <a:pt x="20310" y="1751"/>
                    </a:lnTo>
                    <a:lnTo>
                      <a:pt x="20008" y="1714"/>
                    </a:lnTo>
                    <a:lnTo>
                      <a:pt x="19099" y="1714"/>
                    </a:lnTo>
                    <a:lnTo>
                      <a:pt x="19099" y="1480"/>
                    </a:lnTo>
                    <a:lnTo>
                      <a:pt x="19061" y="1207"/>
                    </a:lnTo>
                    <a:lnTo>
                      <a:pt x="18984" y="934"/>
                    </a:lnTo>
                    <a:lnTo>
                      <a:pt x="18833" y="662"/>
                    </a:lnTo>
                    <a:lnTo>
                      <a:pt x="18644" y="428"/>
                    </a:lnTo>
                    <a:lnTo>
                      <a:pt x="18454" y="273"/>
                    </a:lnTo>
                    <a:lnTo>
                      <a:pt x="18188" y="118"/>
                    </a:lnTo>
                    <a:lnTo>
                      <a:pt x="17924" y="39"/>
                    </a:lnTo>
                    <a:lnTo>
                      <a:pt x="17620" y="0"/>
                    </a:lnTo>
                    <a:lnTo>
                      <a:pt x="17355" y="39"/>
                    </a:lnTo>
                    <a:lnTo>
                      <a:pt x="17090" y="118"/>
                    </a:lnTo>
                    <a:lnTo>
                      <a:pt x="16825" y="273"/>
                    </a:lnTo>
                    <a:lnTo>
                      <a:pt x="16598" y="428"/>
                    </a:lnTo>
                    <a:lnTo>
                      <a:pt x="16446" y="662"/>
                    </a:lnTo>
                    <a:lnTo>
                      <a:pt x="16294" y="934"/>
                    </a:lnTo>
                    <a:lnTo>
                      <a:pt x="16219" y="1207"/>
                    </a:lnTo>
                    <a:lnTo>
                      <a:pt x="16181" y="1480"/>
                    </a:lnTo>
                    <a:lnTo>
                      <a:pt x="16181" y="1714"/>
                    </a:lnTo>
                    <a:lnTo>
                      <a:pt x="5418" y="1714"/>
                    </a:lnTo>
                    <a:lnTo>
                      <a:pt x="5418" y="1480"/>
                    </a:lnTo>
                    <a:lnTo>
                      <a:pt x="5381" y="1207"/>
                    </a:lnTo>
                    <a:lnTo>
                      <a:pt x="5305" y="934"/>
                    </a:lnTo>
                    <a:lnTo>
                      <a:pt x="5154" y="662"/>
                    </a:lnTo>
                    <a:lnTo>
                      <a:pt x="5002" y="428"/>
                    </a:lnTo>
                    <a:lnTo>
                      <a:pt x="4547" y="118"/>
                    </a:lnTo>
                    <a:lnTo>
                      <a:pt x="4245" y="39"/>
                    </a:lnTo>
                    <a:lnTo>
                      <a:pt x="3979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27" name="Google Shape;1861;p53"/>
              <p:cNvSpPr/>
              <p:nvPr/>
            </p:nvSpPr>
            <p:spPr>
              <a:xfrm>
                <a:off x="39976" y="130951"/>
                <a:ext cx="371554" cy="2580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5900" y="1026"/>
                    </a:moveTo>
                    <a:lnTo>
                      <a:pt x="15975" y="1080"/>
                    </a:lnTo>
                    <a:lnTo>
                      <a:pt x="16013" y="1189"/>
                    </a:lnTo>
                    <a:lnTo>
                      <a:pt x="16013" y="3079"/>
                    </a:lnTo>
                    <a:lnTo>
                      <a:pt x="15112" y="2970"/>
                    </a:lnTo>
                    <a:lnTo>
                      <a:pt x="14701" y="3024"/>
                    </a:lnTo>
                    <a:lnTo>
                      <a:pt x="14326" y="3079"/>
                    </a:lnTo>
                    <a:lnTo>
                      <a:pt x="13913" y="3131"/>
                    </a:lnTo>
                    <a:lnTo>
                      <a:pt x="13538" y="3294"/>
                    </a:lnTo>
                    <a:lnTo>
                      <a:pt x="13538" y="1026"/>
                    </a:lnTo>
                    <a:close/>
                    <a:moveTo>
                      <a:pt x="3189" y="1026"/>
                    </a:moveTo>
                    <a:lnTo>
                      <a:pt x="3189" y="3510"/>
                    </a:lnTo>
                    <a:lnTo>
                      <a:pt x="676" y="3510"/>
                    </a:lnTo>
                    <a:lnTo>
                      <a:pt x="676" y="1189"/>
                    </a:lnTo>
                    <a:lnTo>
                      <a:pt x="714" y="1080"/>
                    </a:lnTo>
                    <a:lnTo>
                      <a:pt x="826" y="1026"/>
                    </a:lnTo>
                    <a:close/>
                    <a:moveTo>
                      <a:pt x="6412" y="1026"/>
                    </a:moveTo>
                    <a:lnTo>
                      <a:pt x="6412" y="3510"/>
                    </a:lnTo>
                    <a:lnTo>
                      <a:pt x="3901" y="3510"/>
                    </a:lnTo>
                    <a:lnTo>
                      <a:pt x="3901" y="1026"/>
                    </a:lnTo>
                    <a:close/>
                    <a:moveTo>
                      <a:pt x="9601" y="1026"/>
                    </a:moveTo>
                    <a:lnTo>
                      <a:pt x="9601" y="3510"/>
                    </a:lnTo>
                    <a:lnTo>
                      <a:pt x="7088" y="3510"/>
                    </a:lnTo>
                    <a:lnTo>
                      <a:pt x="7088" y="1026"/>
                    </a:lnTo>
                    <a:close/>
                    <a:moveTo>
                      <a:pt x="12826" y="1026"/>
                    </a:moveTo>
                    <a:lnTo>
                      <a:pt x="12826" y="3510"/>
                    </a:lnTo>
                    <a:lnTo>
                      <a:pt x="10313" y="3510"/>
                    </a:lnTo>
                    <a:lnTo>
                      <a:pt x="10313" y="1026"/>
                    </a:lnTo>
                    <a:close/>
                    <a:moveTo>
                      <a:pt x="11588" y="4481"/>
                    </a:moveTo>
                    <a:lnTo>
                      <a:pt x="10913" y="5239"/>
                    </a:lnTo>
                    <a:lnTo>
                      <a:pt x="10313" y="6101"/>
                    </a:lnTo>
                    <a:lnTo>
                      <a:pt x="10313" y="4481"/>
                    </a:lnTo>
                    <a:close/>
                    <a:moveTo>
                      <a:pt x="3189" y="4481"/>
                    </a:moveTo>
                    <a:lnTo>
                      <a:pt x="3189" y="6966"/>
                    </a:lnTo>
                    <a:lnTo>
                      <a:pt x="676" y="6966"/>
                    </a:lnTo>
                    <a:lnTo>
                      <a:pt x="676" y="4481"/>
                    </a:lnTo>
                    <a:close/>
                    <a:moveTo>
                      <a:pt x="6412" y="4481"/>
                    </a:moveTo>
                    <a:lnTo>
                      <a:pt x="6412" y="6966"/>
                    </a:lnTo>
                    <a:lnTo>
                      <a:pt x="3901" y="6966"/>
                    </a:lnTo>
                    <a:lnTo>
                      <a:pt x="3901" y="4481"/>
                    </a:lnTo>
                    <a:close/>
                    <a:moveTo>
                      <a:pt x="9601" y="4481"/>
                    </a:moveTo>
                    <a:lnTo>
                      <a:pt x="9601" y="6966"/>
                    </a:lnTo>
                    <a:lnTo>
                      <a:pt x="7088" y="6966"/>
                    </a:lnTo>
                    <a:lnTo>
                      <a:pt x="7088" y="4481"/>
                    </a:lnTo>
                    <a:close/>
                    <a:moveTo>
                      <a:pt x="3189" y="7991"/>
                    </a:moveTo>
                    <a:lnTo>
                      <a:pt x="3189" y="10476"/>
                    </a:lnTo>
                    <a:lnTo>
                      <a:pt x="676" y="10476"/>
                    </a:lnTo>
                    <a:lnTo>
                      <a:pt x="676" y="7991"/>
                    </a:lnTo>
                    <a:close/>
                    <a:moveTo>
                      <a:pt x="6412" y="7991"/>
                    </a:moveTo>
                    <a:lnTo>
                      <a:pt x="6412" y="10476"/>
                    </a:lnTo>
                    <a:lnTo>
                      <a:pt x="3901" y="10476"/>
                    </a:lnTo>
                    <a:lnTo>
                      <a:pt x="3901" y="7991"/>
                    </a:lnTo>
                    <a:close/>
                    <a:moveTo>
                      <a:pt x="9376" y="7991"/>
                    </a:moveTo>
                    <a:lnTo>
                      <a:pt x="9188" y="8586"/>
                    </a:lnTo>
                    <a:lnTo>
                      <a:pt x="9039" y="9180"/>
                    </a:lnTo>
                    <a:lnTo>
                      <a:pt x="8887" y="9829"/>
                    </a:lnTo>
                    <a:lnTo>
                      <a:pt x="8775" y="10476"/>
                    </a:lnTo>
                    <a:lnTo>
                      <a:pt x="7088" y="10476"/>
                    </a:lnTo>
                    <a:lnTo>
                      <a:pt x="7088" y="7991"/>
                    </a:lnTo>
                    <a:close/>
                    <a:moveTo>
                      <a:pt x="3189" y="11503"/>
                    </a:moveTo>
                    <a:lnTo>
                      <a:pt x="3189" y="13986"/>
                    </a:lnTo>
                    <a:lnTo>
                      <a:pt x="826" y="13986"/>
                    </a:lnTo>
                    <a:lnTo>
                      <a:pt x="714" y="13933"/>
                    </a:lnTo>
                    <a:lnTo>
                      <a:pt x="676" y="13824"/>
                    </a:lnTo>
                    <a:lnTo>
                      <a:pt x="676" y="11503"/>
                    </a:lnTo>
                    <a:close/>
                    <a:moveTo>
                      <a:pt x="6412" y="11503"/>
                    </a:moveTo>
                    <a:lnTo>
                      <a:pt x="6412" y="13986"/>
                    </a:lnTo>
                    <a:lnTo>
                      <a:pt x="3901" y="13986"/>
                    </a:lnTo>
                    <a:lnTo>
                      <a:pt x="3901" y="11503"/>
                    </a:lnTo>
                    <a:close/>
                    <a:moveTo>
                      <a:pt x="8700" y="11503"/>
                    </a:moveTo>
                    <a:lnTo>
                      <a:pt x="8664" y="12313"/>
                    </a:lnTo>
                    <a:lnTo>
                      <a:pt x="8700" y="13123"/>
                    </a:lnTo>
                    <a:lnTo>
                      <a:pt x="8775" y="13986"/>
                    </a:lnTo>
                    <a:lnTo>
                      <a:pt x="7088" y="13986"/>
                    </a:lnTo>
                    <a:lnTo>
                      <a:pt x="7088" y="11503"/>
                    </a:lnTo>
                    <a:close/>
                    <a:moveTo>
                      <a:pt x="15112" y="3996"/>
                    </a:moveTo>
                    <a:lnTo>
                      <a:pt x="16013" y="4104"/>
                    </a:lnTo>
                    <a:lnTo>
                      <a:pt x="16462" y="4211"/>
                    </a:lnTo>
                    <a:lnTo>
                      <a:pt x="16875" y="4374"/>
                    </a:lnTo>
                    <a:lnTo>
                      <a:pt x="17288" y="4590"/>
                    </a:lnTo>
                    <a:lnTo>
                      <a:pt x="17701" y="4860"/>
                    </a:lnTo>
                    <a:lnTo>
                      <a:pt x="18113" y="5184"/>
                    </a:lnTo>
                    <a:lnTo>
                      <a:pt x="18488" y="5561"/>
                    </a:lnTo>
                    <a:lnTo>
                      <a:pt x="19013" y="6156"/>
                    </a:lnTo>
                    <a:lnTo>
                      <a:pt x="19500" y="6911"/>
                    </a:lnTo>
                    <a:lnTo>
                      <a:pt x="19913" y="7669"/>
                    </a:lnTo>
                    <a:lnTo>
                      <a:pt x="20250" y="8531"/>
                    </a:lnTo>
                    <a:lnTo>
                      <a:pt x="20513" y="9396"/>
                    </a:lnTo>
                    <a:lnTo>
                      <a:pt x="20700" y="10314"/>
                    </a:lnTo>
                    <a:lnTo>
                      <a:pt x="20850" y="11286"/>
                    </a:lnTo>
                    <a:lnTo>
                      <a:pt x="20888" y="12313"/>
                    </a:lnTo>
                    <a:lnTo>
                      <a:pt x="20850" y="13123"/>
                    </a:lnTo>
                    <a:lnTo>
                      <a:pt x="20774" y="13986"/>
                    </a:lnTo>
                    <a:lnTo>
                      <a:pt x="20625" y="14743"/>
                    </a:lnTo>
                    <a:lnTo>
                      <a:pt x="20437" y="15499"/>
                    </a:lnTo>
                    <a:lnTo>
                      <a:pt x="20176" y="16254"/>
                    </a:lnTo>
                    <a:lnTo>
                      <a:pt x="19913" y="16903"/>
                    </a:lnTo>
                    <a:lnTo>
                      <a:pt x="19575" y="17550"/>
                    </a:lnTo>
                    <a:lnTo>
                      <a:pt x="19200" y="18144"/>
                    </a:lnTo>
                    <a:lnTo>
                      <a:pt x="18788" y="18684"/>
                    </a:lnTo>
                    <a:lnTo>
                      <a:pt x="18337" y="19170"/>
                    </a:lnTo>
                    <a:lnTo>
                      <a:pt x="17850" y="19603"/>
                    </a:lnTo>
                    <a:lnTo>
                      <a:pt x="17362" y="19928"/>
                    </a:lnTo>
                    <a:lnTo>
                      <a:pt x="16837" y="20198"/>
                    </a:lnTo>
                    <a:lnTo>
                      <a:pt x="16275" y="20413"/>
                    </a:lnTo>
                    <a:lnTo>
                      <a:pt x="15712" y="20520"/>
                    </a:lnTo>
                    <a:lnTo>
                      <a:pt x="15112" y="20574"/>
                    </a:lnTo>
                    <a:lnTo>
                      <a:pt x="14550" y="20520"/>
                    </a:lnTo>
                    <a:lnTo>
                      <a:pt x="13987" y="20413"/>
                    </a:lnTo>
                    <a:lnTo>
                      <a:pt x="13463" y="20250"/>
                    </a:lnTo>
                    <a:lnTo>
                      <a:pt x="12938" y="19980"/>
                    </a:lnTo>
                    <a:lnTo>
                      <a:pt x="12413" y="19603"/>
                    </a:lnTo>
                    <a:lnTo>
                      <a:pt x="11925" y="19224"/>
                    </a:lnTo>
                    <a:lnTo>
                      <a:pt x="11476" y="18739"/>
                    </a:lnTo>
                    <a:lnTo>
                      <a:pt x="11063" y="18144"/>
                    </a:lnTo>
                    <a:lnTo>
                      <a:pt x="10688" y="17550"/>
                    </a:lnTo>
                    <a:lnTo>
                      <a:pt x="10351" y="16903"/>
                    </a:lnTo>
                    <a:lnTo>
                      <a:pt x="10050" y="16200"/>
                    </a:lnTo>
                    <a:lnTo>
                      <a:pt x="9788" y="15499"/>
                    </a:lnTo>
                    <a:lnTo>
                      <a:pt x="9601" y="14689"/>
                    </a:lnTo>
                    <a:lnTo>
                      <a:pt x="9488" y="13933"/>
                    </a:lnTo>
                    <a:lnTo>
                      <a:pt x="9413" y="13123"/>
                    </a:lnTo>
                    <a:lnTo>
                      <a:pt x="9376" y="12313"/>
                    </a:lnTo>
                    <a:lnTo>
                      <a:pt x="9413" y="11449"/>
                    </a:lnTo>
                    <a:lnTo>
                      <a:pt x="9488" y="10639"/>
                    </a:lnTo>
                    <a:lnTo>
                      <a:pt x="9637" y="9829"/>
                    </a:lnTo>
                    <a:lnTo>
                      <a:pt x="9825" y="9071"/>
                    </a:lnTo>
                    <a:lnTo>
                      <a:pt x="10050" y="8316"/>
                    </a:lnTo>
                    <a:lnTo>
                      <a:pt x="10351" y="7669"/>
                    </a:lnTo>
                    <a:lnTo>
                      <a:pt x="10688" y="7020"/>
                    </a:lnTo>
                    <a:lnTo>
                      <a:pt x="11063" y="6426"/>
                    </a:lnTo>
                    <a:lnTo>
                      <a:pt x="11476" y="5886"/>
                    </a:lnTo>
                    <a:lnTo>
                      <a:pt x="11925" y="5400"/>
                    </a:lnTo>
                    <a:lnTo>
                      <a:pt x="12375" y="5021"/>
                    </a:lnTo>
                    <a:lnTo>
                      <a:pt x="12900" y="4644"/>
                    </a:lnTo>
                    <a:lnTo>
                      <a:pt x="13425" y="4374"/>
                    </a:lnTo>
                    <a:lnTo>
                      <a:pt x="13951" y="4159"/>
                    </a:lnTo>
                    <a:lnTo>
                      <a:pt x="14550" y="4050"/>
                    </a:lnTo>
                    <a:lnTo>
                      <a:pt x="15112" y="3996"/>
                    </a:lnTo>
                    <a:close/>
                    <a:moveTo>
                      <a:pt x="638" y="0"/>
                    </a:moveTo>
                    <a:lnTo>
                      <a:pt x="488" y="109"/>
                    </a:lnTo>
                    <a:lnTo>
                      <a:pt x="339" y="216"/>
                    </a:lnTo>
                    <a:lnTo>
                      <a:pt x="225" y="324"/>
                    </a:lnTo>
                    <a:lnTo>
                      <a:pt x="113" y="540"/>
                    </a:lnTo>
                    <a:lnTo>
                      <a:pt x="38" y="701"/>
                    </a:lnTo>
                    <a:lnTo>
                      <a:pt x="0" y="919"/>
                    </a:lnTo>
                    <a:lnTo>
                      <a:pt x="0" y="14040"/>
                    </a:lnTo>
                    <a:lnTo>
                      <a:pt x="38" y="14256"/>
                    </a:lnTo>
                    <a:lnTo>
                      <a:pt x="113" y="14473"/>
                    </a:lnTo>
                    <a:lnTo>
                      <a:pt x="225" y="14634"/>
                    </a:lnTo>
                    <a:lnTo>
                      <a:pt x="339" y="14796"/>
                    </a:lnTo>
                    <a:lnTo>
                      <a:pt x="488" y="14904"/>
                    </a:lnTo>
                    <a:lnTo>
                      <a:pt x="638" y="14959"/>
                    </a:lnTo>
                    <a:lnTo>
                      <a:pt x="826" y="15013"/>
                    </a:lnTo>
                    <a:lnTo>
                      <a:pt x="8925" y="15013"/>
                    </a:lnTo>
                    <a:lnTo>
                      <a:pt x="9075" y="15553"/>
                    </a:lnTo>
                    <a:lnTo>
                      <a:pt x="9226" y="16039"/>
                    </a:lnTo>
                    <a:lnTo>
                      <a:pt x="9376" y="16579"/>
                    </a:lnTo>
                    <a:lnTo>
                      <a:pt x="9563" y="17064"/>
                    </a:lnTo>
                    <a:lnTo>
                      <a:pt x="9788" y="17550"/>
                    </a:lnTo>
                    <a:lnTo>
                      <a:pt x="10050" y="18036"/>
                    </a:lnTo>
                    <a:lnTo>
                      <a:pt x="10275" y="18469"/>
                    </a:lnTo>
                    <a:lnTo>
                      <a:pt x="10575" y="18900"/>
                    </a:lnTo>
                    <a:lnTo>
                      <a:pt x="11025" y="19494"/>
                    </a:lnTo>
                    <a:lnTo>
                      <a:pt x="11550" y="20034"/>
                    </a:lnTo>
                    <a:lnTo>
                      <a:pt x="12075" y="20520"/>
                    </a:lnTo>
                    <a:lnTo>
                      <a:pt x="12675" y="20899"/>
                    </a:lnTo>
                    <a:lnTo>
                      <a:pt x="13237" y="21223"/>
                    </a:lnTo>
                    <a:lnTo>
                      <a:pt x="13875" y="21439"/>
                    </a:lnTo>
                    <a:lnTo>
                      <a:pt x="14476" y="21548"/>
                    </a:lnTo>
                    <a:lnTo>
                      <a:pt x="15112" y="21600"/>
                    </a:lnTo>
                    <a:lnTo>
                      <a:pt x="15788" y="21548"/>
                    </a:lnTo>
                    <a:lnTo>
                      <a:pt x="16425" y="21384"/>
                    </a:lnTo>
                    <a:lnTo>
                      <a:pt x="17025" y="21169"/>
                    </a:lnTo>
                    <a:lnTo>
                      <a:pt x="17625" y="20844"/>
                    </a:lnTo>
                    <a:lnTo>
                      <a:pt x="18187" y="20468"/>
                    </a:lnTo>
                    <a:lnTo>
                      <a:pt x="18750" y="19980"/>
                    </a:lnTo>
                    <a:lnTo>
                      <a:pt x="19238" y="19494"/>
                    </a:lnTo>
                    <a:lnTo>
                      <a:pt x="19687" y="18848"/>
                    </a:lnTo>
                    <a:lnTo>
                      <a:pt x="20100" y="18199"/>
                    </a:lnTo>
                    <a:lnTo>
                      <a:pt x="20475" y="17496"/>
                    </a:lnTo>
                    <a:lnTo>
                      <a:pt x="20812" y="16740"/>
                    </a:lnTo>
                    <a:lnTo>
                      <a:pt x="21075" y="15930"/>
                    </a:lnTo>
                    <a:lnTo>
                      <a:pt x="21301" y="15066"/>
                    </a:lnTo>
                    <a:lnTo>
                      <a:pt x="21450" y="14149"/>
                    </a:lnTo>
                    <a:lnTo>
                      <a:pt x="21562" y="13230"/>
                    </a:lnTo>
                    <a:lnTo>
                      <a:pt x="21600" y="12313"/>
                    </a:lnTo>
                    <a:lnTo>
                      <a:pt x="21562" y="11719"/>
                    </a:lnTo>
                    <a:lnTo>
                      <a:pt x="21524" y="11179"/>
                    </a:lnTo>
                    <a:lnTo>
                      <a:pt x="21488" y="10639"/>
                    </a:lnTo>
                    <a:lnTo>
                      <a:pt x="21413" y="10099"/>
                    </a:lnTo>
                    <a:lnTo>
                      <a:pt x="21301" y="9559"/>
                    </a:lnTo>
                    <a:lnTo>
                      <a:pt x="21187" y="9019"/>
                    </a:lnTo>
                    <a:lnTo>
                      <a:pt x="20888" y="8046"/>
                    </a:lnTo>
                    <a:lnTo>
                      <a:pt x="20475" y="7074"/>
                    </a:lnTo>
                    <a:lnTo>
                      <a:pt x="20025" y="6210"/>
                    </a:lnTo>
                    <a:lnTo>
                      <a:pt x="19763" y="5831"/>
                    </a:lnTo>
                    <a:lnTo>
                      <a:pt x="19500" y="5454"/>
                    </a:lnTo>
                    <a:lnTo>
                      <a:pt x="19200" y="5076"/>
                    </a:lnTo>
                    <a:lnTo>
                      <a:pt x="18900" y="4751"/>
                    </a:lnTo>
                    <a:lnTo>
                      <a:pt x="18375" y="4266"/>
                    </a:lnTo>
                    <a:lnTo>
                      <a:pt x="17850" y="3834"/>
                    </a:lnTo>
                    <a:lnTo>
                      <a:pt x="17288" y="3510"/>
                    </a:lnTo>
                    <a:lnTo>
                      <a:pt x="16725" y="3294"/>
                    </a:lnTo>
                    <a:lnTo>
                      <a:pt x="16725" y="919"/>
                    </a:lnTo>
                    <a:lnTo>
                      <a:pt x="16650" y="701"/>
                    </a:lnTo>
                    <a:lnTo>
                      <a:pt x="16576" y="540"/>
                    </a:lnTo>
                    <a:lnTo>
                      <a:pt x="16500" y="324"/>
                    </a:lnTo>
                    <a:lnTo>
                      <a:pt x="16350" y="216"/>
                    </a:lnTo>
                    <a:lnTo>
                      <a:pt x="16237" y="109"/>
                    </a:lnTo>
                    <a:lnTo>
                      <a:pt x="16087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28" name="Google Shape;1862;p53"/>
              <p:cNvSpPr/>
              <p:nvPr/>
            </p:nvSpPr>
            <p:spPr>
              <a:xfrm>
                <a:off x="212852" y="190925"/>
                <a:ext cx="174178" cy="1741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598" y="1522"/>
                    </a:moveTo>
                    <a:lnTo>
                      <a:pt x="12321" y="1600"/>
                    </a:lnTo>
                    <a:lnTo>
                      <a:pt x="13759" y="1922"/>
                    </a:lnTo>
                    <a:lnTo>
                      <a:pt x="14398" y="2161"/>
                    </a:lnTo>
                    <a:lnTo>
                      <a:pt x="15040" y="2480"/>
                    </a:lnTo>
                    <a:lnTo>
                      <a:pt x="15678" y="2880"/>
                    </a:lnTo>
                    <a:lnTo>
                      <a:pt x="16320" y="3280"/>
                    </a:lnTo>
                    <a:lnTo>
                      <a:pt x="16878" y="3680"/>
                    </a:lnTo>
                    <a:lnTo>
                      <a:pt x="16478" y="3999"/>
                    </a:lnTo>
                    <a:lnTo>
                      <a:pt x="16320" y="4241"/>
                    </a:lnTo>
                    <a:lnTo>
                      <a:pt x="16320" y="4799"/>
                    </a:lnTo>
                    <a:lnTo>
                      <a:pt x="16478" y="5122"/>
                    </a:lnTo>
                    <a:lnTo>
                      <a:pt x="16801" y="5280"/>
                    </a:lnTo>
                    <a:lnTo>
                      <a:pt x="17359" y="5280"/>
                    </a:lnTo>
                    <a:lnTo>
                      <a:pt x="17601" y="5122"/>
                    </a:lnTo>
                    <a:lnTo>
                      <a:pt x="17920" y="4722"/>
                    </a:lnTo>
                    <a:lnTo>
                      <a:pt x="18320" y="5280"/>
                    </a:lnTo>
                    <a:lnTo>
                      <a:pt x="18720" y="5922"/>
                    </a:lnTo>
                    <a:lnTo>
                      <a:pt x="19120" y="6560"/>
                    </a:lnTo>
                    <a:lnTo>
                      <a:pt x="19358" y="7202"/>
                    </a:lnTo>
                    <a:lnTo>
                      <a:pt x="19678" y="7841"/>
                    </a:lnTo>
                    <a:lnTo>
                      <a:pt x="20000" y="9279"/>
                    </a:lnTo>
                    <a:lnTo>
                      <a:pt x="20078" y="10002"/>
                    </a:lnTo>
                    <a:lnTo>
                      <a:pt x="19758" y="10079"/>
                    </a:lnTo>
                    <a:lnTo>
                      <a:pt x="19520" y="10240"/>
                    </a:lnTo>
                    <a:lnTo>
                      <a:pt x="19358" y="10479"/>
                    </a:lnTo>
                    <a:lnTo>
                      <a:pt x="19358" y="11040"/>
                    </a:lnTo>
                    <a:lnTo>
                      <a:pt x="19520" y="11279"/>
                    </a:lnTo>
                    <a:lnTo>
                      <a:pt x="19758" y="11440"/>
                    </a:lnTo>
                    <a:lnTo>
                      <a:pt x="20078" y="11521"/>
                    </a:lnTo>
                    <a:lnTo>
                      <a:pt x="20000" y="12240"/>
                    </a:lnTo>
                    <a:lnTo>
                      <a:pt x="19678" y="13679"/>
                    </a:lnTo>
                    <a:lnTo>
                      <a:pt x="19358" y="14401"/>
                    </a:lnTo>
                    <a:lnTo>
                      <a:pt x="19120" y="15040"/>
                    </a:lnTo>
                    <a:lnTo>
                      <a:pt x="18720" y="15601"/>
                    </a:lnTo>
                    <a:lnTo>
                      <a:pt x="18320" y="16240"/>
                    </a:lnTo>
                    <a:lnTo>
                      <a:pt x="17920" y="16801"/>
                    </a:lnTo>
                    <a:lnTo>
                      <a:pt x="17601" y="16478"/>
                    </a:lnTo>
                    <a:lnTo>
                      <a:pt x="17359" y="16320"/>
                    </a:lnTo>
                    <a:lnTo>
                      <a:pt x="17039" y="16240"/>
                    </a:lnTo>
                    <a:lnTo>
                      <a:pt x="16801" y="16320"/>
                    </a:lnTo>
                    <a:lnTo>
                      <a:pt x="16478" y="16478"/>
                    </a:lnTo>
                    <a:lnTo>
                      <a:pt x="16320" y="16720"/>
                    </a:lnTo>
                    <a:lnTo>
                      <a:pt x="16320" y="17278"/>
                    </a:lnTo>
                    <a:lnTo>
                      <a:pt x="16478" y="17520"/>
                    </a:lnTo>
                    <a:lnTo>
                      <a:pt x="16878" y="17839"/>
                    </a:lnTo>
                    <a:lnTo>
                      <a:pt x="16320" y="18320"/>
                    </a:lnTo>
                    <a:lnTo>
                      <a:pt x="15678" y="18720"/>
                    </a:lnTo>
                    <a:lnTo>
                      <a:pt x="15040" y="19039"/>
                    </a:lnTo>
                    <a:lnTo>
                      <a:pt x="14398" y="19358"/>
                    </a:lnTo>
                    <a:lnTo>
                      <a:pt x="13759" y="19600"/>
                    </a:lnTo>
                    <a:lnTo>
                      <a:pt x="13040" y="19758"/>
                    </a:lnTo>
                    <a:lnTo>
                      <a:pt x="12321" y="19920"/>
                    </a:lnTo>
                    <a:lnTo>
                      <a:pt x="11598" y="20000"/>
                    </a:lnTo>
                    <a:lnTo>
                      <a:pt x="11521" y="19758"/>
                    </a:lnTo>
                    <a:lnTo>
                      <a:pt x="11360" y="19520"/>
                    </a:lnTo>
                    <a:lnTo>
                      <a:pt x="11121" y="19358"/>
                    </a:lnTo>
                    <a:lnTo>
                      <a:pt x="10798" y="19278"/>
                    </a:lnTo>
                    <a:lnTo>
                      <a:pt x="10560" y="19358"/>
                    </a:lnTo>
                    <a:lnTo>
                      <a:pt x="10321" y="19520"/>
                    </a:lnTo>
                    <a:lnTo>
                      <a:pt x="10160" y="19758"/>
                    </a:lnTo>
                    <a:lnTo>
                      <a:pt x="10079" y="20000"/>
                    </a:lnTo>
                    <a:lnTo>
                      <a:pt x="9360" y="19920"/>
                    </a:lnTo>
                    <a:lnTo>
                      <a:pt x="8641" y="19758"/>
                    </a:lnTo>
                    <a:lnTo>
                      <a:pt x="7921" y="19600"/>
                    </a:lnTo>
                    <a:lnTo>
                      <a:pt x="7199" y="19358"/>
                    </a:lnTo>
                    <a:lnTo>
                      <a:pt x="5922" y="18720"/>
                    </a:lnTo>
                    <a:lnTo>
                      <a:pt x="5360" y="18320"/>
                    </a:lnTo>
                    <a:lnTo>
                      <a:pt x="4799" y="17839"/>
                    </a:lnTo>
                    <a:lnTo>
                      <a:pt x="5122" y="17520"/>
                    </a:lnTo>
                    <a:lnTo>
                      <a:pt x="5280" y="17278"/>
                    </a:lnTo>
                    <a:lnTo>
                      <a:pt x="5360" y="16959"/>
                    </a:lnTo>
                    <a:lnTo>
                      <a:pt x="5280" y="16720"/>
                    </a:lnTo>
                    <a:lnTo>
                      <a:pt x="5122" y="16478"/>
                    </a:lnTo>
                    <a:lnTo>
                      <a:pt x="4880" y="16320"/>
                    </a:lnTo>
                    <a:lnTo>
                      <a:pt x="4641" y="16240"/>
                    </a:lnTo>
                    <a:lnTo>
                      <a:pt x="4319" y="16320"/>
                    </a:lnTo>
                    <a:lnTo>
                      <a:pt x="4080" y="16478"/>
                    </a:lnTo>
                    <a:lnTo>
                      <a:pt x="3761" y="16801"/>
                    </a:lnTo>
                    <a:lnTo>
                      <a:pt x="3280" y="16240"/>
                    </a:lnTo>
                    <a:lnTo>
                      <a:pt x="2880" y="15601"/>
                    </a:lnTo>
                    <a:lnTo>
                      <a:pt x="2561" y="15040"/>
                    </a:lnTo>
                    <a:lnTo>
                      <a:pt x="2242" y="14401"/>
                    </a:lnTo>
                    <a:lnTo>
                      <a:pt x="2000" y="13679"/>
                    </a:lnTo>
                    <a:lnTo>
                      <a:pt x="1761" y="12959"/>
                    </a:lnTo>
                    <a:lnTo>
                      <a:pt x="1680" y="12240"/>
                    </a:lnTo>
                    <a:lnTo>
                      <a:pt x="1519" y="11521"/>
                    </a:lnTo>
                    <a:lnTo>
                      <a:pt x="1600" y="11521"/>
                    </a:lnTo>
                    <a:lnTo>
                      <a:pt x="1842" y="11440"/>
                    </a:lnTo>
                    <a:lnTo>
                      <a:pt x="2080" y="11279"/>
                    </a:lnTo>
                    <a:lnTo>
                      <a:pt x="2242" y="11040"/>
                    </a:lnTo>
                    <a:lnTo>
                      <a:pt x="2319" y="10802"/>
                    </a:lnTo>
                    <a:lnTo>
                      <a:pt x="2242" y="10479"/>
                    </a:lnTo>
                    <a:lnTo>
                      <a:pt x="2080" y="10240"/>
                    </a:lnTo>
                    <a:lnTo>
                      <a:pt x="1842" y="10079"/>
                    </a:lnTo>
                    <a:lnTo>
                      <a:pt x="1600" y="10002"/>
                    </a:lnTo>
                    <a:lnTo>
                      <a:pt x="1519" y="10002"/>
                    </a:lnTo>
                    <a:lnTo>
                      <a:pt x="1680" y="9279"/>
                    </a:lnTo>
                    <a:lnTo>
                      <a:pt x="1761" y="8560"/>
                    </a:lnTo>
                    <a:lnTo>
                      <a:pt x="2000" y="7841"/>
                    </a:lnTo>
                    <a:lnTo>
                      <a:pt x="2242" y="7202"/>
                    </a:lnTo>
                    <a:lnTo>
                      <a:pt x="2561" y="6560"/>
                    </a:lnTo>
                    <a:lnTo>
                      <a:pt x="2880" y="5922"/>
                    </a:lnTo>
                    <a:lnTo>
                      <a:pt x="3280" y="5280"/>
                    </a:lnTo>
                    <a:lnTo>
                      <a:pt x="3761" y="4722"/>
                    </a:lnTo>
                    <a:lnTo>
                      <a:pt x="4080" y="5122"/>
                    </a:lnTo>
                    <a:lnTo>
                      <a:pt x="4319" y="5280"/>
                    </a:lnTo>
                    <a:lnTo>
                      <a:pt x="4880" y="5280"/>
                    </a:lnTo>
                    <a:lnTo>
                      <a:pt x="5122" y="5122"/>
                    </a:lnTo>
                    <a:lnTo>
                      <a:pt x="5280" y="4799"/>
                    </a:lnTo>
                    <a:lnTo>
                      <a:pt x="5360" y="4561"/>
                    </a:lnTo>
                    <a:lnTo>
                      <a:pt x="5280" y="4241"/>
                    </a:lnTo>
                    <a:lnTo>
                      <a:pt x="5122" y="3999"/>
                    </a:lnTo>
                    <a:lnTo>
                      <a:pt x="4799" y="3680"/>
                    </a:lnTo>
                    <a:lnTo>
                      <a:pt x="5922" y="2880"/>
                    </a:lnTo>
                    <a:lnTo>
                      <a:pt x="6560" y="2480"/>
                    </a:lnTo>
                    <a:lnTo>
                      <a:pt x="7199" y="2161"/>
                    </a:lnTo>
                    <a:lnTo>
                      <a:pt x="7921" y="1922"/>
                    </a:lnTo>
                    <a:lnTo>
                      <a:pt x="9360" y="1600"/>
                    </a:lnTo>
                    <a:lnTo>
                      <a:pt x="10079" y="1522"/>
                    </a:lnTo>
                    <a:lnTo>
                      <a:pt x="10160" y="1761"/>
                    </a:lnTo>
                    <a:lnTo>
                      <a:pt x="10321" y="2000"/>
                    </a:lnTo>
                    <a:lnTo>
                      <a:pt x="10560" y="2161"/>
                    </a:lnTo>
                    <a:lnTo>
                      <a:pt x="10798" y="2242"/>
                    </a:lnTo>
                    <a:lnTo>
                      <a:pt x="11121" y="2161"/>
                    </a:lnTo>
                    <a:lnTo>
                      <a:pt x="11360" y="2000"/>
                    </a:lnTo>
                    <a:lnTo>
                      <a:pt x="11521" y="1761"/>
                    </a:lnTo>
                    <a:lnTo>
                      <a:pt x="11598" y="1522"/>
                    </a:lnTo>
                    <a:close/>
                    <a:moveTo>
                      <a:pt x="9760" y="0"/>
                    </a:moveTo>
                    <a:lnTo>
                      <a:pt x="8641" y="161"/>
                    </a:lnTo>
                    <a:lnTo>
                      <a:pt x="7599" y="481"/>
                    </a:lnTo>
                    <a:lnTo>
                      <a:pt x="6641" y="800"/>
                    </a:lnTo>
                    <a:lnTo>
                      <a:pt x="5680" y="1280"/>
                    </a:lnTo>
                    <a:lnTo>
                      <a:pt x="4799" y="1842"/>
                    </a:lnTo>
                    <a:lnTo>
                      <a:pt x="3999" y="2480"/>
                    </a:lnTo>
                    <a:lnTo>
                      <a:pt x="3200" y="3122"/>
                    </a:lnTo>
                    <a:lnTo>
                      <a:pt x="2480" y="3922"/>
                    </a:lnTo>
                    <a:lnTo>
                      <a:pt x="1842" y="4722"/>
                    </a:lnTo>
                    <a:lnTo>
                      <a:pt x="1361" y="5599"/>
                    </a:lnTo>
                    <a:lnTo>
                      <a:pt x="880" y="6560"/>
                    </a:lnTo>
                    <a:lnTo>
                      <a:pt x="481" y="7602"/>
                    </a:lnTo>
                    <a:lnTo>
                      <a:pt x="242" y="8560"/>
                    </a:lnTo>
                    <a:lnTo>
                      <a:pt x="81" y="9679"/>
                    </a:lnTo>
                    <a:lnTo>
                      <a:pt x="0" y="10802"/>
                    </a:lnTo>
                    <a:lnTo>
                      <a:pt x="81" y="11840"/>
                    </a:lnTo>
                    <a:lnTo>
                      <a:pt x="242" y="12959"/>
                    </a:lnTo>
                    <a:lnTo>
                      <a:pt x="481" y="14001"/>
                    </a:lnTo>
                    <a:lnTo>
                      <a:pt x="880" y="14959"/>
                    </a:lnTo>
                    <a:lnTo>
                      <a:pt x="1361" y="15920"/>
                    </a:lnTo>
                    <a:lnTo>
                      <a:pt x="1842" y="16801"/>
                    </a:lnTo>
                    <a:lnTo>
                      <a:pt x="2480" y="17601"/>
                    </a:lnTo>
                    <a:lnTo>
                      <a:pt x="3200" y="18400"/>
                    </a:lnTo>
                    <a:lnTo>
                      <a:pt x="3999" y="19120"/>
                    </a:lnTo>
                    <a:lnTo>
                      <a:pt x="4799" y="19678"/>
                    </a:lnTo>
                    <a:lnTo>
                      <a:pt x="5680" y="20239"/>
                    </a:lnTo>
                    <a:lnTo>
                      <a:pt x="6641" y="20720"/>
                    </a:lnTo>
                    <a:lnTo>
                      <a:pt x="7599" y="21039"/>
                    </a:lnTo>
                    <a:lnTo>
                      <a:pt x="8641" y="21358"/>
                    </a:lnTo>
                    <a:lnTo>
                      <a:pt x="9760" y="21519"/>
                    </a:lnTo>
                    <a:lnTo>
                      <a:pt x="10798" y="21600"/>
                    </a:lnTo>
                    <a:lnTo>
                      <a:pt x="11921" y="21519"/>
                    </a:lnTo>
                    <a:lnTo>
                      <a:pt x="12959" y="21358"/>
                    </a:lnTo>
                    <a:lnTo>
                      <a:pt x="13998" y="21039"/>
                    </a:lnTo>
                    <a:lnTo>
                      <a:pt x="15040" y="20720"/>
                    </a:lnTo>
                    <a:lnTo>
                      <a:pt x="16001" y="20239"/>
                    </a:lnTo>
                    <a:lnTo>
                      <a:pt x="16878" y="19678"/>
                    </a:lnTo>
                    <a:lnTo>
                      <a:pt x="17678" y="19120"/>
                    </a:lnTo>
                    <a:lnTo>
                      <a:pt x="18478" y="18400"/>
                    </a:lnTo>
                    <a:lnTo>
                      <a:pt x="19120" y="17601"/>
                    </a:lnTo>
                    <a:lnTo>
                      <a:pt x="19758" y="16801"/>
                    </a:lnTo>
                    <a:lnTo>
                      <a:pt x="20320" y="15920"/>
                    </a:lnTo>
                    <a:lnTo>
                      <a:pt x="20800" y="14959"/>
                    </a:lnTo>
                    <a:lnTo>
                      <a:pt x="21119" y="14001"/>
                    </a:lnTo>
                    <a:lnTo>
                      <a:pt x="21439" y="12959"/>
                    </a:lnTo>
                    <a:lnTo>
                      <a:pt x="21600" y="11840"/>
                    </a:lnTo>
                    <a:lnTo>
                      <a:pt x="21600" y="9679"/>
                    </a:lnTo>
                    <a:lnTo>
                      <a:pt x="21439" y="8560"/>
                    </a:lnTo>
                    <a:lnTo>
                      <a:pt x="21119" y="7602"/>
                    </a:lnTo>
                    <a:lnTo>
                      <a:pt x="20800" y="6560"/>
                    </a:lnTo>
                    <a:lnTo>
                      <a:pt x="20320" y="5599"/>
                    </a:lnTo>
                    <a:lnTo>
                      <a:pt x="19758" y="4722"/>
                    </a:lnTo>
                    <a:lnTo>
                      <a:pt x="19120" y="3922"/>
                    </a:lnTo>
                    <a:lnTo>
                      <a:pt x="18478" y="3122"/>
                    </a:lnTo>
                    <a:lnTo>
                      <a:pt x="17678" y="2480"/>
                    </a:lnTo>
                    <a:lnTo>
                      <a:pt x="16878" y="1842"/>
                    </a:lnTo>
                    <a:lnTo>
                      <a:pt x="16001" y="1280"/>
                    </a:lnTo>
                    <a:lnTo>
                      <a:pt x="15040" y="800"/>
                    </a:lnTo>
                    <a:lnTo>
                      <a:pt x="13998" y="481"/>
                    </a:lnTo>
                    <a:lnTo>
                      <a:pt x="12959" y="161"/>
                    </a:lnTo>
                    <a:lnTo>
                      <a:pt x="11921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29" name="Google Shape;1863;p53"/>
              <p:cNvSpPr/>
              <p:nvPr/>
            </p:nvSpPr>
            <p:spPr>
              <a:xfrm>
                <a:off x="279302" y="225125"/>
                <a:ext cx="39977" cy="8837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144" y="11194"/>
                    </a:moveTo>
                    <a:lnTo>
                      <a:pt x="12887" y="11353"/>
                    </a:lnTo>
                    <a:lnTo>
                      <a:pt x="13941" y="11665"/>
                    </a:lnTo>
                    <a:lnTo>
                      <a:pt x="14630" y="12141"/>
                    </a:lnTo>
                    <a:lnTo>
                      <a:pt x="14981" y="12929"/>
                    </a:lnTo>
                    <a:lnTo>
                      <a:pt x="14630" y="13559"/>
                    </a:lnTo>
                    <a:lnTo>
                      <a:pt x="13941" y="14029"/>
                    </a:lnTo>
                    <a:lnTo>
                      <a:pt x="12887" y="14506"/>
                    </a:lnTo>
                    <a:lnTo>
                      <a:pt x="11144" y="14659"/>
                    </a:lnTo>
                    <a:lnTo>
                      <a:pt x="9753" y="14506"/>
                    </a:lnTo>
                    <a:lnTo>
                      <a:pt x="8713" y="14029"/>
                    </a:lnTo>
                    <a:lnTo>
                      <a:pt x="7659" y="13559"/>
                    </a:lnTo>
                    <a:lnTo>
                      <a:pt x="7322" y="12929"/>
                    </a:lnTo>
                    <a:lnTo>
                      <a:pt x="7659" y="12141"/>
                    </a:lnTo>
                    <a:lnTo>
                      <a:pt x="8713" y="11665"/>
                    </a:lnTo>
                    <a:lnTo>
                      <a:pt x="9753" y="11353"/>
                    </a:lnTo>
                    <a:lnTo>
                      <a:pt x="11144" y="11194"/>
                    </a:lnTo>
                    <a:close/>
                    <a:moveTo>
                      <a:pt x="11144" y="0"/>
                    </a:moveTo>
                    <a:lnTo>
                      <a:pt x="10104" y="159"/>
                    </a:lnTo>
                    <a:lnTo>
                      <a:pt x="9064" y="470"/>
                    </a:lnTo>
                    <a:lnTo>
                      <a:pt x="8362" y="947"/>
                    </a:lnTo>
                    <a:lnTo>
                      <a:pt x="8011" y="1576"/>
                    </a:lnTo>
                    <a:lnTo>
                      <a:pt x="8011" y="8353"/>
                    </a:lnTo>
                    <a:lnTo>
                      <a:pt x="6619" y="8671"/>
                    </a:lnTo>
                    <a:lnTo>
                      <a:pt x="5228" y="9141"/>
                    </a:lnTo>
                    <a:lnTo>
                      <a:pt x="3836" y="9618"/>
                    </a:lnTo>
                    <a:lnTo>
                      <a:pt x="2783" y="10088"/>
                    </a:lnTo>
                    <a:lnTo>
                      <a:pt x="2094" y="10718"/>
                    </a:lnTo>
                    <a:lnTo>
                      <a:pt x="1391" y="11353"/>
                    </a:lnTo>
                    <a:lnTo>
                      <a:pt x="1040" y="12141"/>
                    </a:lnTo>
                    <a:lnTo>
                      <a:pt x="1040" y="13870"/>
                    </a:lnTo>
                    <a:lnTo>
                      <a:pt x="1743" y="14659"/>
                    </a:lnTo>
                    <a:lnTo>
                      <a:pt x="2783" y="15447"/>
                    </a:lnTo>
                    <a:lnTo>
                      <a:pt x="3836" y="16235"/>
                    </a:lnTo>
                    <a:lnTo>
                      <a:pt x="351" y="19388"/>
                    </a:lnTo>
                    <a:lnTo>
                      <a:pt x="0" y="20024"/>
                    </a:lnTo>
                    <a:lnTo>
                      <a:pt x="351" y="20653"/>
                    </a:lnTo>
                    <a:lnTo>
                      <a:pt x="1040" y="21123"/>
                    </a:lnTo>
                    <a:lnTo>
                      <a:pt x="2094" y="21441"/>
                    </a:lnTo>
                    <a:lnTo>
                      <a:pt x="3134" y="21600"/>
                    </a:lnTo>
                    <a:lnTo>
                      <a:pt x="4525" y="21441"/>
                    </a:lnTo>
                    <a:lnTo>
                      <a:pt x="5579" y="21282"/>
                    </a:lnTo>
                    <a:lnTo>
                      <a:pt x="6268" y="20812"/>
                    </a:lnTo>
                    <a:lnTo>
                      <a:pt x="9753" y="17500"/>
                    </a:lnTo>
                    <a:lnTo>
                      <a:pt x="13238" y="17500"/>
                    </a:lnTo>
                    <a:lnTo>
                      <a:pt x="15332" y="17182"/>
                    </a:lnTo>
                    <a:lnTo>
                      <a:pt x="17075" y="16712"/>
                    </a:lnTo>
                    <a:lnTo>
                      <a:pt x="18466" y="16235"/>
                    </a:lnTo>
                    <a:lnTo>
                      <a:pt x="19857" y="15447"/>
                    </a:lnTo>
                    <a:lnTo>
                      <a:pt x="20911" y="14659"/>
                    </a:lnTo>
                    <a:lnTo>
                      <a:pt x="21262" y="13870"/>
                    </a:lnTo>
                    <a:lnTo>
                      <a:pt x="21600" y="12929"/>
                    </a:lnTo>
                    <a:lnTo>
                      <a:pt x="21600" y="12141"/>
                    </a:lnTo>
                    <a:lnTo>
                      <a:pt x="20911" y="11353"/>
                    </a:lnTo>
                    <a:lnTo>
                      <a:pt x="20560" y="10718"/>
                    </a:lnTo>
                    <a:lnTo>
                      <a:pt x="19520" y="10088"/>
                    </a:lnTo>
                    <a:lnTo>
                      <a:pt x="18466" y="9618"/>
                    </a:lnTo>
                    <a:lnTo>
                      <a:pt x="17426" y="9141"/>
                    </a:lnTo>
                    <a:lnTo>
                      <a:pt x="16035" y="8671"/>
                    </a:lnTo>
                    <a:lnTo>
                      <a:pt x="14630" y="8353"/>
                    </a:lnTo>
                    <a:lnTo>
                      <a:pt x="14630" y="1576"/>
                    </a:lnTo>
                    <a:lnTo>
                      <a:pt x="14292" y="947"/>
                    </a:lnTo>
                    <a:lnTo>
                      <a:pt x="13589" y="470"/>
                    </a:lnTo>
                    <a:lnTo>
                      <a:pt x="12549" y="159"/>
                    </a:lnTo>
                    <a:lnTo>
                      <a:pt x="11144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</p:grpSp>
      <p:sp>
        <p:nvSpPr>
          <p:cNvPr id="432" name="موضوع الدرس:"/>
          <p:cNvSpPr txBox="1"/>
          <p:nvPr/>
        </p:nvSpPr>
        <p:spPr>
          <a:xfrm>
            <a:off x="10484549" y="1096478"/>
            <a:ext cx="966900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>
                <a:solidFill>
                  <a:srgbClr val="00374A"/>
                </a:solidFill>
              </a:defRPr>
            </a:lvl1pPr>
          </a:lstStyle>
          <a:p>
            <a:pPr rtl="0">
              <a:defRPr/>
            </a:pPr>
            <a:r>
              <a:t>موضوع الدرس:</a:t>
            </a:r>
          </a:p>
        </p:txBody>
      </p:sp>
      <p:sp>
        <p:nvSpPr>
          <p:cNvPr id="433" name="الأهداف:"/>
          <p:cNvSpPr txBox="1"/>
          <p:nvPr/>
        </p:nvSpPr>
        <p:spPr>
          <a:xfrm>
            <a:off x="10030300" y="1771212"/>
            <a:ext cx="514499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>
                <a:solidFill>
                  <a:srgbClr val="00374A"/>
                </a:solidFill>
              </a:defRPr>
            </a:lvl1pPr>
          </a:lstStyle>
          <a:p>
            <a:pPr rtl="0">
              <a:defRPr/>
            </a:pPr>
            <a:r>
              <a:t>الأهداف:</a:t>
            </a:r>
          </a:p>
        </p:txBody>
      </p:sp>
      <p:pic>
        <p:nvPicPr>
          <p:cNvPr id="434" name="IMG_0523.jpeg" descr="IMG_0523.jpeg"/>
          <p:cNvPicPr>
            <a:picLocks noChangeAspect="1"/>
          </p:cNvPicPr>
          <p:nvPr/>
        </p:nvPicPr>
        <p:blipFill>
          <a:blip r:embed="rId6">
            <a:extLst/>
          </a:blip>
          <a:srcRect l="12014" t="26257" r="10599" b="29558"/>
          <a:stretch>
            <a:fillRect/>
          </a:stretch>
        </p:blipFill>
        <p:spPr>
          <a:xfrm>
            <a:off x="658846" y="6126444"/>
            <a:ext cx="919804" cy="5259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3" h="21559" fill="norm" stroke="1" extrusionOk="0">
                <a:moveTo>
                  <a:pt x="57" y="3"/>
                </a:moveTo>
                <a:cubicBezTo>
                  <a:pt x="-19" y="85"/>
                  <a:pt x="-19" y="20518"/>
                  <a:pt x="57" y="20518"/>
                </a:cubicBezTo>
                <a:cubicBezTo>
                  <a:pt x="87" y="20518"/>
                  <a:pt x="111" y="20247"/>
                  <a:pt x="113" y="19916"/>
                </a:cubicBezTo>
                <a:cubicBezTo>
                  <a:pt x="118" y="19207"/>
                  <a:pt x="154" y="18868"/>
                  <a:pt x="224" y="18745"/>
                </a:cubicBezTo>
                <a:cubicBezTo>
                  <a:pt x="396" y="18445"/>
                  <a:pt x="2924" y="17830"/>
                  <a:pt x="5218" y="17524"/>
                </a:cubicBezTo>
                <a:cubicBezTo>
                  <a:pt x="6470" y="17358"/>
                  <a:pt x="10354" y="17358"/>
                  <a:pt x="11430" y="17524"/>
                </a:cubicBezTo>
                <a:cubicBezTo>
                  <a:pt x="13567" y="17854"/>
                  <a:pt x="15108" y="18287"/>
                  <a:pt x="17019" y="19086"/>
                </a:cubicBezTo>
                <a:cubicBezTo>
                  <a:pt x="18447" y="19683"/>
                  <a:pt x="20539" y="20813"/>
                  <a:pt x="21269" y="21380"/>
                </a:cubicBezTo>
                <a:cubicBezTo>
                  <a:pt x="21399" y="21481"/>
                  <a:pt x="21528" y="21555"/>
                  <a:pt x="21548" y="21559"/>
                </a:cubicBezTo>
                <a:cubicBezTo>
                  <a:pt x="21581" y="21565"/>
                  <a:pt x="21441" y="21038"/>
                  <a:pt x="20841" y="18745"/>
                </a:cubicBezTo>
                <a:cubicBezTo>
                  <a:pt x="20402" y="17066"/>
                  <a:pt x="19232" y="12158"/>
                  <a:pt x="19232" y="12009"/>
                </a:cubicBezTo>
                <a:cubicBezTo>
                  <a:pt x="19232" y="11934"/>
                  <a:pt x="20565" y="7681"/>
                  <a:pt x="21027" y="6283"/>
                </a:cubicBezTo>
                <a:lnTo>
                  <a:pt x="21148" y="5909"/>
                </a:lnTo>
                <a:lnTo>
                  <a:pt x="20944" y="5762"/>
                </a:lnTo>
                <a:cubicBezTo>
                  <a:pt x="20831" y="5680"/>
                  <a:pt x="20685" y="5546"/>
                  <a:pt x="20618" y="5469"/>
                </a:cubicBezTo>
                <a:lnTo>
                  <a:pt x="20497" y="5339"/>
                </a:lnTo>
                <a:lnTo>
                  <a:pt x="20637" y="4884"/>
                </a:lnTo>
                <a:cubicBezTo>
                  <a:pt x="20715" y="4634"/>
                  <a:pt x="20831" y="4283"/>
                  <a:pt x="20888" y="4119"/>
                </a:cubicBezTo>
                <a:lnTo>
                  <a:pt x="20990" y="3826"/>
                </a:lnTo>
                <a:lnTo>
                  <a:pt x="20227" y="3338"/>
                </a:lnTo>
                <a:cubicBezTo>
                  <a:pt x="18216" y="2051"/>
                  <a:pt x="16130" y="1115"/>
                  <a:pt x="14164" y="621"/>
                </a:cubicBezTo>
                <a:cubicBezTo>
                  <a:pt x="12285" y="149"/>
                  <a:pt x="10903" y="19"/>
                  <a:pt x="8631" y="84"/>
                </a:cubicBezTo>
                <a:cubicBezTo>
                  <a:pt x="6036" y="159"/>
                  <a:pt x="4213" y="486"/>
                  <a:pt x="1396" y="1370"/>
                </a:cubicBezTo>
                <a:cubicBezTo>
                  <a:pt x="787" y="1562"/>
                  <a:pt x="244" y="1694"/>
                  <a:pt x="196" y="1662"/>
                </a:cubicBezTo>
                <a:cubicBezTo>
                  <a:pt x="127" y="1616"/>
                  <a:pt x="113" y="1431"/>
                  <a:pt x="113" y="768"/>
                </a:cubicBezTo>
                <a:cubicBezTo>
                  <a:pt x="113" y="243"/>
                  <a:pt x="92" y="-35"/>
                  <a:pt x="57" y="3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43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4_1_1_1_1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49" name="Google Shape;6;p1"/>
          <p:cNvGrpSpPr/>
          <p:nvPr/>
        </p:nvGrpSpPr>
        <p:grpSpPr>
          <a:xfrm>
            <a:off x="11270700" y="856359"/>
            <a:ext cx="816903" cy="816605"/>
            <a:chOff x="0" y="0"/>
            <a:chExt cx="816901" cy="816604"/>
          </a:xfrm>
        </p:grpSpPr>
        <p:sp>
          <p:nvSpPr>
            <p:cNvPr id="2647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648" name="A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</a:t>
              </a:r>
            </a:p>
          </p:txBody>
        </p:sp>
      </p:grpSp>
      <p:grpSp>
        <p:nvGrpSpPr>
          <p:cNvPr id="2652" name="Google Shape;7;p1"/>
          <p:cNvGrpSpPr/>
          <p:nvPr/>
        </p:nvGrpSpPr>
        <p:grpSpPr>
          <a:xfrm>
            <a:off x="11270700" y="1673192"/>
            <a:ext cx="816903" cy="816605"/>
            <a:chOff x="0" y="0"/>
            <a:chExt cx="816901" cy="816604"/>
          </a:xfrm>
        </p:grpSpPr>
        <p:sp>
          <p:nvSpPr>
            <p:cNvPr id="2650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651" name="B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B</a:t>
              </a:r>
            </a:p>
          </p:txBody>
        </p:sp>
      </p:grpSp>
      <p:grpSp>
        <p:nvGrpSpPr>
          <p:cNvPr id="2655" name="Google Shape;8;p1"/>
          <p:cNvGrpSpPr/>
          <p:nvPr/>
        </p:nvGrpSpPr>
        <p:grpSpPr>
          <a:xfrm>
            <a:off x="11270700" y="2490023"/>
            <a:ext cx="816903" cy="816603"/>
            <a:chOff x="0" y="0"/>
            <a:chExt cx="816901" cy="816601"/>
          </a:xfrm>
        </p:grpSpPr>
        <p:sp>
          <p:nvSpPr>
            <p:cNvPr id="2653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654" name="C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C</a:t>
              </a:r>
            </a:p>
          </p:txBody>
        </p:sp>
      </p:grpSp>
      <p:grpSp>
        <p:nvGrpSpPr>
          <p:cNvPr id="2658" name="Google Shape;9;p1"/>
          <p:cNvGrpSpPr/>
          <p:nvPr/>
        </p:nvGrpSpPr>
        <p:grpSpPr>
          <a:xfrm>
            <a:off x="11270700" y="3306856"/>
            <a:ext cx="816903" cy="816605"/>
            <a:chOff x="0" y="0"/>
            <a:chExt cx="816901" cy="816604"/>
          </a:xfrm>
        </p:grpSpPr>
        <p:sp>
          <p:nvSpPr>
            <p:cNvPr id="2656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657" name="D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D</a:t>
              </a:r>
            </a:p>
          </p:txBody>
        </p:sp>
      </p:grpSp>
      <p:grpSp>
        <p:nvGrpSpPr>
          <p:cNvPr id="2661" name="Google Shape;10;p1"/>
          <p:cNvGrpSpPr/>
          <p:nvPr/>
        </p:nvGrpSpPr>
        <p:grpSpPr>
          <a:xfrm>
            <a:off x="11270700" y="4123689"/>
            <a:ext cx="816903" cy="816603"/>
            <a:chOff x="0" y="0"/>
            <a:chExt cx="816901" cy="816601"/>
          </a:xfrm>
        </p:grpSpPr>
        <p:sp>
          <p:nvSpPr>
            <p:cNvPr id="2659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660" name="E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E</a:t>
              </a:r>
            </a:p>
          </p:txBody>
        </p:sp>
      </p:grpSp>
      <p:grpSp>
        <p:nvGrpSpPr>
          <p:cNvPr id="2664" name="Google Shape;11;p1"/>
          <p:cNvGrpSpPr/>
          <p:nvPr/>
        </p:nvGrpSpPr>
        <p:grpSpPr>
          <a:xfrm>
            <a:off x="11270700" y="4940521"/>
            <a:ext cx="816903" cy="816605"/>
            <a:chOff x="0" y="0"/>
            <a:chExt cx="816901" cy="816604"/>
          </a:xfrm>
        </p:grpSpPr>
        <p:sp>
          <p:nvSpPr>
            <p:cNvPr id="2662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663" name="F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F</a:t>
              </a:r>
            </a:p>
          </p:txBody>
        </p:sp>
      </p:grpSp>
      <p:grpSp>
        <p:nvGrpSpPr>
          <p:cNvPr id="2667" name="Google Shape;12;p1"/>
          <p:cNvGrpSpPr/>
          <p:nvPr/>
        </p:nvGrpSpPr>
        <p:grpSpPr>
          <a:xfrm>
            <a:off x="11270700" y="5757354"/>
            <a:ext cx="816903" cy="816603"/>
            <a:chOff x="0" y="0"/>
            <a:chExt cx="816901" cy="816601"/>
          </a:xfrm>
        </p:grpSpPr>
        <p:sp>
          <p:nvSpPr>
            <p:cNvPr id="2665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666" name="G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G</a:t>
              </a:r>
            </a:p>
          </p:txBody>
        </p:sp>
      </p:grpSp>
      <p:grpSp>
        <p:nvGrpSpPr>
          <p:cNvPr id="2670" name="Google Shape;13;p1"/>
          <p:cNvGrpSpPr/>
          <p:nvPr/>
        </p:nvGrpSpPr>
        <p:grpSpPr>
          <a:xfrm>
            <a:off x="710350" y="43699"/>
            <a:ext cx="816903" cy="861237"/>
            <a:chOff x="0" y="0"/>
            <a:chExt cx="816901" cy="861236"/>
          </a:xfrm>
        </p:grpSpPr>
        <p:sp>
          <p:nvSpPr>
            <p:cNvPr id="2668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669" name="JUL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JUL</a:t>
              </a:r>
            </a:p>
          </p:txBody>
        </p:sp>
      </p:grpSp>
      <p:grpSp>
        <p:nvGrpSpPr>
          <p:cNvPr id="2673" name="Google Shape;14;p1"/>
          <p:cNvGrpSpPr/>
          <p:nvPr/>
        </p:nvGrpSpPr>
        <p:grpSpPr>
          <a:xfrm>
            <a:off x="1527183" y="43699"/>
            <a:ext cx="816903" cy="861237"/>
            <a:chOff x="0" y="0"/>
            <a:chExt cx="816901" cy="861236"/>
          </a:xfrm>
        </p:grpSpPr>
        <p:sp>
          <p:nvSpPr>
            <p:cNvPr id="2671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672" name="AUG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AUG</a:t>
              </a:r>
            </a:p>
          </p:txBody>
        </p:sp>
      </p:grpSp>
      <p:grpSp>
        <p:nvGrpSpPr>
          <p:cNvPr id="2676" name="Google Shape;15;p1"/>
          <p:cNvGrpSpPr/>
          <p:nvPr/>
        </p:nvGrpSpPr>
        <p:grpSpPr>
          <a:xfrm>
            <a:off x="2344015" y="43699"/>
            <a:ext cx="816903" cy="861237"/>
            <a:chOff x="0" y="0"/>
            <a:chExt cx="816901" cy="861236"/>
          </a:xfrm>
        </p:grpSpPr>
        <p:sp>
          <p:nvSpPr>
            <p:cNvPr id="2674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675" name="SEP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SEP</a:t>
              </a:r>
            </a:p>
          </p:txBody>
        </p:sp>
      </p:grpSp>
      <p:grpSp>
        <p:nvGrpSpPr>
          <p:cNvPr id="2679" name="Google Shape;16;p1"/>
          <p:cNvGrpSpPr/>
          <p:nvPr/>
        </p:nvGrpSpPr>
        <p:grpSpPr>
          <a:xfrm>
            <a:off x="3160847" y="43699"/>
            <a:ext cx="816902" cy="861237"/>
            <a:chOff x="0" y="0"/>
            <a:chExt cx="816901" cy="861236"/>
          </a:xfrm>
        </p:grpSpPr>
        <p:sp>
          <p:nvSpPr>
            <p:cNvPr id="2677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678" name="OCT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OCT</a:t>
              </a:r>
            </a:p>
          </p:txBody>
        </p:sp>
      </p:grpSp>
      <p:grpSp>
        <p:nvGrpSpPr>
          <p:cNvPr id="2682" name="Google Shape;17;p1"/>
          <p:cNvGrpSpPr/>
          <p:nvPr/>
        </p:nvGrpSpPr>
        <p:grpSpPr>
          <a:xfrm>
            <a:off x="3977680" y="43699"/>
            <a:ext cx="816903" cy="861237"/>
            <a:chOff x="0" y="0"/>
            <a:chExt cx="816901" cy="861236"/>
          </a:xfrm>
        </p:grpSpPr>
        <p:sp>
          <p:nvSpPr>
            <p:cNvPr id="2680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681" name="NOV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NOV</a:t>
              </a:r>
            </a:p>
          </p:txBody>
        </p:sp>
      </p:grpSp>
      <p:grpSp>
        <p:nvGrpSpPr>
          <p:cNvPr id="2685" name="Google Shape;18;p1"/>
          <p:cNvGrpSpPr/>
          <p:nvPr/>
        </p:nvGrpSpPr>
        <p:grpSpPr>
          <a:xfrm>
            <a:off x="4794513" y="43699"/>
            <a:ext cx="816903" cy="861237"/>
            <a:chOff x="0" y="0"/>
            <a:chExt cx="816901" cy="861236"/>
          </a:xfrm>
        </p:grpSpPr>
        <p:sp>
          <p:nvSpPr>
            <p:cNvPr id="2683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684" name="DEC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DEC</a:t>
              </a:r>
            </a:p>
          </p:txBody>
        </p:sp>
      </p:grpSp>
      <p:grpSp>
        <p:nvGrpSpPr>
          <p:cNvPr id="2688" name="Google Shape;19;p1"/>
          <p:cNvGrpSpPr/>
          <p:nvPr/>
        </p:nvGrpSpPr>
        <p:grpSpPr>
          <a:xfrm>
            <a:off x="5611345" y="43699"/>
            <a:ext cx="816903" cy="861237"/>
            <a:chOff x="0" y="0"/>
            <a:chExt cx="816901" cy="861236"/>
          </a:xfrm>
        </p:grpSpPr>
        <p:sp>
          <p:nvSpPr>
            <p:cNvPr id="2686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687" name="JAN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JAN</a:t>
              </a:r>
            </a:p>
          </p:txBody>
        </p:sp>
      </p:grpSp>
      <p:grpSp>
        <p:nvGrpSpPr>
          <p:cNvPr id="2691" name="Google Shape;20;p1"/>
          <p:cNvGrpSpPr/>
          <p:nvPr/>
        </p:nvGrpSpPr>
        <p:grpSpPr>
          <a:xfrm>
            <a:off x="6428178" y="43699"/>
            <a:ext cx="816903" cy="861237"/>
            <a:chOff x="0" y="0"/>
            <a:chExt cx="816901" cy="861236"/>
          </a:xfrm>
        </p:grpSpPr>
        <p:sp>
          <p:nvSpPr>
            <p:cNvPr id="2689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690" name="FEB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FEB</a:t>
              </a:r>
            </a:p>
          </p:txBody>
        </p:sp>
      </p:grpSp>
      <p:grpSp>
        <p:nvGrpSpPr>
          <p:cNvPr id="2694" name="Google Shape;21;p1"/>
          <p:cNvGrpSpPr/>
          <p:nvPr/>
        </p:nvGrpSpPr>
        <p:grpSpPr>
          <a:xfrm>
            <a:off x="7245008" y="43699"/>
            <a:ext cx="816903" cy="861237"/>
            <a:chOff x="0" y="0"/>
            <a:chExt cx="816901" cy="861236"/>
          </a:xfrm>
        </p:grpSpPr>
        <p:sp>
          <p:nvSpPr>
            <p:cNvPr id="2692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693" name="MAR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MAR</a:t>
              </a:r>
            </a:p>
          </p:txBody>
        </p:sp>
      </p:grpSp>
      <p:grpSp>
        <p:nvGrpSpPr>
          <p:cNvPr id="2697" name="Google Shape;22;p1"/>
          <p:cNvGrpSpPr/>
          <p:nvPr/>
        </p:nvGrpSpPr>
        <p:grpSpPr>
          <a:xfrm>
            <a:off x="8061842" y="43699"/>
            <a:ext cx="816903" cy="861237"/>
            <a:chOff x="0" y="0"/>
            <a:chExt cx="816901" cy="861236"/>
          </a:xfrm>
        </p:grpSpPr>
        <p:sp>
          <p:nvSpPr>
            <p:cNvPr id="2695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696" name="APR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APR</a:t>
              </a:r>
            </a:p>
          </p:txBody>
        </p:sp>
      </p:grpSp>
      <p:grpSp>
        <p:nvGrpSpPr>
          <p:cNvPr id="2700" name="Google Shape;23;p1"/>
          <p:cNvGrpSpPr/>
          <p:nvPr/>
        </p:nvGrpSpPr>
        <p:grpSpPr>
          <a:xfrm>
            <a:off x="8878675" y="43699"/>
            <a:ext cx="816903" cy="861237"/>
            <a:chOff x="0" y="0"/>
            <a:chExt cx="816901" cy="861236"/>
          </a:xfrm>
        </p:grpSpPr>
        <p:sp>
          <p:nvSpPr>
            <p:cNvPr id="2698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699" name="MAY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MAY</a:t>
              </a:r>
            </a:p>
          </p:txBody>
        </p:sp>
      </p:grpSp>
      <p:grpSp>
        <p:nvGrpSpPr>
          <p:cNvPr id="2703" name="Google Shape;24;p1"/>
          <p:cNvGrpSpPr/>
          <p:nvPr/>
        </p:nvGrpSpPr>
        <p:grpSpPr>
          <a:xfrm>
            <a:off x="9695508" y="43699"/>
            <a:ext cx="816903" cy="861237"/>
            <a:chOff x="0" y="0"/>
            <a:chExt cx="816901" cy="861236"/>
          </a:xfrm>
        </p:grpSpPr>
        <p:sp>
          <p:nvSpPr>
            <p:cNvPr id="2701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702" name="JUN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JUN</a:t>
              </a:r>
            </a:p>
          </p:txBody>
        </p:sp>
      </p:grpSp>
      <p:grpSp>
        <p:nvGrpSpPr>
          <p:cNvPr id="2706" name="Google Shape;25;p1"/>
          <p:cNvGrpSpPr/>
          <p:nvPr/>
        </p:nvGrpSpPr>
        <p:grpSpPr>
          <a:xfrm>
            <a:off x="10512338" y="43699"/>
            <a:ext cx="816903" cy="861237"/>
            <a:chOff x="0" y="0"/>
            <a:chExt cx="816901" cy="861236"/>
          </a:xfrm>
        </p:grpSpPr>
        <p:sp>
          <p:nvSpPr>
            <p:cNvPr id="2704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705" name="JUL"/>
            <p:cNvSpPr txBox="1"/>
            <p:nvPr/>
          </p:nvSpPr>
          <p:spPr>
            <a:xfrm>
              <a:off x="142507" y="119588"/>
              <a:ext cx="554763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JUL</a:t>
              </a:r>
            </a:p>
          </p:txBody>
        </p:sp>
      </p:grpSp>
      <p:sp>
        <p:nvSpPr>
          <p:cNvPr id="2707" name="Google Shape;26;p1"/>
          <p:cNvSpPr/>
          <p:nvPr/>
        </p:nvSpPr>
        <p:spPr>
          <a:xfrm>
            <a:off x="363199" y="539200"/>
            <a:ext cx="11260802" cy="62304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63500" dist="1905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sp>
        <p:nvSpPr>
          <p:cNvPr id="2708" name="Google Shape;29;p1"/>
          <p:cNvSpPr/>
          <p:nvPr/>
        </p:nvSpPr>
        <p:spPr>
          <a:xfrm rot="16200000">
            <a:off x="432646" y="4342684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709" name="Google Shape;30;p1"/>
          <p:cNvSpPr/>
          <p:nvPr/>
        </p:nvSpPr>
        <p:spPr>
          <a:xfrm rot="16200000">
            <a:off x="432646" y="3605228"/>
            <a:ext cx="149703" cy="162902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710" name="Google Shape;31;p1"/>
          <p:cNvSpPr/>
          <p:nvPr/>
        </p:nvSpPr>
        <p:spPr>
          <a:xfrm rot="16200000">
            <a:off x="432646" y="2867767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711" name="Google Shape;32;p1"/>
          <p:cNvSpPr/>
          <p:nvPr/>
        </p:nvSpPr>
        <p:spPr>
          <a:xfrm rot="16200000">
            <a:off x="432646" y="2130310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712" name="Google Shape;33;p1"/>
          <p:cNvSpPr/>
          <p:nvPr/>
        </p:nvSpPr>
        <p:spPr>
          <a:xfrm rot="16200000">
            <a:off x="432646" y="139285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713" name="Google Shape;34;p1"/>
          <p:cNvSpPr/>
          <p:nvPr/>
        </p:nvSpPr>
        <p:spPr>
          <a:xfrm rot="16200000">
            <a:off x="432646" y="655398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2400">
                <a:solidFill>
                  <a:srgbClr val="262626"/>
                </a:solidFill>
                <a:latin typeface="Norican"/>
                <a:ea typeface="Norican"/>
                <a:cs typeface="Norican"/>
                <a:sym typeface="Norican"/>
              </a:defRPr>
            </a:pPr>
          </a:p>
        </p:txBody>
      </p:sp>
      <p:grpSp>
        <p:nvGrpSpPr>
          <p:cNvPr id="2716" name="Google Shape;35;p1"/>
          <p:cNvGrpSpPr/>
          <p:nvPr/>
        </p:nvGrpSpPr>
        <p:grpSpPr>
          <a:xfrm>
            <a:off x="228596" y="691409"/>
            <a:ext cx="238118" cy="90883"/>
            <a:chOff x="0" y="0"/>
            <a:chExt cx="238116" cy="90882"/>
          </a:xfrm>
        </p:grpSpPr>
        <p:sp>
          <p:nvSpPr>
            <p:cNvPr id="2714" name="Google Shape;3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715" name="Google Shape;3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2717" name="Google Shape;38;p1"/>
          <p:cNvSpPr/>
          <p:nvPr/>
        </p:nvSpPr>
        <p:spPr>
          <a:xfrm rot="16200000">
            <a:off x="432646" y="3973955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718" name="Google Shape;39;p1"/>
          <p:cNvSpPr/>
          <p:nvPr/>
        </p:nvSpPr>
        <p:spPr>
          <a:xfrm rot="16200000">
            <a:off x="432646" y="3236497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719" name="Google Shape;40;p1"/>
          <p:cNvSpPr/>
          <p:nvPr/>
        </p:nvSpPr>
        <p:spPr>
          <a:xfrm rot="16200000">
            <a:off x="432646" y="2499040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720" name="Google Shape;41;p1"/>
          <p:cNvSpPr/>
          <p:nvPr/>
        </p:nvSpPr>
        <p:spPr>
          <a:xfrm rot="16200000">
            <a:off x="432646" y="176158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721" name="Google Shape;42;p1"/>
          <p:cNvSpPr/>
          <p:nvPr/>
        </p:nvSpPr>
        <p:spPr>
          <a:xfrm rot="16200000">
            <a:off x="432646" y="102412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722" name="Google Shape;43;p1"/>
          <p:cNvSpPr/>
          <p:nvPr/>
        </p:nvSpPr>
        <p:spPr>
          <a:xfrm rot="16200000">
            <a:off x="432646" y="4711415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723" name="Google Shape;44;p1"/>
          <p:cNvSpPr/>
          <p:nvPr/>
        </p:nvSpPr>
        <p:spPr>
          <a:xfrm rot="16200000">
            <a:off x="432646" y="6186332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724" name="Google Shape;45;p1"/>
          <p:cNvSpPr/>
          <p:nvPr/>
        </p:nvSpPr>
        <p:spPr>
          <a:xfrm rot="16200000">
            <a:off x="432646" y="5448873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725" name="Google Shape;46;p1"/>
          <p:cNvSpPr/>
          <p:nvPr/>
        </p:nvSpPr>
        <p:spPr>
          <a:xfrm rot="16200000">
            <a:off x="432646" y="655506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726" name="Google Shape;47;p1"/>
          <p:cNvSpPr/>
          <p:nvPr/>
        </p:nvSpPr>
        <p:spPr>
          <a:xfrm rot="16200000">
            <a:off x="432646" y="5817602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727" name="Google Shape;48;p1"/>
          <p:cNvSpPr/>
          <p:nvPr/>
        </p:nvSpPr>
        <p:spPr>
          <a:xfrm rot="16200000">
            <a:off x="432646" y="5080144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2730" name="Google Shape;49;p1"/>
          <p:cNvGrpSpPr/>
          <p:nvPr/>
        </p:nvGrpSpPr>
        <p:grpSpPr>
          <a:xfrm>
            <a:off x="228596" y="1060137"/>
            <a:ext cx="238118" cy="90884"/>
            <a:chOff x="0" y="0"/>
            <a:chExt cx="238116" cy="90882"/>
          </a:xfrm>
        </p:grpSpPr>
        <p:sp>
          <p:nvSpPr>
            <p:cNvPr id="2728" name="Google Shape;50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729" name="Google Shape;51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733" name="Google Shape;52;p1"/>
          <p:cNvGrpSpPr/>
          <p:nvPr/>
        </p:nvGrpSpPr>
        <p:grpSpPr>
          <a:xfrm>
            <a:off x="228596" y="1797592"/>
            <a:ext cx="238118" cy="90883"/>
            <a:chOff x="0" y="0"/>
            <a:chExt cx="238116" cy="90882"/>
          </a:xfrm>
        </p:grpSpPr>
        <p:sp>
          <p:nvSpPr>
            <p:cNvPr id="2731" name="Google Shape;53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732" name="Google Shape;54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736" name="Google Shape;55;p1"/>
          <p:cNvGrpSpPr/>
          <p:nvPr/>
        </p:nvGrpSpPr>
        <p:grpSpPr>
          <a:xfrm>
            <a:off x="228596" y="1428864"/>
            <a:ext cx="238118" cy="90884"/>
            <a:chOff x="0" y="0"/>
            <a:chExt cx="238116" cy="90882"/>
          </a:xfrm>
        </p:grpSpPr>
        <p:sp>
          <p:nvSpPr>
            <p:cNvPr id="2734" name="Google Shape;5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735" name="Google Shape;5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739" name="Google Shape;58;p1"/>
          <p:cNvGrpSpPr/>
          <p:nvPr/>
        </p:nvGrpSpPr>
        <p:grpSpPr>
          <a:xfrm>
            <a:off x="228596" y="2166320"/>
            <a:ext cx="238118" cy="90884"/>
            <a:chOff x="0" y="0"/>
            <a:chExt cx="238116" cy="90882"/>
          </a:xfrm>
        </p:grpSpPr>
        <p:sp>
          <p:nvSpPr>
            <p:cNvPr id="2737" name="Google Shape;59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738" name="Google Shape;60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742" name="Google Shape;61;p1"/>
          <p:cNvGrpSpPr/>
          <p:nvPr/>
        </p:nvGrpSpPr>
        <p:grpSpPr>
          <a:xfrm>
            <a:off x="228596" y="2535047"/>
            <a:ext cx="238118" cy="90883"/>
            <a:chOff x="0" y="0"/>
            <a:chExt cx="238116" cy="90882"/>
          </a:xfrm>
        </p:grpSpPr>
        <p:sp>
          <p:nvSpPr>
            <p:cNvPr id="2740" name="Google Shape;62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741" name="Google Shape;63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745" name="Google Shape;64;p1"/>
          <p:cNvGrpSpPr/>
          <p:nvPr/>
        </p:nvGrpSpPr>
        <p:grpSpPr>
          <a:xfrm>
            <a:off x="228596" y="2903776"/>
            <a:ext cx="238118" cy="90884"/>
            <a:chOff x="0" y="0"/>
            <a:chExt cx="238116" cy="90882"/>
          </a:xfrm>
        </p:grpSpPr>
        <p:sp>
          <p:nvSpPr>
            <p:cNvPr id="2743" name="Google Shape;65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744" name="Google Shape;66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748" name="Google Shape;67;p1"/>
          <p:cNvGrpSpPr/>
          <p:nvPr/>
        </p:nvGrpSpPr>
        <p:grpSpPr>
          <a:xfrm>
            <a:off x="228596" y="3272503"/>
            <a:ext cx="238118" cy="90884"/>
            <a:chOff x="0" y="0"/>
            <a:chExt cx="238116" cy="90882"/>
          </a:xfrm>
        </p:grpSpPr>
        <p:sp>
          <p:nvSpPr>
            <p:cNvPr id="2746" name="Google Shape;68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747" name="Google Shape;69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751" name="Google Shape;70;p1"/>
          <p:cNvGrpSpPr/>
          <p:nvPr/>
        </p:nvGrpSpPr>
        <p:grpSpPr>
          <a:xfrm>
            <a:off x="228596" y="3641231"/>
            <a:ext cx="238118" cy="90884"/>
            <a:chOff x="0" y="0"/>
            <a:chExt cx="238116" cy="90882"/>
          </a:xfrm>
        </p:grpSpPr>
        <p:sp>
          <p:nvSpPr>
            <p:cNvPr id="2749" name="Google Shape;71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750" name="Google Shape;72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754" name="Google Shape;73;p1"/>
          <p:cNvGrpSpPr/>
          <p:nvPr/>
        </p:nvGrpSpPr>
        <p:grpSpPr>
          <a:xfrm>
            <a:off x="228596" y="4009958"/>
            <a:ext cx="238118" cy="90884"/>
            <a:chOff x="0" y="0"/>
            <a:chExt cx="238116" cy="90882"/>
          </a:xfrm>
        </p:grpSpPr>
        <p:sp>
          <p:nvSpPr>
            <p:cNvPr id="2752" name="Google Shape;74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753" name="Google Shape;75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757" name="Google Shape;76;p1"/>
          <p:cNvGrpSpPr/>
          <p:nvPr/>
        </p:nvGrpSpPr>
        <p:grpSpPr>
          <a:xfrm>
            <a:off x="228596" y="4378685"/>
            <a:ext cx="238118" cy="90883"/>
            <a:chOff x="0" y="0"/>
            <a:chExt cx="238116" cy="90882"/>
          </a:xfrm>
        </p:grpSpPr>
        <p:sp>
          <p:nvSpPr>
            <p:cNvPr id="2755" name="Google Shape;77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756" name="Google Shape;78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760" name="Google Shape;79;p1"/>
          <p:cNvGrpSpPr/>
          <p:nvPr/>
        </p:nvGrpSpPr>
        <p:grpSpPr>
          <a:xfrm>
            <a:off x="228596" y="4747413"/>
            <a:ext cx="238118" cy="90884"/>
            <a:chOff x="0" y="0"/>
            <a:chExt cx="238116" cy="90882"/>
          </a:xfrm>
        </p:grpSpPr>
        <p:sp>
          <p:nvSpPr>
            <p:cNvPr id="2758" name="Google Shape;80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759" name="Google Shape;81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763" name="Google Shape;82;p1"/>
          <p:cNvGrpSpPr/>
          <p:nvPr/>
        </p:nvGrpSpPr>
        <p:grpSpPr>
          <a:xfrm>
            <a:off x="228596" y="5116140"/>
            <a:ext cx="238118" cy="90883"/>
            <a:chOff x="0" y="0"/>
            <a:chExt cx="238116" cy="90882"/>
          </a:xfrm>
        </p:grpSpPr>
        <p:sp>
          <p:nvSpPr>
            <p:cNvPr id="2761" name="Google Shape;83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762" name="Google Shape;84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766" name="Google Shape;85;p1"/>
          <p:cNvGrpSpPr/>
          <p:nvPr/>
        </p:nvGrpSpPr>
        <p:grpSpPr>
          <a:xfrm>
            <a:off x="228596" y="5484868"/>
            <a:ext cx="238118" cy="90884"/>
            <a:chOff x="0" y="0"/>
            <a:chExt cx="238116" cy="90882"/>
          </a:xfrm>
        </p:grpSpPr>
        <p:sp>
          <p:nvSpPr>
            <p:cNvPr id="2764" name="Google Shape;8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765" name="Google Shape;8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769" name="Google Shape;88;p1"/>
          <p:cNvGrpSpPr/>
          <p:nvPr/>
        </p:nvGrpSpPr>
        <p:grpSpPr>
          <a:xfrm>
            <a:off x="228596" y="5853597"/>
            <a:ext cx="238118" cy="90884"/>
            <a:chOff x="0" y="0"/>
            <a:chExt cx="238116" cy="90882"/>
          </a:xfrm>
        </p:grpSpPr>
        <p:sp>
          <p:nvSpPr>
            <p:cNvPr id="2767" name="Google Shape;89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768" name="Google Shape;90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772" name="Google Shape;91;p1"/>
          <p:cNvGrpSpPr/>
          <p:nvPr/>
        </p:nvGrpSpPr>
        <p:grpSpPr>
          <a:xfrm>
            <a:off x="228596" y="6222323"/>
            <a:ext cx="238118" cy="90884"/>
            <a:chOff x="0" y="0"/>
            <a:chExt cx="238116" cy="90882"/>
          </a:xfrm>
        </p:grpSpPr>
        <p:sp>
          <p:nvSpPr>
            <p:cNvPr id="2770" name="Google Shape;92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771" name="Google Shape;93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775" name="Google Shape;94;p1"/>
          <p:cNvGrpSpPr/>
          <p:nvPr/>
        </p:nvGrpSpPr>
        <p:grpSpPr>
          <a:xfrm>
            <a:off x="228596" y="6591051"/>
            <a:ext cx="238118" cy="90883"/>
            <a:chOff x="0" y="0"/>
            <a:chExt cx="238116" cy="90882"/>
          </a:xfrm>
        </p:grpSpPr>
        <p:sp>
          <p:nvSpPr>
            <p:cNvPr id="2773" name="Google Shape;95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774" name="Google Shape;96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2776" name="Google Shape;187;p1"/>
          <p:cNvSpPr txBox="1"/>
          <p:nvPr/>
        </p:nvSpPr>
        <p:spPr>
          <a:xfrm rot="5400000">
            <a:off x="-761825" y="6319200"/>
            <a:ext cx="1579802" cy="538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3" tIns="91423" rIns="91423" bIns="91423">
            <a:spAutoFit/>
          </a:bodyPr>
          <a:lstStyle>
            <a:lvl1pPr rtl="0">
              <a:defRPr sz="1200">
                <a:solidFill>
                  <a:schemeClr val="accent5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SLIDESMANIA.COM</a:t>
            </a:r>
          </a:p>
        </p:txBody>
      </p:sp>
      <p:sp>
        <p:nvSpPr>
          <p:cNvPr id="2777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marL="457200" indent="-685800"/>
          </a:lstStyle>
          <a:p>
            <a:pPr/>
            <a:r>
              <a:t>نص العنوان</a:t>
            </a:r>
          </a:p>
        </p:txBody>
      </p:sp>
      <p:grpSp>
        <p:nvGrpSpPr>
          <p:cNvPr id="2780" name="Google Shape;385;p21"/>
          <p:cNvGrpSpPr/>
          <p:nvPr/>
        </p:nvGrpSpPr>
        <p:grpSpPr>
          <a:xfrm>
            <a:off x="11270700" y="4940521"/>
            <a:ext cx="816903" cy="816605"/>
            <a:chOff x="0" y="0"/>
            <a:chExt cx="816901" cy="816604"/>
          </a:xfrm>
        </p:grpSpPr>
        <p:sp>
          <p:nvSpPr>
            <p:cNvPr id="2778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779" name="F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F</a:t>
              </a:r>
            </a:p>
          </p:txBody>
        </p:sp>
      </p:grpSp>
      <p:sp>
        <p:nvSpPr>
          <p:cNvPr id="2781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4_1_1_1_1_1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90" name="Google Shape;6;p1"/>
          <p:cNvGrpSpPr/>
          <p:nvPr/>
        </p:nvGrpSpPr>
        <p:grpSpPr>
          <a:xfrm>
            <a:off x="11270700" y="856359"/>
            <a:ext cx="816903" cy="816605"/>
            <a:chOff x="0" y="0"/>
            <a:chExt cx="816901" cy="816604"/>
          </a:xfrm>
        </p:grpSpPr>
        <p:sp>
          <p:nvSpPr>
            <p:cNvPr id="2788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789" name="A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</a:t>
              </a:r>
            </a:p>
          </p:txBody>
        </p:sp>
      </p:grpSp>
      <p:grpSp>
        <p:nvGrpSpPr>
          <p:cNvPr id="2793" name="Google Shape;7;p1"/>
          <p:cNvGrpSpPr/>
          <p:nvPr/>
        </p:nvGrpSpPr>
        <p:grpSpPr>
          <a:xfrm>
            <a:off x="11270700" y="1673192"/>
            <a:ext cx="816903" cy="816605"/>
            <a:chOff x="0" y="0"/>
            <a:chExt cx="816901" cy="816604"/>
          </a:xfrm>
        </p:grpSpPr>
        <p:sp>
          <p:nvSpPr>
            <p:cNvPr id="2791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792" name="B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B</a:t>
              </a:r>
            </a:p>
          </p:txBody>
        </p:sp>
      </p:grpSp>
      <p:grpSp>
        <p:nvGrpSpPr>
          <p:cNvPr id="2796" name="Google Shape;8;p1"/>
          <p:cNvGrpSpPr/>
          <p:nvPr/>
        </p:nvGrpSpPr>
        <p:grpSpPr>
          <a:xfrm>
            <a:off x="11270700" y="2490023"/>
            <a:ext cx="816903" cy="816603"/>
            <a:chOff x="0" y="0"/>
            <a:chExt cx="816901" cy="816601"/>
          </a:xfrm>
        </p:grpSpPr>
        <p:sp>
          <p:nvSpPr>
            <p:cNvPr id="2794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795" name="C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C</a:t>
              </a:r>
            </a:p>
          </p:txBody>
        </p:sp>
      </p:grpSp>
      <p:grpSp>
        <p:nvGrpSpPr>
          <p:cNvPr id="2799" name="Google Shape;9;p1"/>
          <p:cNvGrpSpPr/>
          <p:nvPr/>
        </p:nvGrpSpPr>
        <p:grpSpPr>
          <a:xfrm>
            <a:off x="11270700" y="3306856"/>
            <a:ext cx="816903" cy="816605"/>
            <a:chOff x="0" y="0"/>
            <a:chExt cx="816901" cy="816604"/>
          </a:xfrm>
        </p:grpSpPr>
        <p:sp>
          <p:nvSpPr>
            <p:cNvPr id="2797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798" name="D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D</a:t>
              </a:r>
            </a:p>
          </p:txBody>
        </p:sp>
      </p:grpSp>
      <p:grpSp>
        <p:nvGrpSpPr>
          <p:cNvPr id="2802" name="Google Shape;10;p1"/>
          <p:cNvGrpSpPr/>
          <p:nvPr/>
        </p:nvGrpSpPr>
        <p:grpSpPr>
          <a:xfrm>
            <a:off x="11270700" y="4123689"/>
            <a:ext cx="816903" cy="816603"/>
            <a:chOff x="0" y="0"/>
            <a:chExt cx="816901" cy="816601"/>
          </a:xfrm>
        </p:grpSpPr>
        <p:sp>
          <p:nvSpPr>
            <p:cNvPr id="2800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801" name="E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E</a:t>
              </a:r>
            </a:p>
          </p:txBody>
        </p:sp>
      </p:grpSp>
      <p:grpSp>
        <p:nvGrpSpPr>
          <p:cNvPr id="2805" name="Google Shape;11;p1"/>
          <p:cNvGrpSpPr/>
          <p:nvPr/>
        </p:nvGrpSpPr>
        <p:grpSpPr>
          <a:xfrm>
            <a:off x="11270700" y="4940521"/>
            <a:ext cx="816903" cy="816605"/>
            <a:chOff x="0" y="0"/>
            <a:chExt cx="816901" cy="816604"/>
          </a:xfrm>
        </p:grpSpPr>
        <p:sp>
          <p:nvSpPr>
            <p:cNvPr id="2803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804" name="F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F</a:t>
              </a:r>
            </a:p>
          </p:txBody>
        </p:sp>
      </p:grpSp>
      <p:grpSp>
        <p:nvGrpSpPr>
          <p:cNvPr id="2808" name="Google Shape;12;p1"/>
          <p:cNvGrpSpPr/>
          <p:nvPr/>
        </p:nvGrpSpPr>
        <p:grpSpPr>
          <a:xfrm>
            <a:off x="11270700" y="5757354"/>
            <a:ext cx="816903" cy="816603"/>
            <a:chOff x="0" y="0"/>
            <a:chExt cx="816901" cy="816601"/>
          </a:xfrm>
        </p:grpSpPr>
        <p:sp>
          <p:nvSpPr>
            <p:cNvPr id="2806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807" name="G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G</a:t>
              </a:r>
            </a:p>
          </p:txBody>
        </p:sp>
      </p:grpSp>
      <p:grpSp>
        <p:nvGrpSpPr>
          <p:cNvPr id="2811" name="Google Shape;13;p1"/>
          <p:cNvGrpSpPr/>
          <p:nvPr/>
        </p:nvGrpSpPr>
        <p:grpSpPr>
          <a:xfrm>
            <a:off x="710350" y="43699"/>
            <a:ext cx="816903" cy="861237"/>
            <a:chOff x="0" y="0"/>
            <a:chExt cx="816901" cy="861236"/>
          </a:xfrm>
        </p:grpSpPr>
        <p:sp>
          <p:nvSpPr>
            <p:cNvPr id="2809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810" name="JUL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JUL</a:t>
              </a:r>
            </a:p>
          </p:txBody>
        </p:sp>
      </p:grpSp>
      <p:grpSp>
        <p:nvGrpSpPr>
          <p:cNvPr id="2814" name="Google Shape;14;p1"/>
          <p:cNvGrpSpPr/>
          <p:nvPr/>
        </p:nvGrpSpPr>
        <p:grpSpPr>
          <a:xfrm>
            <a:off x="1527183" y="43699"/>
            <a:ext cx="816903" cy="861237"/>
            <a:chOff x="0" y="0"/>
            <a:chExt cx="816901" cy="861236"/>
          </a:xfrm>
        </p:grpSpPr>
        <p:sp>
          <p:nvSpPr>
            <p:cNvPr id="2812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813" name="AUG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AUG</a:t>
              </a:r>
            </a:p>
          </p:txBody>
        </p:sp>
      </p:grpSp>
      <p:grpSp>
        <p:nvGrpSpPr>
          <p:cNvPr id="2817" name="Google Shape;15;p1"/>
          <p:cNvGrpSpPr/>
          <p:nvPr/>
        </p:nvGrpSpPr>
        <p:grpSpPr>
          <a:xfrm>
            <a:off x="2344015" y="43699"/>
            <a:ext cx="816903" cy="861237"/>
            <a:chOff x="0" y="0"/>
            <a:chExt cx="816901" cy="861236"/>
          </a:xfrm>
        </p:grpSpPr>
        <p:sp>
          <p:nvSpPr>
            <p:cNvPr id="2815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816" name="SEP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SEP</a:t>
              </a:r>
            </a:p>
          </p:txBody>
        </p:sp>
      </p:grpSp>
      <p:grpSp>
        <p:nvGrpSpPr>
          <p:cNvPr id="2820" name="Google Shape;16;p1"/>
          <p:cNvGrpSpPr/>
          <p:nvPr/>
        </p:nvGrpSpPr>
        <p:grpSpPr>
          <a:xfrm>
            <a:off x="3160847" y="43699"/>
            <a:ext cx="816902" cy="861237"/>
            <a:chOff x="0" y="0"/>
            <a:chExt cx="816901" cy="861236"/>
          </a:xfrm>
        </p:grpSpPr>
        <p:sp>
          <p:nvSpPr>
            <p:cNvPr id="2818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819" name="OCT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OCT</a:t>
              </a:r>
            </a:p>
          </p:txBody>
        </p:sp>
      </p:grpSp>
      <p:grpSp>
        <p:nvGrpSpPr>
          <p:cNvPr id="2823" name="Google Shape;17;p1"/>
          <p:cNvGrpSpPr/>
          <p:nvPr/>
        </p:nvGrpSpPr>
        <p:grpSpPr>
          <a:xfrm>
            <a:off x="3977680" y="43699"/>
            <a:ext cx="816903" cy="861237"/>
            <a:chOff x="0" y="0"/>
            <a:chExt cx="816901" cy="861236"/>
          </a:xfrm>
        </p:grpSpPr>
        <p:sp>
          <p:nvSpPr>
            <p:cNvPr id="2821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822" name="NOV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NOV</a:t>
              </a:r>
            </a:p>
          </p:txBody>
        </p:sp>
      </p:grpSp>
      <p:grpSp>
        <p:nvGrpSpPr>
          <p:cNvPr id="2826" name="Google Shape;18;p1"/>
          <p:cNvGrpSpPr/>
          <p:nvPr/>
        </p:nvGrpSpPr>
        <p:grpSpPr>
          <a:xfrm>
            <a:off x="4794513" y="43699"/>
            <a:ext cx="816903" cy="861237"/>
            <a:chOff x="0" y="0"/>
            <a:chExt cx="816901" cy="861236"/>
          </a:xfrm>
        </p:grpSpPr>
        <p:sp>
          <p:nvSpPr>
            <p:cNvPr id="2824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825" name="DEC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DEC</a:t>
              </a:r>
            </a:p>
          </p:txBody>
        </p:sp>
      </p:grpSp>
      <p:grpSp>
        <p:nvGrpSpPr>
          <p:cNvPr id="2829" name="Google Shape;19;p1"/>
          <p:cNvGrpSpPr/>
          <p:nvPr/>
        </p:nvGrpSpPr>
        <p:grpSpPr>
          <a:xfrm>
            <a:off x="5611345" y="43699"/>
            <a:ext cx="816903" cy="861237"/>
            <a:chOff x="0" y="0"/>
            <a:chExt cx="816901" cy="861236"/>
          </a:xfrm>
        </p:grpSpPr>
        <p:sp>
          <p:nvSpPr>
            <p:cNvPr id="2827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828" name="JAN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JAN</a:t>
              </a:r>
            </a:p>
          </p:txBody>
        </p:sp>
      </p:grpSp>
      <p:grpSp>
        <p:nvGrpSpPr>
          <p:cNvPr id="2832" name="Google Shape;20;p1"/>
          <p:cNvGrpSpPr/>
          <p:nvPr/>
        </p:nvGrpSpPr>
        <p:grpSpPr>
          <a:xfrm>
            <a:off x="6428178" y="43699"/>
            <a:ext cx="816903" cy="861237"/>
            <a:chOff x="0" y="0"/>
            <a:chExt cx="816901" cy="861236"/>
          </a:xfrm>
        </p:grpSpPr>
        <p:sp>
          <p:nvSpPr>
            <p:cNvPr id="2830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831" name="FEB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FEB</a:t>
              </a:r>
            </a:p>
          </p:txBody>
        </p:sp>
      </p:grpSp>
      <p:grpSp>
        <p:nvGrpSpPr>
          <p:cNvPr id="2835" name="Google Shape;21;p1"/>
          <p:cNvGrpSpPr/>
          <p:nvPr/>
        </p:nvGrpSpPr>
        <p:grpSpPr>
          <a:xfrm>
            <a:off x="7245008" y="43699"/>
            <a:ext cx="816903" cy="861237"/>
            <a:chOff x="0" y="0"/>
            <a:chExt cx="816901" cy="861236"/>
          </a:xfrm>
        </p:grpSpPr>
        <p:sp>
          <p:nvSpPr>
            <p:cNvPr id="2833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834" name="MAR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MAR</a:t>
              </a:r>
            </a:p>
          </p:txBody>
        </p:sp>
      </p:grpSp>
      <p:grpSp>
        <p:nvGrpSpPr>
          <p:cNvPr id="2838" name="Google Shape;22;p1"/>
          <p:cNvGrpSpPr/>
          <p:nvPr/>
        </p:nvGrpSpPr>
        <p:grpSpPr>
          <a:xfrm>
            <a:off x="8061842" y="43699"/>
            <a:ext cx="816903" cy="861237"/>
            <a:chOff x="0" y="0"/>
            <a:chExt cx="816901" cy="861236"/>
          </a:xfrm>
        </p:grpSpPr>
        <p:sp>
          <p:nvSpPr>
            <p:cNvPr id="2836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837" name="APR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APR</a:t>
              </a:r>
            </a:p>
          </p:txBody>
        </p:sp>
      </p:grpSp>
      <p:grpSp>
        <p:nvGrpSpPr>
          <p:cNvPr id="2841" name="Google Shape;23;p1"/>
          <p:cNvGrpSpPr/>
          <p:nvPr/>
        </p:nvGrpSpPr>
        <p:grpSpPr>
          <a:xfrm>
            <a:off x="8878675" y="43699"/>
            <a:ext cx="816903" cy="861237"/>
            <a:chOff x="0" y="0"/>
            <a:chExt cx="816901" cy="861236"/>
          </a:xfrm>
        </p:grpSpPr>
        <p:sp>
          <p:nvSpPr>
            <p:cNvPr id="2839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840" name="MAY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MAY</a:t>
              </a:r>
            </a:p>
          </p:txBody>
        </p:sp>
      </p:grpSp>
      <p:grpSp>
        <p:nvGrpSpPr>
          <p:cNvPr id="2844" name="Google Shape;24;p1"/>
          <p:cNvGrpSpPr/>
          <p:nvPr/>
        </p:nvGrpSpPr>
        <p:grpSpPr>
          <a:xfrm>
            <a:off x="9695508" y="43699"/>
            <a:ext cx="816903" cy="861237"/>
            <a:chOff x="0" y="0"/>
            <a:chExt cx="816901" cy="861236"/>
          </a:xfrm>
        </p:grpSpPr>
        <p:sp>
          <p:nvSpPr>
            <p:cNvPr id="2842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843" name="JUN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JUN</a:t>
              </a:r>
            </a:p>
          </p:txBody>
        </p:sp>
      </p:grpSp>
      <p:grpSp>
        <p:nvGrpSpPr>
          <p:cNvPr id="2847" name="Google Shape;25;p1"/>
          <p:cNvGrpSpPr/>
          <p:nvPr/>
        </p:nvGrpSpPr>
        <p:grpSpPr>
          <a:xfrm>
            <a:off x="10512338" y="43699"/>
            <a:ext cx="816903" cy="861237"/>
            <a:chOff x="0" y="0"/>
            <a:chExt cx="816901" cy="861236"/>
          </a:xfrm>
        </p:grpSpPr>
        <p:sp>
          <p:nvSpPr>
            <p:cNvPr id="2845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846" name="JUL"/>
            <p:cNvSpPr txBox="1"/>
            <p:nvPr/>
          </p:nvSpPr>
          <p:spPr>
            <a:xfrm>
              <a:off x="142507" y="119588"/>
              <a:ext cx="554763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JUL</a:t>
              </a:r>
            </a:p>
          </p:txBody>
        </p:sp>
      </p:grpSp>
      <p:sp>
        <p:nvSpPr>
          <p:cNvPr id="2848" name="Google Shape;26;p1"/>
          <p:cNvSpPr/>
          <p:nvPr/>
        </p:nvSpPr>
        <p:spPr>
          <a:xfrm>
            <a:off x="363199" y="539200"/>
            <a:ext cx="11260802" cy="62304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63500" dist="1905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sp>
        <p:nvSpPr>
          <p:cNvPr id="2849" name="Google Shape;29;p1"/>
          <p:cNvSpPr/>
          <p:nvPr/>
        </p:nvSpPr>
        <p:spPr>
          <a:xfrm rot="16200000">
            <a:off x="432646" y="4342684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850" name="Google Shape;30;p1"/>
          <p:cNvSpPr/>
          <p:nvPr/>
        </p:nvSpPr>
        <p:spPr>
          <a:xfrm rot="16200000">
            <a:off x="432646" y="3605228"/>
            <a:ext cx="149703" cy="162902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851" name="Google Shape;31;p1"/>
          <p:cNvSpPr/>
          <p:nvPr/>
        </p:nvSpPr>
        <p:spPr>
          <a:xfrm rot="16200000">
            <a:off x="432646" y="2867767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852" name="Google Shape;32;p1"/>
          <p:cNvSpPr/>
          <p:nvPr/>
        </p:nvSpPr>
        <p:spPr>
          <a:xfrm rot="16200000">
            <a:off x="432646" y="2130310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853" name="Google Shape;33;p1"/>
          <p:cNvSpPr/>
          <p:nvPr/>
        </p:nvSpPr>
        <p:spPr>
          <a:xfrm rot="16200000">
            <a:off x="432646" y="139285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854" name="Google Shape;34;p1"/>
          <p:cNvSpPr/>
          <p:nvPr/>
        </p:nvSpPr>
        <p:spPr>
          <a:xfrm rot="16200000">
            <a:off x="432646" y="655398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2400">
                <a:solidFill>
                  <a:srgbClr val="262626"/>
                </a:solidFill>
                <a:latin typeface="Norican"/>
                <a:ea typeface="Norican"/>
                <a:cs typeface="Norican"/>
                <a:sym typeface="Norican"/>
              </a:defRPr>
            </a:pPr>
          </a:p>
        </p:txBody>
      </p:sp>
      <p:grpSp>
        <p:nvGrpSpPr>
          <p:cNvPr id="2857" name="Google Shape;35;p1"/>
          <p:cNvGrpSpPr/>
          <p:nvPr/>
        </p:nvGrpSpPr>
        <p:grpSpPr>
          <a:xfrm>
            <a:off x="228596" y="691409"/>
            <a:ext cx="238118" cy="90883"/>
            <a:chOff x="0" y="0"/>
            <a:chExt cx="238116" cy="90882"/>
          </a:xfrm>
        </p:grpSpPr>
        <p:sp>
          <p:nvSpPr>
            <p:cNvPr id="2855" name="Google Shape;3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856" name="Google Shape;3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2858" name="Google Shape;38;p1"/>
          <p:cNvSpPr/>
          <p:nvPr/>
        </p:nvSpPr>
        <p:spPr>
          <a:xfrm rot="16200000">
            <a:off x="432646" y="3973955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859" name="Google Shape;39;p1"/>
          <p:cNvSpPr/>
          <p:nvPr/>
        </p:nvSpPr>
        <p:spPr>
          <a:xfrm rot="16200000">
            <a:off x="432646" y="3236497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860" name="Google Shape;40;p1"/>
          <p:cNvSpPr/>
          <p:nvPr/>
        </p:nvSpPr>
        <p:spPr>
          <a:xfrm rot="16200000">
            <a:off x="432646" y="2499040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861" name="Google Shape;41;p1"/>
          <p:cNvSpPr/>
          <p:nvPr/>
        </p:nvSpPr>
        <p:spPr>
          <a:xfrm rot="16200000">
            <a:off x="432646" y="176158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862" name="Google Shape;42;p1"/>
          <p:cNvSpPr/>
          <p:nvPr/>
        </p:nvSpPr>
        <p:spPr>
          <a:xfrm rot="16200000">
            <a:off x="432646" y="102412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863" name="Google Shape;43;p1"/>
          <p:cNvSpPr/>
          <p:nvPr/>
        </p:nvSpPr>
        <p:spPr>
          <a:xfrm rot="16200000">
            <a:off x="432646" y="4711415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864" name="Google Shape;44;p1"/>
          <p:cNvSpPr/>
          <p:nvPr/>
        </p:nvSpPr>
        <p:spPr>
          <a:xfrm rot="16200000">
            <a:off x="432646" y="6186332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865" name="Google Shape;45;p1"/>
          <p:cNvSpPr/>
          <p:nvPr/>
        </p:nvSpPr>
        <p:spPr>
          <a:xfrm rot="16200000">
            <a:off x="432646" y="5448873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866" name="Google Shape;46;p1"/>
          <p:cNvSpPr/>
          <p:nvPr/>
        </p:nvSpPr>
        <p:spPr>
          <a:xfrm rot="16200000">
            <a:off x="432646" y="655506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867" name="Google Shape;47;p1"/>
          <p:cNvSpPr/>
          <p:nvPr/>
        </p:nvSpPr>
        <p:spPr>
          <a:xfrm rot="16200000">
            <a:off x="432646" y="5817602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868" name="Google Shape;48;p1"/>
          <p:cNvSpPr/>
          <p:nvPr/>
        </p:nvSpPr>
        <p:spPr>
          <a:xfrm rot="16200000">
            <a:off x="432646" y="5080144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2871" name="Google Shape;49;p1"/>
          <p:cNvGrpSpPr/>
          <p:nvPr/>
        </p:nvGrpSpPr>
        <p:grpSpPr>
          <a:xfrm>
            <a:off x="228596" y="1060137"/>
            <a:ext cx="238118" cy="90884"/>
            <a:chOff x="0" y="0"/>
            <a:chExt cx="238116" cy="90882"/>
          </a:xfrm>
        </p:grpSpPr>
        <p:sp>
          <p:nvSpPr>
            <p:cNvPr id="2869" name="Google Shape;50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870" name="Google Shape;51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874" name="Google Shape;52;p1"/>
          <p:cNvGrpSpPr/>
          <p:nvPr/>
        </p:nvGrpSpPr>
        <p:grpSpPr>
          <a:xfrm>
            <a:off x="228596" y="1797592"/>
            <a:ext cx="238118" cy="90883"/>
            <a:chOff x="0" y="0"/>
            <a:chExt cx="238116" cy="90882"/>
          </a:xfrm>
        </p:grpSpPr>
        <p:sp>
          <p:nvSpPr>
            <p:cNvPr id="2872" name="Google Shape;53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873" name="Google Shape;54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877" name="Google Shape;55;p1"/>
          <p:cNvGrpSpPr/>
          <p:nvPr/>
        </p:nvGrpSpPr>
        <p:grpSpPr>
          <a:xfrm>
            <a:off x="228596" y="1428864"/>
            <a:ext cx="238118" cy="90884"/>
            <a:chOff x="0" y="0"/>
            <a:chExt cx="238116" cy="90882"/>
          </a:xfrm>
        </p:grpSpPr>
        <p:sp>
          <p:nvSpPr>
            <p:cNvPr id="2875" name="Google Shape;5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876" name="Google Shape;5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880" name="Google Shape;58;p1"/>
          <p:cNvGrpSpPr/>
          <p:nvPr/>
        </p:nvGrpSpPr>
        <p:grpSpPr>
          <a:xfrm>
            <a:off x="228596" y="2166320"/>
            <a:ext cx="238118" cy="90884"/>
            <a:chOff x="0" y="0"/>
            <a:chExt cx="238116" cy="90882"/>
          </a:xfrm>
        </p:grpSpPr>
        <p:sp>
          <p:nvSpPr>
            <p:cNvPr id="2878" name="Google Shape;59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879" name="Google Shape;60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883" name="Google Shape;61;p1"/>
          <p:cNvGrpSpPr/>
          <p:nvPr/>
        </p:nvGrpSpPr>
        <p:grpSpPr>
          <a:xfrm>
            <a:off x="228596" y="2535047"/>
            <a:ext cx="238118" cy="90883"/>
            <a:chOff x="0" y="0"/>
            <a:chExt cx="238116" cy="90882"/>
          </a:xfrm>
        </p:grpSpPr>
        <p:sp>
          <p:nvSpPr>
            <p:cNvPr id="2881" name="Google Shape;62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882" name="Google Shape;63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886" name="Google Shape;64;p1"/>
          <p:cNvGrpSpPr/>
          <p:nvPr/>
        </p:nvGrpSpPr>
        <p:grpSpPr>
          <a:xfrm>
            <a:off x="228596" y="2903776"/>
            <a:ext cx="238118" cy="90884"/>
            <a:chOff x="0" y="0"/>
            <a:chExt cx="238116" cy="90882"/>
          </a:xfrm>
        </p:grpSpPr>
        <p:sp>
          <p:nvSpPr>
            <p:cNvPr id="2884" name="Google Shape;65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885" name="Google Shape;66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889" name="Google Shape;67;p1"/>
          <p:cNvGrpSpPr/>
          <p:nvPr/>
        </p:nvGrpSpPr>
        <p:grpSpPr>
          <a:xfrm>
            <a:off x="228596" y="3272503"/>
            <a:ext cx="238118" cy="90884"/>
            <a:chOff x="0" y="0"/>
            <a:chExt cx="238116" cy="90882"/>
          </a:xfrm>
        </p:grpSpPr>
        <p:sp>
          <p:nvSpPr>
            <p:cNvPr id="2887" name="Google Shape;68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888" name="Google Shape;69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892" name="Google Shape;70;p1"/>
          <p:cNvGrpSpPr/>
          <p:nvPr/>
        </p:nvGrpSpPr>
        <p:grpSpPr>
          <a:xfrm>
            <a:off x="228596" y="3641231"/>
            <a:ext cx="238118" cy="90884"/>
            <a:chOff x="0" y="0"/>
            <a:chExt cx="238116" cy="90882"/>
          </a:xfrm>
        </p:grpSpPr>
        <p:sp>
          <p:nvSpPr>
            <p:cNvPr id="2890" name="Google Shape;71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891" name="Google Shape;72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895" name="Google Shape;73;p1"/>
          <p:cNvGrpSpPr/>
          <p:nvPr/>
        </p:nvGrpSpPr>
        <p:grpSpPr>
          <a:xfrm>
            <a:off x="228596" y="4009958"/>
            <a:ext cx="238118" cy="90884"/>
            <a:chOff x="0" y="0"/>
            <a:chExt cx="238116" cy="90882"/>
          </a:xfrm>
        </p:grpSpPr>
        <p:sp>
          <p:nvSpPr>
            <p:cNvPr id="2893" name="Google Shape;74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894" name="Google Shape;75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898" name="Google Shape;76;p1"/>
          <p:cNvGrpSpPr/>
          <p:nvPr/>
        </p:nvGrpSpPr>
        <p:grpSpPr>
          <a:xfrm>
            <a:off x="228596" y="4378685"/>
            <a:ext cx="238118" cy="90883"/>
            <a:chOff x="0" y="0"/>
            <a:chExt cx="238116" cy="90882"/>
          </a:xfrm>
        </p:grpSpPr>
        <p:sp>
          <p:nvSpPr>
            <p:cNvPr id="2896" name="Google Shape;77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897" name="Google Shape;78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901" name="Google Shape;79;p1"/>
          <p:cNvGrpSpPr/>
          <p:nvPr/>
        </p:nvGrpSpPr>
        <p:grpSpPr>
          <a:xfrm>
            <a:off x="228596" y="4747413"/>
            <a:ext cx="238118" cy="90884"/>
            <a:chOff x="0" y="0"/>
            <a:chExt cx="238116" cy="90882"/>
          </a:xfrm>
        </p:grpSpPr>
        <p:sp>
          <p:nvSpPr>
            <p:cNvPr id="2899" name="Google Shape;80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900" name="Google Shape;81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904" name="Google Shape;82;p1"/>
          <p:cNvGrpSpPr/>
          <p:nvPr/>
        </p:nvGrpSpPr>
        <p:grpSpPr>
          <a:xfrm>
            <a:off x="228596" y="5116140"/>
            <a:ext cx="238118" cy="90883"/>
            <a:chOff x="0" y="0"/>
            <a:chExt cx="238116" cy="90882"/>
          </a:xfrm>
        </p:grpSpPr>
        <p:sp>
          <p:nvSpPr>
            <p:cNvPr id="2902" name="Google Shape;83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903" name="Google Shape;84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907" name="Google Shape;85;p1"/>
          <p:cNvGrpSpPr/>
          <p:nvPr/>
        </p:nvGrpSpPr>
        <p:grpSpPr>
          <a:xfrm>
            <a:off x="228596" y="5484868"/>
            <a:ext cx="238118" cy="90884"/>
            <a:chOff x="0" y="0"/>
            <a:chExt cx="238116" cy="90882"/>
          </a:xfrm>
        </p:grpSpPr>
        <p:sp>
          <p:nvSpPr>
            <p:cNvPr id="2905" name="Google Shape;8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906" name="Google Shape;8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910" name="Google Shape;88;p1"/>
          <p:cNvGrpSpPr/>
          <p:nvPr/>
        </p:nvGrpSpPr>
        <p:grpSpPr>
          <a:xfrm>
            <a:off x="228596" y="5853597"/>
            <a:ext cx="238118" cy="90884"/>
            <a:chOff x="0" y="0"/>
            <a:chExt cx="238116" cy="90882"/>
          </a:xfrm>
        </p:grpSpPr>
        <p:sp>
          <p:nvSpPr>
            <p:cNvPr id="2908" name="Google Shape;89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909" name="Google Shape;90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913" name="Google Shape;91;p1"/>
          <p:cNvGrpSpPr/>
          <p:nvPr/>
        </p:nvGrpSpPr>
        <p:grpSpPr>
          <a:xfrm>
            <a:off x="228596" y="6222323"/>
            <a:ext cx="238118" cy="90884"/>
            <a:chOff x="0" y="0"/>
            <a:chExt cx="238116" cy="90882"/>
          </a:xfrm>
        </p:grpSpPr>
        <p:sp>
          <p:nvSpPr>
            <p:cNvPr id="2911" name="Google Shape;92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912" name="Google Shape;93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916" name="Google Shape;94;p1"/>
          <p:cNvGrpSpPr/>
          <p:nvPr/>
        </p:nvGrpSpPr>
        <p:grpSpPr>
          <a:xfrm>
            <a:off x="228596" y="6591051"/>
            <a:ext cx="238118" cy="90883"/>
            <a:chOff x="0" y="0"/>
            <a:chExt cx="238116" cy="90882"/>
          </a:xfrm>
        </p:grpSpPr>
        <p:sp>
          <p:nvSpPr>
            <p:cNvPr id="2914" name="Google Shape;95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915" name="Google Shape;96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2917" name="Google Shape;187;p1"/>
          <p:cNvSpPr txBox="1"/>
          <p:nvPr/>
        </p:nvSpPr>
        <p:spPr>
          <a:xfrm rot="5400000">
            <a:off x="-761825" y="6319200"/>
            <a:ext cx="1579802" cy="538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3" tIns="91423" rIns="91423" bIns="91423">
            <a:spAutoFit/>
          </a:bodyPr>
          <a:lstStyle>
            <a:lvl1pPr rtl="0">
              <a:defRPr sz="1200">
                <a:solidFill>
                  <a:schemeClr val="accent5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SLIDESMANIA.COM</a:t>
            </a:r>
          </a:p>
        </p:txBody>
      </p:sp>
      <p:sp>
        <p:nvSpPr>
          <p:cNvPr id="2918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marL="457200" indent="-685800"/>
          </a:lstStyle>
          <a:p>
            <a:pPr/>
            <a:r>
              <a:t>نص العنوان</a:t>
            </a:r>
          </a:p>
        </p:txBody>
      </p:sp>
      <p:grpSp>
        <p:nvGrpSpPr>
          <p:cNvPr id="2921" name="Google Shape;388;p22"/>
          <p:cNvGrpSpPr/>
          <p:nvPr/>
        </p:nvGrpSpPr>
        <p:grpSpPr>
          <a:xfrm>
            <a:off x="11270700" y="5757354"/>
            <a:ext cx="816903" cy="816603"/>
            <a:chOff x="0" y="0"/>
            <a:chExt cx="816901" cy="816601"/>
          </a:xfrm>
        </p:grpSpPr>
        <p:sp>
          <p:nvSpPr>
            <p:cNvPr id="2919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920" name="G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G</a:t>
              </a:r>
            </a:p>
          </p:txBody>
        </p:sp>
      </p:grpSp>
      <p:sp>
        <p:nvSpPr>
          <p:cNvPr id="2922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31" name="Google Shape;6;p1"/>
          <p:cNvGrpSpPr/>
          <p:nvPr/>
        </p:nvGrpSpPr>
        <p:grpSpPr>
          <a:xfrm>
            <a:off x="11270700" y="856359"/>
            <a:ext cx="816903" cy="816605"/>
            <a:chOff x="0" y="0"/>
            <a:chExt cx="816901" cy="816604"/>
          </a:xfrm>
        </p:grpSpPr>
        <p:sp>
          <p:nvSpPr>
            <p:cNvPr id="2929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930" name="A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</a:t>
              </a:r>
            </a:p>
          </p:txBody>
        </p:sp>
      </p:grpSp>
      <p:grpSp>
        <p:nvGrpSpPr>
          <p:cNvPr id="2934" name="Google Shape;7;p1"/>
          <p:cNvGrpSpPr/>
          <p:nvPr/>
        </p:nvGrpSpPr>
        <p:grpSpPr>
          <a:xfrm>
            <a:off x="11270700" y="1673192"/>
            <a:ext cx="816903" cy="816605"/>
            <a:chOff x="0" y="0"/>
            <a:chExt cx="816901" cy="816604"/>
          </a:xfrm>
        </p:grpSpPr>
        <p:sp>
          <p:nvSpPr>
            <p:cNvPr id="2932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933" name="B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B</a:t>
              </a:r>
            </a:p>
          </p:txBody>
        </p:sp>
      </p:grpSp>
      <p:grpSp>
        <p:nvGrpSpPr>
          <p:cNvPr id="2937" name="Google Shape;8;p1"/>
          <p:cNvGrpSpPr/>
          <p:nvPr/>
        </p:nvGrpSpPr>
        <p:grpSpPr>
          <a:xfrm>
            <a:off x="11270700" y="2490023"/>
            <a:ext cx="816903" cy="816603"/>
            <a:chOff x="0" y="0"/>
            <a:chExt cx="816901" cy="816601"/>
          </a:xfrm>
        </p:grpSpPr>
        <p:sp>
          <p:nvSpPr>
            <p:cNvPr id="2935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936" name="C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C</a:t>
              </a:r>
            </a:p>
          </p:txBody>
        </p:sp>
      </p:grpSp>
      <p:grpSp>
        <p:nvGrpSpPr>
          <p:cNvPr id="2940" name="Google Shape;9;p1"/>
          <p:cNvGrpSpPr/>
          <p:nvPr/>
        </p:nvGrpSpPr>
        <p:grpSpPr>
          <a:xfrm>
            <a:off x="11270700" y="3306856"/>
            <a:ext cx="816903" cy="816605"/>
            <a:chOff x="0" y="0"/>
            <a:chExt cx="816901" cy="816604"/>
          </a:xfrm>
        </p:grpSpPr>
        <p:sp>
          <p:nvSpPr>
            <p:cNvPr id="2938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939" name="D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D</a:t>
              </a:r>
            </a:p>
          </p:txBody>
        </p:sp>
      </p:grpSp>
      <p:grpSp>
        <p:nvGrpSpPr>
          <p:cNvPr id="2943" name="Google Shape;10;p1"/>
          <p:cNvGrpSpPr/>
          <p:nvPr/>
        </p:nvGrpSpPr>
        <p:grpSpPr>
          <a:xfrm>
            <a:off x="11270700" y="4123689"/>
            <a:ext cx="816903" cy="816603"/>
            <a:chOff x="0" y="0"/>
            <a:chExt cx="816901" cy="816601"/>
          </a:xfrm>
        </p:grpSpPr>
        <p:sp>
          <p:nvSpPr>
            <p:cNvPr id="2941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942" name="E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E</a:t>
              </a:r>
            </a:p>
          </p:txBody>
        </p:sp>
      </p:grpSp>
      <p:grpSp>
        <p:nvGrpSpPr>
          <p:cNvPr id="2946" name="Google Shape;11;p1"/>
          <p:cNvGrpSpPr/>
          <p:nvPr/>
        </p:nvGrpSpPr>
        <p:grpSpPr>
          <a:xfrm>
            <a:off x="11270700" y="4940521"/>
            <a:ext cx="816903" cy="816605"/>
            <a:chOff x="0" y="0"/>
            <a:chExt cx="816901" cy="816604"/>
          </a:xfrm>
        </p:grpSpPr>
        <p:sp>
          <p:nvSpPr>
            <p:cNvPr id="2944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945" name="F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F</a:t>
              </a:r>
            </a:p>
          </p:txBody>
        </p:sp>
      </p:grpSp>
      <p:grpSp>
        <p:nvGrpSpPr>
          <p:cNvPr id="2949" name="Google Shape;12;p1"/>
          <p:cNvGrpSpPr/>
          <p:nvPr/>
        </p:nvGrpSpPr>
        <p:grpSpPr>
          <a:xfrm>
            <a:off x="11270700" y="5757354"/>
            <a:ext cx="816903" cy="816603"/>
            <a:chOff x="0" y="0"/>
            <a:chExt cx="816901" cy="816601"/>
          </a:xfrm>
        </p:grpSpPr>
        <p:sp>
          <p:nvSpPr>
            <p:cNvPr id="2947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948" name="G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G</a:t>
              </a:r>
            </a:p>
          </p:txBody>
        </p:sp>
      </p:grpSp>
      <p:grpSp>
        <p:nvGrpSpPr>
          <p:cNvPr id="2952" name="Google Shape;13;p1"/>
          <p:cNvGrpSpPr/>
          <p:nvPr/>
        </p:nvGrpSpPr>
        <p:grpSpPr>
          <a:xfrm>
            <a:off x="710350" y="43699"/>
            <a:ext cx="816903" cy="861237"/>
            <a:chOff x="0" y="0"/>
            <a:chExt cx="816901" cy="861236"/>
          </a:xfrm>
        </p:grpSpPr>
        <p:sp>
          <p:nvSpPr>
            <p:cNvPr id="2950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951" name="JUL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JUL</a:t>
              </a:r>
            </a:p>
          </p:txBody>
        </p:sp>
      </p:grpSp>
      <p:grpSp>
        <p:nvGrpSpPr>
          <p:cNvPr id="2955" name="Google Shape;14;p1"/>
          <p:cNvGrpSpPr/>
          <p:nvPr/>
        </p:nvGrpSpPr>
        <p:grpSpPr>
          <a:xfrm>
            <a:off x="1527183" y="43699"/>
            <a:ext cx="816903" cy="861237"/>
            <a:chOff x="0" y="0"/>
            <a:chExt cx="816901" cy="861236"/>
          </a:xfrm>
        </p:grpSpPr>
        <p:sp>
          <p:nvSpPr>
            <p:cNvPr id="2953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954" name="AUG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AUG</a:t>
              </a:r>
            </a:p>
          </p:txBody>
        </p:sp>
      </p:grpSp>
      <p:grpSp>
        <p:nvGrpSpPr>
          <p:cNvPr id="2958" name="Google Shape;15;p1"/>
          <p:cNvGrpSpPr/>
          <p:nvPr/>
        </p:nvGrpSpPr>
        <p:grpSpPr>
          <a:xfrm>
            <a:off x="2344015" y="43699"/>
            <a:ext cx="816903" cy="861237"/>
            <a:chOff x="0" y="0"/>
            <a:chExt cx="816901" cy="861236"/>
          </a:xfrm>
        </p:grpSpPr>
        <p:sp>
          <p:nvSpPr>
            <p:cNvPr id="2956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957" name="SEP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SEP</a:t>
              </a:r>
            </a:p>
          </p:txBody>
        </p:sp>
      </p:grpSp>
      <p:grpSp>
        <p:nvGrpSpPr>
          <p:cNvPr id="2961" name="Google Shape;16;p1"/>
          <p:cNvGrpSpPr/>
          <p:nvPr/>
        </p:nvGrpSpPr>
        <p:grpSpPr>
          <a:xfrm>
            <a:off x="3160847" y="43699"/>
            <a:ext cx="816902" cy="861237"/>
            <a:chOff x="0" y="0"/>
            <a:chExt cx="816901" cy="861236"/>
          </a:xfrm>
        </p:grpSpPr>
        <p:sp>
          <p:nvSpPr>
            <p:cNvPr id="2959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960" name="OCT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OCT</a:t>
              </a:r>
            </a:p>
          </p:txBody>
        </p:sp>
      </p:grpSp>
      <p:grpSp>
        <p:nvGrpSpPr>
          <p:cNvPr id="2964" name="Google Shape;17;p1"/>
          <p:cNvGrpSpPr/>
          <p:nvPr/>
        </p:nvGrpSpPr>
        <p:grpSpPr>
          <a:xfrm>
            <a:off x="3977680" y="43699"/>
            <a:ext cx="816903" cy="861237"/>
            <a:chOff x="0" y="0"/>
            <a:chExt cx="816901" cy="861236"/>
          </a:xfrm>
        </p:grpSpPr>
        <p:sp>
          <p:nvSpPr>
            <p:cNvPr id="2962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963" name="NOV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NOV</a:t>
              </a:r>
            </a:p>
          </p:txBody>
        </p:sp>
      </p:grpSp>
      <p:grpSp>
        <p:nvGrpSpPr>
          <p:cNvPr id="2967" name="Google Shape;18;p1"/>
          <p:cNvGrpSpPr/>
          <p:nvPr/>
        </p:nvGrpSpPr>
        <p:grpSpPr>
          <a:xfrm>
            <a:off x="4794513" y="43699"/>
            <a:ext cx="816903" cy="861237"/>
            <a:chOff x="0" y="0"/>
            <a:chExt cx="816901" cy="861236"/>
          </a:xfrm>
        </p:grpSpPr>
        <p:sp>
          <p:nvSpPr>
            <p:cNvPr id="2965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966" name="DEC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DEC</a:t>
              </a:r>
            </a:p>
          </p:txBody>
        </p:sp>
      </p:grpSp>
      <p:grpSp>
        <p:nvGrpSpPr>
          <p:cNvPr id="2970" name="Google Shape;19;p1"/>
          <p:cNvGrpSpPr/>
          <p:nvPr/>
        </p:nvGrpSpPr>
        <p:grpSpPr>
          <a:xfrm>
            <a:off x="5611345" y="43699"/>
            <a:ext cx="816903" cy="861237"/>
            <a:chOff x="0" y="0"/>
            <a:chExt cx="816901" cy="861236"/>
          </a:xfrm>
        </p:grpSpPr>
        <p:sp>
          <p:nvSpPr>
            <p:cNvPr id="2968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969" name="JAN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JAN</a:t>
              </a:r>
            </a:p>
          </p:txBody>
        </p:sp>
      </p:grpSp>
      <p:grpSp>
        <p:nvGrpSpPr>
          <p:cNvPr id="2973" name="Google Shape;20;p1"/>
          <p:cNvGrpSpPr/>
          <p:nvPr/>
        </p:nvGrpSpPr>
        <p:grpSpPr>
          <a:xfrm>
            <a:off x="6428178" y="43699"/>
            <a:ext cx="816903" cy="861237"/>
            <a:chOff x="0" y="0"/>
            <a:chExt cx="816901" cy="861236"/>
          </a:xfrm>
        </p:grpSpPr>
        <p:sp>
          <p:nvSpPr>
            <p:cNvPr id="2971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972" name="FEB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FEB</a:t>
              </a:r>
            </a:p>
          </p:txBody>
        </p:sp>
      </p:grpSp>
      <p:grpSp>
        <p:nvGrpSpPr>
          <p:cNvPr id="2976" name="Google Shape;21;p1"/>
          <p:cNvGrpSpPr/>
          <p:nvPr/>
        </p:nvGrpSpPr>
        <p:grpSpPr>
          <a:xfrm>
            <a:off x="7245008" y="43699"/>
            <a:ext cx="816903" cy="861237"/>
            <a:chOff x="0" y="0"/>
            <a:chExt cx="816901" cy="861236"/>
          </a:xfrm>
        </p:grpSpPr>
        <p:sp>
          <p:nvSpPr>
            <p:cNvPr id="2974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975" name="MAR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MAR</a:t>
              </a:r>
            </a:p>
          </p:txBody>
        </p:sp>
      </p:grpSp>
      <p:grpSp>
        <p:nvGrpSpPr>
          <p:cNvPr id="2979" name="Google Shape;22;p1"/>
          <p:cNvGrpSpPr/>
          <p:nvPr/>
        </p:nvGrpSpPr>
        <p:grpSpPr>
          <a:xfrm>
            <a:off x="8061842" y="43699"/>
            <a:ext cx="816903" cy="861237"/>
            <a:chOff x="0" y="0"/>
            <a:chExt cx="816901" cy="861236"/>
          </a:xfrm>
        </p:grpSpPr>
        <p:sp>
          <p:nvSpPr>
            <p:cNvPr id="2977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978" name="APR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APR</a:t>
              </a:r>
            </a:p>
          </p:txBody>
        </p:sp>
      </p:grpSp>
      <p:grpSp>
        <p:nvGrpSpPr>
          <p:cNvPr id="2982" name="Google Shape;23;p1"/>
          <p:cNvGrpSpPr/>
          <p:nvPr/>
        </p:nvGrpSpPr>
        <p:grpSpPr>
          <a:xfrm>
            <a:off x="8878675" y="43699"/>
            <a:ext cx="816903" cy="861237"/>
            <a:chOff x="0" y="0"/>
            <a:chExt cx="816901" cy="861236"/>
          </a:xfrm>
        </p:grpSpPr>
        <p:sp>
          <p:nvSpPr>
            <p:cNvPr id="2980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981" name="MAY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MAY</a:t>
              </a:r>
            </a:p>
          </p:txBody>
        </p:sp>
      </p:grpSp>
      <p:grpSp>
        <p:nvGrpSpPr>
          <p:cNvPr id="2985" name="Google Shape;24;p1"/>
          <p:cNvGrpSpPr/>
          <p:nvPr/>
        </p:nvGrpSpPr>
        <p:grpSpPr>
          <a:xfrm>
            <a:off x="9695508" y="43699"/>
            <a:ext cx="816903" cy="861237"/>
            <a:chOff x="0" y="0"/>
            <a:chExt cx="816901" cy="861236"/>
          </a:xfrm>
        </p:grpSpPr>
        <p:sp>
          <p:nvSpPr>
            <p:cNvPr id="2983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984" name="JUN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JUN</a:t>
              </a:r>
            </a:p>
          </p:txBody>
        </p:sp>
      </p:grpSp>
      <p:grpSp>
        <p:nvGrpSpPr>
          <p:cNvPr id="2988" name="Google Shape;25;p1"/>
          <p:cNvGrpSpPr/>
          <p:nvPr/>
        </p:nvGrpSpPr>
        <p:grpSpPr>
          <a:xfrm>
            <a:off x="10512338" y="43699"/>
            <a:ext cx="816903" cy="861237"/>
            <a:chOff x="0" y="0"/>
            <a:chExt cx="816901" cy="861236"/>
          </a:xfrm>
        </p:grpSpPr>
        <p:sp>
          <p:nvSpPr>
            <p:cNvPr id="2986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987" name="JUL"/>
            <p:cNvSpPr txBox="1"/>
            <p:nvPr/>
          </p:nvSpPr>
          <p:spPr>
            <a:xfrm>
              <a:off x="142507" y="119588"/>
              <a:ext cx="554763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JUL</a:t>
              </a:r>
            </a:p>
          </p:txBody>
        </p:sp>
      </p:grpSp>
      <p:sp>
        <p:nvSpPr>
          <p:cNvPr id="2989" name="Google Shape;26;p1"/>
          <p:cNvSpPr/>
          <p:nvPr/>
        </p:nvSpPr>
        <p:spPr>
          <a:xfrm>
            <a:off x="363199" y="539200"/>
            <a:ext cx="11260802" cy="62304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63500" dist="1905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sp>
        <p:nvSpPr>
          <p:cNvPr id="2990" name="Google Shape;29;p1"/>
          <p:cNvSpPr/>
          <p:nvPr/>
        </p:nvSpPr>
        <p:spPr>
          <a:xfrm rot="16200000">
            <a:off x="432646" y="4342684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991" name="Google Shape;30;p1"/>
          <p:cNvSpPr/>
          <p:nvPr/>
        </p:nvSpPr>
        <p:spPr>
          <a:xfrm rot="16200000">
            <a:off x="432646" y="3605228"/>
            <a:ext cx="149703" cy="162902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992" name="Google Shape;31;p1"/>
          <p:cNvSpPr/>
          <p:nvPr/>
        </p:nvSpPr>
        <p:spPr>
          <a:xfrm rot="16200000">
            <a:off x="432646" y="2867767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993" name="Google Shape;32;p1"/>
          <p:cNvSpPr/>
          <p:nvPr/>
        </p:nvSpPr>
        <p:spPr>
          <a:xfrm rot="16200000">
            <a:off x="432646" y="2130310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994" name="Google Shape;33;p1"/>
          <p:cNvSpPr/>
          <p:nvPr/>
        </p:nvSpPr>
        <p:spPr>
          <a:xfrm rot="16200000">
            <a:off x="432646" y="139285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995" name="Google Shape;34;p1"/>
          <p:cNvSpPr/>
          <p:nvPr/>
        </p:nvSpPr>
        <p:spPr>
          <a:xfrm rot="16200000">
            <a:off x="432646" y="655398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2400">
                <a:solidFill>
                  <a:srgbClr val="262626"/>
                </a:solidFill>
                <a:latin typeface="Norican"/>
                <a:ea typeface="Norican"/>
                <a:cs typeface="Norican"/>
                <a:sym typeface="Norican"/>
              </a:defRPr>
            </a:pPr>
          </a:p>
        </p:txBody>
      </p:sp>
      <p:grpSp>
        <p:nvGrpSpPr>
          <p:cNvPr id="2998" name="Google Shape;35;p1"/>
          <p:cNvGrpSpPr/>
          <p:nvPr/>
        </p:nvGrpSpPr>
        <p:grpSpPr>
          <a:xfrm>
            <a:off x="228596" y="691409"/>
            <a:ext cx="238118" cy="90883"/>
            <a:chOff x="0" y="0"/>
            <a:chExt cx="238116" cy="90882"/>
          </a:xfrm>
        </p:grpSpPr>
        <p:sp>
          <p:nvSpPr>
            <p:cNvPr id="2996" name="Google Shape;3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997" name="Google Shape;3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2999" name="Google Shape;38;p1"/>
          <p:cNvSpPr/>
          <p:nvPr/>
        </p:nvSpPr>
        <p:spPr>
          <a:xfrm rot="16200000">
            <a:off x="432646" y="3973955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000" name="Google Shape;39;p1"/>
          <p:cNvSpPr/>
          <p:nvPr/>
        </p:nvSpPr>
        <p:spPr>
          <a:xfrm rot="16200000">
            <a:off x="432646" y="3236497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001" name="Google Shape;40;p1"/>
          <p:cNvSpPr/>
          <p:nvPr/>
        </p:nvSpPr>
        <p:spPr>
          <a:xfrm rot="16200000">
            <a:off x="432646" y="2499040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002" name="Google Shape;41;p1"/>
          <p:cNvSpPr/>
          <p:nvPr/>
        </p:nvSpPr>
        <p:spPr>
          <a:xfrm rot="16200000">
            <a:off x="432646" y="176158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003" name="Google Shape;42;p1"/>
          <p:cNvSpPr/>
          <p:nvPr/>
        </p:nvSpPr>
        <p:spPr>
          <a:xfrm rot="16200000">
            <a:off x="432646" y="102412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004" name="Google Shape;43;p1"/>
          <p:cNvSpPr/>
          <p:nvPr/>
        </p:nvSpPr>
        <p:spPr>
          <a:xfrm rot="16200000">
            <a:off x="432646" y="4711415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005" name="Google Shape;44;p1"/>
          <p:cNvSpPr/>
          <p:nvPr/>
        </p:nvSpPr>
        <p:spPr>
          <a:xfrm rot="16200000">
            <a:off x="432646" y="6186332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006" name="Google Shape;45;p1"/>
          <p:cNvSpPr/>
          <p:nvPr/>
        </p:nvSpPr>
        <p:spPr>
          <a:xfrm rot="16200000">
            <a:off x="432646" y="5448873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007" name="Google Shape;46;p1"/>
          <p:cNvSpPr/>
          <p:nvPr/>
        </p:nvSpPr>
        <p:spPr>
          <a:xfrm rot="16200000">
            <a:off x="432646" y="655506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008" name="Google Shape;47;p1"/>
          <p:cNvSpPr/>
          <p:nvPr/>
        </p:nvSpPr>
        <p:spPr>
          <a:xfrm rot="16200000">
            <a:off x="432646" y="5817602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009" name="Google Shape;48;p1"/>
          <p:cNvSpPr/>
          <p:nvPr/>
        </p:nvSpPr>
        <p:spPr>
          <a:xfrm rot="16200000">
            <a:off x="432646" y="5080144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3012" name="Google Shape;49;p1"/>
          <p:cNvGrpSpPr/>
          <p:nvPr/>
        </p:nvGrpSpPr>
        <p:grpSpPr>
          <a:xfrm>
            <a:off x="228596" y="1060137"/>
            <a:ext cx="238118" cy="90884"/>
            <a:chOff x="0" y="0"/>
            <a:chExt cx="238116" cy="90882"/>
          </a:xfrm>
        </p:grpSpPr>
        <p:sp>
          <p:nvSpPr>
            <p:cNvPr id="3010" name="Google Shape;50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011" name="Google Shape;51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015" name="Google Shape;52;p1"/>
          <p:cNvGrpSpPr/>
          <p:nvPr/>
        </p:nvGrpSpPr>
        <p:grpSpPr>
          <a:xfrm>
            <a:off x="228596" y="1797592"/>
            <a:ext cx="238118" cy="90883"/>
            <a:chOff x="0" y="0"/>
            <a:chExt cx="238116" cy="90882"/>
          </a:xfrm>
        </p:grpSpPr>
        <p:sp>
          <p:nvSpPr>
            <p:cNvPr id="3013" name="Google Shape;53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014" name="Google Shape;54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018" name="Google Shape;55;p1"/>
          <p:cNvGrpSpPr/>
          <p:nvPr/>
        </p:nvGrpSpPr>
        <p:grpSpPr>
          <a:xfrm>
            <a:off x="228596" y="1428864"/>
            <a:ext cx="238118" cy="90884"/>
            <a:chOff x="0" y="0"/>
            <a:chExt cx="238116" cy="90882"/>
          </a:xfrm>
        </p:grpSpPr>
        <p:sp>
          <p:nvSpPr>
            <p:cNvPr id="3016" name="Google Shape;5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017" name="Google Shape;5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021" name="Google Shape;58;p1"/>
          <p:cNvGrpSpPr/>
          <p:nvPr/>
        </p:nvGrpSpPr>
        <p:grpSpPr>
          <a:xfrm>
            <a:off x="228596" y="2166320"/>
            <a:ext cx="238118" cy="90884"/>
            <a:chOff x="0" y="0"/>
            <a:chExt cx="238116" cy="90882"/>
          </a:xfrm>
        </p:grpSpPr>
        <p:sp>
          <p:nvSpPr>
            <p:cNvPr id="3019" name="Google Shape;59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020" name="Google Shape;60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024" name="Google Shape;61;p1"/>
          <p:cNvGrpSpPr/>
          <p:nvPr/>
        </p:nvGrpSpPr>
        <p:grpSpPr>
          <a:xfrm>
            <a:off x="228596" y="2535047"/>
            <a:ext cx="238118" cy="90883"/>
            <a:chOff x="0" y="0"/>
            <a:chExt cx="238116" cy="90882"/>
          </a:xfrm>
        </p:grpSpPr>
        <p:sp>
          <p:nvSpPr>
            <p:cNvPr id="3022" name="Google Shape;62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023" name="Google Shape;63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027" name="Google Shape;64;p1"/>
          <p:cNvGrpSpPr/>
          <p:nvPr/>
        </p:nvGrpSpPr>
        <p:grpSpPr>
          <a:xfrm>
            <a:off x="228596" y="2903776"/>
            <a:ext cx="238118" cy="90884"/>
            <a:chOff x="0" y="0"/>
            <a:chExt cx="238116" cy="90882"/>
          </a:xfrm>
        </p:grpSpPr>
        <p:sp>
          <p:nvSpPr>
            <p:cNvPr id="3025" name="Google Shape;65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026" name="Google Shape;66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030" name="Google Shape;67;p1"/>
          <p:cNvGrpSpPr/>
          <p:nvPr/>
        </p:nvGrpSpPr>
        <p:grpSpPr>
          <a:xfrm>
            <a:off x="228596" y="3272503"/>
            <a:ext cx="238118" cy="90884"/>
            <a:chOff x="0" y="0"/>
            <a:chExt cx="238116" cy="90882"/>
          </a:xfrm>
        </p:grpSpPr>
        <p:sp>
          <p:nvSpPr>
            <p:cNvPr id="3028" name="Google Shape;68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029" name="Google Shape;69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033" name="Google Shape;70;p1"/>
          <p:cNvGrpSpPr/>
          <p:nvPr/>
        </p:nvGrpSpPr>
        <p:grpSpPr>
          <a:xfrm>
            <a:off x="228596" y="3641231"/>
            <a:ext cx="238118" cy="90884"/>
            <a:chOff x="0" y="0"/>
            <a:chExt cx="238116" cy="90882"/>
          </a:xfrm>
        </p:grpSpPr>
        <p:sp>
          <p:nvSpPr>
            <p:cNvPr id="3031" name="Google Shape;71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032" name="Google Shape;72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036" name="Google Shape;73;p1"/>
          <p:cNvGrpSpPr/>
          <p:nvPr/>
        </p:nvGrpSpPr>
        <p:grpSpPr>
          <a:xfrm>
            <a:off x="228596" y="4009958"/>
            <a:ext cx="238118" cy="90884"/>
            <a:chOff x="0" y="0"/>
            <a:chExt cx="238116" cy="90882"/>
          </a:xfrm>
        </p:grpSpPr>
        <p:sp>
          <p:nvSpPr>
            <p:cNvPr id="3034" name="Google Shape;74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035" name="Google Shape;75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039" name="Google Shape;76;p1"/>
          <p:cNvGrpSpPr/>
          <p:nvPr/>
        </p:nvGrpSpPr>
        <p:grpSpPr>
          <a:xfrm>
            <a:off x="228596" y="4378685"/>
            <a:ext cx="238118" cy="90883"/>
            <a:chOff x="0" y="0"/>
            <a:chExt cx="238116" cy="90882"/>
          </a:xfrm>
        </p:grpSpPr>
        <p:sp>
          <p:nvSpPr>
            <p:cNvPr id="3037" name="Google Shape;77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038" name="Google Shape;78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042" name="Google Shape;79;p1"/>
          <p:cNvGrpSpPr/>
          <p:nvPr/>
        </p:nvGrpSpPr>
        <p:grpSpPr>
          <a:xfrm>
            <a:off x="228596" y="4747413"/>
            <a:ext cx="238118" cy="90884"/>
            <a:chOff x="0" y="0"/>
            <a:chExt cx="238116" cy="90882"/>
          </a:xfrm>
        </p:grpSpPr>
        <p:sp>
          <p:nvSpPr>
            <p:cNvPr id="3040" name="Google Shape;80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041" name="Google Shape;81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045" name="Google Shape;82;p1"/>
          <p:cNvGrpSpPr/>
          <p:nvPr/>
        </p:nvGrpSpPr>
        <p:grpSpPr>
          <a:xfrm>
            <a:off x="228596" y="5116140"/>
            <a:ext cx="238118" cy="90883"/>
            <a:chOff x="0" y="0"/>
            <a:chExt cx="238116" cy="90882"/>
          </a:xfrm>
        </p:grpSpPr>
        <p:sp>
          <p:nvSpPr>
            <p:cNvPr id="3043" name="Google Shape;83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044" name="Google Shape;84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048" name="Google Shape;85;p1"/>
          <p:cNvGrpSpPr/>
          <p:nvPr/>
        </p:nvGrpSpPr>
        <p:grpSpPr>
          <a:xfrm>
            <a:off x="228596" y="5484868"/>
            <a:ext cx="238118" cy="90884"/>
            <a:chOff x="0" y="0"/>
            <a:chExt cx="238116" cy="90882"/>
          </a:xfrm>
        </p:grpSpPr>
        <p:sp>
          <p:nvSpPr>
            <p:cNvPr id="3046" name="Google Shape;8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047" name="Google Shape;8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051" name="Google Shape;88;p1"/>
          <p:cNvGrpSpPr/>
          <p:nvPr/>
        </p:nvGrpSpPr>
        <p:grpSpPr>
          <a:xfrm>
            <a:off x="228596" y="5853597"/>
            <a:ext cx="238118" cy="90884"/>
            <a:chOff x="0" y="0"/>
            <a:chExt cx="238116" cy="90882"/>
          </a:xfrm>
        </p:grpSpPr>
        <p:sp>
          <p:nvSpPr>
            <p:cNvPr id="3049" name="Google Shape;89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050" name="Google Shape;90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054" name="Google Shape;91;p1"/>
          <p:cNvGrpSpPr/>
          <p:nvPr/>
        </p:nvGrpSpPr>
        <p:grpSpPr>
          <a:xfrm>
            <a:off x="228596" y="6222323"/>
            <a:ext cx="238118" cy="90884"/>
            <a:chOff x="0" y="0"/>
            <a:chExt cx="238116" cy="90882"/>
          </a:xfrm>
        </p:grpSpPr>
        <p:sp>
          <p:nvSpPr>
            <p:cNvPr id="3052" name="Google Shape;92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053" name="Google Shape;93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057" name="Google Shape;94;p1"/>
          <p:cNvGrpSpPr/>
          <p:nvPr/>
        </p:nvGrpSpPr>
        <p:grpSpPr>
          <a:xfrm>
            <a:off x="228596" y="6591051"/>
            <a:ext cx="238118" cy="90883"/>
            <a:chOff x="0" y="0"/>
            <a:chExt cx="238116" cy="90882"/>
          </a:xfrm>
        </p:grpSpPr>
        <p:sp>
          <p:nvSpPr>
            <p:cNvPr id="3055" name="Google Shape;95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056" name="Google Shape;96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3058" name="Google Shape;187;p1"/>
          <p:cNvSpPr txBox="1"/>
          <p:nvPr/>
        </p:nvSpPr>
        <p:spPr>
          <a:xfrm rot="5400000">
            <a:off x="-761825" y="6319200"/>
            <a:ext cx="1579802" cy="538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3" tIns="91423" rIns="91423" bIns="91423">
            <a:spAutoFit/>
          </a:bodyPr>
          <a:lstStyle>
            <a:lvl1pPr rtl="0">
              <a:defRPr sz="1200">
                <a:solidFill>
                  <a:schemeClr val="accent5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SLIDESMANIA.COM</a:t>
            </a:r>
          </a:p>
        </p:txBody>
      </p:sp>
      <p:grpSp>
        <p:nvGrpSpPr>
          <p:cNvPr id="3068" name="Google Shape;390;p23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3059" name="Google Shape;391;p2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pic>
          <p:nvPicPr>
            <p:cNvPr id="3060" name="Google Shape;392;p23" descr="Google Shape;392;p23">
              <a:hlinkClick r:id="rId2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465598" y="331099"/>
              <a:ext cx="5101469" cy="22013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061" name="Google Shape;393;p23"/>
            <p:cNvSpPr txBox="1"/>
            <p:nvPr/>
          </p:nvSpPr>
          <p:spPr>
            <a:xfrm>
              <a:off x="509224" y="2858060"/>
              <a:ext cx="8865051" cy="340609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699" tIns="45699" rIns="45699" bIns="45699" numCol="1" anchor="t">
              <a:spAutoFit/>
            </a:bodyPr>
            <a:lstStyle/>
            <a:p>
              <a:pPr rtl="0">
                <a:defRPr b="1" sz="3600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</a:defRPr>
              </a:pPr>
              <a:r>
                <a:t>Free </a:t>
              </a:r>
              <a:r>
                <a:rPr b="0"/>
                <a:t>themes and templates for </a:t>
              </a:r>
              <a:r>
                <a:t>Google Slides</a:t>
              </a:r>
              <a:r>
                <a:rPr b="0"/>
                <a:t> or </a:t>
              </a:r>
              <a:r>
                <a:t>PowerPoint</a:t>
              </a:r>
            </a:p>
            <a:p>
              <a:pPr rtl="0">
                <a:defRPr b="1" sz="3600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</a:defRPr>
              </a:pPr>
            </a:p>
            <a:p>
              <a:pPr rtl="0">
                <a:defRPr b="1" sz="3600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</a:defRPr>
              </a:pPr>
            </a:p>
            <a:p>
              <a:pPr rtl="0">
                <a:defRPr b="1" sz="3000">
                  <a:solidFill>
                    <a:srgbClr val="FFCB25"/>
                  </a:solidFill>
                  <a:latin typeface="Poppins"/>
                  <a:ea typeface="Poppins"/>
                  <a:cs typeface="Poppins"/>
                  <a:sym typeface="Poppins"/>
                </a:defRPr>
              </a:pPr>
              <a:r>
                <a:t>NOT to be sold as is or modified!</a:t>
              </a:r>
            </a:p>
            <a:p>
              <a:pPr rtl="0">
                <a:defRPr sz="2700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</a:defRPr>
              </a:pPr>
              <a:r>
                <a:t>Read </a:t>
              </a:r>
              <a:r>
                <a:rPr u="sng">
                  <a:solidFill>
                    <a:srgbClr val="0000FF"/>
                  </a:solidFill>
                  <a:uFill>
                    <a:solidFill>
                      <a:srgbClr val="0000FF"/>
                    </a:solidFill>
                  </a:uFill>
                  <a:hlinkClick r:id="rId4" invalidUrl="" action="" tgtFrame="" tooltip="" history="1" highlightClick="0" endSnd="0"/>
                </a:rPr>
                <a:t>FAQ</a:t>
              </a:r>
              <a:r>
                <a:rPr b="1" sz="4400">
                  <a:solidFill>
                    <a:srgbClr val="FFCB25"/>
                  </a:solidFill>
                </a:rPr>
                <a:t> </a:t>
              </a:r>
              <a:r>
                <a:t>on slidesmania.com</a:t>
              </a:r>
            </a:p>
          </p:txBody>
        </p:sp>
        <p:sp>
          <p:nvSpPr>
            <p:cNvPr id="3062" name="Google Shape;394;p23"/>
            <p:cNvSpPr/>
            <p:nvPr/>
          </p:nvSpPr>
          <p:spPr>
            <a:xfrm>
              <a:off x="10423366" y="5688858"/>
              <a:ext cx="1495202" cy="12902"/>
            </a:xfrm>
            <a:prstGeom prst="line">
              <a:avLst/>
            </a:prstGeom>
            <a:noFill/>
            <a:ln w="38100" cap="flat">
              <a:solidFill>
                <a:srgbClr val="FFCB25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  <p:pic>
          <p:nvPicPr>
            <p:cNvPr id="3063" name="Google Shape;395;p23" descr="Google Shape;395;p23">
              <a:hlinkClick r:id="rId5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8982557" y="5912306"/>
              <a:ext cx="713234" cy="63786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064" name="Google Shape;396;p23" descr="Google Shape;396;p23">
              <a:hlinkClick r:id="rId7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9764428" y="5916798"/>
              <a:ext cx="708662" cy="62888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065" name="Google Shape;397;p23" descr="Google Shape;397;p23">
              <a:hlinkClick r:id="rId9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>
              <a:off x="10541713" y="5905568"/>
              <a:ext cx="612650" cy="62438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066" name="Google Shape;398;p23" descr="Google Shape;398;p23">
              <a:hlinkClick r:id="rId11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12">
              <a:extLst/>
            </a:blip>
            <a:stretch>
              <a:fillRect/>
            </a:stretch>
          </p:blipFill>
          <p:spPr>
            <a:xfrm>
              <a:off x="11219049" y="5916798"/>
              <a:ext cx="699518" cy="6019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067" name="Google Shape;399;p23"/>
            <p:cNvSpPr txBox="1"/>
            <p:nvPr/>
          </p:nvSpPr>
          <p:spPr>
            <a:xfrm>
              <a:off x="7072500" y="4813374"/>
              <a:ext cx="4915502" cy="5511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b="1" sz="2400">
                  <a:solidFill>
                    <a:srgbClr val="252525"/>
                  </a:solidFill>
                  <a:latin typeface="Homemade Apple"/>
                  <a:ea typeface="Homemade Apple"/>
                  <a:cs typeface="Homemade Apple"/>
                  <a:sym typeface="Homemade Apple"/>
                </a:defRPr>
              </a:lvl1pPr>
            </a:lstStyle>
            <a:p>
              <a:pPr/>
              <a:r>
                <a:t>Sharing is caring!</a:t>
              </a:r>
            </a:p>
          </p:txBody>
        </p:sp>
      </p:grpSp>
      <p:sp>
        <p:nvSpPr>
          <p:cNvPr id="3069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4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Google Shape;6;p1"/>
          <p:cNvSpPr/>
          <p:nvPr/>
        </p:nvSpPr>
        <p:spPr>
          <a:xfrm>
            <a:off x="11270701" y="856360"/>
            <a:ext cx="816903" cy="816603"/>
          </a:xfrm>
          <a:prstGeom prst="ellipse">
            <a:avLst/>
          </a:prstGeom>
          <a:solidFill>
            <a:schemeClr val="accent2"/>
          </a:solidFill>
          <a:ln w="12700">
            <a:miter lim="400000"/>
          </a:ln>
          <a:effectLst>
            <a:outerShdw sx="100000" sy="100000" kx="0" ky="0" algn="b" rotWithShape="0" blurRad="63500" dist="47625" dir="19020000">
              <a:srgbClr val="000000">
                <a:alpha val="39000"/>
              </a:srgbClr>
            </a:outerShdw>
          </a:effectLst>
        </p:spPr>
        <p:txBody>
          <a:bodyPr lIns="0" tIns="0" rIns="0" bIns="0"/>
          <a:lstStyle/>
          <a:p>
            <a:pPr algn="r" rtl="0">
              <a:defRPr sz="1800">
                <a:solidFill>
                  <a:srgbClr val="FFFFFF"/>
                </a:solidFill>
                <a:latin typeface="Boogaloo"/>
                <a:ea typeface="Boogaloo"/>
                <a:cs typeface="Boogaloo"/>
                <a:sym typeface="Boogaloo"/>
              </a:defRPr>
            </a:pPr>
          </a:p>
        </p:txBody>
      </p:sp>
      <p:sp>
        <p:nvSpPr>
          <p:cNvPr id="3077" name="Google Shape;7;p1"/>
          <p:cNvSpPr/>
          <p:nvPr/>
        </p:nvSpPr>
        <p:spPr>
          <a:xfrm>
            <a:off x="11270701" y="1673193"/>
            <a:ext cx="816903" cy="816603"/>
          </a:xfrm>
          <a:prstGeom prst="ellipse">
            <a:avLst/>
          </a:prstGeom>
          <a:solidFill>
            <a:schemeClr val="accent3"/>
          </a:solidFill>
          <a:ln w="12700">
            <a:miter lim="400000"/>
          </a:ln>
          <a:effectLst>
            <a:outerShdw sx="100000" sy="100000" kx="0" ky="0" algn="b" rotWithShape="0" blurRad="63500" dist="47625" dir="19020000">
              <a:srgbClr val="000000">
                <a:alpha val="39000"/>
              </a:srgbClr>
            </a:outerShdw>
          </a:effectLst>
        </p:spPr>
        <p:txBody>
          <a:bodyPr lIns="0" tIns="0" rIns="0" bIns="0"/>
          <a:lstStyle/>
          <a:p>
            <a:pPr algn="r" rtl="0">
              <a:defRPr sz="1800">
                <a:solidFill>
                  <a:srgbClr val="FFFFFF"/>
                </a:solidFill>
                <a:latin typeface="Boogaloo"/>
                <a:ea typeface="Boogaloo"/>
                <a:cs typeface="Boogaloo"/>
                <a:sym typeface="Boogaloo"/>
              </a:defRPr>
            </a:pPr>
          </a:p>
        </p:txBody>
      </p:sp>
      <p:sp>
        <p:nvSpPr>
          <p:cNvPr id="3078" name="Google Shape;8;p1"/>
          <p:cNvSpPr/>
          <p:nvPr/>
        </p:nvSpPr>
        <p:spPr>
          <a:xfrm>
            <a:off x="11270701" y="2490024"/>
            <a:ext cx="816903" cy="816603"/>
          </a:xfrm>
          <a:prstGeom prst="ellipse">
            <a:avLst/>
          </a:prstGeom>
          <a:solidFill>
            <a:schemeClr val="accent4"/>
          </a:solidFill>
          <a:ln w="12700">
            <a:miter lim="400000"/>
          </a:ln>
          <a:effectLst>
            <a:outerShdw sx="100000" sy="100000" kx="0" ky="0" algn="b" rotWithShape="0" blurRad="63500" dist="47625" dir="19020000">
              <a:srgbClr val="000000">
                <a:alpha val="39000"/>
              </a:srgbClr>
            </a:outerShdw>
          </a:effectLst>
        </p:spPr>
        <p:txBody>
          <a:bodyPr lIns="0" tIns="0" rIns="0" bIns="0"/>
          <a:lstStyle/>
          <a:p>
            <a:pPr algn="r" rtl="0">
              <a:defRPr sz="1800">
                <a:solidFill>
                  <a:srgbClr val="FFFFFF"/>
                </a:solidFill>
                <a:latin typeface="Boogaloo"/>
                <a:ea typeface="Boogaloo"/>
                <a:cs typeface="Boogaloo"/>
                <a:sym typeface="Boogaloo"/>
              </a:defRPr>
            </a:pPr>
          </a:p>
        </p:txBody>
      </p:sp>
      <p:sp>
        <p:nvSpPr>
          <p:cNvPr id="3079" name="Google Shape;9;p1"/>
          <p:cNvSpPr/>
          <p:nvPr/>
        </p:nvSpPr>
        <p:spPr>
          <a:xfrm>
            <a:off x="11270701" y="3306857"/>
            <a:ext cx="816903" cy="816603"/>
          </a:xfrm>
          <a:prstGeom prst="ellipse">
            <a:avLst/>
          </a:prstGeom>
          <a:solidFill>
            <a:schemeClr val="accent5"/>
          </a:solidFill>
          <a:ln w="12700">
            <a:miter lim="400000"/>
          </a:ln>
          <a:effectLst>
            <a:outerShdw sx="100000" sy="100000" kx="0" ky="0" algn="b" rotWithShape="0" blurRad="63500" dist="47625" dir="19020000">
              <a:srgbClr val="000000">
                <a:alpha val="39000"/>
              </a:srgbClr>
            </a:outerShdw>
          </a:effectLst>
        </p:spPr>
        <p:txBody>
          <a:bodyPr lIns="0" tIns="0" rIns="0" bIns="0"/>
          <a:lstStyle/>
          <a:p>
            <a:pPr algn="r" rtl="0">
              <a:defRPr sz="1800">
                <a:solidFill>
                  <a:srgbClr val="FFFFFF"/>
                </a:solidFill>
                <a:latin typeface="Boogaloo"/>
                <a:ea typeface="Boogaloo"/>
                <a:cs typeface="Boogaloo"/>
                <a:sym typeface="Boogaloo"/>
              </a:defRPr>
            </a:pPr>
          </a:p>
        </p:txBody>
      </p:sp>
      <p:sp>
        <p:nvSpPr>
          <p:cNvPr id="3080" name="Google Shape;10;p1"/>
          <p:cNvSpPr/>
          <p:nvPr/>
        </p:nvSpPr>
        <p:spPr>
          <a:xfrm>
            <a:off x="11270701" y="4123690"/>
            <a:ext cx="816903" cy="816603"/>
          </a:xfrm>
          <a:prstGeom prst="ellipse">
            <a:avLst/>
          </a:prstGeom>
          <a:solidFill>
            <a:schemeClr val="accent6"/>
          </a:solidFill>
          <a:ln w="12700">
            <a:miter lim="400000"/>
          </a:ln>
          <a:effectLst>
            <a:outerShdw sx="100000" sy="100000" kx="0" ky="0" algn="b" rotWithShape="0" blurRad="63500" dist="47625" dir="19020000">
              <a:srgbClr val="000000">
                <a:alpha val="39000"/>
              </a:srgbClr>
            </a:outerShdw>
          </a:effectLst>
        </p:spPr>
        <p:txBody>
          <a:bodyPr lIns="0" tIns="0" rIns="0" bIns="0"/>
          <a:lstStyle/>
          <a:p>
            <a:pPr algn="r" rtl="0">
              <a:defRPr sz="1800">
                <a:solidFill>
                  <a:srgbClr val="FFFFFF"/>
                </a:solidFill>
                <a:latin typeface="Boogaloo"/>
                <a:ea typeface="Boogaloo"/>
                <a:cs typeface="Boogaloo"/>
                <a:sym typeface="Boogaloo"/>
              </a:defRPr>
            </a:pPr>
          </a:p>
        </p:txBody>
      </p:sp>
      <p:sp>
        <p:nvSpPr>
          <p:cNvPr id="3081" name="Google Shape;11;p1"/>
          <p:cNvSpPr/>
          <p:nvPr/>
        </p:nvSpPr>
        <p:spPr>
          <a:xfrm>
            <a:off x="11270701" y="4940522"/>
            <a:ext cx="816903" cy="816603"/>
          </a:xfrm>
          <a:prstGeom prst="ellipse">
            <a:avLst/>
          </a:prstGeom>
          <a:solidFill>
            <a:schemeClr val="accent1"/>
          </a:solidFill>
          <a:ln w="12700">
            <a:miter lim="400000"/>
          </a:ln>
          <a:effectLst>
            <a:outerShdw sx="100000" sy="100000" kx="0" ky="0" algn="b" rotWithShape="0" blurRad="63500" dist="47625" dir="19020000">
              <a:srgbClr val="000000">
                <a:alpha val="39000"/>
              </a:srgbClr>
            </a:outerShdw>
          </a:effectLst>
        </p:spPr>
        <p:txBody>
          <a:bodyPr lIns="0" tIns="0" rIns="0" bIns="0"/>
          <a:lstStyle/>
          <a:p>
            <a:pPr algn="r" rtl="0">
              <a:defRPr sz="1800">
                <a:solidFill>
                  <a:srgbClr val="FFFFFF"/>
                </a:solidFill>
                <a:latin typeface="Boogaloo"/>
                <a:ea typeface="Boogaloo"/>
                <a:cs typeface="Boogaloo"/>
                <a:sym typeface="Boogaloo"/>
              </a:defRPr>
            </a:pPr>
          </a:p>
        </p:txBody>
      </p:sp>
      <p:sp>
        <p:nvSpPr>
          <p:cNvPr id="3082" name="Google Shape;12;p1"/>
          <p:cNvSpPr/>
          <p:nvPr/>
        </p:nvSpPr>
        <p:spPr>
          <a:xfrm>
            <a:off x="11270701" y="5757355"/>
            <a:ext cx="816903" cy="816603"/>
          </a:xfrm>
          <a:prstGeom prst="ellipse">
            <a:avLst/>
          </a:prstGeom>
          <a:solidFill>
            <a:schemeClr val="accent2"/>
          </a:solidFill>
          <a:ln w="12700">
            <a:miter lim="400000"/>
          </a:ln>
          <a:effectLst>
            <a:outerShdw sx="100000" sy="100000" kx="0" ky="0" algn="b" rotWithShape="0" blurRad="63500" dist="47625" dir="19020000">
              <a:srgbClr val="000000">
                <a:alpha val="39000"/>
              </a:srgbClr>
            </a:outerShdw>
          </a:effectLst>
        </p:spPr>
        <p:txBody>
          <a:bodyPr lIns="0" tIns="0" rIns="0" bIns="0"/>
          <a:lstStyle/>
          <a:p>
            <a:pPr algn="r" rtl="0">
              <a:defRPr sz="1800">
                <a:solidFill>
                  <a:srgbClr val="FFFFFF"/>
                </a:solidFill>
                <a:latin typeface="Boogaloo"/>
                <a:ea typeface="Boogaloo"/>
                <a:cs typeface="Boogaloo"/>
                <a:sym typeface="Boogaloo"/>
              </a:defRPr>
            </a:pPr>
          </a:p>
        </p:txBody>
      </p:sp>
      <p:sp>
        <p:nvSpPr>
          <p:cNvPr id="3083" name="Google Shape;26;p1"/>
          <p:cNvSpPr/>
          <p:nvPr/>
        </p:nvSpPr>
        <p:spPr>
          <a:xfrm>
            <a:off x="363199" y="539200"/>
            <a:ext cx="11260802" cy="62304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63500" dist="1905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sp>
        <p:nvSpPr>
          <p:cNvPr id="3084" name="Google Shape;29;p1"/>
          <p:cNvSpPr/>
          <p:nvPr/>
        </p:nvSpPr>
        <p:spPr>
          <a:xfrm rot="16200000">
            <a:off x="432646" y="4342684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085" name="Google Shape;30;p1"/>
          <p:cNvSpPr/>
          <p:nvPr/>
        </p:nvSpPr>
        <p:spPr>
          <a:xfrm rot="16200000">
            <a:off x="432646" y="3605228"/>
            <a:ext cx="149703" cy="162902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086" name="Google Shape;31;p1"/>
          <p:cNvSpPr/>
          <p:nvPr/>
        </p:nvSpPr>
        <p:spPr>
          <a:xfrm rot="16200000">
            <a:off x="432646" y="2867767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087" name="Google Shape;32;p1"/>
          <p:cNvSpPr/>
          <p:nvPr/>
        </p:nvSpPr>
        <p:spPr>
          <a:xfrm rot="16200000">
            <a:off x="432646" y="2130310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088" name="Google Shape;33;p1"/>
          <p:cNvSpPr/>
          <p:nvPr/>
        </p:nvSpPr>
        <p:spPr>
          <a:xfrm rot="16200000">
            <a:off x="432646" y="139285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089" name="Google Shape;34;p1"/>
          <p:cNvSpPr/>
          <p:nvPr/>
        </p:nvSpPr>
        <p:spPr>
          <a:xfrm rot="16200000">
            <a:off x="432646" y="655398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2400">
                <a:solidFill>
                  <a:srgbClr val="262626"/>
                </a:solidFill>
                <a:latin typeface="Norican"/>
                <a:ea typeface="Norican"/>
                <a:cs typeface="Norican"/>
                <a:sym typeface="Norican"/>
              </a:defRPr>
            </a:pPr>
          </a:p>
        </p:txBody>
      </p:sp>
      <p:grpSp>
        <p:nvGrpSpPr>
          <p:cNvPr id="3092" name="Google Shape;35;p1"/>
          <p:cNvGrpSpPr/>
          <p:nvPr/>
        </p:nvGrpSpPr>
        <p:grpSpPr>
          <a:xfrm>
            <a:off x="228596" y="691409"/>
            <a:ext cx="238118" cy="90883"/>
            <a:chOff x="0" y="0"/>
            <a:chExt cx="238116" cy="90882"/>
          </a:xfrm>
        </p:grpSpPr>
        <p:sp>
          <p:nvSpPr>
            <p:cNvPr id="3090" name="Google Shape;3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091" name="Google Shape;3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3093" name="Google Shape;38;p1"/>
          <p:cNvSpPr/>
          <p:nvPr/>
        </p:nvSpPr>
        <p:spPr>
          <a:xfrm rot="16200000">
            <a:off x="432646" y="3973955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094" name="Google Shape;39;p1"/>
          <p:cNvSpPr/>
          <p:nvPr/>
        </p:nvSpPr>
        <p:spPr>
          <a:xfrm rot="16200000">
            <a:off x="432646" y="3236497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095" name="Google Shape;40;p1"/>
          <p:cNvSpPr/>
          <p:nvPr/>
        </p:nvSpPr>
        <p:spPr>
          <a:xfrm rot="16200000">
            <a:off x="432646" y="2499040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096" name="Google Shape;41;p1"/>
          <p:cNvSpPr/>
          <p:nvPr/>
        </p:nvSpPr>
        <p:spPr>
          <a:xfrm rot="16200000">
            <a:off x="432646" y="176158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097" name="Google Shape;42;p1"/>
          <p:cNvSpPr/>
          <p:nvPr/>
        </p:nvSpPr>
        <p:spPr>
          <a:xfrm rot="16200000">
            <a:off x="432646" y="102412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098" name="Google Shape;43;p1"/>
          <p:cNvSpPr/>
          <p:nvPr/>
        </p:nvSpPr>
        <p:spPr>
          <a:xfrm rot="16200000">
            <a:off x="432646" y="4711415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099" name="Google Shape;44;p1"/>
          <p:cNvSpPr/>
          <p:nvPr/>
        </p:nvSpPr>
        <p:spPr>
          <a:xfrm rot="16200000">
            <a:off x="432646" y="6186332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100" name="Google Shape;45;p1"/>
          <p:cNvSpPr/>
          <p:nvPr/>
        </p:nvSpPr>
        <p:spPr>
          <a:xfrm rot="16200000">
            <a:off x="432646" y="5448873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101" name="Google Shape;46;p1"/>
          <p:cNvSpPr/>
          <p:nvPr/>
        </p:nvSpPr>
        <p:spPr>
          <a:xfrm rot="16200000">
            <a:off x="432646" y="655506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102" name="Google Shape;47;p1"/>
          <p:cNvSpPr/>
          <p:nvPr/>
        </p:nvSpPr>
        <p:spPr>
          <a:xfrm rot="16200000">
            <a:off x="432646" y="5817602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103" name="Google Shape;48;p1"/>
          <p:cNvSpPr/>
          <p:nvPr/>
        </p:nvSpPr>
        <p:spPr>
          <a:xfrm rot="16200000">
            <a:off x="432646" y="5080144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3106" name="Google Shape;49;p1"/>
          <p:cNvGrpSpPr/>
          <p:nvPr/>
        </p:nvGrpSpPr>
        <p:grpSpPr>
          <a:xfrm>
            <a:off x="228596" y="1060137"/>
            <a:ext cx="238118" cy="90884"/>
            <a:chOff x="0" y="0"/>
            <a:chExt cx="238116" cy="90882"/>
          </a:xfrm>
        </p:grpSpPr>
        <p:sp>
          <p:nvSpPr>
            <p:cNvPr id="3104" name="Google Shape;50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105" name="Google Shape;51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109" name="Google Shape;52;p1"/>
          <p:cNvGrpSpPr/>
          <p:nvPr/>
        </p:nvGrpSpPr>
        <p:grpSpPr>
          <a:xfrm>
            <a:off x="228596" y="1797592"/>
            <a:ext cx="238118" cy="90883"/>
            <a:chOff x="0" y="0"/>
            <a:chExt cx="238116" cy="90882"/>
          </a:xfrm>
        </p:grpSpPr>
        <p:sp>
          <p:nvSpPr>
            <p:cNvPr id="3107" name="Google Shape;53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108" name="Google Shape;54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112" name="Google Shape;55;p1"/>
          <p:cNvGrpSpPr/>
          <p:nvPr/>
        </p:nvGrpSpPr>
        <p:grpSpPr>
          <a:xfrm>
            <a:off x="228596" y="1428864"/>
            <a:ext cx="238118" cy="90884"/>
            <a:chOff x="0" y="0"/>
            <a:chExt cx="238116" cy="90882"/>
          </a:xfrm>
        </p:grpSpPr>
        <p:sp>
          <p:nvSpPr>
            <p:cNvPr id="3110" name="Google Shape;5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111" name="Google Shape;5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115" name="Google Shape;58;p1"/>
          <p:cNvGrpSpPr/>
          <p:nvPr/>
        </p:nvGrpSpPr>
        <p:grpSpPr>
          <a:xfrm>
            <a:off x="228596" y="2166320"/>
            <a:ext cx="238118" cy="90884"/>
            <a:chOff x="0" y="0"/>
            <a:chExt cx="238116" cy="90882"/>
          </a:xfrm>
        </p:grpSpPr>
        <p:sp>
          <p:nvSpPr>
            <p:cNvPr id="3113" name="Google Shape;59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114" name="Google Shape;60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118" name="Google Shape;61;p1"/>
          <p:cNvGrpSpPr/>
          <p:nvPr/>
        </p:nvGrpSpPr>
        <p:grpSpPr>
          <a:xfrm>
            <a:off x="228596" y="2535047"/>
            <a:ext cx="238118" cy="90883"/>
            <a:chOff x="0" y="0"/>
            <a:chExt cx="238116" cy="90882"/>
          </a:xfrm>
        </p:grpSpPr>
        <p:sp>
          <p:nvSpPr>
            <p:cNvPr id="3116" name="Google Shape;62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117" name="Google Shape;63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121" name="Google Shape;64;p1"/>
          <p:cNvGrpSpPr/>
          <p:nvPr/>
        </p:nvGrpSpPr>
        <p:grpSpPr>
          <a:xfrm>
            <a:off x="228596" y="2903776"/>
            <a:ext cx="238118" cy="90884"/>
            <a:chOff x="0" y="0"/>
            <a:chExt cx="238116" cy="90882"/>
          </a:xfrm>
        </p:grpSpPr>
        <p:sp>
          <p:nvSpPr>
            <p:cNvPr id="3119" name="Google Shape;65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120" name="Google Shape;66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124" name="Google Shape;67;p1"/>
          <p:cNvGrpSpPr/>
          <p:nvPr/>
        </p:nvGrpSpPr>
        <p:grpSpPr>
          <a:xfrm>
            <a:off x="228596" y="3272503"/>
            <a:ext cx="238118" cy="90884"/>
            <a:chOff x="0" y="0"/>
            <a:chExt cx="238116" cy="90882"/>
          </a:xfrm>
        </p:grpSpPr>
        <p:sp>
          <p:nvSpPr>
            <p:cNvPr id="3122" name="Google Shape;68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123" name="Google Shape;69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127" name="Google Shape;70;p1"/>
          <p:cNvGrpSpPr/>
          <p:nvPr/>
        </p:nvGrpSpPr>
        <p:grpSpPr>
          <a:xfrm>
            <a:off x="228596" y="3641231"/>
            <a:ext cx="238118" cy="90884"/>
            <a:chOff x="0" y="0"/>
            <a:chExt cx="238116" cy="90882"/>
          </a:xfrm>
        </p:grpSpPr>
        <p:sp>
          <p:nvSpPr>
            <p:cNvPr id="3125" name="Google Shape;71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126" name="Google Shape;72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130" name="Google Shape;73;p1"/>
          <p:cNvGrpSpPr/>
          <p:nvPr/>
        </p:nvGrpSpPr>
        <p:grpSpPr>
          <a:xfrm>
            <a:off x="228596" y="4009958"/>
            <a:ext cx="238118" cy="90884"/>
            <a:chOff x="0" y="0"/>
            <a:chExt cx="238116" cy="90882"/>
          </a:xfrm>
        </p:grpSpPr>
        <p:sp>
          <p:nvSpPr>
            <p:cNvPr id="3128" name="Google Shape;74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129" name="Google Shape;75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133" name="Google Shape;76;p1"/>
          <p:cNvGrpSpPr/>
          <p:nvPr/>
        </p:nvGrpSpPr>
        <p:grpSpPr>
          <a:xfrm>
            <a:off x="228596" y="4378685"/>
            <a:ext cx="238118" cy="90883"/>
            <a:chOff x="0" y="0"/>
            <a:chExt cx="238116" cy="90882"/>
          </a:xfrm>
        </p:grpSpPr>
        <p:sp>
          <p:nvSpPr>
            <p:cNvPr id="3131" name="Google Shape;77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132" name="Google Shape;78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136" name="Google Shape;79;p1"/>
          <p:cNvGrpSpPr/>
          <p:nvPr/>
        </p:nvGrpSpPr>
        <p:grpSpPr>
          <a:xfrm>
            <a:off x="228596" y="4747413"/>
            <a:ext cx="238118" cy="90884"/>
            <a:chOff x="0" y="0"/>
            <a:chExt cx="238116" cy="90882"/>
          </a:xfrm>
        </p:grpSpPr>
        <p:sp>
          <p:nvSpPr>
            <p:cNvPr id="3134" name="Google Shape;80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135" name="Google Shape;81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139" name="Google Shape;82;p1"/>
          <p:cNvGrpSpPr/>
          <p:nvPr/>
        </p:nvGrpSpPr>
        <p:grpSpPr>
          <a:xfrm>
            <a:off x="228596" y="5116140"/>
            <a:ext cx="238118" cy="90883"/>
            <a:chOff x="0" y="0"/>
            <a:chExt cx="238116" cy="90882"/>
          </a:xfrm>
        </p:grpSpPr>
        <p:sp>
          <p:nvSpPr>
            <p:cNvPr id="3137" name="Google Shape;83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138" name="Google Shape;84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142" name="Google Shape;85;p1"/>
          <p:cNvGrpSpPr/>
          <p:nvPr/>
        </p:nvGrpSpPr>
        <p:grpSpPr>
          <a:xfrm>
            <a:off x="228596" y="5484868"/>
            <a:ext cx="238118" cy="90884"/>
            <a:chOff x="0" y="0"/>
            <a:chExt cx="238116" cy="90882"/>
          </a:xfrm>
        </p:grpSpPr>
        <p:sp>
          <p:nvSpPr>
            <p:cNvPr id="3140" name="Google Shape;8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141" name="Google Shape;8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145" name="Google Shape;88;p1"/>
          <p:cNvGrpSpPr/>
          <p:nvPr/>
        </p:nvGrpSpPr>
        <p:grpSpPr>
          <a:xfrm>
            <a:off x="228596" y="5853597"/>
            <a:ext cx="238118" cy="90884"/>
            <a:chOff x="0" y="0"/>
            <a:chExt cx="238116" cy="90882"/>
          </a:xfrm>
        </p:grpSpPr>
        <p:sp>
          <p:nvSpPr>
            <p:cNvPr id="3143" name="Google Shape;89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144" name="Google Shape;90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148" name="Google Shape;91;p1"/>
          <p:cNvGrpSpPr/>
          <p:nvPr/>
        </p:nvGrpSpPr>
        <p:grpSpPr>
          <a:xfrm>
            <a:off x="228596" y="6222323"/>
            <a:ext cx="238118" cy="90884"/>
            <a:chOff x="0" y="0"/>
            <a:chExt cx="238116" cy="90882"/>
          </a:xfrm>
        </p:grpSpPr>
        <p:sp>
          <p:nvSpPr>
            <p:cNvPr id="3146" name="Google Shape;92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147" name="Google Shape;93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151" name="Google Shape;94;p1"/>
          <p:cNvGrpSpPr/>
          <p:nvPr/>
        </p:nvGrpSpPr>
        <p:grpSpPr>
          <a:xfrm>
            <a:off x="228596" y="6591051"/>
            <a:ext cx="238118" cy="90883"/>
            <a:chOff x="0" y="0"/>
            <a:chExt cx="238116" cy="90882"/>
          </a:xfrm>
        </p:grpSpPr>
        <p:sp>
          <p:nvSpPr>
            <p:cNvPr id="3149" name="Google Shape;95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150" name="Google Shape;96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3152" name="Google Shape;26;p1"/>
          <p:cNvSpPr/>
          <p:nvPr/>
        </p:nvSpPr>
        <p:spPr>
          <a:xfrm>
            <a:off x="363199" y="539200"/>
            <a:ext cx="11260802" cy="62304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63500" dist="1905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sp>
        <p:nvSpPr>
          <p:cNvPr id="3153" name="Google Shape;632;p19"/>
          <p:cNvSpPr txBox="1"/>
          <p:nvPr/>
        </p:nvSpPr>
        <p:spPr>
          <a:xfrm rot="5400000">
            <a:off x="-382129" y="5413518"/>
            <a:ext cx="1052295" cy="3987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3" tIns="91423" rIns="91423" bIns="91423">
            <a:spAutoFit/>
          </a:bodyPr>
          <a:lstStyle>
            <a:lvl1pPr rtl="0">
              <a:defRPr>
                <a:solidFill>
                  <a:srgbClr val="004D65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3154" name="Google Shape;1105;p42"/>
          <p:cNvSpPr/>
          <p:nvPr/>
        </p:nvSpPr>
        <p:spPr>
          <a:xfrm>
            <a:off x="21978" y="4905685"/>
            <a:ext cx="244076" cy="2189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rgbClr val="52D6FC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pic>
        <p:nvPicPr>
          <p:cNvPr id="3155" name="IMG_1532.jpeg" descr="IMG_1532.jpeg"/>
          <p:cNvPicPr>
            <a:picLocks noChangeAspect="1"/>
          </p:cNvPicPr>
          <p:nvPr/>
        </p:nvPicPr>
        <p:blipFill>
          <a:blip r:embed="rId2">
            <a:alphaModFix amt="57762"/>
            <a:extLst/>
          </a:blip>
          <a:srcRect l="5250" t="571" r="6791" b="5003"/>
          <a:stretch>
            <a:fillRect/>
          </a:stretch>
        </p:blipFill>
        <p:spPr>
          <a:xfrm>
            <a:off x="568756" y="6222235"/>
            <a:ext cx="441917" cy="44336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6" h="21361" fill="norm" stroke="1" extrusionOk="0">
                <a:moveTo>
                  <a:pt x="11064" y="4"/>
                </a:moveTo>
                <a:cubicBezTo>
                  <a:pt x="10235" y="-16"/>
                  <a:pt x="9395" y="46"/>
                  <a:pt x="8642" y="195"/>
                </a:cubicBezTo>
                <a:cubicBezTo>
                  <a:pt x="5363" y="841"/>
                  <a:pt x="2628" y="2909"/>
                  <a:pt x="1124" y="5855"/>
                </a:cubicBezTo>
                <a:cubicBezTo>
                  <a:pt x="605" y="6873"/>
                  <a:pt x="315" y="7709"/>
                  <a:pt x="78" y="8972"/>
                </a:cubicBezTo>
                <a:cubicBezTo>
                  <a:pt x="9" y="9339"/>
                  <a:pt x="-1" y="9647"/>
                  <a:pt x="0" y="10693"/>
                </a:cubicBezTo>
                <a:cubicBezTo>
                  <a:pt x="0" y="12086"/>
                  <a:pt x="54" y="12498"/>
                  <a:pt x="349" y="13542"/>
                </a:cubicBezTo>
                <a:cubicBezTo>
                  <a:pt x="1567" y="17854"/>
                  <a:pt x="5366" y="20958"/>
                  <a:pt x="9863" y="21324"/>
                </a:cubicBezTo>
                <a:cubicBezTo>
                  <a:pt x="13051" y="21584"/>
                  <a:pt x="16170" y="20468"/>
                  <a:pt x="18428" y="18246"/>
                </a:cubicBezTo>
                <a:cubicBezTo>
                  <a:pt x="20102" y="16598"/>
                  <a:pt x="21202" y="14408"/>
                  <a:pt x="21509" y="12089"/>
                </a:cubicBezTo>
                <a:cubicBezTo>
                  <a:pt x="21591" y="11471"/>
                  <a:pt x="21599" y="10017"/>
                  <a:pt x="21528" y="9412"/>
                </a:cubicBezTo>
                <a:cubicBezTo>
                  <a:pt x="21161" y="6305"/>
                  <a:pt x="19405" y="3492"/>
                  <a:pt x="16761" y="1763"/>
                </a:cubicBezTo>
                <a:cubicBezTo>
                  <a:pt x="15813" y="1143"/>
                  <a:pt x="14527" y="581"/>
                  <a:pt x="13448" y="310"/>
                </a:cubicBezTo>
                <a:cubicBezTo>
                  <a:pt x="12708" y="125"/>
                  <a:pt x="11893" y="25"/>
                  <a:pt x="11064" y="4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3156" name="Google Shape;58;p4" descr="Google Shape;58;p4"/>
          <p:cNvPicPr>
            <a:picLocks noChangeAspect="1"/>
          </p:cNvPicPr>
          <p:nvPr/>
        </p:nvPicPr>
        <p:blipFill>
          <a:blip r:embed="rId3">
            <a:alphaModFix amt="50000"/>
            <a:extLst/>
          </a:blip>
          <a:stretch>
            <a:fillRect/>
          </a:stretch>
        </p:blipFill>
        <p:spPr>
          <a:xfrm>
            <a:off x="6896513" y="5376740"/>
            <a:ext cx="5154164" cy="3903725"/>
          </a:xfrm>
          <a:prstGeom prst="rect">
            <a:avLst/>
          </a:prstGeom>
          <a:ln w="12700">
            <a:miter lim="400000"/>
          </a:ln>
        </p:spPr>
      </p:pic>
      <p:pic>
        <p:nvPicPr>
          <p:cNvPr id="3157" name="Google Shape;3308;p20" descr="Google Shape;3308;p20"/>
          <p:cNvPicPr>
            <a:picLocks noChangeAspect="1"/>
          </p:cNvPicPr>
          <p:nvPr/>
        </p:nvPicPr>
        <p:blipFill>
          <a:blip r:embed="rId4">
            <a:alphaModFix amt="70000"/>
            <a:extLst/>
          </a:blip>
          <a:stretch>
            <a:fillRect/>
          </a:stretch>
        </p:blipFill>
        <p:spPr>
          <a:xfrm>
            <a:off x="7654403" y="6230470"/>
            <a:ext cx="4571432" cy="812086"/>
          </a:xfrm>
          <a:prstGeom prst="rect">
            <a:avLst/>
          </a:prstGeom>
          <a:ln w="12700">
            <a:miter lim="400000"/>
          </a:ln>
        </p:spPr>
      </p:pic>
      <p:sp>
        <p:nvSpPr>
          <p:cNvPr id="315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4_2_1_1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5" name="الفصل…"/>
          <p:cNvSpPr txBox="1"/>
          <p:nvPr/>
        </p:nvSpPr>
        <p:spPr>
          <a:xfrm>
            <a:off x="1206023" y="328273"/>
            <a:ext cx="721551" cy="6008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 sz="2100">
                <a:solidFill>
                  <a:srgbClr val="FFFFFF"/>
                </a:solidFill>
              </a:defRPr>
            </a:pPr>
            <a:r>
              <a:t>الفصل </a:t>
            </a:r>
          </a:p>
          <a:p>
            <a:pPr algn="ctr" rtl="0">
              <a:defRPr b="1" sz="2100">
                <a:solidFill>
                  <a:srgbClr val="FFFFFF"/>
                </a:solidFill>
              </a:defRPr>
            </a:pPr>
            <a:r>
              <a:t>التاسع</a:t>
            </a:r>
          </a:p>
        </p:txBody>
      </p:sp>
      <p:sp>
        <p:nvSpPr>
          <p:cNvPr id="3166" name="مستطيل مستدير الزوايا"/>
          <p:cNvSpPr/>
          <p:nvPr/>
        </p:nvSpPr>
        <p:spPr>
          <a:xfrm>
            <a:off x="817456" y="1471952"/>
            <a:ext cx="7928666" cy="4759236"/>
          </a:xfrm>
          <a:prstGeom prst="roundRect">
            <a:avLst>
              <a:gd name="adj" fmla="val 3963"/>
            </a:avLst>
          </a:prstGeom>
          <a:solidFill>
            <a:srgbClr val="FFFFFF"/>
          </a:solidFill>
          <a:ln w="25400">
            <a:solidFill>
              <a:srgbClr val="8CAEBB"/>
            </a:solidFill>
            <a:custDash>
              <a:ds d="200000" sp="200000"/>
            </a:custDash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/>
          <a:lstStyle/>
          <a:p>
            <a:pPr/>
          </a:p>
        </p:txBody>
      </p:sp>
      <p:sp>
        <p:nvSpPr>
          <p:cNvPr id="3167" name="حل معدلات تتضمن متغيرات في طرفيها"/>
          <p:cNvSpPr txBox="1"/>
          <p:nvPr/>
        </p:nvSpPr>
        <p:spPr>
          <a:xfrm>
            <a:off x="7349638" y="815275"/>
            <a:ext cx="2313948" cy="5509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1900">
                <a:solidFill>
                  <a:srgbClr val="0042A9"/>
                </a:solidFill>
              </a:defRPr>
            </a:lvl1pPr>
          </a:lstStyle>
          <a:p>
            <a:pPr rtl="0">
              <a:defRPr/>
            </a:pPr>
            <a:r>
              <a:t>حل معدلات تتضمن متغيرات في طرفيها </a:t>
            </a:r>
          </a:p>
        </p:txBody>
      </p:sp>
      <p:grpSp>
        <p:nvGrpSpPr>
          <p:cNvPr id="3170" name="🎯 احل معادلات…"/>
          <p:cNvGrpSpPr/>
          <p:nvPr/>
        </p:nvGrpSpPr>
        <p:grpSpPr>
          <a:xfrm>
            <a:off x="8936856" y="1985188"/>
            <a:ext cx="1453460" cy="774702"/>
            <a:chOff x="0" y="0"/>
            <a:chExt cx="1453458" cy="774701"/>
          </a:xfrm>
        </p:grpSpPr>
        <p:sp>
          <p:nvSpPr>
            <p:cNvPr id="3168" name="🎯 احل معادلات…"/>
            <p:cNvSpPr txBox="1"/>
            <p:nvPr/>
          </p:nvSpPr>
          <p:spPr>
            <a:xfrm>
              <a:off x="6349" y="12700"/>
              <a:ext cx="1440761" cy="7493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/>
            <a:p>
              <a:pPr algn="ctr" rtl="0">
                <a:defRPr b="1" sz="1500">
                  <a:solidFill>
                    <a:srgbClr val="A65C5C"/>
                  </a:solidFill>
                </a:defRPr>
              </a:pPr>
              <a:r>
                <a:t> 🎯 </a:t>
              </a:r>
              <a:r>
                <a:rPr>
                  <a:solidFill>
                    <a:srgbClr val="016E8F"/>
                  </a:solidFill>
                </a:rPr>
                <a:t>احل معادلات </a:t>
              </a:r>
              <a:endParaRPr>
                <a:solidFill>
                  <a:srgbClr val="016E8F"/>
                </a:solidFill>
              </a:endParaRPr>
            </a:p>
            <a:p>
              <a:pPr algn="ctr" rtl="0">
                <a:defRPr b="1" sz="1500">
                  <a:solidFill>
                    <a:srgbClr val="016E8F"/>
                  </a:solidFill>
                </a:defRPr>
              </a:pPr>
              <a:r>
                <a:t>تتضمن متغيرات في طرفيها </a:t>
              </a:r>
            </a:p>
          </p:txBody>
        </p:sp>
        <p:pic>
          <p:nvPicPr>
            <p:cNvPr id="3169" name="🎯 احل معادلات…  🎯 احل معادلات تتضمن متغيرات في طرفيها " descr="🎯 احل معادلات…  🎯 احل معادلات تتضمن متغيرات في طرفيها 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1453459" cy="77470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3171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4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80" name="Google Shape;6;p1"/>
          <p:cNvGrpSpPr/>
          <p:nvPr/>
        </p:nvGrpSpPr>
        <p:grpSpPr>
          <a:xfrm>
            <a:off x="11270700" y="856359"/>
            <a:ext cx="816903" cy="816605"/>
            <a:chOff x="0" y="0"/>
            <a:chExt cx="816901" cy="816604"/>
          </a:xfrm>
        </p:grpSpPr>
        <p:sp>
          <p:nvSpPr>
            <p:cNvPr id="3178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3179" name="A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</a:t>
              </a:r>
            </a:p>
          </p:txBody>
        </p:sp>
      </p:grpSp>
      <p:grpSp>
        <p:nvGrpSpPr>
          <p:cNvPr id="3183" name="Google Shape;7;p1"/>
          <p:cNvGrpSpPr/>
          <p:nvPr/>
        </p:nvGrpSpPr>
        <p:grpSpPr>
          <a:xfrm>
            <a:off x="11270700" y="1673192"/>
            <a:ext cx="816903" cy="816605"/>
            <a:chOff x="0" y="0"/>
            <a:chExt cx="816901" cy="816604"/>
          </a:xfrm>
        </p:grpSpPr>
        <p:sp>
          <p:nvSpPr>
            <p:cNvPr id="3181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3182" name="B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B</a:t>
              </a:r>
            </a:p>
          </p:txBody>
        </p:sp>
      </p:grpSp>
      <p:grpSp>
        <p:nvGrpSpPr>
          <p:cNvPr id="3186" name="Google Shape;8;p1"/>
          <p:cNvGrpSpPr/>
          <p:nvPr/>
        </p:nvGrpSpPr>
        <p:grpSpPr>
          <a:xfrm>
            <a:off x="11270700" y="2490023"/>
            <a:ext cx="816903" cy="816603"/>
            <a:chOff x="0" y="0"/>
            <a:chExt cx="816901" cy="816601"/>
          </a:xfrm>
        </p:grpSpPr>
        <p:sp>
          <p:nvSpPr>
            <p:cNvPr id="3184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3185" name="C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C</a:t>
              </a:r>
            </a:p>
          </p:txBody>
        </p:sp>
      </p:grpSp>
      <p:grpSp>
        <p:nvGrpSpPr>
          <p:cNvPr id="3189" name="Google Shape;9;p1"/>
          <p:cNvGrpSpPr/>
          <p:nvPr/>
        </p:nvGrpSpPr>
        <p:grpSpPr>
          <a:xfrm>
            <a:off x="11270700" y="3306856"/>
            <a:ext cx="816903" cy="816605"/>
            <a:chOff x="0" y="0"/>
            <a:chExt cx="816901" cy="816604"/>
          </a:xfrm>
        </p:grpSpPr>
        <p:sp>
          <p:nvSpPr>
            <p:cNvPr id="3187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3188" name="D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D</a:t>
              </a:r>
            </a:p>
          </p:txBody>
        </p:sp>
      </p:grpSp>
      <p:grpSp>
        <p:nvGrpSpPr>
          <p:cNvPr id="3192" name="Google Shape;10;p1"/>
          <p:cNvGrpSpPr/>
          <p:nvPr/>
        </p:nvGrpSpPr>
        <p:grpSpPr>
          <a:xfrm>
            <a:off x="11270700" y="4123689"/>
            <a:ext cx="816903" cy="816603"/>
            <a:chOff x="0" y="0"/>
            <a:chExt cx="816901" cy="816601"/>
          </a:xfrm>
        </p:grpSpPr>
        <p:sp>
          <p:nvSpPr>
            <p:cNvPr id="3190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3191" name="E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E</a:t>
              </a:r>
            </a:p>
          </p:txBody>
        </p:sp>
      </p:grpSp>
      <p:grpSp>
        <p:nvGrpSpPr>
          <p:cNvPr id="3195" name="Google Shape;11;p1"/>
          <p:cNvGrpSpPr/>
          <p:nvPr/>
        </p:nvGrpSpPr>
        <p:grpSpPr>
          <a:xfrm>
            <a:off x="11270700" y="4940521"/>
            <a:ext cx="816903" cy="816605"/>
            <a:chOff x="0" y="0"/>
            <a:chExt cx="816901" cy="816604"/>
          </a:xfrm>
        </p:grpSpPr>
        <p:sp>
          <p:nvSpPr>
            <p:cNvPr id="3193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3194" name="F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F</a:t>
              </a:r>
            </a:p>
          </p:txBody>
        </p:sp>
      </p:grpSp>
      <p:grpSp>
        <p:nvGrpSpPr>
          <p:cNvPr id="3198" name="Google Shape;12;p1"/>
          <p:cNvGrpSpPr/>
          <p:nvPr/>
        </p:nvGrpSpPr>
        <p:grpSpPr>
          <a:xfrm>
            <a:off x="11270700" y="5757354"/>
            <a:ext cx="816903" cy="816603"/>
            <a:chOff x="0" y="0"/>
            <a:chExt cx="816901" cy="816601"/>
          </a:xfrm>
        </p:grpSpPr>
        <p:sp>
          <p:nvSpPr>
            <p:cNvPr id="3196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3197" name="G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G</a:t>
              </a:r>
            </a:p>
          </p:txBody>
        </p:sp>
      </p:grpSp>
      <p:sp>
        <p:nvSpPr>
          <p:cNvPr id="3199" name="Google Shape;26;p1"/>
          <p:cNvSpPr/>
          <p:nvPr/>
        </p:nvSpPr>
        <p:spPr>
          <a:xfrm>
            <a:off x="363199" y="539200"/>
            <a:ext cx="11260802" cy="62304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63500" dist="1905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sp>
        <p:nvSpPr>
          <p:cNvPr id="3200" name="Google Shape;29;p1"/>
          <p:cNvSpPr/>
          <p:nvPr/>
        </p:nvSpPr>
        <p:spPr>
          <a:xfrm rot="16200000">
            <a:off x="432646" y="4342684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201" name="Google Shape;30;p1"/>
          <p:cNvSpPr/>
          <p:nvPr/>
        </p:nvSpPr>
        <p:spPr>
          <a:xfrm rot="16200000">
            <a:off x="432646" y="3605228"/>
            <a:ext cx="149703" cy="162902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202" name="Google Shape;31;p1"/>
          <p:cNvSpPr/>
          <p:nvPr/>
        </p:nvSpPr>
        <p:spPr>
          <a:xfrm rot="16200000">
            <a:off x="432646" y="2867767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203" name="Google Shape;32;p1"/>
          <p:cNvSpPr/>
          <p:nvPr/>
        </p:nvSpPr>
        <p:spPr>
          <a:xfrm rot="16200000">
            <a:off x="432646" y="2130310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204" name="Google Shape;33;p1"/>
          <p:cNvSpPr/>
          <p:nvPr/>
        </p:nvSpPr>
        <p:spPr>
          <a:xfrm rot="16200000">
            <a:off x="432646" y="139285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205" name="Google Shape;34;p1"/>
          <p:cNvSpPr/>
          <p:nvPr/>
        </p:nvSpPr>
        <p:spPr>
          <a:xfrm rot="16200000">
            <a:off x="432646" y="655398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2400">
                <a:solidFill>
                  <a:srgbClr val="262626"/>
                </a:solidFill>
                <a:latin typeface="Norican"/>
                <a:ea typeface="Norican"/>
                <a:cs typeface="Norican"/>
                <a:sym typeface="Norican"/>
              </a:defRPr>
            </a:pPr>
          </a:p>
        </p:txBody>
      </p:sp>
      <p:grpSp>
        <p:nvGrpSpPr>
          <p:cNvPr id="3208" name="Google Shape;35;p1"/>
          <p:cNvGrpSpPr/>
          <p:nvPr/>
        </p:nvGrpSpPr>
        <p:grpSpPr>
          <a:xfrm>
            <a:off x="228596" y="691409"/>
            <a:ext cx="238118" cy="90883"/>
            <a:chOff x="0" y="0"/>
            <a:chExt cx="238116" cy="90882"/>
          </a:xfrm>
        </p:grpSpPr>
        <p:sp>
          <p:nvSpPr>
            <p:cNvPr id="3206" name="Google Shape;3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207" name="Google Shape;3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3209" name="Google Shape;38;p1"/>
          <p:cNvSpPr/>
          <p:nvPr/>
        </p:nvSpPr>
        <p:spPr>
          <a:xfrm rot="16200000">
            <a:off x="432646" y="3973955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210" name="Google Shape;39;p1"/>
          <p:cNvSpPr/>
          <p:nvPr/>
        </p:nvSpPr>
        <p:spPr>
          <a:xfrm rot="16200000">
            <a:off x="432646" y="3236497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211" name="Google Shape;40;p1"/>
          <p:cNvSpPr/>
          <p:nvPr/>
        </p:nvSpPr>
        <p:spPr>
          <a:xfrm rot="16200000">
            <a:off x="432646" y="2499040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212" name="Google Shape;41;p1"/>
          <p:cNvSpPr/>
          <p:nvPr/>
        </p:nvSpPr>
        <p:spPr>
          <a:xfrm rot="16200000">
            <a:off x="432646" y="176158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213" name="Google Shape;42;p1"/>
          <p:cNvSpPr/>
          <p:nvPr/>
        </p:nvSpPr>
        <p:spPr>
          <a:xfrm rot="16200000">
            <a:off x="432646" y="102412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214" name="Google Shape;43;p1"/>
          <p:cNvSpPr/>
          <p:nvPr/>
        </p:nvSpPr>
        <p:spPr>
          <a:xfrm rot="16200000">
            <a:off x="432646" y="4711415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215" name="Google Shape;44;p1"/>
          <p:cNvSpPr/>
          <p:nvPr/>
        </p:nvSpPr>
        <p:spPr>
          <a:xfrm rot="16200000">
            <a:off x="432646" y="6186332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216" name="Google Shape;45;p1"/>
          <p:cNvSpPr/>
          <p:nvPr/>
        </p:nvSpPr>
        <p:spPr>
          <a:xfrm rot="16200000">
            <a:off x="432646" y="5448873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217" name="Google Shape;46;p1"/>
          <p:cNvSpPr/>
          <p:nvPr/>
        </p:nvSpPr>
        <p:spPr>
          <a:xfrm rot="16200000">
            <a:off x="432646" y="655506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218" name="Google Shape;47;p1"/>
          <p:cNvSpPr/>
          <p:nvPr/>
        </p:nvSpPr>
        <p:spPr>
          <a:xfrm rot="16200000">
            <a:off x="432646" y="5817602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219" name="Google Shape;48;p1"/>
          <p:cNvSpPr/>
          <p:nvPr/>
        </p:nvSpPr>
        <p:spPr>
          <a:xfrm rot="16200000">
            <a:off x="432646" y="5080144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3222" name="Google Shape;49;p1"/>
          <p:cNvGrpSpPr/>
          <p:nvPr/>
        </p:nvGrpSpPr>
        <p:grpSpPr>
          <a:xfrm>
            <a:off x="228596" y="1060137"/>
            <a:ext cx="238118" cy="90884"/>
            <a:chOff x="0" y="0"/>
            <a:chExt cx="238116" cy="90882"/>
          </a:xfrm>
        </p:grpSpPr>
        <p:sp>
          <p:nvSpPr>
            <p:cNvPr id="3220" name="Google Shape;50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221" name="Google Shape;51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225" name="Google Shape;52;p1"/>
          <p:cNvGrpSpPr/>
          <p:nvPr/>
        </p:nvGrpSpPr>
        <p:grpSpPr>
          <a:xfrm>
            <a:off x="228596" y="1797592"/>
            <a:ext cx="238118" cy="90883"/>
            <a:chOff x="0" y="0"/>
            <a:chExt cx="238116" cy="90882"/>
          </a:xfrm>
        </p:grpSpPr>
        <p:sp>
          <p:nvSpPr>
            <p:cNvPr id="3223" name="Google Shape;53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224" name="Google Shape;54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228" name="Google Shape;55;p1"/>
          <p:cNvGrpSpPr/>
          <p:nvPr/>
        </p:nvGrpSpPr>
        <p:grpSpPr>
          <a:xfrm>
            <a:off x="228596" y="1428864"/>
            <a:ext cx="238118" cy="90884"/>
            <a:chOff x="0" y="0"/>
            <a:chExt cx="238116" cy="90882"/>
          </a:xfrm>
        </p:grpSpPr>
        <p:sp>
          <p:nvSpPr>
            <p:cNvPr id="3226" name="Google Shape;5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227" name="Google Shape;5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231" name="Google Shape;58;p1"/>
          <p:cNvGrpSpPr/>
          <p:nvPr/>
        </p:nvGrpSpPr>
        <p:grpSpPr>
          <a:xfrm>
            <a:off x="228596" y="2166320"/>
            <a:ext cx="238118" cy="90884"/>
            <a:chOff x="0" y="0"/>
            <a:chExt cx="238116" cy="90882"/>
          </a:xfrm>
        </p:grpSpPr>
        <p:sp>
          <p:nvSpPr>
            <p:cNvPr id="3229" name="Google Shape;59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230" name="Google Shape;60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234" name="Google Shape;61;p1"/>
          <p:cNvGrpSpPr/>
          <p:nvPr/>
        </p:nvGrpSpPr>
        <p:grpSpPr>
          <a:xfrm>
            <a:off x="228596" y="2535047"/>
            <a:ext cx="238118" cy="90883"/>
            <a:chOff x="0" y="0"/>
            <a:chExt cx="238116" cy="90882"/>
          </a:xfrm>
        </p:grpSpPr>
        <p:sp>
          <p:nvSpPr>
            <p:cNvPr id="3232" name="Google Shape;62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233" name="Google Shape;63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237" name="Google Shape;64;p1"/>
          <p:cNvGrpSpPr/>
          <p:nvPr/>
        </p:nvGrpSpPr>
        <p:grpSpPr>
          <a:xfrm>
            <a:off x="228596" y="2903776"/>
            <a:ext cx="238118" cy="90884"/>
            <a:chOff x="0" y="0"/>
            <a:chExt cx="238116" cy="90882"/>
          </a:xfrm>
        </p:grpSpPr>
        <p:sp>
          <p:nvSpPr>
            <p:cNvPr id="3235" name="Google Shape;65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236" name="Google Shape;66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240" name="Google Shape;67;p1"/>
          <p:cNvGrpSpPr/>
          <p:nvPr/>
        </p:nvGrpSpPr>
        <p:grpSpPr>
          <a:xfrm>
            <a:off x="228596" y="3272503"/>
            <a:ext cx="238118" cy="90884"/>
            <a:chOff x="0" y="0"/>
            <a:chExt cx="238116" cy="90882"/>
          </a:xfrm>
        </p:grpSpPr>
        <p:sp>
          <p:nvSpPr>
            <p:cNvPr id="3238" name="Google Shape;68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239" name="Google Shape;69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243" name="Google Shape;70;p1"/>
          <p:cNvGrpSpPr/>
          <p:nvPr/>
        </p:nvGrpSpPr>
        <p:grpSpPr>
          <a:xfrm>
            <a:off x="228596" y="3641231"/>
            <a:ext cx="238118" cy="90884"/>
            <a:chOff x="0" y="0"/>
            <a:chExt cx="238116" cy="90882"/>
          </a:xfrm>
        </p:grpSpPr>
        <p:sp>
          <p:nvSpPr>
            <p:cNvPr id="3241" name="Google Shape;71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242" name="Google Shape;72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246" name="Google Shape;73;p1"/>
          <p:cNvGrpSpPr/>
          <p:nvPr/>
        </p:nvGrpSpPr>
        <p:grpSpPr>
          <a:xfrm>
            <a:off x="228596" y="4009958"/>
            <a:ext cx="238118" cy="90884"/>
            <a:chOff x="0" y="0"/>
            <a:chExt cx="238116" cy="90882"/>
          </a:xfrm>
        </p:grpSpPr>
        <p:sp>
          <p:nvSpPr>
            <p:cNvPr id="3244" name="Google Shape;74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245" name="Google Shape;75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249" name="Google Shape;76;p1"/>
          <p:cNvGrpSpPr/>
          <p:nvPr/>
        </p:nvGrpSpPr>
        <p:grpSpPr>
          <a:xfrm>
            <a:off x="228596" y="4378685"/>
            <a:ext cx="238118" cy="90883"/>
            <a:chOff x="0" y="0"/>
            <a:chExt cx="238116" cy="90882"/>
          </a:xfrm>
        </p:grpSpPr>
        <p:sp>
          <p:nvSpPr>
            <p:cNvPr id="3247" name="Google Shape;77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248" name="Google Shape;78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252" name="Google Shape;79;p1"/>
          <p:cNvGrpSpPr/>
          <p:nvPr/>
        </p:nvGrpSpPr>
        <p:grpSpPr>
          <a:xfrm>
            <a:off x="228596" y="4747413"/>
            <a:ext cx="238118" cy="90884"/>
            <a:chOff x="0" y="0"/>
            <a:chExt cx="238116" cy="90882"/>
          </a:xfrm>
        </p:grpSpPr>
        <p:sp>
          <p:nvSpPr>
            <p:cNvPr id="3250" name="Google Shape;80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251" name="Google Shape;81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255" name="Google Shape;82;p1"/>
          <p:cNvGrpSpPr/>
          <p:nvPr/>
        </p:nvGrpSpPr>
        <p:grpSpPr>
          <a:xfrm>
            <a:off x="228596" y="5116140"/>
            <a:ext cx="238118" cy="90883"/>
            <a:chOff x="0" y="0"/>
            <a:chExt cx="238116" cy="90882"/>
          </a:xfrm>
        </p:grpSpPr>
        <p:sp>
          <p:nvSpPr>
            <p:cNvPr id="3253" name="Google Shape;83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254" name="Google Shape;84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258" name="Google Shape;85;p1"/>
          <p:cNvGrpSpPr/>
          <p:nvPr/>
        </p:nvGrpSpPr>
        <p:grpSpPr>
          <a:xfrm>
            <a:off x="228596" y="5484868"/>
            <a:ext cx="238118" cy="90884"/>
            <a:chOff x="0" y="0"/>
            <a:chExt cx="238116" cy="90882"/>
          </a:xfrm>
        </p:grpSpPr>
        <p:sp>
          <p:nvSpPr>
            <p:cNvPr id="3256" name="Google Shape;8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257" name="Google Shape;8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261" name="Google Shape;88;p1"/>
          <p:cNvGrpSpPr/>
          <p:nvPr/>
        </p:nvGrpSpPr>
        <p:grpSpPr>
          <a:xfrm>
            <a:off x="228596" y="5853597"/>
            <a:ext cx="238118" cy="90884"/>
            <a:chOff x="0" y="0"/>
            <a:chExt cx="238116" cy="90882"/>
          </a:xfrm>
        </p:grpSpPr>
        <p:sp>
          <p:nvSpPr>
            <p:cNvPr id="3259" name="Google Shape;89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260" name="Google Shape;90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264" name="Google Shape;91;p1"/>
          <p:cNvGrpSpPr/>
          <p:nvPr/>
        </p:nvGrpSpPr>
        <p:grpSpPr>
          <a:xfrm>
            <a:off x="228596" y="6222323"/>
            <a:ext cx="238118" cy="90884"/>
            <a:chOff x="0" y="0"/>
            <a:chExt cx="238116" cy="90882"/>
          </a:xfrm>
        </p:grpSpPr>
        <p:sp>
          <p:nvSpPr>
            <p:cNvPr id="3262" name="Google Shape;92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263" name="Google Shape;93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267" name="Google Shape;94;p1"/>
          <p:cNvGrpSpPr/>
          <p:nvPr/>
        </p:nvGrpSpPr>
        <p:grpSpPr>
          <a:xfrm>
            <a:off x="228596" y="6591051"/>
            <a:ext cx="238118" cy="90883"/>
            <a:chOff x="0" y="0"/>
            <a:chExt cx="238116" cy="90882"/>
          </a:xfrm>
        </p:grpSpPr>
        <p:sp>
          <p:nvSpPr>
            <p:cNvPr id="3265" name="Google Shape;95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266" name="Google Shape;96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3268" name="Google Shape;26;p1"/>
          <p:cNvSpPr/>
          <p:nvPr/>
        </p:nvSpPr>
        <p:spPr>
          <a:xfrm>
            <a:off x="363199" y="539200"/>
            <a:ext cx="11260802" cy="62304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63500" dist="1905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sp>
        <p:nvSpPr>
          <p:cNvPr id="3269" name="Google Shape;632;p19"/>
          <p:cNvSpPr txBox="1"/>
          <p:nvPr/>
        </p:nvSpPr>
        <p:spPr>
          <a:xfrm rot="5400000">
            <a:off x="-382129" y="5413518"/>
            <a:ext cx="1052295" cy="3987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3" tIns="91423" rIns="91423" bIns="91423">
            <a:spAutoFit/>
          </a:bodyPr>
          <a:lstStyle>
            <a:lvl1pPr rtl="0">
              <a:defRPr>
                <a:solidFill>
                  <a:srgbClr val="004D65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3270" name="Google Shape;1105;p42"/>
          <p:cNvSpPr/>
          <p:nvPr/>
        </p:nvSpPr>
        <p:spPr>
          <a:xfrm>
            <a:off x="21978" y="4905685"/>
            <a:ext cx="244076" cy="2189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rgbClr val="52D6FC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pic>
        <p:nvPicPr>
          <p:cNvPr id="3271" name="IMG_1532.jpeg" descr="IMG_1532.jpeg"/>
          <p:cNvPicPr>
            <a:picLocks noChangeAspect="1"/>
          </p:cNvPicPr>
          <p:nvPr/>
        </p:nvPicPr>
        <p:blipFill>
          <a:blip r:embed="rId2">
            <a:alphaModFix amt="57762"/>
            <a:extLst/>
          </a:blip>
          <a:srcRect l="5250" t="571" r="6791" b="5003"/>
          <a:stretch>
            <a:fillRect/>
          </a:stretch>
        </p:blipFill>
        <p:spPr>
          <a:xfrm>
            <a:off x="568756" y="6222235"/>
            <a:ext cx="441917" cy="44336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6" h="21361" fill="norm" stroke="1" extrusionOk="0">
                <a:moveTo>
                  <a:pt x="11064" y="4"/>
                </a:moveTo>
                <a:cubicBezTo>
                  <a:pt x="10235" y="-16"/>
                  <a:pt x="9395" y="46"/>
                  <a:pt x="8642" y="195"/>
                </a:cubicBezTo>
                <a:cubicBezTo>
                  <a:pt x="5363" y="841"/>
                  <a:pt x="2628" y="2909"/>
                  <a:pt x="1124" y="5855"/>
                </a:cubicBezTo>
                <a:cubicBezTo>
                  <a:pt x="605" y="6873"/>
                  <a:pt x="315" y="7709"/>
                  <a:pt x="78" y="8972"/>
                </a:cubicBezTo>
                <a:cubicBezTo>
                  <a:pt x="9" y="9339"/>
                  <a:pt x="-1" y="9647"/>
                  <a:pt x="0" y="10693"/>
                </a:cubicBezTo>
                <a:cubicBezTo>
                  <a:pt x="0" y="12086"/>
                  <a:pt x="54" y="12498"/>
                  <a:pt x="349" y="13542"/>
                </a:cubicBezTo>
                <a:cubicBezTo>
                  <a:pt x="1567" y="17854"/>
                  <a:pt x="5366" y="20958"/>
                  <a:pt x="9863" y="21324"/>
                </a:cubicBezTo>
                <a:cubicBezTo>
                  <a:pt x="13051" y="21584"/>
                  <a:pt x="16170" y="20468"/>
                  <a:pt x="18428" y="18246"/>
                </a:cubicBezTo>
                <a:cubicBezTo>
                  <a:pt x="20102" y="16598"/>
                  <a:pt x="21202" y="14408"/>
                  <a:pt x="21509" y="12089"/>
                </a:cubicBezTo>
                <a:cubicBezTo>
                  <a:pt x="21591" y="11471"/>
                  <a:pt x="21599" y="10017"/>
                  <a:pt x="21528" y="9412"/>
                </a:cubicBezTo>
                <a:cubicBezTo>
                  <a:pt x="21161" y="6305"/>
                  <a:pt x="19405" y="3492"/>
                  <a:pt x="16761" y="1763"/>
                </a:cubicBezTo>
                <a:cubicBezTo>
                  <a:pt x="15813" y="1143"/>
                  <a:pt x="14527" y="581"/>
                  <a:pt x="13448" y="310"/>
                </a:cubicBezTo>
                <a:cubicBezTo>
                  <a:pt x="12708" y="125"/>
                  <a:pt x="11893" y="25"/>
                  <a:pt x="11064" y="4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3272" name="Google Shape;58;p4" descr="Google Shape;58;p4"/>
          <p:cNvPicPr>
            <a:picLocks noChangeAspect="1"/>
          </p:cNvPicPr>
          <p:nvPr/>
        </p:nvPicPr>
        <p:blipFill>
          <a:blip r:embed="rId3">
            <a:alphaModFix amt="50000"/>
            <a:extLst/>
          </a:blip>
          <a:stretch>
            <a:fillRect/>
          </a:stretch>
        </p:blipFill>
        <p:spPr>
          <a:xfrm>
            <a:off x="6274472" y="5396984"/>
            <a:ext cx="5850579" cy="4431186"/>
          </a:xfrm>
          <a:prstGeom prst="rect">
            <a:avLst/>
          </a:prstGeom>
          <a:ln w="12700">
            <a:miter lim="400000"/>
          </a:ln>
        </p:spPr>
      </p:pic>
      <p:pic>
        <p:nvPicPr>
          <p:cNvPr id="3273" name="Google Shape;3308;p20" descr="Google Shape;3308;p20"/>
          <p:cNvPicPr>
            <a:picLocks noChangeAspect="1"/>
          </p:cNvPicPr>
          <p:nvPr/>
        </p:nvPicPr>
        <p:blipFill>
          <a:blip r:embed="rId4">
            <a:alphaModFix amt="70000"/>
            <a:extLst/>
          </a:blip>
          <a:stretch>
            <a:fillRect/>
          </a:stretch>
        </p:blipFill>
        <p:spPr>
          <a:xfrm>
            <a:off x="7573267" y="6230470"/>
            <a:ext cx="4571432" cy="812086"/>
          </a:xfrm>
          <a:prstGeom prst="rect">
            <a:avLst/>
          </a:prstGeom>
          <a:ln w="12700">
            <a:miter lim="400000"/>
          </a:ln>
        </p:spPr>
      </p:pic>
      <p:sp>
        <p:nvSpPr>
          <p:cNvPr id="3274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4_2_1_1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1" name="الفصل…"/>
          <p:cNvSpPr txBox="1"/>
          <p:nvPr/>
        </p:nvSpPr>
        <p:spPr>
          <a:xfrm>
            <a:off x="1206023" y="390500"/>
            <a:ext cx="721551" cy="5758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 sz="2000">
                <a:solidFill>
                  <a:srgbClr val="FFFFFF"/>
                </a:solidFill>
              </a:defRPr>
            </a:pPr>
            <a:r>
              <a:t>الفصل </a:t>
            </a:r>
          </a:p>
          <a:p>
            <a:pPr algn="ctr" rtl="0">
              <a:defRPr b="1" sz="2000">
                <a:solidFill>
                  <a:srgbClr val="FFFFFF"/>
                </a:solidFill>
              </a:defRPr>
            </a:pPr>
            <a:r>
              <a:t>التاسع</a:t>
            </a:r>
          </a:p>
        </p:txBody>
      </p:sp>
      <p:sp>
        <p:nvSpPr>
          <p:cNvPr id="3282" name="مستطيل مستدير الزوايا"/>
          <p:cNvSpPr/>
          <p:nvPr/>
        </p:nvSpPr>
        <p:spPr>
          <a:xfrm>
            <a:off x="817456" y="1471952"/>
            <a:ext cx="7928666" cy="4759236"/>
          </a:xfrm>
          <a:prstGeom prst="roundRect">
            <a:avLst>
              <a:gd name="adj" fmla="val 3963"/>
            </a:avLst>
          </a:prstGeom>
          <a:solidFill>
            <a:srgbClr val="FFFFFF"/>
          </a:solidFill>
          <a:ln w="25400">
            <a:solidFill>
              <a:srgbClr val="8CAEBB"/>
            </a:solidFill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/>
          <a:lstStyle/>
          <a:p>
            <a:pPr/>
          </a:p>
        </p:txBody>
      </p:sp>
      <p:sp>
        <p:nvSpPr>
          <p:cNvPr id="3283" name="حل معادلات ذات خطوتين"/>
          <p:cNvSpPr txBox="1"/>
          <p:nvPr/>
        </p:nvSpPr>
        <p:spPr>
          <a:xfrm>
            <a:off x="7362621" y="929148"/>
            <a:ext cx="2031232" cy="2715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 b="1" sz="1900">
                <a:solidFill>
                  <a:srgbClr val="0042A9"/>
                </a:solidFill>
              </a:defRPr>
            </a:lvl1pPr>
          </a:lstStyle>
          <a:p>
            <a:pPr rtl="0">
              <a:defRPr/>
            </a:pPr>
            <a:r>
              <a:t>حل معادلات ذات خطوتين </a:t>
            </a:r>
          </a:p>
        </p:txBody>
      </p:sp>
      <p:grpSp>
        <p:nvGrpSpPr>
          <p:cNvPr id="3286" name="🎯 احل معادلات…"/>
          <p:cNvGrpSpPr/>
          <p:nvPr/>
        </p:nvGrpSpPr>
        <p:grpSpPr>
          <a:xfrm>
            <a:off x="8936856" y="2093138"/>
            <a:ext cx="1453460" cy="558802"/>
            <a:chOff x="0" y="0"/>
            <a:chExt cx="1453458" cy="558801"/>
          </a:xfrm>
        </p:grpSpPr>
        <p:sp>
          <p:nvSpPr>
            <p:cNvPr id="3284" name="🎯 احل معادلات…"/>
            <p:cNvSpPr txBox="1"/>
            <p:nvPr/>
          </p:nvSpPr>
          <p:spPr>
            <a:xfrm>
              <a:off x="6349" y="12700"/>
              <a:ext cx="1440761" cy="5334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/>
            <a:p>
              <a:pPr algn="ctr" rtl="0">
                <a:defRPr b="1" sz="1500">
                  <a:solidFill>
                    <a:srgbClr val="A65C5C"/>
                  </a:solidFill>
                </a:defRPr>
              </a:pPr>
              <a:r>
                <a:t> 🎯 </a:t>
              </a:r>
              <a:r>
                <a:rPr>
                  <a:solidFill>
                    <a:srgbClr val="016E8F"/>
                  </a:solidFill>
                </a:rPr>
                <a:t>احل معادلات </a:t>
              </a:r>
              <a:endParaRPr>
                <a:solidFill>
                  <a:srgbClr val="016E8F"/>
                </a:solidFill>
              </a:endParaRPr>
            </a:p>
            <a:p>
              <a:pPr algn="ctr" rtl="0">
                <a:defRPr b="1" sz="1500">
                  <a:solidFill>
                    <a:srgbClr val="016E8F"/>
                  </a:solidFill>
                </a:defRPr>
              </a:pPr>
              <a:r>
                <a:t>ذات خطوتين </a:t>
              </a:r>
            </a:p>
          </p:txBody>
        </p:sp>
        <p:pic>
          <p:nvPicPr>
            <p:cNvPr id="3285" name="🎯 احل معادلات…  🎯 احل معادلات ذات خطوتين " descr="🎯 احل معادلات…  🎯 احل معادلات ذات خطوتين 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1453459" cy="55880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3287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4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4" name="Google Shape;6;p1"/>
          <p:cNvGrpSpPr/>
          <p:nvPr/>
        </p:nvGrpSpPr>
        <p:grpSpPr>
          <a:xfrm>
            <a:off x="11270700" y="856359"/>
            <a:ext cx="816903" cy="816605"/>
            <a:chOff x="0" y="0"/>
            <a:chExt cx="816901" cy="816604"/>
          </a:xfrm>
        </p:grpSpPr>
        <p:sp>
          <p:nvSpPr>
            <p:cNvPr id="442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443" name="A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</a:t>
              </a:r>
            </a:p>
          </p:txBody>
        </p:sp>
      </p:grpSp>
      <p:grpSp>
        <p:nvGrpSpPr>
          <p:cNvPr id="447" name="Google Shape;7;p1"/>
          <p:cNvGrpSpPr/>
          <p:nvPr/>
        </p:nvGrpSpPr>
        <p:grpSpPr>
          <a:xfrm>
            <a:off x="11270700" y="1673192"/>
            <a:ext cx="816903" cy="816605"/>
            <a:chOff x="0" y="0"/>
            <a:chExt cx="816901" cy="816604"/>
          </a:xfrm>
        </p:grpSpPr>
        <p:sp>
          <p:nvSpPr>
            <p:cNvPr id="445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446" name="B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B</a:t>
              </a:r>
            </a:p>
          </p:txBody>
        </p:sp>
      </p:grpSp>
      <p:grpSp>
        <p:nvGrpSpPr>
          <p:cNvPr id="450" name="Google Shape;8;p1"/>
          <p:cNvGrpSpPr/>
          <p:nvPr/>
        </p:nvGrpSpPr>
        <p:grpSpPr>
          <a:xfrm>
            <a:off x="11270700" y="2490023"/>
            <a:ext cx="816903" cy="816603"/>
            <a:chOff x="0" y="0"/>
            <a:chExt cx="816901" cy="816601"/>
          </a:xfrm>
        </p:grpSpPr>
        <p:sp>
          <p:nvSpPr>
            <p:cNvPr id="448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449" name="C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C</a:t>
              </a:r>
            </a:p>
          </p:txBody>
        </p:sp>
      </p:grpSp>
      <p:grpSp>
        <p:nvGrpSpPr>
          <p:cNvPr id="453" name="Google Shape;9;p1"/>
          <p:cNvGrpSpPr/>
          <p:nvPr/>
        </p:nvGrpSpPr>
        <p:grpSpPr>
          <a:xfrm>
            <a:off x="11270700" y="3306856"/>
            <a:ext cx="816903" cy="816605"/>
            <a:chOff x="0" y="0"/>
            <a:chExt cx="816901" cy="816604"/>
          </a:xfrm>
        </p:grpSpPr>
        <p:sp>
          <p:nvSpPr>
            <p:cNvPr id="451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452" name="D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D</a:t>
              </a:r>
            </a:p>
          </p:txBody>
        </p:sp>
      </p:grpSp>
      <p:grpSp>
        <p:nvGrpSpPr>
          <p:cNvPr id="456" name="Google Shape;10;p1"/>
          <p:cNvGrpSpPr/>
          <p:nvPr/>
        </p:nvGrpSpPr>
        <p:grpSpPr>
          <a:xfrm>
            <a:off x="11270700" y="4123689"/>
            <a:ext cx="816903" cy="816603"/>
            <a:chOff x="0" y="0"/>
            <a:chExt cx="816901" cy="816601"/>
          </a:xfrm>
        </p:grpSpPr>
        <p:sp>
          <p:nvSpPr>
            <p:cNvPr id="454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455" name="E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E</a:t>
              </a:r>
            </a:p>
          </p:txBody>
        </p:sp>
      </p:grpSp>
      <p:grpSp>
        <p:nvGrpSpPr>
          <p:cNvPr id="459" name="Google Shape;11;p1"/>
          <p:cNvGrpSpPr/>
          <p:nvPr/>
        </p:nvGrpSpPr>
        <p:grpSpPr>
          <a:xfrm>
            <a:off x="11270700" y="4940521"/>
            <a:ext cx="816903" cy="816605"/>
            <a:chOff x="0" y="0"/>
            <a:chExt cx="816901" cy="816604"/>
          </a:xfrm>
        </p:grpSpPr>
        <p:sp>
          <p:nvSpPr>
            <p:cNvPr id="457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458" name="F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F</a:t>
              </a:r>
            </a:p>
          </p:txBody>
        </p:sp>
      </p:grpSp>
      <p:grpSp>
        <p:nvGrpSpPr>
          <p:cNvPr id="462" name="Google Shape;12;p1"/>
          <p:cNvGrpSpPr/>
          <p:nvPr/>
        </p:nvGrpSpPr>
        <p:grpSpPr>
          <a:xfrm>
            <a:off x="11270700" y="5757354"/>
            <a:ext cx="816903" cy="816603"/>
            <a:chOff x="0" y="0"/>
            <a:chExt cx="816901" cy="816601"/>
          </a:xfrm>
        </p:grpSpPr>
        <p:sp>
          <p:nvSpPr>
            <p:cNvPr id="460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461" name="G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G</a:t>
              </a:r>
            </a:p>
          </p:txBody>
        </p:sp>
      </p:grpSp>
      <p:grpSp>
        <p:nvGrpSpPr>
          <p:cNvPr id="465" name="Google Shape;13;p1"/>
          <p:cNvGrpSpPr/>
          <p:nvPr/>
        </p:nvGrpSpPr>
        <p:grpSpPr>
          <a:xfrm>
            <a:off x="710350" y="43699"/>
            <a:ext cx="816903" cy="861237"/>
            <a:chOff x="0" y="0"/>
            <a:chExt cx="816901" cy="861236"/>
          </a:xfrm>
        </p:grpSpPr>
        <p:sp>
          <p:nvSpPr>
            <p:cNvPr id="463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464" name="JUL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JUL</a:t>
              </a:r>
            </a:p>
          </p:txBody>
        </p:sp>
      </p:grpSp>
      <p:grpSp>
        <p:nvGrpSpPr>
          <p:cNvPr id="468" name="Google Shape;14;p1"/>
          <p:cNvGrpSpPr/>
          <p:nvPr/>
        </p:nvGrpSpPr>
        <p:grpSpPr>
          <a:xfrm>
            <a:off x="1527183" y="43699"/>
            <a:ext cx="816903" cy="861237"/>
            <a:chOff x="0" y="0"/>
            <a:chExt cx="816901" cy="861236"/>
          </a:xfrm>
        </p:grpSpPr>
        <p:sp>
          <p:nvSpPr>
            <p:cNvPr id="466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467" name="AUG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AUG</a:t>
              </a:r>
            </a:p>
          </p:txBody>
        </p:sp>
      </p:grpSp>
      <p:grpSp>
        <p:nvGrpSpPr>
          <p:cNvPr id="471" name="Google Shape;15;p1"/>
          <p:cNvGrpSpPr/>
          <p:nvPr/>
        </p:nvGrpSpPr>
        <p:grpSpPr>
          <a:xfrm>
            <a:off x="2344015" y="43699"/>
            <a:ext cx="816903" cy="861237"/>
            <a:chOff x="0" y="0"/>
            <a:chExt cx="816901" cy="861236"/>
          </a:xfrm>
        </p:grpSpPr>
        <p:sp>
          <p:nvSpPr>
            <p:cNvPr id="469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470" name="SEP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SEP</a:t>
              </a:r>
            </a:p>
          </p:txBody>
        </p:sp>
      </p:grpSp>
      <p:grpSp>
        <p:nvGrpSpPr>
          <p:cNvPr id="474" name="Google Shape;16;p1"/>
          <p:cNvGrpSpPr/>
          <p:nvPr/>
        </p:nvGrpSpPr>
        <p:grpSpPr>
          <a:xfrm>
            <a:off x="3160847" y="43699"/>
            <a:ext cx="816902" cy="861237"/>
            <a:chOff x="0" y="0"/>
            <a:chExt cx="816901" cy="861236"/>
          </a:xfrm>
        </p:grpSpPr>
        <p:sp>
          <p:nvSpPr>
            <p:cNvPr id="472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473" name="OCT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OCT</a:t>
              </a:r>
            </a:p>
          </p:txBody>
        </p:sp>
      </p:grpSp>
      <p:grpSp>
        <p:nvGrpSpPr>
          <p:cNvPr id="477" name="Google Shape;17;p1"/>
          <p:cNvGrpSpPr/>
          <p:nvPr/>
        </p:nvGrpSpPr>
        <p:grpSpPr>
          <a:xfrm>
            <a:off x="3977680" y="43699"/>
            <a:ext cx="816903" cy="861237"/>
            <a:chOff x="0" y="0"/>
            <a:chExt cx="816901" cy="861236"/>
          </a:xfrm>
        </p:grpSpPr>
        <p:sp>
          <p:nvSpPr>
            <p:cNvPr id="475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476" name="NOV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NOV</a:t>
              </a:r>
            </a:p>
          </p:txBody>
        </p:sp>
      </p:grpSp>
      <p:grpSp>
        <p:nvGrpSpPr>
          <p:cNvPr id="480" name="Google Shape;18;p1"/>
          <p:cNvGrpSpPr/>
          <p:nvPr/>
        </p:nvGrpSpPr>
        <p:grpSpPr>
          <a:xfrm>
            <a:off x="4794513" y="43699"/>
            <a:ext cx="816903" cy="861237"/>
            <a:chOff x="0" y="0"/>
            <a:chExt cx="816901" cy="861236"/>
          </a:xfrm>
        </p:grpSpPr>
        <p:sp>
          <p:nvSpPr>
            <p:cNvPr id="478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479" name="DEC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DEC</a:t>
              </a:r>
            </a:p>
          </p:txBody>
        </p:sp>
      </p:grpSp>
      <p:grpSp>
        <p:nvGrpSpPr>
          <p:cNvPr id="483" name="Google Shape;19;p1"/>
          <p:cNvGrpSpPr/>
          <p:nvPr/>
        </p:nvGrpSpPr>
        <p:grpSpPr>
          <a:xfrm>
            <a:off x="5611345" y="43699"/>
            <a:ext cx="816903" cy="861237"/>
            <a:chOff x="0" y="0"/>
            <a:chExt cx="816901" cy="861236"/>
          </a:xfrm>
        </p:grpSpPr>
        <p:sp>
          <p:nvSpPr>
            <p:cNvPr id="481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482" name="JAN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JAN</a:t>
              </a:r>
            </a:p>
          </p:txBody>
        </p:sp>
      </p:grpSp>
      <p:grpSp>
        <p:nvGrpSpPr>
          <p:cNvPr id="486" name="Google Shape;20;p1"/>
          <p:cNvGrpSpPr/>
          <p:nvPr/>
        </p:nvGrpSpPr>
        <p:grpSpPr>
          <a:xfrm>
            <a:off x="6428178" y="43699"/>
            <a:ext cx="816903" cy="861237"/>
            <a:chOff x="0" y="0"/>
            <a:chExt cx="816901" cy="861236"/>
          </a:xfrm>
        </p:grpSpPr>
        <p:sp>
          <p:nvSpPr>
            <p:cNvPr id="484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485" name="FEB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FEB</a:t>
              </a:r>
            </a:p>
          </p:txBody>
        </p:sp>
      </p:grpSp>
      <p:grpSp>
        <p:nvGrpSpPr>
          <p:cNvPr id="489" name="Google Shape;21;p1"/>
          <p:cNvGrpSpPr/>
          <p:nvPr/>
        </p:nvGrpSpPr>
        <p:grpSpPr>
          <a:xfrm>
            <a:off x="7245008" y="43699"/>
            <a:ext cx="816903" cy="861237"/>
            <a:chOff x="0" y="0"/>
            <a:chExt cx="816901" cy="861236"/>
          </a:xfrm>
        </p:grpSpPr>
        <p:sp>
          <p:nvSpPr>
            <p:cNvPr id="487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488" name="MAR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MAR</a:t>
              </a:r>
            </a:p>
          </p:txBody>
        </p:sp>
      </p:grpSp>
      <p:grpSp>
        <p:nvGrpSpPr>
          <p:cNvPr id="492" name="Google Shape;22;p1"/>
          <p:cNvGrpSpPr/>
          <p:nvPr/>
        </p:nvGrpSpPr>
        <p:grpSpPr>
          <a:xfrm>
            <a:off x="8061842" y="43699"/>
            <a:ext cx="816903" cy="861237"/>
            <a:chOff x="0" y="0"/>
            <a:chExt cx="816901" cy="861236"/>
          </a:xfrm>
        </p:grpSpPr>
        <p:sp>
          <p:nvSpPr>
            <p:cNvPr id="490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491" name="APR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APR</a:t>
              </a:r>
            </a:p>
          </p:txBody>
        </p:sp>
      </p:grpSp>
      <p:grpSp>
        <p:nvGrpSpPr>
          <p:cNvPr id="495" name="Google Shape;23;p1"/>
          <p:cNvGrpSpPr/>
          <p:nvPr/>
        </p:nvGrpSpPr>
        <p:grpSpPr>
          <a:xfrm>
            <a:off x="8878675" y="43699"/>
            <a:ext cx="816903" cy="861237"/>
            <a:chOff x="0" y="0"/>
            <a:chExt cx="816901" cy="861236"/>
          </a:xfrm>
        </p:grpSpPr>
        <p:sp>
          <p:nvSpPr>
            <p:cNvPr id="493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494" name="MAY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MAY</a:t>
              </a:r>
            </a:p>
          </p:txBody>
        </p:sp>
      </p:grpSp>
      <p:grpSp>
        <p:nvGrpSpPr>
          <p:cNvPr id="498" name="Google Shape;24;p1"/>
          <p:cNvGrpSpPr/>
          <p:nvPr/>
        </p:nvGrpSpPr>
        <p:grpSpPr>
          <a:xfrm>
            <a:off x="9695508" y="43699"/>
            <a:ext cx="816903" cy="861237"/>
            <a:chOff x="0" y="0"/>
            <a:chExt cx="816901" cy="861236"/>
          </a:xfrm>
        </p:grpSpPr>
        <p:sp>
          <p:nvSpPr>
            <p:cNvPr id="496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497" name="JUN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JUN</a:t>
              </a:r>
            </a:p>
          </p:txBody>
        </p:sp>
      </p:grpSp>
      <p:grpSp>
        <p:nvGrpSpPr>
          <p:cNvPr id="501" name="Google Shape;25;p1"/>
          <p:cNvGrpSpPr/>
          <p:nvPr/>
        </p:nvGrpSpPr>
        <p:grpSpPr>
          <a:xfrm>
            <a:off x="10512338" y="43699"/>
            <a:ext cx="816903" cy="861237"/>
            <a:chOff x="0" y="0"/>
            <a:chExt cx="816901" cy="861236"/>
          </a:xfrm>
        </p:grpSpPr>
        <p:sp>
          <p:nvSpPr>
            <p:cNvPr id="499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500" name="JUL"/>
            <p:cNvSpPr txBox="1"/>
            <p:nvPr/>
          </p:nvSpPr>
          <p:spPr>
            <a:xfrm>
              <a:off x="142507" y="119588"/>
              <a:ext cx="554763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JUL</a:t>
              </a:r>
            </a:p>
          </p:txBody>
        </p:sp>
      </p:grpSp>
      <p:sp>
        <p:nvSpPr>
          <p:cNvPr id="502" name="Google Shape;26;p1"/>
          <p:cNvSpPr/>
          <p:nvPr/>
        </p:nvSpPr>
        <p:spPr>
          <a:xfrm>
            <a:off x="363199" y="539200"/>
            <a:ext cx="11260802" cy="62304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63500" dist="1905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sp>
        <p:nvSpPr>
          <p:cNvPr id="503" name="Google Shape;29;p1"/>
          <p:cNvSpPr/>
          <p:nvPr/>
        </p:nvSpPr>
        <p:spPr>
          <a:xfrm rot="16200000">
            <a:off x="432646" y="4342684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504" name="Google Shape;30;p1"/>
          <p:cNvSpPr/>
          <p:nvPr/>
        </p:nvSpPr>
        <p:spPr>
          <a:xfrm rot="16200000">
            <a:off x="432646" y="3605228"/>
            <a:ext cx="149703" cy="162902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505" name="Google Shape;31;p1"/>
          <p:cNvSpPr/>
          <p:nvPr/>
        </p:nvSpPr>
        <p:spPr>
          <a:xfrm rot="16200000">
            <a:off x="432646" y="2867767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506" name="Google Shape;32;p1"/>
          <p:cNvSpPr/>
          <p:nvPr/>
        </p:nvSpPr>
        <p:spPr>
          <a:xfrm rot="16200000">
            <a:off x="432646" y="2130310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507" name="Google Shape;33;p1"/>
          <p:cNvSpPr/>
          <p:nvPr/>
        </p:nvSpPr>
        <p:spPr>
          <a:xfrm rot="16200000">
            <a:off x="432646" y="139285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508" name="Google Shape;34;p1"/>
          <p:cNvSpPr/>
          <p:nvPr/>
        </p:nvSpPr>
        <p:spPr>
          <a:xfrm rot="16200000">
            <a:off x="432646" y="655398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2400">
                <a:solidFill>
                  <a:srgbClr val="262626"/>
                </a:solidFill>
                <a:latin typeface="Norican"/>
                <a:ea typeface="Norican"/>
                <a:cs typeface="Norican"/>
                <a:sym typeface="Norican"/>
              </a:defRPr>
            </a:pPr>
          </a:p>
        </p:txBody>
      </p:sp>
      <p:grpSp>
        <p:nvGrpSpPr>
          <p:cNvPr id="511" name="Google Shape;35;p1"/>
          <p:cNvGrpSpPr/>
          <p:nvPr/>
        </p:nvGrpSpPr>
        <p:grpSpPr>
          <a:xfrm>
            <a:off x="228596" y="691409"/>
            <a:ext cx="238118" cy="90883"/>
            <a:chOff x="0" y="0"/>
            <a:chExt cx="238116" cy="90882"/>
          </a:xfrm>
        </p:grpSpPr>
        <p:sp>
          <p:nvSpPr>
            <p:cNvPr id="509" name="Google Shape;3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510" name="Google Shape;3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512" name="Google Shape;38;p1"/>
          <p:cNvSpPr/>
          <p:nvPr/>
        </p:nvSpPr>
        <p:spPr>
          <a:xfrm rot="16200000">
            <a:off x="432646" y="3973955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513" name="Google Shape;39;p1"/>
          <p:cNvSpPr/>
          <p:nvPr/>
        </p:nvSpPr>
        <p:spPr>
          <a:xfrm rot="16200000">
            <a:off x="432646" y="3236497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514" name="Google Shape;40;p1"/>
          <p:cNvSpPr/>
          <p:nvPr/>
        </p:nvSpPr>
        <p:spPr>
          <a:xfrm rot="16200000">
            <a:off x="432646" y="2499040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515" name="Google Shape;41;p1"/>
          <p:cNvSpPr/>
          <p:nvPr/>
        </p:nvSpPr>
        <p:spPr>
          <a:xfrm rot="16200000">
            <a:off x="432646" y="176158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516" name="Google Shape;42;p1"/>
          <p:cNvSpPr/>
          <p:nvPr/>
        </p:nvSpPr>
        <p:spPr>
          <a:xfrm rot="16200000">
            <a:off x="432646" y="102412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517" name="Google Shape;43;p1"/>
          <p:cNvSpPr/>
          <p:nvPr/>
        </p:nvSpPr>
        <p:spPr>
          <a:xfrm rot="16200000">
            <a:off x="432646" y="4711415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518" name="Google Shape;44;p1"/>
          <p:cNvSpPr/>
          <p:nvPr/>
        </p:nvSpPr>
        <p:spPr>
          <a:xfrm rot="16200000">
            <a:off x="432646" y="6186332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519" name="Google Shape;45;p1"/>
          <p:cNvSpPr/>
          <p:nvPr/>
        </p:nvSpPr>
        <p:spPr>
          <a:xfrm rot="16200000">
            <a:off x="432646" y="5448873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520" name="Google Shape;46;p1"/>
          <p:cNvSpPr/>
          <p:nvPr/>
        </p:nvSpPr>
        <p:spPr>
          <a:xfrm rot="16200000">
            <a:off x="432646" y="655506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521" name="Google Shape;47;p1"/>
          <p:cNvSpPr/>
          <p:nvPr/>
        </p:nvSpPr>
        <p:spPr>
          <a:xfrm rot="16200000">
            <a:off x="432646" y="5817602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522" name="Google Shape;48;p1"/>
          <p:cNvSpPr/>
          <p:nvPr/>
        </p:nvSpPr>
        <p:spPr>
          <a:xfrm rot="16200000">
            <a:off x="432646" y="5080144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525" name="Google Shape;49;p1"/>
          <p:cNvGrpSpPr/>
          <p:nvPr/>
        </p:nvGrpSpPr>
        <p:grpSpPr>
          <a:xfrm>
            <a:off x="228596" y="1060137"/>
            <a:ext cx="238118" cy="90884"/>
            <a:chOff x="0" y="0"/>
            <a:chExt cx="238116" cy="90882"/>
          </a:xfrm>
        </p:grpSpPr>
        <p:sp>
          <p:nvSpPr>
            <p:cNvPr id="523" name="Google Shape;50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524" name="Google Shape;51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528" name="Google Shape;52;p1"/>
          <p:cNvGrpSpPr/>
          <p:nvPr/>
        </p:nvGrpSpPr>
        <p:grpSpPr>
          <a:xfrm>
            <a:off x="228596" y="1797592"/>
            <a:ext cx="238118" cy="90883"/>
            <a:chOff x="0" y="0"/>
            <a:chExt cx="238116" cy="90882"/>
          </a:xfrm>
        </p:grpSpPr>
        <p:sp>
          <p:nvSpPr>
            <p:cNvPr id="526" name="Google Shape;53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527" name="Google Shape;54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531" name="Google Shape;55;p1"/>
          <p:cNvGrpSpPr/>
          <p:nvPr/>
        </p:nvGrpSpPr>
        <p:grpSpPr>
          <a:xfrm>
            <a:off x="228596" y="1428864"/>
            <a:ext cx="238118" cy="90884"/>
            <a:chOff x="0" y="0"/>
            <a:chExt cx="238116" cy="90882"/>
          </a:xfrm>
        </p:grpSpPr>
        <p:sp>
          <p:nvSpPr>
            <p:cNvPr id="529" name="Google Shape;5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530" name="Google Shape;5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534" name="Google Shape;58;p1"/>
          <p:cNvGrpSpPr/>
          <p:nvPr/>
        </p:nvGrpSpPr>
        <p:grpSpPr>
          <a:xfrm>
            <a:off x="228596" y="2166320"/>
            <a:ext cx="238118" cy="90884"/>
            <a:chOff x="0" y="0"/>
            <a:chExt cx="238116" cy="90882"/>
          </a:xfrm>
        </p:grpSpPr>
        <p:sp>
          <p:nvSpPr>
            <p:cNvPr id="532" name="Google Shape;59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533" name="Google Shape;60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537" name="Google Shape;61;p1"/>
          <p:cNvGrpSpPr/>
          <p:nvPr/>
        </p:nvGrpSpPr>
        <p:grpSpPr>
          <a:xfrm>
            <a:off x="228596" y="2535047"/>
            <a:ext cx="238118" cy="90883"/>
            <a:chOff x="0" y="0"/>
            <a:chExt cx="238116" cy="90882"/>
          </a:xfrm>
        </p:grpSpPr>
        <p:sp>
          <p:nvSpPr>
            <p:cNvPr id="535" name="Google Shape;62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536" name="Google Shape;63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540" name="Google Shape;64;p1"/>
          <p:cNvGrpSpPr/>
          <p:nvPr/>
        </p:nvGrpSpPr>
        <p:grpSpPr>
          <a:xfrm>
            <a:off x="228596" y="2903776"/>
            <a:ext cx="238118" cy="90884"/>
            <a:chOff x="0" y="0"/>
            <a:chExt cx="238116" cy="90882"/>
          </a:xfrm>
        </p:grpSpPr>
        <p:sp>
          <p:nvSpPr>
            <p:cNvPr id="538" name="Google Shape;65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539" name="Google Shape;66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543" name="Google Shape;67;p1"/>
          <p:cNvGrpSpPr/>
          <p:nvPr/>
        </p:nvGrpSpPr>
        <p:grpSpPr>
          <a:xfrm>
            <a:off x="228596" y="3272503"/>
            <a:ext cx="238118" cy="90884"/>
            <a:chOff x="0" y="0"/>
            <a:chExt cx="238116" cy="90882"/>
          </a:xfrm>
        </p:grpSpPr>
        <p:sp>
          <p:nvSpPr>
            <p:cNvPr id="541" name="Google Shape;68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542" name="Google Shape;69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546" name="Google Shape;70;p1"/>
          <p:cNvGrpSpPr/>
          <p:nvPr/>
        </p:nvGrpSpPr>
        <p:grpSpPr>
          <a:xfrm>
            <a:off x="228596" y="3641231"/>
            <a:ext cx="238118" cy="90884"/>
            <a:chOff x="0" y="0"/>
            <a:chExt cx="238116" cy="90882"/>
          </a:xfrm>
        </p:grpSpPr>
        <p:sp>
          <p:nvSpPr>
            <p:cNvPr id="544" name="Google Shape;71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545" name="Google Shape;72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549" name="Google Shape;73;p1"/>
          <p:cNvGrpSpPr/>
          <p:nvPr/>
        </p:nvGrpSpPr>
        <p:grpSpPr>
          <a:xfrm>
            <a:off x="228596" y="4009958"/>
            <a:ext cx="238118" cy="90884"/>
            <a:chOff x="0" y="0"/>
            <a:chExt cx="238116" cy="90882"/>
          </a:xfrm>
        </p:grpSpPr>
        <p:sp>
          <p:nvSpPr>
            <p:cNvPr id="547" name="Google Shape;74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548" name="Google Shape;75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552" name="Google Shape;76;p1"/>
          <p:cNvGrpSpPr/>
          <p:nvPr/>
        </p:nvGrpSpPr>
        <p:grpSpPr>
          <a:xfrm>
            <a:off x="228596" y="4378685"/>
            <a:ext cx="238118" cy="90883"/>
            <a:chOff x="0" y="0"/>
            <a:chExt cx="238116" cy="90882"/>
          </a:xfrm>
        </p:grpSpPr>
        <p:sp>
          <p:nvSpPr>
            <p:cNvPr id="550" name="Google Shape;77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551" name="Google Shape;78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555" name="Google Shape;79;p1"/>
          <p:cNvGrpSpPr/>
          <p:nvPr/>
        </p:nvGrpSpPr>
        <p:grpSpPr>
          <a:xfrm>
            <a:off x="228596" y="4747413"/>
            <a:ext cx="238118" cy="90884"/>
            <a:chOff x="0" y="0"/>
            <a:chExt cx="238116" cy="90882"/>
          </a:xfrm>
        </p:grpSpPr>
        <p:sp>
          <p:nvSpPr>
            <p:cNvPr id="553" name="Google Shape;80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554" name="Google Shape;81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558" name="Google Shape;82;p1"/>
          <p:cNvGrpSpPr/>
          <p:nvPr/>
        </p:nvGrpSpPr>
        <p:grpSpPr>
          <a:xfrm>
            <a:off x="228596" y="5116140"/>
            <a:ext cx="238118" cy="90883"/>
            <a:chOff x="0" y="0"/>
            <a:chExt cx="238116" cy="90882"/>
          </a:xfrm>
        </p:grpSpPr>
        <p:sp>
          <p:nvSpPr>
            <p:cNvPr id="556" name="Google Shape;83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557" name="Google Shape;84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561" name="Google Shape;85;p1"/>
          <p:cNvGrpSpPr/>
          <p:nvPr/>
        </p:nvGrpSpPr>
        <p:grpSpPr>
          <a:xfrm>
            <a:off x="228596" y="5484868"/>
            <a:ext cx="238118" cy="90884"/>
            <a:chOff x="0" y="0"/>
            <a:chExt cx="238116" cy="90882"/>
          </a:xfrm>
        </p:grpSpPr>
        <p:sp>
          <p:nvSpPr>
            <p:cNvPr id="559" name="Google Shape;8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560" name="Google Shape;8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564" name="Google Shape;88;p1"/>
          <p:cNvGrpSpPr/>
          <p:nvPr/>
        </p:nvGrpSpPr>
        <p:grpSpPr>
          <a:xfrm>
            <a:off x="228596" y="5853597"/>
            <a:ext cx="238118" cy="90884"/>
            <a:chOff x="0" y="0"/>
            <a:chExt cx="238116" cy="90882"/>
          </a:xfrm>
        </p:grpSpPr>
        <p:sp>
          <p:nvSpPr>
            <p:cNvPr id="562" name="Google Shape;89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563" name="Google Shape;90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567" name="Google Shape;91;p1"/>
          <p:cNvGrpSpPr/>
          <p:nvPr/>
        </p:nvGrpSpPr>
        <p:grpSpPr>
          <a:xfrm>
            <a:off x="228596" y="6222323"/>
            <a:ext cx="238118" cy="90884"/>
            <a:chOff x="0" y="0"/>
            <a:chExt cx="238116" cy="90882"/>
          </a:xfrm>
        </p:grpSpPr>
        <p:sp>
          <p:nvSpPr>
            <p:cNvPr id="565" name="Google Shape;92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566" name="Google Shape;93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570" name="Google Shape;94;p1"/>
          <p:cNvGrpSpPr/>
          <p:nvPr/>
        </p:nvGrpSpPr>
        <p:grpSpPr>
          <a:xfrm>
            <a:off x="228596" y="6591051"/>
            <a:ext cx="238118" cy="90883"/>
            <a:chOff x="0" y="0"/>
            <a:chExt cx="238116" cy="90882"/>
          </a:xfrm>
        </p:grpSpPr>
        <p:sp>
          <p:nvSpPr>
            <p:cNvPr id="568" name="Google Shape;95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569" name="Google Shape;96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571" name="نص العنوان"/>
          <p:cNvSpPr txBox="1"/>
          <p:nvPr>
            <p:ph type="title"/>
          </p:nvPr>
        </p:nvSpPr>
        <p:spPr>
          <a:xfrm>
            <a:off x="6641124" y="506624"/>
            <a:ext cx="2844302" cy="732303"/>
          </a:xfrm>
          <a:prstGeom prst="rect">
            <a:avLst/>
          </a:prstGeom>
        </p:spPr>
        <p:txBody>
          <a:bodyPr/>
          <a:lstStyle>
            <a:lvl1pPr marL="457200" indent="-685800" algn="r"/>
          </a:lstStyle>
          <a:p>
            <a:pPr/>
            <a:r>
              <a:t>نص العنوان</a:t>
            </a:r>
          </a:p>
        </p:txBody>
      </p:sp>
      <p:grpSp>
        <p:nvGrpSpPr>
          <p:cNvPr id="574" name="Google Shape;334;p4"/>
          <p:cNvGrpSpPr/>
          <p:nvPr/>
        </p:nvGrpSpPr>
        <p:grpSpPr>
          <a:xfrm>
            <a:off x="1527183" y="43699"/>
            <a:ext cx="816903" cy="861237"/>
            <a:chOff x="0" y="0"/>
            <a:chExt cx="816901" cy="861236"/>
          </a:xfrm>
        </p:grpSpPr>
        <p:sp>
          <p:nvSpPr>
            <p:cNvPr id="572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573" name="AUG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AUG</a:t>
              </a:r>
            </a:p>
          </p:txBody>
        </p:sp>
      </p:grpSp>
      <p:sp>
        <p:nvSpPr>
          <p:cNvPr id="57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4_2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4" name="Google Shape;6;p1"/>
          <p:cNvGrpSpPr/>
          <p:nvPr/>
        </p:nvGrpSpPr>
        <p:grpSpPr>
          <a:xfrm>
            <a:off x="11270700" y="856359"/>
            <a:ext cx="816903" cy="816605"/>
            <a:chOff x="0" y="0"/>
            <a:chExt cx="816901" cy="816604"/>
          </a:xfrm>
        </p:grpSpPr>
        <p:sp>
          <p:nvSpPr>
            <p:cNvPr id="582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583" name="A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</a:t>
              </a:r>
            </a:p>
          </p:txBody>
        </p:sp>
      </p:grpSp>
      <p:grpSp>
        <p:nvGrpSpPr>
          <p:cNvPr id="587" name="Google Shape;7;p1"/>
          <p:cNvGrpSpPr/>
          <p:nvPr/>
        </p:nvGrpSpPr>
        <p:grpSpPr>
          <a:xfrm>
            <a:off x="11270700" y="1673192"/>
            <a:ext cx="816903" cy="816605"/>
            <a:chOff x="0" y="0"/>
            <a:chExt cx="816901" cy="816604"/>
          </a:xfrm>
        </p:grpSpPr>
        <p:sp>
          <p:nvSpPr>
            <p:cNvPr id="585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586" name="B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B</a:t>
              </a:r>
            </a:p>
          </p:txBody>
        </p:sp>
      </p:grpSp>
      <p:grpSp>
        <p:nvGrpSpPr>
          <p:cNvPr id="590" name="Google Shape;8;p1"/>
          <p:cNvGrpSpPr/>
          <p:nvPr/>
        </p:nvGrpSpPr>
        <p:grpSpPr>
          <a:xfrm>
            <a:off x="11270700" y="2490023"/>
            <a:ext cx="816903" cy="816603"/>
            <a:chOff x="0" y="0"/>
            <a:chExt cx="816901" cy="816601"/>
          </a:xfrm>
        </p:grpSpPr>
        <p:sp>
          <p:nvSpPr>
            <p:cNvPr id="588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589" name="C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C</a:t>
              </a:r>
            </a:p>
          </p:txBody>
        </p:sp>
      </p:grpSp>
      <p:grpSp>
        <p:nvGrpSpPr>
          <p:cNvPr id="593" name="Google Shape;9;p1"/>
          <p:cNvGrpSpPr/>
          <p:nvPr/>
        </p:nvGrpSpPr>
        <p:grpSpPr>
          <a:xfrm>
            <a:off x="11270700" y="3306856"/>
            <a:ext cx="816903" cy="816605"/>
            <a:chOff x="0" y="0"/>
            <a:chExt cx="816901" cy="816604"/>
          </a:xfrm>
        </p:grpSpPr>
        <p:sp>
          <p:nvSpPr>
            <p:cNvPr id="591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592" name="D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D</a:t>
              </a:r>
            </a:p>
          </p:txBody>
        </p:sp>
      </p:grpSp>
      <p:grpSp>
        <p:nvGrpSpPr>
          <p:cNvPr id="596" name="Google Shape;10;p1"/>
          <p:cNvGrpSpPr/>
          <p:nvPr/>
        </p:nvGrpSpPr>
        <p:grpSpPr>
          <a:xfrm>
            <a:off x="11270700" y="4123689"/>
            <a:ext cx="816903" cy="816603"/>
            <a:chOff x="0" y="0"/>
            <a:chExt cx="816901" cy="816601"/>
          </a:xfrm>
        </p:grpSpPr>
        <p:sp>
          <p:nvSpPr>
            <p:cNvPr id="594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595" name="E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E</a:t>
              </a:r>
            </a:p>
          </p:txBody>
        </p:sp>
      </p:grpSp>
      <p:grpSp>
        <p:nvGrpSpPr>
          <p:cNvPr id="599" name="Google Shape;11;p1"/>
          <p:cNvGrpSpPr/>
          <p:nvPr/>
        </p:nvGrpSpPr>
        <p:grpSpPr>
          <a:xfrm>
            <a:off x="11270700" y="4940521"/>
            <a:ext cx="816903" cy="816605"/>
            <a:chOff x="0" y="0"/>
            <a:chExt cx="816901" cy="816604"/>
          </a:xfrm>
        </p:grpSpPr>
        <p:sp>
          <p:nvSpPr>
            <p:cNvPr id="597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598" name="F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F</a:t>
              </a:r>
            </a:p>
          </p:txBody>
        </p:sp>
      </p:grpSp>
      <p:grpSp>
        <p:nvGrpSpPr>
          <p:cNvPr id="602" name="Google Shape;12;p1"/>
          <p:cNvGrpSpPr/>
          <p:nvPr/>
        </p:nvGrpSpPr>
        <p:grpSpPr>
          <a:xfrm>
            <a:off x="11270700" y="5757354"/>
            <a:ext cx="816903" cy="816603"/>
            <a:chOff x="0" y="0"/>
            <a:chExt cx="816901" cy="816601"/>
          </a:xfrm>
        </p:grpSpPr>
        <p:sp>
          <p:nvSpPr>
            <p:cNvPr id="600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601" name="G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G</a:t>
              </a:r>
            </a:p>
          </p:txBody>
        </p:sp>
      </p:grpSp>
      <p:grpSp>
        <p:nvGrpSpPr>
          <p:cNvPr id="605" name="Google Shape;13;p1"/>
          <p:cNvGrpSpPr/>
          <p:nvPr/>
        </p:nvGrpSpPr>
        <p:grpSpPr>
          <a:xfrm>
            <a:off x="710350" y="43699"/>
            <a:ext cx="816903" cy="861237"/>
            <a:chOff x="0" y="0"/>
            <a:chExt cx="816901" cy="861236"/>
          </a:xfrm>
        </p:grpSpPr>
        <p:sp>
          <p:nvSpPr>
            <p:cNvPr id="603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604" name="JUL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JUL</a:t>
              </a:r>
            </a:p>
          </p:txBody>
        </p:sp>
      </p:grpSp>
      <p:grpSp>
        <p:nvGrpSpPr>
          <p:cNvPr id="608" name="Google Shape;14;p1"/>
          <p:cNvGrpSpPr/>
          <p:nvPr/>
        </p:nvGrpSpPr>
        <p:grpSpPr>
          <a:xfrm>
            <a:off x="1527183" y="43699"/>
            <a:ext cx="816903" cy="861237"/>
            <a:chOff x="0" y="0"/>
            <a:chExt cx="816901" cy="861236"/>
          </a:xfrm>
        </p:grpSpPr>
        <p:sp>
          <p:nvSpPr>
            <p:cNvPr id="606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607" name="AUG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AUG</a:t>
              </a:r>
            </a:p>
          </p:txBody>
        </p:sp>
      </p:grpSp>
      <p:grpSp>
        <p:nvGrpSpPr>
          <p:cNvPr id="611" name="Google Shape;15;p1"/>
          <p:cNvGrpSpPr/>
          <p:nvPr/>
        </p:nvGrpSpPr>
        <p:grpSpPr>
          <a:xfrm>
            <a:off x="2344015" y="43699"/>
            <a:ext cx="816903" cy="861237"/>
            <a:chOff x="0" y="0"/>
            <a:chExt cx="816901" cy="861236"/>
          </a:xfrm>
        </p:grpSpPr>
        <p:sp>
          <p:nvSpPr>
            <p:cNvPr id="609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610" name="SEP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SEP</a:t>
              </a:r>
            </a:p>
          </p:txBody>
        </p:sp>
      </p:grpSp>
      <p:grpSp>
        <p:nvGrpSpPr>
          <p:cNvPr id="614" name="Google Shape;16;p1"/>
          <p:cNvGrpSpPr/>
          <p:nvPr/>
        </p:nvGrpSpPr>
        <p:grpSpPr>
          <a:xfrm>
            <a:off x="3160847" y="43699"/>
            <a:ext cx="816902" cy="861237"/>
            <a:chOff x="0" y="0"/>
            <a:chExt cx="816901" cy="861236"/>
          </a:xfrm>
        </p:grpSpPr>
        <p:sp>
          <p:nvSpPr>
            <p:cNvPr id="612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613" name="OCT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OCT</a:t>
              </a:r>
            </a:p>
          </p:txBody>
        </p:sp>
      </p:grpSp>
      <p:grpSp>
        <p:nvGrpSpPr>
          <p:cNvPr id="617" name="Google Shape;17;p1"/>
          <p:cNvGrpSpPr/>
          <p:nvPr/>
        </p:nvGrpSpPr>
        <p:grpSpPr>
          <a:xfrm>
            <a:off x="3977680" y="43699"/>
            <a:ext cx="816903" cy="861237"/>
            <a:chOff x="0" y="0"/>
            <a:chExt cx="816901" cy="861236"/>
          </a:xfrm>
        </p:grpSpPr>
        <p:sp>
          <p:nvSpPr>
            <p:cNvPr id="615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616" name="NOV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NOV</a:t>
              </a:r>
            </a:p>
          </p:txBody>
        </p:sp>
      </p:grpSp>
      <p:grpSp>
        <p:nvGrpSpPr>
          <p:cNvPr id="620" name="Google Shape;18;p1"/>
          <p:cNvGrpSpPr/>
          <p:nvPr/>
        </p:nvGrpSpPr>
        <p:grpSpPr>
          <a:xfrm>
            <a:off x="4794513" y="43699"/>
            <a:ext cx="816903" cy="861237"/>
            <a:chOff x="0" y="0"/>
            <a:chExt cx="816901" cy="861236"/>
          </a:xfrm>
        </p:grpSpPr>
        <p:sp>
          <p:nvSpPr>
            <p:cNvPr id="618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619" name="DEC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DEC</a:t>
              </a:r>
            </a:p>
          </p:txBody>
        </p:sp>
      </p:grpSp>
      <p:grpSp>
        <p:nvGrpSpPr>
          <p:cNvPr id="623" name="Google Shape;19;p1"/>
          <p:cNvGrpSpPr/>
          <p:nvPr/>
        </p:nvGrpSpPr>
        <p:grpSpPr>
          <a:xfrm>
            <a:off x="5611345" y="43699"/>
            <a:ext cx="816903" cy="861237"/>
            <a:chOff x="0" y="0"/>
            <a:chExt cx="816901" cy="861236"/>
          </a:xfrm>
        </p:grpSpPr>
        <p:sp>
          <p:nvSpPr>
            <p:cNvPr id="621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622" name="JAN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JAN</a:t>
              </a:r>
            </a:p>
          </p:txBody>
        </p:sp>
      </p:grpSp>
      <p:grpSp>
        <p:nvGrpSpPr>
          <p:cNvPr id="626" name="Google Shape;20;p1"/>
          <p:cNvGrpSpPr/>
          <p:nvPr/>
        </p:nvGrpSpPr>
        <p:grpSpPr>
          <a:xfrm>
            <a:off x="6428178" y="43699"/>
            <a:ext cx="816903" cy="861237"/>
            <a:chOff x="0" y="0"/>
            <a:chExt cx="816901" cy="861236"/>
          </a:xfrm>
        </p:grpSpPr>
        <p:sp>
          <p:nvSpPr>
            <p:cNvPr id="624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625" name="FEB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FEB</a:t>
              </a:r>
            </a:p>
          </p:txBody>
        </p:sp>
      </p:grpSp>
      <p:grpSp>
        <p:nvGrpSpPr>
          <p:cNvPr id="629" name="Google Shape;21;p1"/>
          <p:cNvGrpSpPr/>
          <p:nvPr/>
        </p:nvGrpSpPr>
        <p:grpSpPr>
          <a:xfrm>
            <a:off x="7245008" y="43699"/>
            <a:ext cx="816903" cy="861237"/>
            <a:chOff x="0" y="0"/>
            <a:chExt cx="816901" cy="861236"/>
          </a:xfrm>
        </p:grpSpPr>
        <p:sp>
          <p:nvSpPr>
            <p:cNvPr id="627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628" name="MAR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MAR</a:t>
              </a:r>
            </a:p>
          </p:txBody>
        </p:sp>
      </p:grpSp>
      <p:grpSp>
        <p:nvGrpSpPr>
          <p:cNvPr id="632" name="Google Shape;22;p1"/>
          <p:cNvGrpSpPr/>
          <p:nvPr/>
        </p:nvGrpSpPr>
        <p:grpSpPr>
          <a:xfrm>
            <a:off x="8061842" y="43699"/>
            <a:ext cx="816903" cy="861237"/>
            <a:chOff x="0" y="0"/>
            <a:chExt cx="816901" cy="861236"/>
          </a:xfrm>
        </p:grpSpPr>
        <p:sp>
          <p:nvSpPr>
            <p:cNvPr id="630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631" name="APR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APR</a:t>
              </a:r>
            </a:p>
          </p:txBody>
        </p:sp>
      </p:grpSp>
      <p:grpSp>
        <p:nvGrpSpPr>
          <p:cNvPr id="635" name="Google Shape;23;p1"/>
          <p:cNvGrpSpPr/>
          <p:nvPr/>
        </p:nvGrpSpPr>
        <p:grpSpPr>
          <a:xfrm>
            <a:off x="8878675" y="43699"/>
            <a:ext cx="816903" cy="861237"/>
            <a:chOff x="0" y="0"/>
            <a:chExt cx="816901" cy="861236"/>
          </a:xfrm>
        </p:grpSpPr>
        <p:sp>
          <p:nvSpPr>
            <p:cNvPr id="633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634" name="MAY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MAY</a:t>
              </a:r>
            </a:p>
          </p:txBody>
        </p:sp>
      </p:grpSp>
      <p:grpSp>
        <p:nvGrpSpPr>
          <p:cNvPr id="638" name="Google Shape;24;p1"/>
          <p:cNvGrpSpPr/>
          <p:nvPr/>
        </p:nvGrpSpPr>
        <p:grpSpPr>
          <a:xfrm>
            <a:off x="9695508" y="43699"/>
            <a:ext cx="816903" cy="861237"/>
            <a:chOff x="0" y="0"/>
            <a:chExt cx="816901" cy="861236"/>
          </a:xfrm>
        </p:grpSpPr>
        <p:sp>
          <p:nvSpPr>
            <p:cNvPr id="636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637" name="JUN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JUN</a:t>
              </a:r>
            </a:p>
          </p:txBody>
        </p:sp>
      </p:grpSp>
      <p:grpSp>
        <p:nvGrpSpPr>
          <p:cNvPr id="641" name="Google Shape;25;p1"/>
          <p:cNvGrpSpPr/>
          <p:nvPr/>
        </p:nvGrpSpPr>
        <p:grpSpPr>
          <a:xfrm>
            <a:off x="10512338" y="43699"/>
            <a:ext cx="816903" cy="861237"/>
            <a:chOff x="0" y="0"/>
            <a:chExt cx="816901" cy="861236"/>
          </a:xfrm>
        </p:grpSpPr>
        <p:sp>
          <p:nvSpPr>
            <p:cNvPr id="639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640" name="JUL"/>
            <p:cNvSpPr txBox="1"/>
            <p:nvPr/>
          </p:nvSpPr>
          <p:spPr>
            <a:xfrm>
              <a:off x="142507" y="119588"/>
              <a:ext cx="554763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JUL</a:t>
              </a:r>
            </a:p>
          </p:txBody>
        </p:sp>
      </p:grpSp>
      <p:sp>
        <p:nvSpPr>
          <p:cNvPr id="642" name="Google Shape;26;p1"/>
          <p:cNvSpPr/>
          <p:nvPr/>
        </p:nvSpPr>
        <p:spPr>
          <a:xfrm>
            <a:off x="363199" y="539200"/>
            <a:ext cx="11260802" cy="62304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63500" dist="1905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sp>
        <p:nvSpPr>
          <p:cNvPr id="643" name="Google Shape;29;p1"/>
          <p:cNvSpPr/>
          <p:nvPr/>
        </p:nvSpPr>
        <p:spPr>
          <a:xfrm rot="16200000">
            <a:off x="432646" y="4342684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644" name="Google Shape;30;p1"/>
          <p:cNvSpPr/>
          <p:nvPr/>
        </p:nvSpPr>
        <p:spPr>
          <a:xfrm rot="16200000">
            <a:off x="432646" y="3605228"/>
            <a:ext cx="149703" cy="162902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645" name="Google Shape;31;p1"/>
          <p:cNvSpPr/>
          <p:nvPr/>
        </p:nvSpPr>
        <p:spPr>
          <a:xfrm rot="16200000">
            <a:off x="432646" y="2867767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646" name="Google Shape;32;p1"/>
          <p:cNvSpPr/>
          <p:nvPr/>
        </p:nvSpPr>
        <p:spPr>
          <a:xfrm rot="16200000">
            <a:off x="432646" y="2130310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647" name="Google Shape;33;p1"/>
          <p:cNvSpPr/>
          <p:nvPr/>
        </p:nvSpPr>
        <p:spPr>
          <a:xfrm rot="16200000">
            <a:off x="432646" y="139285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648" name="Google Shape;34;p1"/>
          <p:cNvSpPr/>
          <p:nvPr/>
        </p:nvSpPr>
        <p:spPr>
          <a:xfrm rot="16200000">
            <a:off x="432646" y="655398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2400">
                <a:solidFill>
                  <a:srgbClr val="262626"/>
                </a:solidFill>
                <a:latin typeface="Norican"/>
                <a:ea typeface="Norican"/>
                <a:cs typeface="Norican"/>
                <a:sym typeface="Norican"/>
              </a:defRPr>
            </a:pPr>
          </a:p>
        </p:txBody>
      </p:sp>
      <p:grpSp>
        <p:nvGrpSpPr>
          <p:cNvPr id="651" name="Google Shape;35;p1"/>
          <p:cNvGrpSpPr/>
          <p:nvPr/>
        </p:nvGrpSpPr>
        <p:grpSpPr>
          <a:xfrm>
            <a:off x="228596" y="691409"/>
            <a:ext cx="238118" cy="90883"/>
            <a:chOff x="0" y="0"/>
            <a:chExt cx="238116" cy="90882"/>
          </a:xfrm>
        </p:grpSpPr>
        <p:sp>
          <p:nvSpPr>
            <p:cNvPr id="649" name="Google Shape;3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650" name="Google Shape;3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652" name="Google Shape;38;p1"/>
          <p:cNvSpPr/>
          <p:nvPr/>
        </p:nvSpPr>
        <p:spPr>
          <a:xfrm rot="16200000">
            <a:off x="432646" y="3973955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653" name="Google Shape;39;p1"/>
          <p:cNvSpPr/>
          <p:nvPr/>
        </p:nvSpPr>
        <p:spPr>
          <a:xfrm rot="16200000">
            <a:off x="432646" y="3236497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654" name="Google Shape;40;p1"/>
          <p:cNvSpPr/>
          <p:nvPr/>
        </p:nvSpPr>
        <p:spPr>
          <a:xfrm rot="16200000">
            <a:off x="432646" y="2499040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655" name="Google Shape;41;p1"/>
          <p:cNvSpPr/>
          <p:nvPr/>
        </p:nvSpPr>
        <p:spPr>
          <a:xfrm rot="16200000">
            <a:off x="432646" y="176158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656" name="Google Shape;42;p1"/>
          <p:cNvSpPr/>
          <p:nvPr/>
        </p:nvSpPr>
        <p:spPr>
          <a:xfrm rot="16200000">
            <a:off x="432646" y="102412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657" name="Google Shape;43;p1"/>
          <p:cNvSpPr/>
          <p:nvPr/>
        </p:nvSpPr>
        <p:spPr>
          <a:xfrm rot="16200000">
            <a:off x="432646" y="4711415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658" name="Google Shape;44;p1"/>
          <p:cNvSpPr/>
          <p:nvPr/>
        </p:nvSpPr>
        <p:spPr>
          <a:xfrm rot="16200000">
            <a:off x="432646" y="6186332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659" name="Google Shape;45;p1"/>
          <p:cNvSpPr/>
          <p:nvPr/>
        </p:nvSpPr>
        <p:spPr>
          <a:xfrm rot="16200000">
            <a:off x="432646" y="5448873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660" name="Google Shape;46;p1"/>
          <p:cNvSpPr/>
          <p:nvPr/>
        </p:nvSpPr>
        <p:spPr>
          <a:xfrm rot="16200000">
            <a:off x="432646" y="655506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661" name="Google Shape;47;p1"/>
          <p:cNvSpPr/>
          <p:nvPr/>
        </p:nvSpPr>
        <p:spPr>
          <a:xfrm rot="16200000">
            <a:off x="432646" y="5817602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662" name="Google Shape;48;p1"/>
          <p:cNvSpPr/>
          <p:nvPr/>
        </p:nvSpPr>
        <p:spPr>
          <a:xfrm rot="16200000">
            <a:off x="432646" y="5080144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665" name="Google Shape;49;p1"/>
          <p:cNvGrpSpPr/>
          <p:nvPr/>
        </p:nvGrpSpPr>
        <p:grpSpPr>
          <a:xfrm>
            <a:off x="228596" y="1060137"/>
            <a:ext cx="238118" cy="90884"/>
            <a:chOff x="0" y="0"/>
            <a:chExt cx="238116" cy="90882"/>
          </a:xfrm>
        </p:grpSpPr>
        <p:sp>
          <p:nvSpPr>
            <p:cNvPr id="663" name="Google Shape;50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664" name="Google Shape;51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668" name="Google Shape;52;p1"/>
          <p:cNvGrpSpPr/>
          <p:nvPr/>
        </p:nvGrpSpPr>
        <p:grpSpPr>
          <a:xfrm>
            <a:off x="228596" y="1797592"/>
            <a:ext cx="238118" cy="90883"/>
            <a:chOff x="0" y="0"/>
            <a:chExt cx="238116" cy="90882"/>
          </a:xfrm>
        </p:grpSpPr>
        <p:sp>
          <p:nvSpPr>
            <p:cNvPr id="666" name="Google Shape;53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667" name="Google Shape;54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671" name="Google Shape;55;p1"/>
          <p:cNvGrpSpPr/>
          <p:nvPr/>
        </p:nvGrpSpPr>
        <p:grpSpPr>
          <a:xfrm>
            <a:off x="228596" y="1428864"/>
            <a:ext cx="238118" cy="90884"/>
            <a:chOff x="0" y="0"/>
            <a:chExt cx="238116" cy="90882"/>
          </a:xfrm>
        </p:grpSpPr>
        <p:sp>
          <p:nvSpPr>
            <p:cNvPr id="669" name="Google Shape;5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670" name="Google Shape;5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674" name="Google Shape;58;p1"/>
          <p:cNvGrpSpPr/>
          <p:nvPr/>
        </p:nvGrpSpPr>
        <p:grpSpPr>
          <a:xfrm>
            <a:off x="228596" y="2166320"/>
            <a:ext cx="238118" cy="90884"/>
            <a:chOff x="0" y="0"/>
            <a:chExt cx="238116" cy="90882"/>
          </a:xfrm>
        </p:grpSpPr>
        <p:sp>
          <p:nvSpPr>
            <p:cNvPr id="672" name="Google Shape;59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673" name="Google Shape;60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677" name="Google Shape;61;p1"/>
          <p:cNvGrpSpPr/>
          <p:nvPr/>
        </p:nvGrpSpPr>
        <p:grpSpPr>
          <a:xfrm>
            <a:off x="228596" y="2535047"/>
            <a:ext cx="238118" cy="90883"/>
            <a:chOff x="0" y="0"/>
            <a:chExt cx="238116" cy="90882"/>
          </a:xfrm>
        </p:grpSpPr>
        <p:sp>
          <p:nvSpPr>
            <p:cNvPr id="675" name="Google Shape;62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676" name="Google Shape;63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680" name="Google Shape;64;p1"/>
          <p:cNvGrpSpPr/>
          <p:nvPr/>
        </p:nvGrpSpPr>
        <p:grpSpPr>
          <a:xfrm>
            <a:off x="228596" y="2903776"/>
            <a:ext cx="238118" cy="90884"/>
            <a:chOff x="0" y="0"/>
            <a:chExt cx="238116" cy="90882"/>
          </a:xfrm>
        </p:grpSpPr>
        <p:sp>
          <p:nvSpPr>
            <p:cNvPr id="678" name="Google Shape;65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679" name="Google Shape;66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683" name="Google Shape;67;p1"/>
          <p:cNvGrpSpPr/>
          <p:nvPr/>
        </p:nvGrpSpPr>
        <p:grpSpPr>
          <a:xfrm>
            <a:off x="228596" y="3272503"/>
            <a:ext cx="238118" cy="90884"/>
            <a:chOff x="0" y="0"/>
            <a:chExt cx="238116" cy="90882"/>
          </a:xfrm>
        </p:grpSpPr>
        <p:sp>
          <p:nvSpPr>
            <p:cNvPr id="681" name="Google Shape;68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682" name="Google Shape;69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686" name="Google Shape;70;p1"/>
          <p:cNvGrpSpPr/>
          <p:nvPr/>
        </p:nvGrpSpPr>
        <p:grpSpPr>
          <a:xfrm>
            <a:off x="228596" y="3641231"/>
            <a:ext cx="238118" cy="90884"/>
            <a:chOff x="0" y="0"/>
            <a:chExt cx="238116" cy="90882"/>
          </a:xfrm>
        </p:grpSpPr>
        <p:sp>
          <p:nvSpPr>
            <p:cNvPr id="684" name="Google Shape;71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685" name="Google Shape;72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689" name="Google Shape;73;p1"/>
          <p:cNvGrpSpPr/>
          <p:nvPr/>
        </p:nvGrpSpPr>
        <p:grpSpPr>
          <a:xfrm>
            <a:off x="228596" y="4009958"/>
            <a:ext cx="238118" cy="90884"/>
            <a:chOff x="0" y="0"/>
            <a:chExt cx="238116" cy="90882"/>
          </a:xfrm>
        </p:grpSpPr>
        <p:sp>
          <p:nvSpPr>
            <p:cNvPr id="687" name="Google Shape;74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688" name="Google Shape;75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692" name="Google Shape;76;p1"/>
          <p:cNvGrpSpPr/>
          <p:nvPr/>
        </p:nvGrpSpPr>
        <p:grpSpPr>
          <a:xfrm>
            <a:off x="228596" y="4378685"/>
            <a:ext cx="238118" cy="90883"/>
            <a:chOff x="0" y="0"/>
            <a:chExt cx="238116" cy="90882"/>
          </a:xfrm>
        </p:grpSpPr>
        <p:sp>
          <p:nvSpPr>
            <p:cNvPr id="690" name="Google Shape;77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691" name="Google Shape;78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695" name="Google Shape;79;p1"/>
          <p:cNvGrpSpPr/>
          <p:nvPr/>
        </p:nvGrpSpPr>
        <p:grpSpPr>
          <a:xfrm>
            <a:off x="228596" y="4747413"/>
            <a:ext cx="238118" cy="90884"/>
            <a:chOff x="0" y="0"/>
            <a:chExt cx="238116" cy="90882"/>
          </a:xfrm>
        </p:grpSpPr>
        <p:sp>
          <p:nvSpPr>
            <p:cNvPr id="693" name="Google Shape;80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694" name="Google Shape;81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698" name="Google Shape;82;p1"/>
          <p:cNvGrpSpPr/>
          <p:nvPr/>
        </p:nvGrpSpPr>
        <p:grpSpPr>
          <a:xfrm>
            <a:off x="228596" y="5116140"/>
            <a:ext cx="238118" cy="90883"/>
            <a:chOff x="0" y="0"/>
            <a:chExt cx="238116" cy="90882"/>
          </a:xfrm>
        </p:grpSpPr>
        <p:sp>
          <p:nvSpPr>
            <p:cNvPr id="696" name="Google Shape;83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697" name="Google Shape;84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701" name="Google Shape;85;p1"/>
          <p:cNvGrpSpPr/>
          <p:nvPr/>
        </p:nvGrpSpPr>
        <p:grpSpPr>
          <a:xfrm>
            <a:off x="228596" y="5484868"/>
            <a:ext cx="238118" cy="90884"/>
            <a:chOff x="0" y="0"/>
            <a:chExt cx="238116" cy="90882"/>
          </a:xfrm>
        </p:grpSpPr>
        <p:sp>
          <p:nvSpPr>
            <p:cNvPr id="699" name="Google Shape;8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700" name="Google Shape;8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704" name="Google Shape;88;p1"/>
          <p:cNvGrpSpPr/>
          <p:nvPr/>
        </p:nvGrpSpPr>
        <p:grpSpPr>
          <a:xfrm>
            <a:off x="228596" y="5853597"/>
            <a:ext cx="238118" cy="90884"/>
            <a:chOff x="0" y="0"/>
            <a:chExt cx="238116" cy="90882"/>
          </a:xfrm>
        </p:grpSpPr>
        <p:sp>
          <p:nvSpPr>
            <p:cNvPr id="702" name="Google Shape;89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703" name="Google Shape;90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707" name="Google Shape;91;p1"/>
          <p:cNvGrpSpPr/>
          <p:nvPr/>
        </p:nvGrpSpPr>
        <p:grpSpPr>
          <a:xfrm>
            <a:off x="228596" y="6222323"/>
            <a:ext cx="238118" cy="90884"/>
            <a:chOff x="0" y="0"/>
            <a:chExt cx="238116" cy="90882"/>
          </a:xfrm>
        </p:grpSpPr>
        <p:sp>
          <p:nvSpPr>
            <p:cNvPr id="705" name="Google Shape;92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706" name="Google Shape;93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710" name="Google Shape;94;p1"/>
          <p:cNvGrpSpPr/>
          <p:nvPr/>
        </p:nvGrpSpPr>
        <p:grpSpPr>
          <a:xfrm>
            <a:off x="228596" y="6591051"/>
            <a:ext cx="238118" cy="90883"/>
            <a:chOff x="0" y="0"/>
            <a:chExt cx="238116" cy="90882"/>
          </a:xfrm>
        </p:grpSpPr>
        <p:sp>
          <p:nvSpPr>
            <p:cNvPr id="708" name="Google Shape;95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709" name="Google Shape;96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711" name="نص العنوان"/>
          <p:cNvSpPr txBox="1"/>
          <p:nvPr>
            <p:ph type="title"/>
          </p:nvPr>
        </p:nvSpPr>
        <p:spPr>
          <a:xfrm>
            <a:off x="6641124" y="506624"/>
            <a:ext cx="2844302" cy="732303"/>
          </a:xfrm>
          <a:prstGeom prst="rect">
            <a:avLst/>
          </a:prstGeom>
        </p:spPr>
        <p:txBody>
          <a:bodyPr/>
          <a:lstStyle>
            <a:lvl1pPr marL="457200" indent="-685800" algn="r"/>
          </a:lstStyle>
          <a:p>
            <a:pPr/>
            <a:r>
              <a:t>نص العنوان</a:t>
            </a:r>
          </a:p>
        </p:txBody>
      </p:sp>
      <p:grpSp>
        <p:nvGrpSpPr>
          <p:cNvPr id="714" name="Google Shape;337;p5"/>
          <p:cNvGrpSpPr/>
          <p:nvPr/>
        </p:nvGrpSpPr>
        <p:grpSpPr>
          <a:xfrm>
            <a:off x="2344015" y="43699"/>
            <a:ext cx="816903" cy="861237"/>
            <a:chOff x="0" y="0"/>
            <a:chExt cx="816901" cy="861236"/>
          </a:xfrm>
        </p:grpSpPr>
        <p:sp>
          <p:nvSpPr>
            <p:cNvPr id="712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713" name="SEP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SEP</a:t>
              </a:r>
            </a:p>
          </p:txBody>
        </p:sp>
      </p:grpSp>
      <p:sp>
        <p:nvSpPr>
          <p:cNvPr id="71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4_2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4" name="Google Shape;6;p1"/>
          <p:cNvGrpSpPr/>
          <p:nvPr/>
        </p:nvGrpSpPr>
        <p:grpSpPr>
          <a:xfrm>
            <a:off x="11270700" y="856359"/>
            <a:ext cx="816903" cy="816605"/>
            <a:chOff x="0" y="0"/>
            <a:chExt cx="816901" cy="816604"/>
          </a:xfrm>
        </p:grpSpPr>
        <p:sp>
          <p:nvSpPr>
            <p:cNvPr id="722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723" name="A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</a:t>
              </a:r>
            </a:p>
          </p:txBody>
        </p:sp>
      </p:grpSp>
      <p:grpSp>
        <p:nvGrpSpPr>
          <p:cNvPr id="727" name="Google Shape;7;p1"/>
          <p:cNvGrpSpPr/>
          <p:nvPr/>
        </p:nvGrpSpPr>
        <p:grpSpPr>
          <a:xfrm>
            <a:off x="11270700" y="1673192"/>
            <a:ext cx="816903" cy="816605"/>
            <a:chOff x="0" y="0"/>
            <a:chExt cx="816901" cy="816604"/>
          </a:xfrm>
        </p:grpSpPr>
        <p:sp>
          <p:nvSpPr>
            <p:cNvPr id="725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726" name="B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B</a:t>
              </a:r>
            </a:p>
          </p:txBody>
        </p:sp>
      </p:grpSp>
      <p:grpSp>
        <p:nvGrpSpPr>
          <p:cNvPr id="730" name="Google Shape;8;p1"/>
          <p:cNvGrpSpPr/>
          <p:nvPr/>
        </p:nvGrpSpPr>
        <p:grpSpPr>
          <a:xfrm>
            <a:off x="11270700" y="2490023"/>
            <a:ext cx="816903" cy="816603"/>
            <a:chOff x="0" y="0"/>
            <a:chExt cx="816901" cy="816601"/>
          </a:xfrm>
        </p:grpSpPr>
        <p:sp>
          <p:nvSpPr>
            <p:cNvPr id="728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729" name="C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C</a:t>
              </a:r>
            </a:p>
          </p:txBody>
        </p:sp>
      </p:grpSp>
      <p:grpSp>
        <p:nvGrpSpPr>
          <p:cNvPr id="733" name="Google Shape;9;p1"/>
          <p:cNvGrpSpPr/>
          <p:nvPr/>
        </p:nvGrpSpPr>
        <p:grpSpPr>
          <a:xfrm>
            <a:off x="11270700" y="3306856"/>
            <a:ext cx="816903" cy="816605"/>
            <a:chOff x="0" y="0"/>
            <a:chExt cx="816901" cy="816604"/>
          </a:xfrm>
        </p:grpSpPr>
        <p:sp>
          <p:nvSpPr>
            <p:cNvPr id="731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732" name="D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D</a:t>
              </a:r>
            </a:p>
          </p:txBody>
        </p:sp>
      </p:grpSp>
      <p:grpSp>
        <p:nvGrpSpPr>
          <p:cNvPr id="736" name="Google Shape;10;p1"/>
          <p:cNvGrpSpPr/>
          <p:nvPr/>
        </p:nvGrpSpPr>
        <p:grpSpPr>
          <a:xfrm>
            <a:off x="11270700" y="4123689"/>
            <a:ext cx="816903" cy="816603"/>
            <a:chOff x="0" y="0"/>
            <a:chExt cx="816901" cy="816601"/>
          </a:xfrm>
        </p:grpSpPr>
        <p:sp>
          <p:nvSpPr>
            <p:cNvPr id="734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735" name="E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E</a:t>
              </a:r>
            </a:p>
          </p:txBody>
        </p:sp>
      </p:grpSp>
      <p:grpSp>
        <p:nvGrpSpPr>
          <p:cNvPr id="739" name="Google Shape;11;p1"/>
          <p:cNvGrpSpPr/>
          <p:nvPr/>
        </p:nvGrpSpPr>
        <p:grpSpPr>
          <a:xfrm>
            <a:off x="11270700" y="4940521"/>
            <a:ext cx="816903" cy="816605"/>
            <a:chOff x="0" y="0"/>
            <a:chExt cx="816901" cy="816604"/>
          </a:xfrm>
        </p:grpSpPr>
        <p:sp>
          <p:nvSpPr>
            <p:cNvPr id="737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738" name="F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F</a:t>
              </a:r>
            </a:p>
          </p:txBody>
        </p:sp>
      </p:grpSp>
      <p:grpSp>
        <p:nvGrpSpPr>
          <p:cNvPr id="742" name="Google Shape;12;p1"/>
          <p:cNvGrpSpPr/>
          <p:nvPr/>
        </p:nvGrpSpPr>
        <p:grpSpPr>
          <a:xfrm>
            <a:off x="11270700" y="5757354"/>
            <a:ext cx="816903" cy="816603"/>
            <a:chOff x="0" y="0"/>
            <a:chExt cx="816901" cy="816601"/>
          </a:xfrm>
        </p:grpSpPr>
        <p:sp>
          <p:nvSpPr>
            <p:cNvPr id="740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741" name="G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G</a:t>
              </a:r>
            </a:p>
          </p:txBody>
        </p:sp>
      </p:grpSp>
      <p:grpSp>
        <p:nvGrpSpPr>
          <p:cNvPr id="745" name="Google Shape;13;p1"/>
          <p:cNvGrpSpPr/>
          <p:nvPr/>
        </p:nvGrpSpPr>
        <p:grpSpPr>
          <a:xfrm>
            <a:off x="710350" y="43699"/>
            <a:ext cx="816903" cy="861237"/>
            <a:chOff x="0" y="0"/>
            <a:chExt cx="816901" cy="861236"/>
          </a:xfrm>
        </p:grpSpPr>
        <p:sp>
          <p:nvSpPr>
            <p:cNvPr id="743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744" name="JUL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JUL</a:t>
              </a:r>
            </a:p>
          </p:txBody>
        </p:sp>
      </p:grpSp>
      <p:grpSp>
        <p:nvGrpSpPr>
          <p:cNvPr id="748" name="Google Shape;14;p1"/>
          <p:cNvGrpSpPr/>
          <p:nvPr/>
        </p:nvGrpSpPr>
        <p:grpSpPr>
          <a:xfrm>
            <a:off x="1527183" y="43699"/>
            <a:ext cx="816903" cy="861237"/>
            <a:chOff x="0" y="0"/>
            <a:chExt cx="816901" cy="861236"/>
          </a:xfrm>
        </p:grpSpPr>
        <p:sp>
          <p:nvSpPr>
            <p:cNvPr id="746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747" name="AUG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AUG</a:t>
              </a:r>
            </a:p>
          </p:txBody>
        </p:sp>
      </p:grpSp>
      <p:grpSp>
        <p:nvGrpSpPr>
          <p:cNvPr id="751" name="Google Shape;15;p1"/>
          <p:cNvGrpSpPr/>
          <p:nvPr/>
        </p:nvGrpSpPr>
        <p:grpSpPr>
          <a:xfrm>
            <a:off x="2344015" y="43699"/>
            <a:ext cx="816903" cy="861237"/>
            <a:chOff x="0" y="0"/>
            <a:chExt cx="816901" cy="861236"/>
          </a:xfrm>
        </p:grpSpPr>
        <p:sp>
          <p:nvSpPr>
            <p:cNvPr id="749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750" name="SEP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SEP</a:t>
              </a:r>
            </a:p>
          </p:txBody>
        </p:sp>
      </p:grpSp>
      <p:grpSp>
        <p:nvGrpSpPr>
          <p:cNvPr id="754" name="Google Shape;16;p1"/>
          <p:cNvGrpSpPr/>
          <p:nvPr/>
        </p:nvGrpSpPr>
        <p:grpSpPr>
          <a:xfrm>
            <a:off x="3160847" y="43699"/>
            <a:ext cx="816902" cy="861237"/>
            <a:chOff x="0" y="0"/>
            <a:chExt cx="816901" cy="861236"/>
          </a:xfrm>
        </p:grpSpPr>
        <p:sp>
          <p:nvSpPr>
            <p:cNvPr id="752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753" name="OCT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OCT</a:t>
              </a:r>
            </a:p>
          </p:txBody>
        </p:sp>
      </p:grpSp>
      <p:grpSp>
        <p:nvGrpSpPr>
          <p:cNvPr id="757" name="Google Shape;17;p1"/>
          <p:cNvGrpSpPr/>
          <p:nvPr/>
        </p:nvGrpSpPr>
        <p:grpSpPr>
          <a:xfrm>
            <a:off x="3977680" y="43699"/>
            <a:ext cx="816903" cy="861237"/>
            <a:chOff x="0" y="0"/>
            <a:chExt cx="816901" cy="861236"/>
          </a:xfrm>
        </p:grpSpPr>
        <p:sp>
          <p:nvSpPr>
            <p:cNvPr id="755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756" name="NOV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NOV</a:t>
              </a:r>
            </a:p>
          </p:txBody>
        </p:sp>
      </p:grpSp>
      <p:grpSp>
        <p:nvGrpSpPr>
          <p:cNvPr id="760" name="Google Shape;18;p1"/>
          <p:cNvGrpSpPr/>
          <p:nvPr/>
        </p:nvGrpSpPr>
        <p:grpSpPr>
          <a:xfrm>
            <a:off x="4794513" y="43699"/>
            <a:ext cx="816903" cy="861237"/>
            <a:chOff x="0" y="0"/>
            <a:chExt cx="816901" cy="861236"/>
          </a:xfrm>
        </p:grpSpPr>
        <p:sp>
          <p:nvSpPr>
            <p:cNvPr id="758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759" name="DEC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DEC</a:t>
              </a:r>
            </a:p>
          </p:txBody>
        </p:sp>
      </p:grpSp>
      <p:grpSp>
        <p:nvGrpSpPr>
          <p:cNvPr id="763" name="Google Shape;19;p1"/>
          <p:cNvGrpSpPr/>
          <p:nvPr/>
        </p:nvGrpSpPr>
        <p:grpSpPr>
          <a:xfrm>
            <a:off x="5611345" y="43699"/>
            <a:ext cx="816903" cy="861237"/>
            <a:chOff x="0" y="0"/>
            <a:chExt cx="816901" cy="861236"/>
          </a:xfrm>
        </p:grpSpPr>
        <p:sp>
          <p:nvSpPr>
            <p:cNvPr id="761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762" name="JAN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JAN</a:t>
              </a:r>
            </a:p>
          </p:txBody>
        </p:sp>
      </p:grpSp>
      <p:grpSp>
        <p:nvGrpSpPr>
          <p:cNvPr id="766" name="Google Shape;20;p1"/>
          <p:cNvGrpSpPr/>
          <p:nvPr/>
        </p:nvGrpSpPr>
        <p:grpSpPr>
          <a:xfrm>
            <a:off x="6428178" y="43699"/>
            <a:ext cx="816903" cy="861237"/>
            <a:chOff x="0" y="0"/>
            <a:chExt cx="816901" cy="861236"/>
          </a:xfrm>
        </p:grpSpPr>
        <p:sp>
          <p:nvSpPr>
            <p:cNvPr id="764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765" name="FEB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FEB</a:t>
              </a:r>
            </a:p>
          </p:txBody>
        </p:sp>
      </p:grpSp>
      <p:grpSp>
        <p:nvGrpSpPr>
          <p:cNvPr id="769" name="Google Shape;21;p1"/>
          <p:cNvGrpSpPr/>
          <p:nvPr/>
        </p:nvGrpSpPr>
        <p:grpSpPr>
          <a:xfrm>
            <a:off x="7245008" y="43699"/>
            <a:ext cx="816903" cy="861237"/>
            <a:chOff x="0" y="0"/>
            <a:chExt cx="816901" cy="861236"/>
          </a:xfrm>
        </p:grpSpPr>
        <p:sp>
          <p:nvSpPr>
            <p:cNvPr id="767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768" name="MAR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MAR</a:t>
              </a:r>
            </a:p>
          </p:txBody>
        </p:sp>
      </p:grpSp>
      <p:grpSp>
        <p:nvGrpSpPr>
          <p:cNvPr id="772" name="Google Shape;22;p1"/>
          <p:cNvGrpSpPr/>
          <p:nvPr/>
        </p:nvGrpSpPr>
        <p:grpSpPr>
          <a:xfrm>
            <a:off x="8061842" y="43699"/>
            <a:ext cx="816903" cy="861237"/>
            <a:chOff x="0" y="0"/>
            <a:chExt cx="816901" cy="861236"/>
          </a:xfrm>
        </p:grpSpPr>
        <p:sp>
          <p:nvSpPr>
            <p:cNvPr id="770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771" name="APR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APR</a:t>
              </a:r>
            </a:p>
          </p:txBody>
        </p:sp>
      </p:grpSp>
      <p:grpSp>
        <p:nvGrpSpPr>
          <p:cNvPr id="775" name="Google Shape;23;p1"/>
          <p:cNvGrpSpPr/>
          <p:nvPr/>
        </p:nvGrpSpPr>
        <p:grpSpPr>
          <a:xfrm>
            <a:off x="8878675" y="43699"/>
            <a:ext cx="816903" cy="861237"/>
            <a:chOff x="0" y="0"/>
            <a:chExt cx="816901" cy="861236"/>
          </a:xfrm>
        </p:grpSpPr>
        <p:sp>
          <p:nvSpPr>
            <p:cNvPr id="773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774" name="MAY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MAY</a:t>
              </a:r>
            </a:p>
          </p:txBody>
        </p:sp>
      </p:grpSp>
      <p:grpSp>
        <p:nvGrpSpPr>
          <p:cNvPr id="778" name="Google Shape;24;p1"/>
          <p:cNvGrpSpPr/>
          <p:nvPr/>
        </p:nvGrpSpPr>
        <p:grpSpPr>
          <a:xfrm>
            <a:off x="9695508" y="43699"/>
            <a:ext cx="816903" cy="861237"/>
            <a:chOff x="0" y="0"/>
            <a:chExt cx="816901" cy="861236"/>
          </a:xfrm>
        </p:grpSpPr>
        <p:sp>
          <p:nvSpPr>
            <p:cNvPr id="776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777" name="JUN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JUN</a:t>
              </a:r>
            </a:p>
          </p:txBody>
        </p:sp>
      </p:grpSp>
      <p:grpSp>
        <p:nvGrpSpPr>
          <p:cNvPr id="781" name="Google Shape;25;p1"/>
          <p:cNvGrpSpPr/>
          <p:nvPr/>
        </p:nvGrpSpPr>
        <p:grpSpPr>
          <a:xfrm>
            <a:off x="10512338" y="43699"/>
            <a:ext cx="816903" cy="861237"/>
            <a:chOff x="0" y="0"/>
            <a:chExt cx="816901" cy="861236"/>
          </a:xfrm>
        </p:grpSpPr>
        <p:sp>
          <p:nvSpPr>
            <p:cNvPr id="779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780" name="JUL"/>
            <p:cNvSpPr txBox="1"/>
            <p:nvPr/>
          </p:nvSpPr>
          <p:spPr>
            <a:xfrm>
              <a:off x="142507" y="119588"/>
              <a:ext cx="554763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JUL</a:t>
              </a:r>
            </a:p>
          </p:txBody>
        </p:sp>
      </p:grpSp>
      <p:sp>
        <p:nvSpPr>
          <p:cNvPr id="782" name="Google Shape;26;p1"/>
          <p:cNvSpPr/>
          <p:nvPr/>
        </p:nvSpPr>
        <p:spPr>
          <a:xfrm>
            <a:off x="363199" y="539200"/>
            <a:ext cx="11260802" cy="62304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63500" dist="1905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sp>
        <p:nvSpPr>
          <p:cNvPr id="783" name="Google Shape;29;p1"/>
          <p:cNvSpPr/>
          <p:nvPr/>
        </p:nvSpPr>
        <p:spPr>
          <a:xfrm rot="16200000">
            <a:off x="432646" y="4342684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784" name="Google Shape;30;p1"/>
          <p:cNvSpPr/>
          <p:nvPr/>
        </p:nvSpPr>
        <p:spPr>
          <a:xfrm rot="16200000">
            <a:off x="432646" y="3605228"/>
            <a:ext cx="149703" cy="162902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785" name="Google Shape;31;p1"/>
          <p:cNvSpPr/>
          <p:nvPr/>
        </p:nvSpPr>
        <p:spPr>
          <a:xfrm rot="16200000">
            <a:off x="432646" y="2867767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786" name="Google Shape;32;p1"/>
          <p:cNvSpPr/>
          <p:nvPr/>
        </p:nvSpPr>
        <p:spPr>
          <a:xfrm rot="16200000">
            <a:off x="432646" y="2130310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787" name="Google Shape;33;p1"/>
          <p:cNvSpPr/>
          <p:nvPr/>
        </p:nvSpPr>
        <p:spPr>
          <a:xfrm rot="16200000">
            <a:off x="432646" y="139285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788" name="Google Shape;34;p1"/>
          <p:cNvSpPr/>
          <p:nvPr/>
        </p:nvSpPr>
        <p:spPr>
          <a:xfrm rot="16200000">
            <a:off x="432646" y="655398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2400">
                <a:solidFill>
                  <a:srgbClr val="262626"/>
                </a:solidFill>
                <a:latin typeface="Norican"/>
                <a:ea typeface="Norican"/>
                <a:cs typeface="Norican"/>
                <a:sym typeface="Norican"/>
              </a:defRPr>
            </a:pPr>
          </a:p>
        </p:txBody>
      </p:sp>
      <p:grpSp>
        <p:nvGrpSpPr>
          <p:cNvPr id="791" name="Google Shape;35;p1"/>
          <p:cNvGrpSpPr/>
          <p:nvPr/>
        </p:nvGrpSpPr>
        <p:grpSpPr>
          <a:xfrm>
            <a:off x="228596" y="691409"/>
            <a:ext cx="238118" cy="90883"/>
            <a:chOff x="0" y="0"/>
            <a:chExt cx="238116" cy="90882"/>
          </a:xfrm>
        </p:grpSpPr>
        <p:sp>
          <p:nvSpPr>
            <p:cNvPr id="789" name="Google Shape;3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790" name="Google Shape;3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792" name="Google Shape;38;p1"/>
          <p:cNvSpPr/>
          <p:nvPr/>
        </p:nvSpPr>
        <p:spPr>
          <a:xfrm rot="16200000">
            <a:off x="432646" y="3973955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793" name="Google Shape;39;p1"/>
          <p:cNvSpPr/>
          <p:nvPr/>
        </p:nvSpPr>
        <p:spPr>
          <a:xfrm rot="16200000">
            <a:off x="432646" y="3236497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794" name="Google Shape;40;p1"/>
          <p:cNvSpPr/>
          <p:nvPr/>
        </p:nvSpPr>
        <p:spPr>
          <a:xfrm rot="16200000">
            <a:off x="432646" y="2499040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795" name="Google Shape;41;p1"/>
          <p:cNvSpPr/>
          <p:nvPr/>
        </p:nvSpPr>
        <p:spPr>
          <a:xfrm rot="16200000">
            <a:off x="432646" y="176158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796" name="Google Shape;42;p1"/>
          <p:cNvSpPr/>
          <p:nvPr/>
        </p:nvSpPr>
        <p:spPr>
          <a:xfrm rot="16200000">
            <a:off x="432646" y="102412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797" name="Google Shape;43;p1"/>
          <p:cNvSpPr/>
          <p:nvPr/>
        </p:nvSpPr>
        <p:spPr>
          <a:xfrm rot="16200000">
            <a:off x="432646" y="4711415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798" name="Google Shape;44;p1"/>
          <p:cNvSpPr/>
          <p:nvPr/>
        </p:nvSpPr>
        <p:spPr>
          <a:xfrm rot="16200000">
            <a:off x="432646" y="6186332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799" name="Google Shape;45;p1"/>
          <p:cNvSpPr/>
          <p:nvPr/>
        </p:nvSpPr>
        <p:spPr>
          <a:xfrm rot="16200000">
            <a:off x="432646" y="5448873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800" name="Google Shape;46;p1"/>
          <p:cNvSpPr/>
          <p:nvPr/>
        </p:nvSpPr>
        <p:spPr>
          <a:xfrm rot="16200000">
            <a:off x="432646" y="655506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801" name="Google Shape;47;p1"/>
          <p:cNvSpPr/>
          <p:nvPr/>
        </p:nvSpPr>
        <p:spPr>
          <a:xfrm rot="16200000">
            <a:off x="432646" y="5817602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802" name="Google Shape;48;p1"/>
          <p:cNvSpPr/>
          <p:nvPr/>
        </p:nvSpPr>
        <p:spPr>
          <a:xfrm rot="16200000">
            <a:off x="432646" y="5080144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805" name="Google Shape;49;p1"/>
          <p:cNvGrpSpPr/>
          <p:nvPr/>
        </p:nvGrpSpPr>
        <p:grpSpPr>
          <a:xfrm>
            <a:off x="228596" y="1060137"/>
            <a:ext cx="238118" cy="90884"/>
            <a:chOff x="0" y="0"/>
            <a:chExt cx="238116" cy="90882"/>
          </a:xfrm>
        </p:grpSpPr>
        <p:sp>
          <p:nvSpPr>
            <p:cNvPr id="803" name="Google Shape;50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804" name="Google Shape;51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808" name="Google Shape;52;p1"/>
          <p:cNvGrpSpPr/>
          <p:nvPr/>
        </p:nvGrpSpPr>
        <p:grpSpPr>
          <a:xfrm>
            <a:off x="228596" y="1797592"/>
            <a:ext cx="238118" cy="90883"/>
            <a:chOff x="0" y="0"/>
            <a:chExt cx="238116" cy="90882"/>
          </a:xfrm>
        </p:grpSpPr>
        <p:sp>
          <p:nvSpPr>
            <p:cNvPr id="806" name="Google Shape;53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807" name="Google Shape;54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811" name="Google Shape;55;p1"/>
          <p:cNvGrpSpPr/>
          <p:nvPr/>
        </p:nvGrpSpPr>
        <p:grpSpPr>
          <a:xfrm>
            <a:off x="228596" y="1428864"/>
            <a:ext cx="238118" cy="90884"/>
            <a:chOff x="0" y="0"/>
            <a:chExt cx="238116" cy="90882"/>
          </a:xfrm>
        </p:grpSpPr>
        <p:sp>
          <p:nvSpPr>
            <p:cNvPr id="809" name="Google Shape;5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810" name="Google Shape;5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814" name="Google Shape;58;p1"/>
          <p:cNvGrpSpPr/>
          <p:nvPr/>
        </p:nvGrpSpPr>
        <p:grpSpPr>
          <a:xfrm>
            <a:off x="228596" y="2166320"/>
            <a:ext cx="238118" cy="90884"/>
            <a:chOff x="0" y="0"/>
            <a:chExt cx="238116" cy="90882"/>
          </a:xfrm>
        </p:grpSpPr>
        <p:sp>
          <p:nvSpPr>
            <p:cNvPr id="812" name="Google Shape;59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813" name="Google Shape;60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817" name="Google Shape;61;p1"/>
          <p:cNvGrpSpPr/>
          <p:nvPr/>
        </p:nvGrpSpPr>
        <p:grpSpPr>
          <a:xfrm>
            <a:off x="228596" y="2535047"/>
            <a:ext cx="238118" cy="90883"/>
            <a:chOff x="0" y="0"/>
            <a:chExt cx="238116" cy="90882"/>
          </a:xfrm>
        </p:grpSpPr>
        <p:sp>
          <p:nvSpPr>
            <p:cNvPr id="815" name="Google Shape;62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816" name="Google Shape;63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820" name="Google Shape;64;p1"/>
          <p:cNvGrpSpPr/>
          <p:nvPr/>
        </p:nvGrpSpPr>
        <p:grpSpPr>
          <a:xfrm>
            <a:off x="228596" y="2903776"/>
            <a:ext cx="238118" cy="90884"/>
            <a:chOff x="0" y="0"/>
            <a:chExt cx="238116" cy="90882"/>
          </a:xfrm>
        </p:grpSpPr>
        <p:sp>
          <p:nvSpPr>
            <p:cNvPr id="818" name="Google Shape;65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819" name="Google Shape;66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823" name="Google Shape;67;p1"/>
          <p:cNvGrpSpPr/>
          <p:nvPr/>
        </p:nvGrpSpPr>
        <p:grpSpPr>
          <a:xfrm>
            <a:off x="228596" y="3272503"/>
            <a:ext cx="238118" cy="90884"/>
            <a:chOff x="0" y="0"/>
            <a:chExt cx="238116" cy="90882"/>
          </a:xfrm>
        </p:grpSpPr>
        <p:sp>
          <p:nvSpPr>
            <p:cNvPr id="821" name="Google Shape;68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822" name="Google Shape;69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826" name="Google Shape;70;p1"/>
          <p:cNvGrpSpPr/>
          <p:nvPr/>
        </p:nvGrpSpPr>
        <p:grpSpPr>
          <a:xfrm>
            <a:off x="228596" y="3641231"/>
            <a:ext cx="238118" cy="90884"/>
            <a:chOff x="0" y="0"/>
            <a:chExt cx="238116" cy="90882"/>
          </a:xfrm>
        </p:grpSpPr>
        <p:sp>
          <p:nvSpPr>
            <p:cNvPr id="824" name="Google Shape;71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825" name="Google Shape;72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829" name="Google Shape;73;p1"/>
          <p:cNvGrpSpPr/>
          <p:nvPr/>
        </p:nvGrpSpPr>
        <p:grpSpPr>
          <a:xfrm>
            <a:off x="228596" y="4009958"/>
            <a:ext cx="238118" cy="90884"/>
            <a:chOff x="0" y="0"/>
            <a:chExt cx="238116" cy="90882"/>
          </a:xfrm>
        </p:grpSpPr>
        <p:sp>
          <p:nvSpPr>
            <p:cNvPr id="827" name="Google Shape;74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828" name="Google Shape;75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832" name="Google Shape;76;p1"/>
          <p:cNvGrpSpPr/>
          <p:nvPr/>
        </p:nvGrpSpPr>
        <p:grpSpPr>
          <a:xfrm>
            <a:off x="228596" y="4378685"/>
            <a:ext cx="238118" cy="90883"/>
            <a:chOff x="0" y="0"/>
            <a:chExt cx="238116" cy="90882"/>
          </a:xfrm>
        </p:grpSpPr>
        <p:sp>
          <p:nvSpPr>
            <p:cNvPr id="830" name="Google Shape;77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831" name="Google Shape;78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835" name="Google Shape;79;p1"/>
          <p:cNvGrpSpPr/>
          <p:nvPr/>
        </p:nvGrpSpPr>
        <p:grpSpPr>
          <a:xfrm>
            <a:off x="228596" y="4747413"/>
            <a:ext cx="238118" cy="90884"/>
            <a:chOff x="0" y="0"/>
            <a:chExt cx="238116" cy="90882"/>
          </a:xfrm>
        </p:grpSpPr>
        <p:sp>
          <p:nvSpPr>
            <p:cNvPr id="833" name="Google Shape;80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834" name="Google Shape;81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838" name="Google Shape;82;p1"/>
          <p:cNvGrpSpPr/>
          <p:nvPr/>
        </p:nvGrpSpPr>
        <p:grpSpPr>
          <a:xfrm>
            <a:off x="228596" y="5116140"/>
            <a:ext cx="238118" cy="90883"/>
            <a:chOff x="0" y="0"/>
            <a:chExt cx="238116" cy="90882"/>
          </a:xfrm>
        </p:grpSpPr>
        <p:sp>
          <p:nvSpPr>
            <p:cNvPr id="836" name="Google Shape;83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837" name="Google Shape;84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841" name="Google Shape;85;p1"/>
          <p:cNvGrpSpPr/>
          <p:nvPr/>
        </p:nvGrpSpPr>
        <p:grpSpPr>
          <a:xfrm>
            <a:off x="228596" y="5484868"/>
            <a:ext cx="238118" cy="90884"/>
            <a:chOff x="0" y="0"/>
            <a:chExt cx="238116" cy="90882"/>
          </a:xfrm>
        </p:grpSpPr>
        <p:sp>
          <p:nvSpPr>
            <p:cNvPr id="839" name="Google Shape;8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840" name="Google Shape;8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844" name="Google Shape;88;p1"/>
          <p:cNvGrpSpPr/>
          <p:nvPr/>
        </p:nvGrpSpPr>
        <p:grpSpPr>
          <a:xfrm>
            <a:off x="228596" y="5853597"/>
            <a:ext cx="238118" cy="90884"/>
            <a:chOff x="0" y="0"/>
            <a:chExt cx="238116" cy="90882"/>
          </a:xfrm>
        </p:grpSpPr>
        <p:sp>
          <p:nvSpPr>
            <p:cNvPr id="842" name="Google Shape;89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843" name="Google Shape;90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847" name="Google Shape;91;p1"/>
          <p:cNvGrpSpPr/>
          <p:nvPr/>
        </p:nvGrpSpPr>
        <p:grpSpPr>
          <a:xfrm>
            <a:off x="228596" y="6222323"/>
            <a:ext cx="238118" cy="90884"/>
            <a:chOff x="0" y="0"/>
            <a:chExt cx="238116" cy="90882"/>
          </a:xfrm>
        </p:grpSpPr>
        <p:sp>
          <p:nvSpPr>
            <p:cNvPr id="845" name="Google Shape;92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846" name="Google Shape;93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850" name="Google Shape;94;p1"/>
          <p:cNvGrpSpPr/>
          <p:nvPr/>
        </p:nvGrpSpPr>
        <p:grpSpPr>
          <a:xfrm>
            <a:off x="228596" y="6591051"/>
            <a:ext cx="238118" cy="90883"/>
            <a:chOff x="0" y="0"/>
            <a:chExt cx="238116" cy="90882"/>
          </a:xfrm>
        </p:grpSpPr>
        <p:sp>
          <p:nvSpPr>
            <p:cNvPr id="848" name="Google Shape;95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849" name="Google Shape;96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851" name="نص العنوان"/>
          <p:cNvSpPr txBox="1"/>
          <p:nvPr>
            <p:ph type="title"/>
          </p:nvPr>
        </p:nvSpPr>
        <p:spPr>
          <a:xfrm>
            <a:off x="6641124" y="506624"/>
            <a:ext cx="2844302" cy="732303"/>
          </a:xfrm>
          <a:prstGeom prst="rect">
            <a:avLst/>
          </a:prstGeom>
        </p:spPr>
        <p:txBody>
          <a:bodyPr/>
          <a:lstStyle>
            <a:lvl1pPr marL="457200" indent="-685800" algn="r"/>
          </a:lstStyle>
          <a:p>
            <a:pPr/>
            <a:r>
              <a:t>نص العنوان</a:t>
            </a:r>
          </a:p>
        </p:txBody>
      </p:sp>
      <p:grpSp>
        <p:nvGrpSpPr>
          <p:cNvPr id="854" name="Google Shape;340;p6"/>
          <p:cNvGrpSpPr/>
          <p:nvPr/>
        </p:nvGrpSpPr>
        <p:grpSpPr>
          <a:xfrm>
            <a:off x="3160847" y="43699"/>
            <a:ext cx="816902" cy="861237"/>
            <a:chOff x="0" y="0"/>
            <a:chExt cx="816901" cy="861236"/>
          </a:xfrm>
        </p:grpSpPr>
        <p:sp>
          <p:nvSpPr>
            <p:cNvPr id="852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853" name="OCT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OCT</a:t>
              </a:r>
            </a:p>
          </p:txBody>
        </p:sp>
      </p:grpSp>
      <p:sp>
        <p:nvSpPr>
          <p:cNvPr id="85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4_2_1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64" name="Google Shape;6;p1"/>
          <p:cNvGrpSpPr/>
          <p:nvPr/>
        </p:nvGrpSpPr>
        <p:grpSpPr>
          <a:xfrm>
            <a:off x="11270700" y="856359"/>
            <a:ext cx="816903" cy="816605"/>
            <a:chOff x="0" y="0"/>
            <a:chExt cx="816901" cy="816604"/>
          </a:xfrm>
        </p:grpSpPr>
        <p:sp>
          <p:nvSpPr>
            <p:cNvPr id="862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863" name="A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</a:t>
              </a:r>
            </a:p>
          </p:txBody>
        </p:sp>
      </p:grpSp>
      <p:grpSp>
        <p:nvGrpSpPr>
          <p:cNvPr id="867" name="Google Shape;7;p1"/>
          <p:cNvGrpSpPr/>
          <p:nvPr/>
        </p:nvGrpSpPr>
        <p:grpSpPr>
          <a:xfrm>
            <a:off x="11270700" y="1673192"/>
            <a:ext cx="816903" cy="816605"/>
            <a:chOff x="0" y="0"/>
            <a:chExt cx="816901" cy="816604"/>
          </a:xfrm>
        </p:grpSpPr>
        <p:sp>
          <p:nvSpPr>
            <p:cNvPr id="865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866" name="B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B</a:t>
              </a:r>
            </a:p>
          </p:txBody>
        </p:sp>
      </p:grpSp>
      <p:grpSp>
        <p:nvGrpSpPr>
          <p:cNvPr id="870" name="Google Shape;8;p1"/>
          <p:cNvGrpSpPr/>
          <p:nvPr/>
        </p:nvGrpSpPr>
        <p:grpSpPr>
          <a:xfrm>
            <a:off x="11270700" y="2490023"/>
            <a:ext cx="816903" cy="816603"/>
            <a:chOff x="0" y="0"/>
            <a:chExt cx="816901" cy="816601"/>
          </a:xfrm>
        </p:grpSpPr>
        <p:sp>
          <p:nvSpPr>
            <p:cNvPr id="868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869" name="C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C</a:t>
              </a:r>
            </a:p>
          </p:txBody>
        </p:sp>
      </p:grpSp>
      <p:grpSp>
        <p:nvGrpSpPr>
          <p:cNvPr id="873" name="Google Shape;9;p1"/>
          <p:cNvGrpSpPr/>
          <p:nvPr/>
        </p:nvGrpSpPr>
        <p:grpSpPr>
          <a:xfrm>
            <a:off x="11270700" y="3306856"/>
            <a:ext cx="816903" cy="816605"/>
            <a:chOff x="0" y="0"/>
            <a:chExt cx="816901" cy="816604"/>
          </a:xfrm>
        </p:grpSpPr>
        <p:sp>
          <p:nvSpPr>
            <p:cNvPr id="871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872" name="D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D</a:t>
              </a:r>
            </a:p>
          </p:txBody>
        </p:sp>
      </p:grpSp>
      <p:grpSp>
        <p:nvGrpSpPr>
          <p:cNvPr id="876" name="Google Shape;10;p1"/>
          <p:cNvGrpSpPr/>
          <p:nvPr/>
        </p:nvGrpSpPr>
        <p:grpSpPr>
          <a:xfrm>
            <a:off x="11270700" y="4123689"/>
            <a:ext cx="816903" cy="816603"/>
            <a:chOff x="0" y="0"/>
            <a:chExt cx="816901" cy="816601"/>
          </a:xfrm>
        </p:grpSpPr>
        <p:sp>
          <p:nvSpPr>
            <p:cNvPr id="874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875" name="E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E</a:t>
              </a:r>
            </a:p>
          </p:txBody>
        </p:sp>
      </p:grpSp>
      <p:grpSp>
        <p:nvGrpSpPr>
          <p:cNvPr id="879" name="Google Shape;11;p1"/>
          <p:cNvGrpSpPr/>
          <p:nvPr/>
        </p:nvGrpSpPr>
        <p:grpSpPr>
          <a:xfrm>
            <a:off x="11270700" y="4940521"/>
            <a:ext cx="816903" cy="816605"/>
            <a:chOff x="0" y="0"/>
            <a:chExt cx="816901" cy="816604"/>
          </a:xfrm>
        </p:grpSpPr>
        <p:sp>
          <p:nvSpPr>
            <p:cNvPr id="877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878" name="F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F</a:t>
              </a:r>
            </a:p>
          </p:txBody>
        </p:sp>
      </p:grpSp>
      <p:grpSp>
        <p:nvGrpSpPr>
          <p:cNvPr id="882" name="Google Shape;12;p1"/>
          <p:cNvGrpSpPr/>
          <p:nvPr/>
        </p:nvGrpSpPr>
        <p:grpSpPr>
          <a:xfrm>
            <a:off x="11270700" y="5757354"/>
            <a:ext cx="816903" cy="816603"/>
            <a:chOff x="0" y="0"/>
            <a:chExt cx="816901" cy="816601"/>
          </a:xfrm>
        </p:grpSpPr>
        <p:sp>
          <p:nvSpPr>
            <p:cNvPr id="880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881" name="G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G</a:t>
              </a:r>
            </a:p>
          </p:txBody>
        </p:sp>
      </p:grpSp>
      <p:grpSp>
        <p:nvGrpSpPr>
          <p:cNvPr id="885" name="Google Shape;13;p1"/>
          <p:cNvGrpSpPr/>
          <p:nvPr/>
        </p:nvGrpSpPr>
        <p:grpSpPr>
          <a:xfrm>
            <a:off x="710350" y="43699"/>
            <a:ext cx="816903" cy="861237"/>
            <a:chOff x="0" y="0"/>
            <a:chExt cx="816901" cy="861236"/>
          </a:xfrm>
        </p:grpSpPr>
        <p:sp>
          <p:nvSpPr>
            <p:cNvPr id="883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884" name="JUL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JUL</a:t>
              </a:r>
            </a:p>
          </p:txBody>
        </p:sp>
      </p:grpSp>
      <p:grpSp>
        <p:nvGrpSpPr>
          <p:cNvPr id="888" name="Google Shape;14;p1"/>
          <p:cNvGrpSpPr/>
          <p:nvPr/>
        </p:nvGrpSpPr>
        <p:grpSpPr>
          <a:xfrm>
            <a:off x="1527183" y="43699"/>
            <a:ext cx="816903" cy="861237"/>
            <a:chOff x="0" y="0"/>
            <a:chExt cx="816901" cy="861236"/>
          </a:xfrm>
        </p:grpSpPr>
        <p:sp>
          <p:nvSpPr>
            <p:cNvPr id="886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887" name="AUG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AUG</a:t>
              </a:r>
            </a:p>
          </p:txBody>
        </p:sp>
      </p:grpSp>
      <p:grpSp>
        <p:nvGrpSpPr>
          <p:cNvPr id="891" name="Google Shape;15;p1"/>
          <p:cNvGrpSpPr/>
          <p:nvPr/>
        </p:nvGrpSpPr>
        <p:grpSpPr>
          <a:xfrm>
            <a:off x="2344015" y="43699"/>
            <a:ext cx="816903" cy="861237"/>
            <a:chOff x="0" y="0"/>
            <a:chExt cx="816901" cy="861236"/>
          </a:xfrm>
        </p:grpSpPr>
        <p:sp>
          <p:nvSpPr>
            <p:cNvPr id="889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890" name="SEP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SEP</a:t>
              </a:r>
            </a:p>
          </p:txBody>
        </p:sp>
      </p:grpSp>
      <p:grpSp>
        <p:nvGrpSpPr>
          <p:cNvPr id="894" name="Google Shape;16;p1"/>
          <p:cNvGrpSpPr/>
          <p:nvPr/>
        </p:nvGrpSpPr>
        <p:grpSpPr>
          <a:xfrm>
            <a:off x="3160847" y="43699"/>
            <a:ext cx="816902" cy="861237"/>
            <a:chOff x="0" y="0"/>
            <a:chExt cx="816901" cy="861236"/>
          </a:xfrm>
        </p:grpSpPr>
        <p:sp>
          <p:nvSpPr>
            <p:cNvPr id="892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893" name="OCT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OCT</a:t>
              </a:r>
            </a:p>
          </p:txBody>
        </p:sp>
      </p:grpSp>
      <p:grpSp>
        <p:nvGrpSpPr>
          <p:cNvPr id="897" name="Google Shape;17;p1"/>
          <p:cNvGrpSpPr/>
          <p:nvPr/>
        </p:nvGrpSpPr>
        <p:grpSpPr>
          <a:xfrm>
            <a:off x="3977680" y="43699"/>
            <a:ext cx="816903" cy="861237"/>
            <a:chOff x="0" y="0"/>
            <a:chExt cx="816901" cy="861236"/>
          </a:xfrm>
        </p:grpSpPr>
        <p:sp>
          <p:nvSpPr>
            <p:cNvPr id="895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896" name="NOV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NOV</a:t>
              </a:r>
            </a:p>
          </p:txBody>
        </p:sp>
      </p:grpSp>
      <p:grpSp>
        <p:nvGrpSpPr>
          <p:cNvPr id="900" name="Google Shape;18;p1"/>
          <p:cNvGrpSpPr/>
          <p:nvPr/>
        </p:nvGrpSpPr>
        <p:grpSpPr>
          <a:xfrm>
            <a:off x="4794513" y="43699"/>
            <a:ext cx="816903" cy="861237"/>
            <a:chOff x="0" y="0"/>
            <a:chExt cx="816901" cy="861236"/>
          </a:xfrm>
        </p:grpSpPr>
        <p:sp>
          <p:nvSpPr>
            <p:cNvPr id="898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899" name="DEC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DEC</a:t>
              </a:r>
            </a:p>
          </p:txBody>
        </p:sp>
      </p:grpSp>
      <p:grpSp>
        <p:nvGrpSpPr>
          <p:cNvPr id="903" name="Google Shape;19;p1"/>
          <p:cNvGrpSpPr/>
          <p:nvPr/>
        </p:nvGrpSpPr>
        <p:grpSpPr>
          <a:xfrm>
            <a:off x="5611345" y="43699"/>
            <a:ext cx="816903" cy="861237"/>
            <a:chOff x="0" y="0"/>
            <a:chExt cx="816901" cy="861236"/>
          </a:xfrm>
        </p:grpSpPr>
        <p:sp>
          <p:nvSpPr>
            <p:cNvPr id="901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902" name="JAN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JAN</a:t>
              </a:r>
            </a:p>
          </p:txBody>
        </p:sp>
      </p:grpSp>
      <p:grpSp>
        <p:nvGrpSpPr>
          <p:cNvPr id="906" name="Google Shape;20;p1"/>
          <p:cNvGrpSpPr/>
          <p:nvPr/>
        </p:nvGrpSpPr>
        <p:grpSpPr>
          <a:xfrm>
            <a:off x="6428178" y="43699"/>
            <a:ext cx="816903" cy="861237"/>
            <a:chOff x="0" y="0"/>
            <a:chExt cx="816901" cy="861236"/>
          </a:xfrm>
        </p:grpSpPr>
        <p:sp>
          <p:nvSpPr>
            <p:cNvPr id="904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905" name="FEB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FEB</a:t>
              </a:r>
            </a:p>
          </p:txBody>
        </p:sp>
      </p:grpSp>
      <p:grpSp>
        <p:nvGrpSpPr>
          <p:cNvPr id="909" name="Google Shape;21;p1"/>
          <p:cNvGrpSpPr/>
          <p:nvPr/>
        </p:nvGrpSpPr>
        <p:grpSpPr>
          <a:xfrm>
            <a:off x="7245008" y="43699"/>
            <a:ext cx="816903" cy="861237"/>
            <a:chOff x="0" y="0"/>
            <a:chExt cx="816901" cy="861236"/>
          </a:xfrm>
        </p:grpSpPr>
        <p:sp>
          <p:nvSpPr>
            <p:cNvPr id="907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908" name="MAR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MAR</a:t>
              </a:r>
            </a:p>
          </p:txBody>
        </p:sp>
      </p:grpSp>
      <p:grpSp>
        <p:nvGrpSpPr>
          <p:cNvPr id="912" name="Google Shape;22;p1"/>
          <p:cNvGrpSpPr/>
          <p:nvPr/>
        </p:nvGrpSpPr>
        <p:grpSpPr>
          <a:xfrm>
            <a:off x="8061842" y="43699"/>
            <a:ext cx="816903" cy="861237"/>
            <a:chOff x="0" y="0"/>
            <a:chExt cx="816901" cy="861236"/>
          </a:xfrm>
        </p:grpSpPr>
        <p:sp>
          <p:nvSpPr>
            <p:cNvPr id="910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911" name="APR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APR</a:t>
              </a:r>
            </a:p>
          </p:txBody>
        </p:sp>
      </p:grpSp>
      <p:grpSp>
        <p:nvGrpSpPr>
          <p:cNvPr id="915" name="Google Shape;23;p1"/>
          <p:cNvGrpSpPr/>
          <p:nvPr/>
        </p:nvGrpSpPr>
        <p:grpSpPr>
          <a:xfrm>
            <a:off x="8878675" y="43699"/>
            <a:ext cx="816903" cy="861237"/>
            <a:chOff x="0" y="0"/>
            <a:chExt cx="816901" cy="861236"/>
          </a:xfrm>
        </p:grpSpPr>
        <p:sp>
          <p:nvSpPr>
            <p:cNvPr id="913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914" name="MAY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MAY</a:t>
              </a:r>
            </a:p>
          </p:txBody>
        </p:sp>
      </p:grpSp>
      <p:grpSp>
        <p:nvGrpSpPr>
          <p:cNvPr id="918" name="Google Shape;24;p1"/>
          <p:cNvGrpSpPr/>
          <p:nvPr/>
        </p:nvGrpSpPr>
        <p:grpSpPr>
          <a:xfrm>
            <a:off x="9695508" y="43699"/>
            <a:ext cx="816903" cy="861237"/>
            <a:chOff x="0" y="0"/>
            <a:chExt cx="816901" cy="861236"/>
          </a:xfrm>
        </p:grpSpPr>
        <p:sp>
          <p:nvSpPr>
            <p:cNvPr id="916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917" name="JUN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JUN</a:t>
              </a:r>
            </a:p>
          </p:txBody>
        </p:sp>
      </p:grpSp>
      <p:grpSp>
        <p:nvGrpSpPr>
          <p:cNvPr id="921" name="Google Shape;25;p1"/>
          <p:cNvGrpSpPr/>
          <p:nvPr/>
        </p:nvGrpSpPr>
        <p:grpSpPr>
          <a:xfrm>
            <a:off x="10512338" y="43699"/>
            <a:ext cx="816903" cy="861237"/>
            <a:chOff x="0" y="0"/>
            <a:chExt cx="816901" cy="861236"/>
          </a:xfrm>
        </p:grpSpPr>
        <p:sp>
          <p:nvSpPr>
            <p:cNvPr id="919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920" name="JUL"/>
            <p:cNvSpPr txBox="1"/>
            <p:nvPr/>
          </p:nvSpPr>
          <p:spPr>
            <a:xfrm>
              <a:off x="142507" y="119588"/>
              <a:ext cx="554763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JUL</a:t>
              </a:r>
            </a:p>
          </p:txBody>
        </p:sp>
      </p:grpSp>
      <p:sp>
        <p:nvSpPr>
          <p:cNvPr id="922" name="Google Shape;26;p1"/>
          <p:cNvSpPr/>
          <p:nvPr/>
        </p:nvSpPr>
        <p:spPr>
          <a:xfrm>
            <a:off x="363199" y="539200"/>
            <a:ext cx="11260802" cy="62304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63500" dist="1905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sp>
        <p:nvSpPr>
          <p:cNvPr id="923" name="Google Shape;29;p1"/>
          <p:cNvSpPr/>
          <p:nvPr/>
        </p:nvSpPr>
        <p:spPr>
          <a:xfrm rot="16200000">
            <a:off x="432646" y="4342684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924" name="Google Shape;30;p1"/>
          <p:cNvSpPr/>
          <p:nvPr/>
        </p:nvSpPr>
        <p:spPr>
          <a:xfrm rot="16200000">
            <a:off x="432646" y="3605228"/>
            <a:ext cx="149703" cy="162902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925" name="Google Shape;31;p1"/>
          <p:cNvSpPr/>
          <p:nvPr/>
        </p:nvSpPr>
        <p:spPr>
          <a:xfrm rot="16200000">
            <a:off x="432646" y="2867767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926" name="Google Shape;32;p1"/>
          <p:cNvSpPr/>
          <p:nvPr/>
        </p:nvSpPr>
        <p:spPr>
          <a:xfrm rot="16200000">
            <a:off x="432646" y="2130310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927" name="Google Shape;33;p1"/>
          <p:cNvSpPr/>
          <p:nvPr/>
        </p:nvSpPr>
        <p:spPr>
          <a:xfrm rot="16200000">
            <a:off x="432646" y="139285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928" name="Google Shape;34;p1"/>
          <p:cNvSpPr/>
          <p:nvPr/>
        </p:nvSpPr>
        <p:spPr>
          <a:xfrm rot="16200000">
            <a:off x="432646" y="655398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2400">
                <a:solidFill>
                  <a:srgbClr val="262626"/>
                </a:solidFill>
                <a:latin typeface="Norican"/>
                <a:ea typeface="Norican"/>
                <a:cs typeface="Norican"/>
                <a:sym typeface="Norican"/>
              </a:defRPr>
            </a:pPr>
          </a:p>
        </p:txBody>
      </p:sp>
      <p:grpSp>
        <p:nvGrpSpPr>
          <p:cNvPr id="931" name="Google Shape;35;p1"/>
          <p:cNvGrpSpPr/>
          <p:nvPr/>
        </p:nvGrpSpPr>
        <p:grpSpPr>
          <a:xfrm>
            <a:off x="228596" y="691409"/>
            <a:ext cx="238118" cy="90883"/>
            <a:chOff x="0" y="0"/>
            <a:chExt cx="238116" cy="90882"/>
          </a:xfrm>
        </p:grpSpPr>
        <p:sp>
          <p:nvSpPr>
            <p:cNvPr id="929" name="Google Shape;3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930" name="Google Shape;3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932" name="Google Shape;38;p1"/>
          <p:cNvSpPr/>
          <p:nvPr/>
        </p:nvSpPr>
        <p:spPr>
          <a:xfrm rot="16200000">
            <a:off x="432646" y="3973955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933" name="Google Shape;39;p1"/>
          <p:cNvSpPr/>
          <p:nvPr/>
        </p:nvSpPr>
        <p:spPr>
          <a:xfrm rot="16200000">
            <a:off x="432646" y="3236497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934" name="Google Shape;40;p1"/>
          <p:cNvSpPr/>
          <p:nvPr/>
        </p:nvSpPr>
        <p:spPr>
          <a:xfrm rot="16200000">
            <a:off x="432646" y="2499040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935" name="Google Shape;41;p1"/>
          <p:cNvSpPr/>
          <p:nvPr/>
        </p:nvSpPr>
        <p:spPr>
          <a:xfrm rot="16200000">
            <a:off x="432646" y="176158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936" name="Google Shape;42;p1"/>
          <p:cNvSpPr/>
          <p:nvPr/>
        </p:nvSpPr>
        <p:spPr>
          <a:xfrm rot="16200000">
            <a:off x="432646" y="102412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937" name="Google Shape;43;p1"/>
          <p:cNvSpPr/>
          <p:nvPr/>
        </p:nvSpPr>
        <p:spPr>
          <a:xfrm rot="16200000">
            <a:off x="432646" y="4711415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938" name="Google Shape;44;p1"/>
          <p:cNvSpPr/>
          <p:nvPr/>
        </p:nvSpPr>
        <p:spPr>
          <a:xfrm rot="16200000">
            <a:off x="432646" y="6186332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939" name="Google Shape;45;p1"/>
          <p:cNvSpPr/>
          <p:nvPr/>
        </p:nvSpPr>
        <p:spPr>
          <a:xfrm rot="16200000">
            <a:off x="432646" y="5448873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940" name="Google Shape;46;p1"/>
          <p:cNvSpPr/>
          <p:nvPr/>
        </p:nvSpPr>
        <p:spPr>
          <a:xfrm rot="16200000">
            <a:off x="432646" y="655506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941" name="Google Shape;47;p1"/>
          <p:cNvSpPr/>
          <p:nvPr/>
        </p:nvSpPr>
        <p:spPr>
          <a:xfrm rot="16200000">
            <a:off x="432646" y="5817602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942" name="Google Shape;48;p1"/>
          <p:cNvSpPr/>
          <p:nvPr/>
        </p:nvSpPr>
        <p:spPr>
          <a:xfrm rot="16200000">
            <a:off x="432646" y="5080144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945" name="Google Shape;49;p1"/>
          <p:cNvGrpSpPr/>
          <p:nvPr/>
        </p:nvGrpSpPr>
        <p:grpSpPr>
          <a:xfrm>
            <a:off x="228596" y="1060137"/>
            <a:ext cx="238118" cy="90884"/>
            <a:chOff x="0" y="0"/>
            <a:chExt cx="238116" cy="90882"/>
          </a:xfrm>
        </p:grpSpPr>
        <p:sp>
          <p:nvSpPr>
            <p:cNvPr id="943" name="Google Shape;50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944" name="Google Shape;51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948" name="Google Shape;52;p1"/>
          <p:cNvGrpSpPr/>
          <p:nvPr/>
        </p:nvGrpSpPr>
        <p:grpSpPr>
          <a:xfrm>
            <a:off x="228596" y="1797592"/>
            <a:ext cx="238118" cy="90883"/>
            <a:chOff x="0" y="0"/>
            <a:chExt cx="238116" cy="90882"/>
          </a:xfrm>
        </p:grpSpPr>
        <p:sp>
          <p:nvSpPr>
            <p:cNvPr id="946" name="Google Shape;53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947" name="Google Shape;54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951" name="Google Shape;55;p1"/>
          <p:cNvGrpSpPr/>
          <p:nvPr/>
        </p:nvGrpSpPr>
        <p:grpSpPr>
          <a:xfrm>
            <a:off x="228596" y="1428864"/>
            <a:ext cx="238118" cy="90884"/>
            <a:chOff x="0" y="0"/>
            <a:chExt cx="238116" cy="90882"/>
          </a:xfrm>
        </p:grpSpPr>
        <p:sp>
          <p:nvSpPr>
            <p:cNvPr id="949" name="Google Shape;5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950" name="Google Shape;5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954" name="Google Shape;58;p1"/>
          <p:cNvGrpSpPr/>
          <p:nvPr/>
        </p:nvGrpSpPr>
        <p:grpSpPr>
          <a:xfrm>
            <a:off x="228596" y="2166320"/>
            <a:ext cx="238118" cy="90884"/>
            <a:chOff x="0" y="0"/>
            <a:chExt cx="238116" cy="90882"/>
          </a:xfrm>
        </p:grpSpPr>
        <p:sp>
          <p:nvSpPr>
            <p:cNvPr id="952" name="Google Shape;59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953" name="Google Shape;60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957" name="Google Shape;61;p1"/>
          <p:cNvGrpSpPr/>
          <p:nvPr/>
        </p:nvGrpSpPr>
        <p:grpSpPr>
          <a:xfrm>
            <a:off x="228596" y="2535047"/>
            <a:ext cx="238118" cy="90883"/>
            <a:chOff x="0" y="0"/>
            <a:chExt cx="238116" cy="90882"/>
          </a:xfrm>
        </p:grpSpPr>
        <p:sp>
          <p:nvSpPr>
            <p:cNvPr id="955" name="Google Shape;62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956" name="Google Shape;63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960" name="Google Shape;64;p1"/>
          <p:cNvGrpSpPr/>
          <p:nvPr/>
        </p:nvGrpSpPr>
        <p:grpSpPr>
          <a:xfrm>
            <a:off x="228596" y="2903776"/>
            <a:ext cx="238118" cy="90884"/>
            <a:chOff x="0" y="0"/>
            <a:chExt cx="238116" cy="90882"/>
          </a:xfrm>
        </p:grpSpPr>
        <p:sp>
          <p:nvSpPr>
            <p:cNvPr id="958" name="Google Shape;65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959" name="Google Shape;66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963" name="Google Shape;67;p1"/>
          <p:cNvGrpSpPr/>
          <p:nvPr/>
        </p:nvGrpSpPr>
        <p:grpSpPr>
          <a:xfrm>
            <a:off x="228596" y="3272503"/>
            <a:ext cx="238118" cy="90884"/>
            <a:chOff x="0" y="0"/>
            <a:chExt cx="238116" cy="90882"/>
          </a:xfrm>
        </p:grpSpPr>
        <p:sp>
          <p:nvSpPr>
            <p:cNvPr id="961" name="Google Shape;68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962" name="Google Shape;69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966" name="Google Shape;70;p1"/>
          <p:cNvGrpSpPr/>
          <p:nvPr/>
        </p:nvGrpSpPr>
        <p:grpSpPr>
          <a:xfrm>
            <a:off x="228596" y="3641231"/>
            <a:ext cx="238118" cy="90884"/>
            <a:chOff x="0" y="0"/>
            <a:chExt cx="238116" cy="90882"/>
          </a:xfrm>
        </p:grpSpPr>
        <p:sp>
          <p:nvSpPr>
            <p:cNvPr id="964" name="Google Shape;71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965" name="Google Shape;72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969" name="Google Shape;73;p1"/>
          <p:cNvGrpSpPr/>
          <p:nvPr/>
        </p:nvGrpSpPr>
        <p:grpSpPr>
          <a:xfrm>
            <a:off x="228596" y="4009958"/>
            <a:ext cx="238118" cy="90884"/>
            <a:chOff x="0" y="0"/>
            <a:chExt cx="238116" cy="90882"/>
          </a:xfrm>
        </p:grpSpPr>
        <p:sp>
          <p:nvSpPr>
            <p:cNvPr id="967" name="Google Shape;74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968" name="Google Shape;75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972" name="Google Shape;76;p1"/>
          <p:cNvGrpSpPr/>
          <p:nvPr/>
        </p:nvGrpSpPr>
        <p:grpSpPr>
          <a:xfrm>
            <a:off x="228596" y="4378685"/>
            <a:ext cx="238118" cy="90883"/>
            <a:chOff x="0" y="0"/>
            <a:chExt cx="238116" cy="90882"/>
          </a:xfrm>
        </p:grpSpPr>
        <p:sp>
          <p:nvSpPr>
            <p:cNvPr id="970" name="Google Shape;77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971" name="Google Shape;78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975" name="Google Shape;79;p1"/>
          <p:cNvGrpSpPr/>
          <p:nvPr/>
        </p:nvGrpSpPr>
        <p:grpSpPr>
          <a:xfrm>
            <a:off x="228596" y="4747413"/>
            <a:ext cx="238118" cy="90884"/>
            <a:chOff x="0" y="0"/>
            <a:chExt cx="238116" cy="90882"/>
          </a:xfrm>
        </p:grpSpPr>
        <p:sp>
          <p:nvSpPr>
            <p:cNvPr id="973" name="Google Shape;80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974" name="Google Shape;81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978" name="Google Shape;82;p1"/>
          <p:cNvGrpSpPr/>
          <p:nvPr/>
        </p:nvGrpSpPr>
        <p:grpSpPr>
          <a:xfrm>
            <a:off x="228596" y="5116140"/>
            <a:ext cx="238118" cy="90883"/>
            <a:chOff x="0" y="0"/>
            <a:chExt cx="238116" cy="90882"/>
          </a:xfrm>
        </p:grpSpPr>
        <p:sp>
          <p:nvSpPr>
            <p:cNvPr id="976" name="Google Shape;83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977" name="Google Shape;84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981" name="Google Shape;85;p1"/>
          <p:cNvGrpSpPr/>
          <p:nvPr/>
        </p:nvGrpSpPr>
        <p:grpSpPr>
          <a:xfrm>
            <a:off x="228596" y="5484868"/>
            <a:ext cx="238118" cy="90884"/>
            <a:chOff x="0" y="0"/>
            <a:chExt cx="238116" cy="90882"/>
          </a:xfrm>
        </p:grpSpPr>
        <p:sp>
          <p:nvSpPr>
            <p:cNvPr id="979" name="Google Shape;8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980" name="Google Shape;8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984" name="Google Shape;88;p1"/>
          <p:cNvGrpSpPr/>
          <p:nvPr/>
        </p:nvGrpSpPr>
        <p:grpSpPr>
          <a:xfrm>
            <a:off x="228596" y="5853597"/>
            <a:ext cx="238118" cy="90884"/>
            <a:chOff x="0" y="0"/>
            <a:chExt cx="238116" cy="90882"/>
          </a:xfrm>
        </p:grpSpPr>
        <p:sp>
          <p:nvSpPr>
            <p:cNvPr id="982" name="Google Shape;89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983" name="Google Shape;90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987" name="Google Shape;91;p1"/>
          <p:cNvGrpSpPr/>
          <p:nvPr/>
        </p:nvGrpSpPr>
        <p:grpSpPr>
          <a:xfrm>
            <a:off x="228596" y="6222323"/>
            <a:ext cx="238118" cy="90884"/>
            <a:chOff x="0" y="0"/>
            <a:chExt cx="238116" cy="90882"/>
          </a:xfrm>
        </p:grpSpPr>
        <p:sp>
          <p:nvSpPr>
            <p:cNvPr id="985" name="Google Shape;92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986" name="Google Shape;93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990" name="Google Shape;94;p1"/>
          <p:cNvGrpSpPr/>
          <p:nvPr/>
        </p:nvGrpSpPr>
        <p:grpSpPr>
          <a:xfrm>
            <a:off x="228596" y="6591051"/>
            <a:ext cx="238118" cy="90883"/>
            <a:chOff x="0" y="0"/>
            <a:chExt cx="238116" cy="90882"/>
          </a:xfrm>
        </p:grpSpPr>
        <p:sp>
          <p:nvSpPr>
            <p:cNvPr id="988" name="Google Shape;95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989" name="Google Shape;96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991" name="Google Shape;187;p1"/>
          <p:cNvSpPr txBox="1"/>
          <p:nvPr/>
        </p:nvSpPr>
        <p:spPr>
          <a:xfrm rot="5400000">
            <a:off x="-798305" y="5543161"/>
            <a:ext cx="1952144" cy="3606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3" tIns="91423" rIns="91423" bIns="91423">
            <a:spAutoFit/>
          </a:bodyPr>
          <a:lstStyle>
            <a:lvl1pPr rtl="0">
              <a:defRPr sz="1200">
                <a:solidFill>
                  <a:schemeClr val="accent5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SLIDESMANIA.COM</a:t>
            </a:r>
          </a:p>
        </p:txBody>
      </p:sp>
      <p:sp>
        <p:nvSpPr>
          <p:cNvPr id="992" name="نص العنوان"/>
          <p:cNvSpPr txBox="1"/>
          <p:nvPr>
            <p:ph type="title"/>
          </p:nvPr>
        </p:nvSpPr>
        <p:spPr>
          <a:xfrm>
            <a:off x="6641124" y="506624"/>
            <a:ext cx="2844302" cy="732303"/>
          </a:xfrm>
          <a:prstGeom prst="rect">
            <a:avLst/>
          </a:prstGeom>
        </p:spPr>
        <p:txBody>
          <a:bodyPr/>
          <a:lstStyle>
            <a:lvl1pPr marL="457200" indent="-685800" algn="r"/>
          </a:lstStyle>
          <a:p>
            <a:pPr/>
            <a:r>
              <a:t>نص العنوان</a:t>
            </a:r>
          </a:p>
        </p:txBody>
      </p:sp>
      <p:grpSp>
        <p:nvGrpSpPr>
          <p:cNvPr id="995" name="Google Shape;343;p7"/>
          <p:cNvGrpSpPr/>
          <p:nvPr/>
        </p:nvGrpSpPr>
        <p:grpSpPr>
          <a:xfrm>
            <a:off x="3977680" y="43699"/>
            <a:ext cx="816903" cy="861237"/>
            <a:chOff x="0" y="0"/>
            <a:chExt cx="816901" cy="861236"/>
          </a:xfrm>
        </p:grpSpPr>
        <p:sp>
          <p:nvSpPr>
            <p:cNvPr id="993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994" name="NOV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NOV</a:t>
              </a:r>
            </a:p>
          </p:txBody>
        </p:sp>
      </p:grpSp>
      <p:sp>
        <p:nvSpPr>
          <p:cNvPr id="99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4_2_1_1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5" name="Google Shape;6;p1"/>
          <p:cNvGrpSpPr/>
          <p:nvPr/>
        </p:nvGrpSpPr>
        <p:grpSpPr>
          <a:xfrm>
            <a:off x="11270700" y="856359"/>
            <a:ext cx="816903" cy="816605"/>
            <a:chOff x="0" y="0"/>
            <a:chExt cx="816901" cy="816604"/>
          </a:xfrm>
        </p:grpSpPr>
        <p:sp>
          <p:nvSpPr>
            <p:cNvPr id="1003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004" name="A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</a:t>
              </a:r>
            </a:p>
          </p:txBody>
        </p:sp>
      </p:grpSp>
      <p:grpSp>
        <p:nvGrpSpPr>
          <p:cNvPr id="1008" name="Google Shape;7;p1"/>
          <p:cNvGrpSpPr/>
          <p:nvPr/>
        </p:nvGrpSpPr>
        <p:grpSpPr>
          <a:xfrm>
            <a:off x="11270700" y="1673192"/>
            <a:ext cx="816903" cy="816605"/>
            <a:chOff x="0" y="0"/>
            <a:chExt cx="816901" cy="816604"/>
          </a:xfrm>
        </p:grpSpPr>
        <p:sp>
          <p:nvSpPr>
            <p:cNvPr id="1006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007" name="B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B</a:t>
              </a:r>
            </a:p>
          </p:txBody>
        </p:sp>
      </p:grpSp>
      <p:grpSp>
        <p:nvGrpSpPr>
          <p:cNvPr id="1011" name="Google Shape;8;p1"/>
          <p:cNvGrpSpPr/>
          <p:nvPr/>
        </p:nvGrpSpPr>
        <p:grpSpPr>
          <a:xfrm>
            <a:off x="11270700" y="2490023"/>
            <a:ext cx="816903" cy="816603"/>
            <a:chOff x="0" y="0"/>
            <a:chExt cx="816901" cy="816601"/>
          </a:xfrm>
        </p:grpSpPr>
        <p:sp>
          <p:nvSpPr>
            <p:cNvPr id="1009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010" name="C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C</a:t>
              </a:r>
            </a:p>
          </p:txBody>
        </p:sp>
      </p:grpSp>
      <p:grpSp>
        <p:nvGrpSpPr>
          <p:cNvPr id="1014" name="Google Shape;9;p1"/>
          <p:cNvGrpSpPr/>
          <p:nvPr/>
        </p:nvGrpSpPr>
        <p:grpSpPr>
          <a:xfrm>
            <a:off x="11270700" y="3306856"/>
            <a:ext cx="816903" cy="816605"/>
            <a:chOff x="0" y="0"/>
            <a:chExt cx="816901" cy="816604"/>
          </a:xfrm>
        </p:grpSpPr>
        <p:sp>
          <p:nvSpPr>
            <p:cNvPr id="1012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013" name="D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D</a:t>
              </a:r>
            </a:p>
          </p:txBody>
        </p:sp>
      </p:grpSp>
      <p:grpSp>
        <p:nvGrpSpPr>
          <p:cNvPr id="1017" name="Google Shape;10;p1"/>
          <p:cNvGrpSpPr/>
          <p:nvPr/>
        </p:nvGrpSpPr>
        <p:grpSpPr>
          <a:xfrm>
            <a:off x="11270700" y="4123689"/>
            <a:ext cx="816903" cy="816603"/>
            <a:chOff x="0" y="0"/>
            <a:chExt cx="816901" cy="816601"/>
          </a:xfrm>
        </p:grpSpPr>
        <p:sp>
          <p:nvSpPr>
            <p:cNvPr id="1015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016" name="E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E</a:t>
              </a:r>
            </a:p>
          </p:txBody>
        </p:sp>
      </p:grpSp>
      <p:grpSp>
        <p:nvGrpSpPr>
          <p:cNvPr id="1020" name="Google Shape;11;p1"/>
          <p:cNvGrpSpPr/>
          <p:nvPr/>
        </p:nvGrpSpPr>
        <p:grpSpPr>
          <a:xfrm>
            <a:off x="11270700" y="4940521"/>
            <a:ext cx="816903" cy="816605"/>
            <a:chOff x="0" y="0"/>
            <a:chExt cx="816901" cy="816604"/>
          </a:xfrm>
        </p:grpSpPr>
        <p:sp>
          <p:nvSpPr>
            <p:cNvPr id="1018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019" name="F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F</a:t>
              </a:r>
            </a:p>
          </p:txBody>
        </p:sp>
      </p:grpSp>
      <p:grpSp>
        <p:nvGrpSpPr>
          <p:cNvPr id="1023" name="Google Shape;12;p1"/>
          <p:cNvGrpSpPr/>
          <p:nvPr/>
        </p:nvGrpSpPr>
        <p:grpSpPr>
          <a:xfrm>
            <a:off x="11270700" y="5757354"/>
            <a:ext cx="816903" cy="816603"/>
            <a:chOff x="0" y="0"/>
            <a:chExt cx="816901" cy="816601"/>
          </a:xfrm>
        </p:grpSpPr>
        <p:sp>
          <p:nvSpPr>
            <p:cNvPr id="1021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022" name="G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G</a:t>
              </a:r>
            </a:p>
          </p:txBody>
        </p:sp>
      </p:grpSp>
      <p:grpSp>
        <p:nvGrpSpPr>
          <p:cNvPr id="1026" name="Google Shape;13;p1"/>
          <p:cNvGrpSpPr/>
          <p:nvPr/>
        </p:nvGrpSpPr>
        <p:grpSpPr>
          <a:xfrm>
            <a:off x="710350" y="43699"/>
            <a:ext cx="816903" cy="861237"/>
            <a:chOff x="0" y="0"/>
            <a:chExt cx="816901" cy="861236"/>
          </a:xfrm>
        </p:grpSpPr>
        <p:sp>
          <p:nvSpPr>
            <p:cNvPr id="1024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025" name="JUL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JUL</a:t>
              </a:r>
            </a:p>
          </p:txBody>
        </p:sp>
      </p:grpSp>
      <p:grpSp>
        <p:nvGrpSpPr>
          <p:cNvPr id="1029" name="Google Shape;14;p1"/>
          <p:cNvGrpSpPr/>
          <p:nvPr/>
        </p:nvGrpSpPr>
        <p:grpSpPr>
          <a:xfrm>
            <a:off x="1527183" y="43699"/>
            <a:ext cx="816903" cy="861237"/>
            <a:chOff x="0" y="0"/>
            <a:chExt cx="816901" cy="861236"/>
          </a:xfrm>
        </p:grpSpPr>
        <p:sp>
          <p:nvSpPr>
            <p:cNvPr id="1027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028" name="AUG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AUG</a:t>
              </a:r>
            </a:p>
          </p:txBody>
        </p:sp>
      </p:grpSp>
      <p:grpSp>
        <p:nvGrpSpPr>
          <p:cNvPr id="1032" name="Google Shape;15;p1"/>
          <p:cNvGrpSpPr/>
          <p:nvPr/>
        </p:nvGrpSpPr>
        <p:grpSpPr>
          <a:xfrm>
            <a:off x="2344015" y="43699"/>
            <a:ext cx="816903" cy="861237"/>
            <a:chOff x="0" y="0"/>
            <a:chExt cx="816901" cy="861236"/>
          </a:xfrm>
        </p:grpSpPr>
        <p:sp>
          <p:nvSpPr>
            <p:cNvPr id="1030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031" name="SEP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SEP</a:t>
              </a:r>
            </a:p>
          </p:txBody>
        </p:sp>
      </p:grpSp>
      <p:grpSp>
        <p:nvGrpSpPr>
          <p:cNvPr id="1035" name="Google Shape;16;p1"/>
          <p:cNvGrpSpPr/>
          <p:nvPr/>
        </p:nvGrpSpPr>
        <p:grpSpPr>
          <a:xfrm>
            <a:off x="3160847" y="43699"/>
            <a:ext cx="816902" cy="861237"/>
            <a:chOff x="0" y="0"/>
            <a:chExt cx="816901" cy="861236"/>
          </a:xfrm>
        </p:grpSpPr>
        <p:sp>
          <p:nvSpPr>
            <p:cNvPr id="1033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034" name="OCT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OCT</a:t>
              </a:r>
            </a:p>
          </p:txBody>
        </p:sp>
      </p:grpSp>
      <p:grpSp>
        <p:nvGrpSpPr>
          <p:cNvPr id="1038" name="Google Shape;17;p1"/>
          <p:cNvGrpSpPr/>
          <p:nvPr/>
        </p:nvGrpSpPr>
        <p:grpSpPr>
          <a:xfrm>
            <a:off x="3977680" y="43699"/>
            <a:ext cx="816903" cy="861237"/>
            <a:chOff x="0" y="0"/>
            <a:chExt cx="816901" cy="861236"/>
          </a:xfrm>
        </p:grpSpPr>
        <p:sp>
          <p:nvSpPr>
            <p:cNvPr id="1036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037" name="NOV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NOV</a:t>
              </a:r>
            </a:p>
          </p:txBody>
        </p:sp>
      </p:grpSp>
      <p:grpSp>
        <p:nvGrpSpPr>
          <p:cNvPr id="1041" name="Google Shape;18;p1"/>
          <p:cNvGrpSpPr/>
          <p:nvPr/>
        </p:nvGrpSpPr>
        <p:grpSpPr>
          <a:xfrm>
            <a:off x="4794513" y="43699"/>
            <a:ext cx="816903" cy="861237"/>
            <a:chOff x="0" y="0"/>
            <a:chExt cx="816901" cy="861236"/>
          </a:xfrm>
        </p:grpSpPr>
        <p:sp>
          <p:nvSpPr>
            <p:cNvPr id="1039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040" name="DEC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DEC</a:t>
              </a:r>
            </a:p>
          </p:txBody>
        </p:sp>
      </p:grpSp>
      <p:grpSp>
        <p:nvGrpSpPr>
          <p:cNvPr id="1044" name="Google Shape;19;p1"/>
          <p:cNvGrpSpPr/>
          <p:nvPr/>
        </p:nvGrpSpPr>
        <p:grpSpPr>
          <a:xfrm>
            <a:off x="5611345" y="43699"/>
            <a:ext cx="816903" cy="861237"/>
            <a:chOff x="0" y="0"/>
            <a:chExt cx="816901" cy="861236"/>
          </a:xfrm>
        </p:grpSpPr>
        <p:sp>
          <p:nvSpPr>
            <p:cNvPr id="1042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043" name="JAN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JAN</a:t>
              </a:r>
            </a:p>
          </p:txBody>
        </p:sp>
      </p:grpSp>
      <p:grpSp>
        <p:nvGrpSpPr>
          <p:cNvPr id="1047" name="Google Shape;20;p1"/>
          <p:cNvGrpSpPr/>
          <p:nvPr/>
        </p:nvGrpSpPr>
        <p:grpSpPr>
          <a:xfrm>
            <a:off x="6428178" y="43699"/>
            <a:ext cx="816903" cy="861237"/>
            <a:chOff x="0" y="0"/>
            <a:chExt cx="816901" cy="861236"/>
          </a:xfrm>
        </p:grpSpPr>
        <p:sp>
          <p:nvSpPr>
            <p:cNvPr id="1045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046" name="FEB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FEB</a:t>
              </a:r>
            </a:p>
          </p:txBody>
        </p:sp>
      </p:grpSp>
      <p:grpSp>
        <p:nvGrpSpPr>
          <p:cNvPr id="1050" name="Google Shape;21;p1"/>
          <p:cNvGrpSpPr/>
          <p:nvPr/>
        </p:nvGrpSpPr>
        <p:grpSpPr>
          <a:xfrm>
            <a:off x="7245008" y="43699"/>
            <a:ext cx="816903" cy="861237"/>
            <a:chOff x="0" y="0"/>
            <a:chExt cx="816901" cy="861236"/>
          </a:xfrm>
        </p:grpSpPr>
        <p:sp>
          <p:nvSpPr>
            <p:cNvPr id="1048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049" name="MAR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MAR</a:t>
              </a:r>
            </a:p>
          </p:txBody>
        </p:sp>
      </p:grpSp>
      <p:grpSp>
        <p:nvGrpSpPr>
          <p:cNvPr id="1053" name="Google Shape;22;p1"/>
          <p:cNvGrpSpPr/>
          <p:nvPr/>
        </p:nvGrpSpPr>
        <p:grpSpPr>
          <a:xfrm>
            <a:off x="8061842" y="43699"/>
            <a:ext cx="816903" cy="861237"/>
            <a:chOff x="0" y="0"/>
            <a:chExt cx="816901" cy="861236"/>
          </a:xfrm>
        </p:grpSpPr>
        <p:sp>
          <p:nvSpPr>
            <p:cNvPr id="1051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052" name="APR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APR</a:t>
              </a:r>
            </a:p>
          </p:txBody>
        </p:sp>
      </p:grpSp>
      <p:grpSp>
        <p:nvGrpSpPr>
          <p:cNvPr id="1056" name="Google Shape;23;p1"/>
          <p:cNvGrpSpPr/>
          <p:nvPr/>
        </p:nvGrpSpPr>
        <p:grpSpPr>
          <a:xfrm>
            <a:off x="8878675" y="43699"/>
            <a:ext cx="816903" cy="861237"/>
            <a:chOff x="0" y="0"/>
            <a:chExt cx="816901" cy="861236"/>
          </a:xfrm>
        </p:grpSpPr>
        <p:sp>
          <p:nvSpPr>
            <p:cNvPr id="1054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055" name="MAY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MAY</a:t>
              </a:r>
            </a:p>
          </p:txBody>
        </p:sp>
      </p:grpSp>
      <p:grpSp>
        <p:nvGrpSpPr>
          <p:cNvPr id="1059" name="Google Shape;24;p1"/>
          <p:cNvGrpSpPr/>
          <p:nvPr/>
        </p:nvGrpSpPr>
        <p:grpSpPr>
          <a:xfrm>
            <a:off x="9695508" y="43699"/>
            <a:ext cx="816903" cy="861237"/>
            <a:chOff x="0" y="0"/>
            <a:chExt cx="816901" cy="861236"/>
          </a:xfrm>
        </p:grpSpPr>
        <p:sp>
          <p:nvSpPr>
            <p:cNvPr id="1057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058" name="JUN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JUN</a:t>
              </a:r>
            </a:p>
          </p:txBody>
        </p:sp>
      </p:grpSp>
      <p:grpSp>
        <p:nvGrpSpPr>
          <p:cNvPr id="1062" name="Google Shape;25;p1"/>
          <p:cNvGrpSpPr/>
          <p:nvPr/>
        </p:nvGrpSpPr>
        <p:grpSpPr>
          <a:xfrm>
            <a:off x="10512338" y="43699"/>
            <a:ext cx="816903" cy="861237"/>
            <a:chOff x="0" y="0"/>
            <a:chExt cx="816901" cy="861236"/>
          </a:xfrm>
        </p:grpSpPr>
        <p:sp>
          <p:nvSpPr>
            <p:cNvPr id="1060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061" name="JUL"/>
            <p:cNvSpPr txBox="1"/>
            <p:nvPr/>
          </p:nvSpPr>
          <p:spPr>
            <a:xfrm>
              <a:off x="142507" y="119588"/>
              <a:ext cx="554763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JUL</a:t>
              </a:r>
            </a:p>
          </p:txBody>
        </p:sp>
      </p:grpSp>
      <p:sp>
        <p:nvSpPr>
          <p:cNvPr id="1063" name="Google Shape;26;p1"/>
          <p:cNvSpPr/>
          <p:nvPr/>
        </p:nvSpPr>
        <p:spPr>
          <a:xfrm>
            <a:off x="363199" y="539200"/>
            <a:ext cx="11260802" cy="62304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63500" dist="1905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sp>
        <p:nvSpPr>
          <p:cNvPr id="1064" name="Google Shape;29;p1"/>
          <p:cNvSpPr/>
          <p:nvPr/>
        </p:nvSpPr>
        <p:spPr>
          <a:xfrm rot="16200000">
            <a:off x="432646" y="4342684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065" name="Google Shape;30;p1"/>
          <p:cNvSpPr/>
          <p:nvPr/>
        </p:nvSpPr>
        <p:spPr>
          <a:xfrm rot="16200000">
            <a:off x="432646" y="3605228"/>
            <a:ext cx="149703" cy="162902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066" name="Google Shape;31;p1"/>
          <p:cNvSpPr/>
          <p:nvPr/>
        </p:nvSpPr>
        <p:spPr>
          <a:xfrm rot="16200000">
            <a:off x="432646" y="2867767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067" name="Google Shape;32;p1"/>
          <p:cNvSpPr/>
          <p:nvPr/>
        </p:nvSpPr>
        <p:spPr>
          <a:xfrm rot="16200000">
            <a:off x="432646" y="2130310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068" name="Google Shape;33;p1"/>
          <p:cNvSpPr/>
          <p:nvPr/>
        </p:nvSpPr>
        <p:spPr>
          <a:xfrm rot="16200000">
            <a:off x="432646" y="139285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069" name="Google Shape;34;p1"/>
          <p:cNvSpPr/>
          <p:nvPr/>
        </p:nvSpPr>
        <p:spPr>
          <a:xfrm rot="16200000">
            <a:off x="432646" y="655398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2400">
                <a:solidFill>
                  <a:srgbClr val="262626"/>
                </a:solidFill>
                <a:latin typeface="Norican"/>
                <a:ea typeface="Norican"/>
                <a:cs typeface="Norican"/>
                <a:sym typeface="Norican"/>
              </a:defRPr>
            </a:pPr>
          </a:p>
        </p:txBody>
      </p:sp>
      <p:grpSp>
        <p:nvGrpSpPr>
          <p:cNvPr id="1072" name="Google Shape;35;p1"/>
          <p:cNvGrpSpPr/>
          <p:nvPr/>
        </p:nvGrpSpPr>
        <p:grpSpPr>
          <a:xfrm>
            <a:off x="228596" y="691409"/>
            <a:ext cx="238118" cy="90883"/>
            <a:chOff x="0" y="0"/>
            <a:chExt cx="238116" cy="90882"/>
          </a:xfrm>
        </p:grpSpPr>
        <p:sp>
          <p:nvSpPr>
            <p:cNvPr id="1070" name="Google Shape;3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071" name="Google Shape;3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1073" name="Google Shape;38;p1"/>
          <p:cNvSpPr/>
          <p:nvPr/>
        </p:nvSpPr>
        <p:spPr>
          <a:xfrm rot="16200000">
            <a:off x="432646" y="3973955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074" name="Google Shape;39;p1"/>
          <p:cNvSpPr/>
          <p:nvPr/>
        </p:nvSpPr>
        <p:spPr>
          <a:xfrm rot="16200000">
            <a:off x="432646" y="3236497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075" name="Google Shape;40;p1"/>
          <p:cNvSpPr/>
          <p:nvPr/>
        </p:nvSpPr>
        <p:spPr>
          <a:xfrm rot="16200000">
            <a:off x="432646" y="2499040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076" name="Google Shape;41;p1"/>
          <p:cNvSpPr/>
          <p:nvPr/>
        </p:nvSpPr>
        <p:spPr>
          <a:xfrm rot="16200000">
            <a:off x="432646" y="176158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077" name="Google Shape;42;p1"/>
          <p:cNvSpPr/>
          <p:nvPr/>
        </p:nvSpPr>
        <p:spPr>
          <a:xfrm rot="16200000">
            <a:off x="432646" y="102412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078" name="Google Shape;43;p1"/>
          <p:cNvSpPr/>
          <p:nvPr/>
        </p:nvSpPr>
        <p:spPr>
          <a:xfrm rot="16200000">
            <a:off x="432646" y="4711415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079" name="Google Shape;44;p1"/>
          <p:cNvSpPr/>
          <p:nvPr/>
        </p:nvSpPr>
        <p:spPr>
          <a:xfrm rot="16200000">
            <a:off x="432646" y="6186332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080" name="Google Shape;45;p1"/>
          <p:cNvSpPr/>
          <p:nvPr/>
        </p:nvSpPr>
        <p:spPr>
          <a:xfrm rot="16200000">
            <a:off x="432646" y="5448873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081" name="Google Shape;46;p1"/>
          <p:cNvSpPr/>
          <p:nvPr/>
        </p:nvSpPr>
        <p:spPr>
          <a:xfrm rot="16200000">
            <a:off x="432646" y="655506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082" name="Google Shape;47;p1"/>
          <p:cNvSpPr/>
          <p:nvPr/>
        </p:nvSpPr>
        <p:spPr>
          <a:xfrm rot="16200000">
            <a:off x="432646" y="5817602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083" name="Google Shape;48;p1"/>
          <p:cNvSpPr/>
          <p:nvPr/>
        </p:nvSpPr>
        <p:spPr>
          <a:xfrm rot="16200000">
            <a:off x="432646" y="5080144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1086" name="Google Shape;49;p1"/>
          <p:cNvGrpSpPr/>
          <p:nvPr/>
        </p:nvGrpSpPr>
        <p:grpSpPr>
          <a:xfrm>
            <a:off x="228596" y="1060137"/>
            <a:ext cx="238118" cy="90884"/>
            <a:chOff x="0" y="0"/>
            <a:chExt cx="238116" cy="90882"/>
          </a:xfrm>
        </p:grpSpPr>
        <p:sp>
          <p:nvSpPr>
            <p:cNvPr id="1084" name="Google Shape;50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085" name="Google Shape;51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089" name="Google Shape;52;p1"/>
          <p:cNvGrpSpPr/>
          <p:nvPr/>
        </p:nvGrpSpPr>
        <p:grpSpPr>
          <a:xfrm>
            <a:off x="228596" y="1797592"/>
            <a:ext cx="238118" cy="90883"/>
            <a:chOff x="0" y="0"/>
            <a:chExt cx="238116" cy="90882"/>
          </a:xfrm>
        </p:grpSpPr>
        <p:sp>
          <p:nvSpPr>
            <p:cNvPr id="1087" name="Google Shape;53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088" name="Google Shape;54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092" name="Google Shape;55;p1"/>
          <p:cNvGrpSpPr/>
          <p:nvPr/>
        </p:nvGrpSpPr>
        <p:grpSpPr>
          <a:xfrm>
            <a:off x="228596" y="1428864"/>
            <a:ext cx="238118" cy="90884"/>
            <a:chOff x="0" y="0"/>
            <a:chExt cx="238116" cy="90882"/>
          </a:xfrm>
        </p:grpSpPr>
        <p:sp>
          <p:nvSpPr>
            <p:cNvPr id="1090" name="Google Shape;5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091" name="Google Shape;5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095" name="Google Shape;58;p1"/>
          <p:cNvGrpSpPr/>
          <p:nvPr/>
        </p:nvGrpSpPr>
        <p:grpSpPr>
          <a:xfrm>
            <a:off x="228596" y="2166320"/>
            <a:ext cx="238118" cy="90884"/>
            <a:chOff x="0" y="0"/>
            <a:chExt cx="238116" cy="90882"/>
          </a:xfrm>
        </p:grpSpPr>
        <p:sp>
          <p:nvSpPr>
            <p:cNvPr id="1093" name="Google Shape;59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094" name="Google Shape;60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098" name="Google Shape;61;p1"/>
          <p:cNvGrpSpPr/>
          <p:nvPr/>
        </p:nvGrpSpPr>
        <p:grpSpPr>
          <a:xfrm>
            <a:off x="228596" y="2535047"/>
            <a:ext cx="238118" cy="90883"/>
            <a:chOff x="0" y="0"/>
            <a:chExt cx="238116" cy="90882"/>
          </a:xfrm>
        </p:grpSpPr>
        <p:sp>
          <p:nvSpPr>
            <p:cNvPr id="1096" name="Google Shape;62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097" name="Google Shape;63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101" name="Google Shape;64;p1"/>
          <p:cNvGrpSpPr/>
          <p:nvPr/>
        </p:nvGrpSpPr>
        <p:grpSpPr>
          <a:xfrm>
            <a:off x="228596" y="2903776"/>
            <a:ext cx="238118" cy="90884"/>
            <a:chOff x="0" y="0"/>
            <a:chExt cx="238116" cy="90882"/>
          </a:xfrm>
        </p:grpSpPr>
        <p:sp>
          <p:nvSpPr>
            <p:cNvPr id="1099" name="Google Shape;65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100" name="Google Shape;66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104" name="Google Shape;67;p1"/>
          <p:cNvGrpSpPr/>
          <p:nvPr/>
        </p:nvGrpSpPr>
        <p:grpSpPr>
          <a:xfrm>
            <a:off x="228596" y="3272503"/>
            <a:ext cx="238118" cy="90884"/>
            <a:chOff x="0" y="0"/>
            <a:chExt cx="238116" cy="90882"/>
          </a:xfrm>
        </p:grpSpPr>
        <p:sp>
          <p:nvSpPr>
            <p:cNvPr id="1102" name="Google Shape;68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103" name="Google Shape;69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107" name="Google Shape;70;p1"/>
          <p:cNvGrpSpPr/>
          <p:nvPr/>
        </p:nvGrpSpPr>
        <p:grpSpPr>
          <a:xfrm>
            <a:off x="228596" y="3641231"/>
            <a:ext cx="238118" cy="90884"/>
            <a:chOff x="0" y="0"/>
            <a:chExt cx="238116" cy="90882"/>
          </a:xfrm>
        </p:grpSpPr>
        <p:sp>
          <p:nvSpPr>
            <p:cNvPr id="1105" name="Google Shape;71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106" name="Google Shape;72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110" name="Google Shape;73;p1"/>
          <p:cNvGrpSpPr/>
          <p:nvPr/>
        </p:nvGrpSpPr>
        <p:grpSpPr>
          <a:xfrm>
            <a:off x="228596" y="4009958"/>
            <a:ext cx="238118" cy="90884"/>
            <a:chOff x="0" y="0"/>
            <a:chExt cx="238116" cy="90882"/>
          </a:xfrm>
        </p:grpSpPr>
        <p:sp>
          <p:nvSpPr>
            <p:cNvPr id="1108" name="Google Shape;74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109" name="Google Shape;75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113" name="Google Shape;76;p1"/>
          <p:cNvGrpSpPr/>
          <p:nvPr/>
        </p:nvGrpSpPr>
        <p:grpSpPr>
          <a:xfrm>
            <a:off x="228596" y="4378685"/>
            <a:ext cx="238118" cy="90883"/>
            <a:chOff x="0" y="0"/>
            <a:chExt cx="238116" cy="90882"/>
          </a:xfrm>
        </p:grpSpPr>
        <p:sp>
          <p:nvSpPr>
            <p:cNvPr id="1111" name="Google Shape;77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112" name="Google Shape;78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116" name="Google Shape;79;p1"/>
          <p:cNvGrpSpPr/>
          <p:nvPr/>
        </p:nvGrpSpPr>
        <p:grpSpPr>
          <a:xfrm>
            <a:off x="228596" y="4747413"/>
            <a:ext cx="238118" cy="90884"/>
            <a:chOff x="0" y="0"/>
            <a:chExt cx="238116" cy="90882"/>
          </a:xfrm>
        </p:grpSpPr>
        <p:sp>
          <p:nvSpPr>
            <p:cNvPr id="1114" name="Google Shape;80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115" name="Google Shape;81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119" name="Google Shape;82;p1"/>
          <p:cNvGrpSpPr/>
          <p:nvPr/>
        </p:nvGrpSpPr>
        <p:grpSpPr>
          <a:xfrm>
            <a:off x="228596" y="5116140"/>
            <a:ext cx="238118" cy="90883"/>
            <a:chOff x="0" y="0"/>
            <a:chExt cx="238116" cy="90882"/>
          </a:xfrm>
        </p:grpSpPr>
        <p:sp>
          <p:nvSpPr>
            <p:cNvPr id="1117" name="Google Shape;83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118" name="Google Shape;84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122" name="Google Shape;85;p1"/>
          <p:cNvGrpSpPr/>
          <p:nvPr/>
        </p:nvGrpSpPr>
        <p:grpSpPr>
          <a:xfrm>
            <a:off x="228596" y="5484868"/>
            <a:ext cx="238118" cy="90884"/>
            <a:chOff x="0" y="0"/>
            <a:chExt cx="238116" cy="90882"/>
          </a:xfrm>
        </p:grpSpPr>
        <p:sp>
          <p:nvSpPr>
            <p:cNvPr id="1120" name="Google Shape;8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121" name="Google Shape;8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125" name="Google Shape;88;p1"/>
          <p:cNvGrpSpPr/>
          <p:nvPr/>
        </p:nvGrpSpPr>
        <p:grpSpPr>
          <a:xfrm>
            <a:off x="228596" y="5853597"/>
            <a:ext cx="238118" cy="90884"/>
            <a:chOff x="0" y="0"/>
            <a:chExt cx="238116" cy="90882"/>
          </a:xfrm>
        </p:grpSpPr>
        <p:sp>
          <p:nvSpPr>
            <p:cNvPr id="1123" name="Google Shape;89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124" name="Google Shape;90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128" name="Google Shape;91;p1"/>
          <p:cNvGrpSpPr/>
          <p:nvPr/>
        </p:nvGrpSpPr>
        <p:grpSpPr>
          <a:xfrm>
            <a:off x="228596" y="6222323"/>
            <a:ext cx="238118" cy="90884"/>
            <a:chOff x="0" y="0"/>
            <a:chExt cx="238116" cy="90882"/>
          </a:xfrm>
        </p:grpSpPr>
        <p:sp>
          <p:nvSpPr>
            <p:cNvPr id="1126" name="Google Shape;92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127" name="Google Shape;93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131" name="Google Shape;94;p1"/>
          <p:cNvGrpSpPr/>
          <p:nvPr/>
        </p:nvGrpSpPr>
        <p:grpSpPr>
          <a:xfrm>
            <a:off x="228596" y="6591051"/>
            <a:ext cx="238118" cy="90883"/>
            <a:chOff x="0" y="0"/>
            <a:chExt cx="238116" cy="90882"/>
          </a:xfrm>
        </p:grpSpPr>
        <p:sp>
          <p:nvSpPr>
            <p:cNvPr id="1129" name="Google Shape;95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130" name="Google Shape;96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1132" name="Google Shape;187;p1"/>
          <p:cNvSpPr txBox="1"/>
          <p:nvPr/>
        </p:nvSpPr>
        <p:spPr>
          <a:xfrm rot="5400000">
            <a:off x="-761825" y="6319200"/>
            <a:ext cx="1579802" cy="538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3" tIns="91423" rIns="91423" bIns="91423">
            <a:spAutoFit/>
          </a:bodyPr>
          <a:lstStyle>
            <a:lvl1pPr rtl="0">
              <a:defRPr sz="1200">
                <a:solidFill>
                  <a:schemeClr val="accent5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SLIDESMANIA.COM</a:t>
            </a:r>
          </a:p>
        </p:txBody>
      </p:sp>
      <p:sp>
        <p:nvSpPr>
          <p:cNvPr id="1133" name="نص العنوان"/>
          <p:cNvSpPr txBox="1"/>
          <p:nvPr>
            <p:ph type="title"/>
          </p:nvPr>
        </p:nvSpPr>
        <p:spPr>
          <a:xfrm>
            <a:off x="6641124" y="506624"/>
            <a:ext cx="2844302" cy="732303"/>
          </a:xfrm>
          <a:prstGeom prst="rect">
            <a:avLst/>
          </a:prstGeom>
        </p:spPr>
        <p:txBody>
          <a:bodyPr/>
          <a:lstStyle>
            <a:lvl1pPr marL="457200" indent="-685800" algn="r"/>
          </a:lstStyle>
          <a:p>
            <a:pPr/>
            <a:r>
              <a:t>نص العنوان</a:t>
            </a:r>
          </a:p>
        </p:txBody>
      </p:sp>
      <p:grpSp>
        <p:nvGrpSpPr>
          <p:cNvPr id="1136" name="Google Shape;346;p8"/>
          <p:cNvGrpSpPr/>
          <p:nvPr/>
        </p:nvGrpSpPr>
        <p:grpSpPr>
          <a:xfrm>
            <a:off x="4794513" y="43699"/>
            <a:ext cx="816903" cy="861237"/>
            <a:chOff x="0" y="0"/>
            <a:chExt cx="816901" cy="861236"/>
          </a:xfrm>
        </p:grpSpPr>
        <p:sp>
          <p:nvSpPr>
            <p:cNvPr id="1134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135" name="DEC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DEC</a:t>
              </a:r>
            </a:p>
          </p:txBody>
        </p:sp>
      </p:grpSp>
      <p:sp>
        <p:nvSpPr>
          <p:cNvPr id="1137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4_2_1_1_1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46" name="Google Shape;6;p1"/>
          <p:cNvGrpSpPr/>
          <p:nvPr/>
        </p:nvGrpSpPr>
        <p:grpSpPr>
          <a:xfrm>
            <a:off x="11270700" y="856359"/>
            <a:ext cx="816903" cy="816605"/>
            <a:chOff x="0" y="0"/>
            <a:chExt cx="816901" cy="816604"/>
          </a:xfrm>
        </p:grpSpPr>
        <p:sp>
          <p:nvSpPr>
            <p:cNvPr id="1144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145" name="A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</a:t>
              </a:r>
            </a:p>
          </p:txBody>
        </p:sp>
      </p:grpSp>
      <p:grpSp>
        <p:nvGrpSpPr>
          <p:cNvPr id="1149" name="Google Shape;7;p1"/>
          <p:cNvGrpSpPr/>
          <p:nvPr/>
        </p:nvGrpSpPr>
        <p:grpSpPr>
          <a:xfrm>
            <a:off x="11270700" y="1673192"/>
            <a:ext cx="816903" cy="816605"/>
            <a:chOff x="0" y="0"/>
            <a:chExt cx="816901" cy="816604"/>
          </a:xfrm>
        </p:grpSpPr>
        <p:sp>
          <p:nvSpPr>
            <p:cNvPr id="1147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148" name="B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B</a:t>
              </a:r>
            </a:p>
          </p:txBody>
        </p:sp>
      </p:grpSp>
      <p:grpSp>
        <p:nvGrpSpPr>
          <p:cNvPr id="1152" name="Google Shape;8;p1"/>
          <p:cNvGrpSpPr/>
          <p:nvPr/>
        </p:nvGrpSpPr>
        <p:grpSpPr>
          <a:xfrm>
            <a:off x="11270700" y="2490023"/>
            <a:ext cx="816903" cy="816603"/>
            <a:chOff x="0" y="0"/>
            <a:chExt cx="816901" cy="816601"/>
          </a:xfrm>
        </p:grpSpPr>
        <p:sp>
          <p:nvSpPr>
            <p:cNvPr id="1150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151" name="C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C</a:t>
              </a:r>
            </a:p>
          </p:txBody>
        </p:sp>
      </p:grpSp>
      <p:grpSp>
        <p:nvGrpSpPr>
          <p:cNvPr id="1155" name="Google Shape;9;p1"/>
          <p:cNvGrpSpPr/>
          <p:nvPr/>
        </p:nvGrpSpPr>
        <p:grpSpPr>
          <a:xfrm>
            <a:off x="11270700" y="3306856"/>
            <a:ext cx="816903" cy="816605"/>
            <a:chOff x="0" y="0"/>
            <a:chExt cx="816901" cy="816604"/>
          </a:xfrm>
        </p:grpSpPr>
        <p:sp>
          <p:nvSpPr>
            <p:cNvPr id="1153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154" name="D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D</a:t>
              </a:r>
            </a:p>
          </p:txBody>
        </p:sp>
      </p:grpSp>
      <p:grpSp>
        <p:nvGrpSpPr>
          <p:cNvPr id="1158" name="Google Shape;10;p1"/>
          <p:cNvGrpSpPr/>
          <p:nvPr/>
        </p:nvGrpSpPr>
        <p:grpSpPr>
          <a:xfrm>
            <a:off x="11270700" y="4123689"/>
            <a:ext cx="816903" cy="816603"/>
            <a:chOff x="0" y="0"/>
            <a:chExt cx="816901" cy="816601"/>
          </a:xfrm>
        </p:grpSpPr>
        <p:sp>
          <p:nvSpPr>
            <p:cNvPr id="1156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157" name="E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E</a:t>
              </a:r>
            </a:p>
          </p:txBody>
        </p:sp>
      </p:grpSp>
      <p:grpSp>
        <p:nvGrpSpPr>
          <p:cNvPr id="1161" name="Google Shape;11;p1"/>
          <p:cNvGrpSpPr/>
          <p:nvPr/>
        </p:nvGrpSpPr>
        <p:grpSpPr>
          <a:xfrm>
            <a:off x="11270700" y="4940521"/>
            <a:ext cx="816903" cy="816605"/>
            <a:chOff x="0" y="0"/>
            <a:chExt cx="816901" cy="816604"/>
          </a:xfrm>
        </p:grpSpPr>
        <p:sp>
          <p:nvSpPr>
            <p:cNvPr id="1159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160" name="F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F</a:t>
              </a:r>
            </a:p>
          </p:txBody>
        </p:sp>
      </p:grpSp>
      <p:grpSp>
        <p:nvGrpSpPr>
          <p:cNvPr id="1164" name="Google Shape;12;p1"/>
          <p:cNvGrpSpPr/>
          <p:nvPr/>
        </p:nvGrpSpPr>
        <p:grpSpPr>
          <a:xfrm>
            <a:off x="11270700" y="5757354"/>
            <a:ext cx="816903" cy="816603"/>
            <a:chOff x="0" y="0"/>
            <a:chExt cx="816901" cy="816601"/>
          </a:xfrm>
        </p:grpSpPr>
        <p:sp>
          <p:nvSpPr>
            <p:cNvPr id="1162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163" name="G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G</a:t>
              </a:r>
            </a:p>
          </p:txBody>
        </p:sp>
      </p:grpSp>
      <p:grpSp>
        <p:nvGrpSpPr>
          <p:cNvPr id="1167" name="Google Shape;13;p1"/>
          <p:cNvGrpSpPr/>
          <p:nvPr/>
        </p:nvGrpSpPr>
        <p:grpSpPr>
          <a:xfrm>
            <a:off x="710350" y="43699"/>
            <a:ext cx="816903" cy="861237"/>
            <a:chOff x="0" y="0"/>
            <a:chExt cx="816901" cy="861236"/>
          </a:xfrm>
        </p:grpSpPr>
        <p:sp>
          <p:nvSpPr>
            <p:cNvPr id="1165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166" name="JUL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JUL</a:t>
              </a:r>
            </a:p>
          </p:txBody>
        </p:sp>
      </p:grpSp>
      <p:grpSp>
        <p:nvGrpSpPr>
          <p:cNvPr id="1170" name="Google Shape;14;p1"/>
          <p:cNvGrpSpPr/>
          <p:nvPr/>
        </p:nvGrpSpPr>
        <p:grpSpPr>
          <a:xfrm>
            <a:off x="1527183" y="43699"/>
            <a:ext cx="816903" cy="861237"/>
            <a:chOff x="0" y="0"/>
            <a:chExt cx="816901" cy="861236"/>
          </a:xfrm>
        </p:grpSpPr>
        <p:sp>
          <p:nvSpPr>
            <p:cNvPr id="1168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169" name="AUG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AUG</a:t>
              </a:r>
            </a:p>
          </p:txBody>
        </p:sp>
      </p:grpSp>
      <p:grpSp>
        <p:nvGrpSpPr>
          <p:cNvPr id="1173" name="Google Shape;15;p1"/>
          <p:cNvGrpSpPr/>
          <p:nvPr/>
        </p:nvGrpSpPr>
        <p:grpSpPr>
          <a:xfrm>
            <a:off x="2344015" y="43699"/>
            <a:ext cx="816903" cy="861237"/>
            <a:chOff x="0" y="0"/>
            <a:chExt cx="816901" cy="861236"/>
          </a:xfrm>
        </p:grpSpPr>
        <p:sp>
          <p:nvSpPr>
            <p:cNvPr id="1171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172" name="SEP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SEP</a:t>
              </a:r>
            </a:p>
          </p:txBody>
        </p:sp>
      </p:grpSp>
      <p:grpSp>
        <p:nvGrpSpPr>
          <p:cNvPr id="1176" name="Google Shape;16;p1"/>
          <p:cNvGrpSpPr/>
          <p:nvPr/>
        </p:nvGrpSpPr>
        <p:grpSpPr>
          <a:xfrm>
            <a:off x="3160847" y="43699"/>
            <a:ext cx="816902" cy="861237"/>
            <a:chOff x="0" y="0"/>
            <a:chExt cx="816901" cy="861236"/>
          </a:xfrm>
        </p:grpSpPr>
        <p:sp>
          <p:nvSpPr>
            <p:cNvPr id="1174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175" name="OCT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OCT</a:t>
              </a:r>
            </a:p>
          </p:txBody>
        </p:sp>
      </p:grpSp>
      <p:grpSp>
        <p:nvGrpSpPr>
          <p:cNvPr id="1179" name="Google Shape;17;p1"/>
          <p:cNvGrpSpPr/>
          <p:nvPr/>
        </p:nvGrpSpPr>
        <p:grpSpPr>
          <a:xfrm>
            <a:off x="3977680" y="43699"/>
            <a:ext cx="816903" cy="861237"/>
            <a:chOff x="0" y="0"/>
            <a:chExt cx="816901" cy="861236"/>
          </a:xfrm>
        </p:grpSpPr>
        <p:sp>
          <p:nvSpPr>
            <p:cNvPr id="1177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178" name="NOV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NOV</a:t>
              </a:r>
            </a:p>
          </p:txBody>
        </p:sp>
      </p:grpSp>
      <p:grpSp>
        <p:nvGrpSpPr>
          <p:cNvPr id="1182" name="Google Shape;18;p1"/>
          <p:cNvGrpSpPr/>
          <p:nvPr/>
        </p:nvGrpSpPr>
        <p:grpSpPr>
          <a:xfrm>
            <a:off x="4794513" y="43699"/>
            <a:ext cx="816903" cy="861237"/>
            <a:chOff x="0" y="0"/>
            <a:chExt cx="816901" cy="861236"/>
          </a:xfrm>
        </p:grpSpPr>
        <p:sp>
          <p:nvSpPr>
            <p:cNvPr id="1180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181" name="DEC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DEC</a:t>
              </a:r>
            </a:p>
          </p:txBody>
        </p:sp>
      </p:grpSp>
      <p:grpSp>
        <p:nvGrpSpPr>
          <p:cNvPr id="1185" name="Google Shape;19;p1"/>
          <p:cNvGrpSpPr/>
          <p:nvPr/>
        </p:nvGrpSpPr>
        <p:grpSpPr>
          <a:xfrm>
            <a:off x="5611345" y="43699"/>
            <a:ext cx="816903" cy="861237"/>
            <a:chOff x="0" y="0"/>
            <a:chExt cx="816901" cy="861236"/>
          </a:xfrm>
        </p:grpSpPr>
        <p:sp>
          <p:nvSpPr>
            <p:cNvPr id="1183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184" name="JAN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JAN</a:t>
              </a:r>
            </a:p>
          </p:txBody>
        </p:sp>
      </p:grpSp>
      <p:grpSp>
        <p:nvGrpSpPr>
          <p:cNvPr id="1188" name="Google Shape;20;p1"/>
          <p:cNvGrpSpPr/>
          <p:nvPr/>
        </p:nvGrpSpPr>
        <p:grpSpPr>
          <a:xfrm>
            <a:off x="6428178" y="43699"/>
            <a:ext cx="816903" cy="861237"/>
            <a:chOff x="0" y="0"/>
            <a:chExt cx="816901" cy="861236"/>
          </a:xfrm>
        </p:grpSpPr>
        <p:sp>
          <p:nvSpPr>
            <p:cNvPr id="1186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187" name="FEB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FEB</a:t>
              </a:r>
            </a:p>
          </p:txBody>
        </p:sp>
      </p:grpSp>
      <p:grpSp>
        <p:nvGrpSpPr>
          <p:cNvPr id="1191" name="Google Shape;21;p1"/>
          <p:cNvGrpSpPr/>
          <p:nvPr/>
        </p:nvGrpSpPr>
        <p:grpSpPr>
          <a:xfrm>
            <a:off x="7245008" y="43699"/>
            <a:ext cx="816903" cy="861237"/>
            <a:chOff x="0" y="0"/>
            <a:chExt cx="816901" cy="861236"/>
          </a:xfrm>
        </p:grpSpPr>
        <p:sp>
          <p:nvSpPr>
            <p:cNvPr id="1189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190" name="MAR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MAR</a:t>
              </a:r>
            </a:p>
          </p:txBody>
        </p:sp>
      </p:grpSp>
      <p:grpSp>
        <p:nvGrpSpPr>
          <p:cNvPr id="1194" name="Google Shape;22;p1"/>
          <p:cNvGrpSpPr/>
          <p:nvPr/>
        </p:nvGrpSpPr>
        <p:grpSpPr>
          <a:xfrm>
            <a:off x="8061842" y="43699"/>
            <a:ext cx="816903" cy="861237"/>
            <a:chOff x="0" y="0"/>
            <a:chExt cx="816901" cy="861236"/>
          </a:xfrm>
        </p:grpSpPr>
        <p:sp>
          <p:nvSpPr>
            <p:cNvPr id="1192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193" name="APR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APR</a:t>
              </a:r>
            </a:p>
          </p:txBody>
        </p:sp>
      </p:grpSp>
      <p:grpSp>
        <p:nvGrpSpPr>
          <p:cNvPr id="1197" name="Google Shape;23;p1"/>
          <p:cNvGrpSpPr/>
          <p:nvPr/>
        </p:nvGrpSpPr>
        <p:grpSpPr>
          <a:xfrm>
            <a:off x="8878675" y="43699"/>
            <a:ext cx="816903" cy="861237"/>
            <a:chOff x="0" y="0"/>
            <a:chExt cx="816901" cy="861236"/>
          </a:xfrm>
        </p:grpSpPr>
        <p:sp>
          <p:nvSpPr>
            <p:cNvPr id="1195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196" name="MAY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MAY</a:t>
              </a:r>
            </a:p>
          </p:txBody>
        </p:sp>
      </p:grpSp>
      <p:grpSp>
        <p:nvGrpSpPr>
          <p:cNvPr id="1200" name="Google Shape;24;p1"/>
          <p:cNvGrpSpPr/>
          <p:nvPr/>
        </p:nvGrpSpPr>
        <p:grpSpPr>
          <a:xfrm>
            <a:off x="9695508" y="43699"/>
            <a:ext cx="816903" cy="861237"/>
            <a:chOff x="0" y="0"/>
            <a:chExt cx="816901" cy="861236"/>
          </a:xfrm>
        </p:grpSpPr>
        <p:sp>
          <p:nvSpPr>
            <p:cNvPr id="1198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199" name="JUN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JUN</a:t>
              </a:r>
            </a:p>
          </p:txBody>
        </p:sp>
      </p:grpSp>
      <p:grpSp>
        <p:nvGrpSpPr>
          <p:cNvPr id="1203" name="Google Shape;25;p1"/>
          <p:cNvGrpSpPr/>
          <p:nvPr/>
        </p:nvGrpSpPr>
        <p:grpSpPr>
          <a:xfrm>
            <a:off x="10512338" y="43699"/>
            <a:ext cx="816903" cy="861237"/>
            <a:chOff x="0" y="0"/>
            <a:chExt cx="816901" cy="861236"/>
          </a:xfrm>
        </p:grpSpPr>
        <p:sp>
          <p:nvSpPr>
            <p:cNvPr id="1201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202" name="JUL"/>
            <p:cNvSpPr txBox="1"/>
            <p:nvPr/>
          </p:nvSpPr>
          <p:spPr>
            <a:xfrm>
              <a:off x="142507" y="119588"/>
              <a:ext cx="554763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JUL</a:t>
              </a:r>
            </a:p>
          </p:txBody>
        </p:sp>
      </p:grpSp>
      <p:sp>
        <p:nvSpPr>
          <p:cNvPr id="1204" name="Google Shape;26;p1"/>
          <p:cNvSpPr/>
          <p:nvPr/>
        </p:nvSpPr>
        <p:spPr>
          <a:xfrm>
            <a:off x="363199" y="539200"/>
            <a:ext cx="11260802" cy="62304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63500" dist="1905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sp>
        <p:nvSpPr>
          <p:cNvPr id="1205" name="Google Shape;29;p1"/>
          <p:cNvSpPr/>
          <p:nvPr/>
        </p:nvSpPr>
        <p:spPr>
          <a:xfrm rot="16200000">
            <a:off x="432646" y="4342684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206" name="Google Shape;30;p1"/>
          <p:cNvSpPr/>
          <p:nvPr/>
        </p:nvSpPr>
        <p:spPr>
          <a:xfrm rot="16200000">
            <a:off x="432646" y="3605228"/>
            <a:ext cx="149703" cy="162902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207" name="Google Shape;31;p1"/>
          <p:cNvSpPr/>
          <p:nvPr/>
        </p:nvSpPr>
        <p:spPr>
          <a:xfrm rot="16200000">
            <a:off x="432646" y="2867767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208" name="Google Shape;32;p1"/>
          <p:cNvSpPr/>
          <p:nvPr/>
        </p:nvSpPr>
        <p:spPr>
          <a:xfrm rot="16200000">
            <a:off x="432646" y="2130310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209" name="Google Shape;33;p1"/>
          <p:cNvSpPr/>
          <p:nvPr/>
        </p:nvSpPr>
        <p:spPr>
          <a:xfrm rot="16200000">
            <a:off x="432646" y="139285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210" name="Google Shape;34;p1"/>
          <p:cNvSpPr/>
          <p:nvPr/>
        </p:nvSpPr>
        <p:spPr>
          <a:xfrm rot="16200000">
            <a:off x="432646" y="655398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2400">
                <a:solidFill>
                  <a:srgbClr val="262626"/>
                </a:solidFill>
                <a:latin typeface="Norican"/>
                <a:ea typeface="Norican"/>
                <a:cs typeface="Norican"/>
                <a:sym typeface="Norican"/>
              </a:defRPr>
            </a:pPr>
          </a:p>
        </p:txBody>
      </p:sp>
      <p:grpSp>
        <p:nvGrpSpPr>
          <p:cNvPr id="1213" name="Google Shape;35;p1"/>
          <p:cNvGrpSpPr/>
          <p:nvPr/>
        </p:nvGrpSpPr>
        <p:grpSpPr>
          <a:xfrm>
            <a:off x="228596" y="691409"/>
            <a:ext cx="238118" cy="90883"/>
            <a:chOff x="0" y="0"/>
            <a:chExt cx="238116" cy="90882"/>
          </a:xfrm>
        </p:grpSpPr>
        <p:sp>
          <p:nvSpPr>
            <p:cNvPr id="1211" name="Google Shape;3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212" name="Google Shape;3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1214" name="Google Shape;38;p1"/>
          <p:cNvSpPr/>
          <p:nvPr/>
        </p:nvSpPr>
        <p:spPr>
          <a:xfrm rot="16200000">
            <a:off x="432646" y="3973955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215" name="Google Shape;39;p1"/>
          <p:cNvSpPr/>
          <p:nvPr/>
        </p:nvSpPr>
        <p:spPr>
          <a:xfrm rot="16200000">
            <a:off x="432646" y="3236497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216" name="Google Shape;40;p1"/>
          <p:cNvSpPr/>
          <p:nvPr/>
        </p:nvSpPr>
        <p:spPr>
          <a:xfrm rot="16200000">
            <a:off x="432646" y="2499040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217" name="Google Shape;41;p1"/>
          <p:cNvSpPr/>
          <p:nvPr/>
        </p:nvSpPr>
        <p:spPr>
          <a:xfrm rot="16200000">
            <a:off x="432646" y="176158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218" name="Google Shape;42;p1"/>
          <p:cNvSpPr/>
          <p:nvPr/>
        </p:nvSpPr>
        <p:spPr>
          <a:xfrm rot="16200000">
            <a:off x="432646" y="102412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219" name="Google Shape;43;p1"/>
          <p:cNvSpPr/>
          <p:nvPr/>
        </p:nvSpPr>
        <p:spPr>
          <a:xfrm rot="16200000">
            <a:off x="432646" y="4711415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220" name="Google Shape;44;p1"/>
          <p:cNvSpPr/>
          <p:nvPr/>
        </p:nvSpPr>
        <p:spPr>
          <a:xfrm rot="16200000">
            <a:off x="432646" y="6186332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221" name="Google Shape;45;p1"/>
          <p:cNvSpPr/>
          <p:nvPr/>
        </p:nvSpPr>
        <p:spPr>
          <a:xfrm rot="16200000">
            <a:off x="432646" y="5448873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222" name="Google Shape;46;p1"/>
          <p:cNvSpPr/>
          <p:nvPr/>
        </p:nvSpPr>
        <p:spPr>
          <a:xfrm rot="16200000">
            <a:off x="432646" y="655506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223" name="Google Shape;47;p1"/>
          <p:cNvSpPr/>
          <p:nvPr/>
        </p:nvSpPr>
        <p:spPr>
          <a:xfrm rot="16200000">
            <a:off x="432646" y="5817602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224" name="Google Shape;48;p1"/>
          <p:cNvSpPr/>
          <p:nvPr/>
        </p:nvSpPr>
        <p:spPr>
          <a:xfrm rot="16200000">
            <a:off x="432646" y="5080144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1227" name="Google Shape;49;p1"/>
          <p:cNvGrpSpPr/>
          <p:nvPr/>
        </p:nvGrpSpPr>
        <p:grpSpPr>
          <a:xfrm>
            <a:off x="228596" y="1060137"/>
            <a:ext cx="238118" cy="90884"/>
            <a:chOff x="0" y="0"/>
            <a:chExt cx="238116" cy="90882"/>
          </a:xfrm>
        </p:grpSpPr>
        <p:sp>
          <p:nvSpPr>
            <p:cNvPr id="1225" name="Google Shape;50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226" name="Google Shape;51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230" name="Google Shape;52;p1"/>
          <p:cNvGrpSpPr/>
          <p:nvPr/>
        </p:nvGrpSpPr>
        <p:grpSpPr>
          <a:xfrm>
            <a:off x="228596" y="1797592"/>
            <a:ext cx="238118" cy="90883"/>
            <a:chOff x="0" y="0"/>
            <a:chExt cx="238116" cy="90882"/>
          </a:xfrm>
        </p:grpSpPr>
        <p:sp>
          <p:nvSpPr>
            <p:cNvPr id="1228" name="Google Shape;53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229" name="Google Shape;54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233" name="Google Shape;55;p1"/>
          <p:cNvGrpSpPr/>
          <p:nvPr/>
        </p:nvGrpSpPr>
        <p:grpSpPr>
          <a:xfrm>
            <a:off x="228596" y="1428864"/>
            <a:ext cx="238118" cy="90884"/>
            <a:chOff x="0" y="0"/>
            <a:chExt cx="238116" cy="90882"/>
          </a:xfrm>
        </p:grpSpPr>
        <p:sp>
          <p:nvSpPr>
            <p:cNvPr id="1231" name="Google Shape;5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232" name="Google Shape;5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236" name="Google Shape;58;p1"/>
          <p:cNvGrpSpPr/>
          <p:nvPr/>
        </p:nvGrpSpPr>
        <p:grpSpPr>
          <a:xfrm>
            <a:off x="228596" y="2166320"/>
            <a:ext cx="238118" cy="90884"/>
            <a:chOff x="0" y="0"/>
            <a:chExt cx="238116" cy="90882"/>
          </a:xfrm>
        </p:grpSpPr>
        <p:sp>
          <p:nvSpPr>
            <p:cNvPr id="1234" name="Google Shape;59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235" name="Google Shape;60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239" name="Google Shape;61;p1"/>
          <p:cNvGrpSpPr/>
          <p:nvPr/>
        </p:nvGrpSpPr>
        <p:grpSpPr>
          <a:xfrm>
            <a:off x="228596" y="2535047"/>
            <a:ext cx="238118" cy="90883"/>
            <a:chOff x="0" y="0"/>
            <a:chExt cx="238116" cy="90882"/>
          </a:xfrm>
        </p:grpSpPr>
        <p:sp>
          <p:nvSpPr>
            <p:cNvPr id="1237" name="Google Shape;62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238" name="Google Shape;63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242" name="Google Shape;64;p1"/>
          <p:cNvGrpSpPr/>
          <p:nvPr/>
        </p:nvGrpSpPr>
        <p:grpSpPr>
          <a:xfrm>
            <a:off x="228596" y="2903776"/>
            <a:ext cx="238118" cy="90884"/>
            <a:chOff x="0" y="0"/>
            <a:chExt cx="238116" cy="90882"/>
          </a:xfrm>
        </p:grpSpPr>
        <p:sp>
          <p:nvSpPr>
            <p:cNvPr id="1240" name="Google Shape;65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241" name="Google Shape;66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245" name="Google Shape;67;p1"/>
          <p:cNvGrpSpPr/>
          <p:nvPr/>
        </p:nvGrpSpPr>
        <p:grpSpPr>
          <a:xfrm>
            <a:off x="228596" y="3272503"/>
            <a:ext cx="238118" cy="90884"/>
            <a:chOff x="0" y="0"/>
            <a:chExt cx="238116" cy="90882"/>
          </a:xfrm>
        </p:grpSpPr>
        <p:sp>
          <p:nvSpPr>
            <p:cNvPr id="1243" name="Google Shape;68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244" name="Google Shape;69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248" name="Google Shape;70;p1"/>
          <p:cNvGrpSpPr/>
          <p:nvPr/>
        </p:nvGrpSpPr>
        <p:grpSpPr>
          <a:xfrm>
            <a:off x="228596" y="3641231"/>
            <a:ext cx="238118" cy="90884"/>
            <a:chOff x="0" y="0"/>
            <a:chExt cx="238116" cy="90882"/>
          </a:xfrm>
        </p:grpSpPr>
        <p:sp>
          <p:nvSpPr>
            <p:cNvPr id="1246" name="Google Shape;71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247" name="Google Shape;72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251" name="Google Shape;73;p1"/>
          <p:cNvGrpSpPr/>
          <p:nvPr/>
        </p:nvGrpSpPr>
        <p:grpSpPr>
          <a:xfrm>
            <a:off x="228596" y="4009958"/>
            <a:ext cx="238118" cy="90884"/>
            <a:chOff x="0" y="0"/>
            <a:chExt cx="238116" cy="90882"/>
          </a:xfrm>
        </p:grpSpPr>
        <p:sp>
          <p:nvSpPr>
            <p:cNvPr id="1249" name="Google Shape;74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250" name="Google Shape;75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254" name="Google Shape;76;p1"/>
          <p:cNvGrpSpPr/>
          <p:nvPr/>
        </p:nvGrpSpPr>
        <p:grpSpPr>
          <a:xfrm>
            <a:off x="228596" y="4378685"/>
            <a:ext cx="238118" cy="90883"/>
            <a:chOff x="0" y="0"/>
            <a:chExt cx="238116" cy="90882"/>
          </a:xfrm>
        </p:grpSpPr>
        <p:sp>
          <p:nvSpPr>
            <p:cNvPr id="1252" name="Google Shape;77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253" name="Google Shape;78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257" name="Google Shape;79;p1"/>
          <p:cNvGrpSpPr/>
          <p:nvPr/>
        </p:nvGrpSpPr>
        <p:grpSpPr>
          <a:xfrm>
            <a:off x="228596" y="4747413"/>
            <a:ext cx="238118" cy="90884"/>
            <a:chOff x="0" y="0"/>
            <a:chExt cx="238116" cy="90882"/>
          </a:xfrm>
        </p:grpSpPr>
        <p:sp>
          <p:nvSpPr>
            <p:cNvPr id="1255" name="Google Shape;80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256" name="Google Shape;81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260" name="Google Shape;82;p1"/>
          <p:cNvGrpSpPr/>
          <p:nvPr/>
        </p:nvGrpSpPr>
        <p:grpSpPr>
          <a:xfrm>
            <a:off x="228596" y="5116140"/>
            <a:ext cx="238118" cy="90883"/>
            <a:chOff x="0" y="0"/>
            <a:chExt cx="238116" cy="90882"/>
          </a:xfrm>
        </p:grpSpPr>
        <p:sp>
          <p:nvSpPr>
            <p:cNvPr id="1258" name="Google Shape;83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259" name="Google Shape;84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263" name="Google Shape;85;p1"/>
          <p:cNvGrpSpPr/>
          <p:nvPr/>
        </p:nvGrpSpPr>
        <p:grpSpPr>
          <a:xfrm>
            <a:off x="228596" y="5484868"/>
            <a:ext cx="238118" cy="90884"/>
            <a:chOff x="0" y="0"/>
            <a:chExt cx="238116" cy="90882"/>
          </a:xfrm>
        </p:grpSpPr>
        <p:sp>
          <p:nvSpPr>
            <p:cNvPr id="1261" name="Google Shape;8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262" name="Google Shape;8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266" name="Google Shape;88;p1"/>
          <p:cNvGrpSpPr/>
          <p:nvPr/>
        </p:nvGrpSpPr>
        <p:grpSpPr>
          <a:xfrm>
            <a:off x="228596" y="5853597"/>
            <a:ext cx="238118" cy="90884"/>
            <a:chOff x="0" y="0"/>
            <a:chExt cx="238116" cy="90882"/>
          </a:xfrm>
        </p:grpSpPr>
        <p:sp>
          <p:nvSpPr>
            <p:cNvPr id="1264" name="Google Shape;89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265" name="Google Shape;90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269" name="Google Shape;91;p1"/>
          <p:cNvGrpSpPr/>
          <p:nvPr/>
        </p:nvGrpSpPr>
        <p:grpSpPr>
          <a:xfrm>
            <a:off x="228596" y="6222323"/>
            <a:ext cx="238118" cy="90884"/>
            <a:chOff x="0" y="0"/>
            <a:chExt cx="238116" cy="90882"/>
          </a:xfrm>
        </p:grpSpPr>
        <p:sp>
          <p:nvSpPr>
            <p:cNvPr id="1267" name="Google Shape;92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268" name="Google Shape;93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272" name="Google Shape;94;p1"/>
          <p:cNvGrpSpPr/>
          <p:nvPr/>
        </p:nvGrpSpPr>
        <p:grpSpPr>
          <a:xfrm>
            <a:off x="228596" y="6591051"/>
            <a:ext cx="238118" cy="90883"/>
            <a:chOff x="0" y="0"/>
            <a:chExt cx="238116" cy="90882"/>
          </a:xfrm>
        </p:grpSpPr>
        <p:sp>
          <p:nvSpPr>
            <p:cNvPr id="1270" name="Google Shape;95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271" name="Google Shape;96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1273" name="Google Shape;187;p1"/>
          <p:cNvSpPr txBox="1"/>
          <p:nvPr/>
        </p:nvSpPr>
        <p:spPr>
          <a:xfrm rot="5400000">
            <a:off x="-761825" y="6319200"/>
            <a:ext cx="1579802" cy="538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3" tIns="91423" rIns="91423" bIns="91423">
            <a:spAutoFit/>
          </a:bodyPr>
          <a:lstStyle>
            <a:lvl1pPr rtl="0">
              <a:defRPr sz="1200">
                <a:solidFill>
                  <a:schemeClr val="accent5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SLIDESMANIA.COM</a:t>
            </a:r>
          </a:p>
        </p:txBody>
      </p:sp>
      <p:sp>
        <p:nvSpPr>
          <p:cNvPr id="1274" name="نص العنوان"/>
          <p:cNvSpPr txBox="1"/>
          <p:nvPr>
            <p:ph type="title"/>
          </p:nvPr>
        </p:nvSpPr>
        <p:spPr>
          <a:xfrm>
            <a:off x="6641124" y="506624"/>
            <a:ext cx="2844302" cy="732303"/>
          </a:xfrm>
          <a:prstGeom prst="rect">
            <a:avLst/>
          </a:prstGeom>
        </p:spPr>
        <p:txBody>
          <a:bodyPr/>
          <a:lstStyle>
            <a:lvl1pPr marL="457200" indent="-685800" algn="r"/>
          </a:lstStyle>
          <a:p>
            <a:pPr/>
            <a:r>
              <a:t>نص العنوان</a:t>
            </a:r>
          </a:p>
        </p:txBody>
      </p:sp>
      <p:grpSp>
        <p:nvGrpSpPr>
          <p:cNvPr id="1277" name="Google Shape;349;p9"/>
          <p:cNvGrpSpPr/>
          <p:nvPr/>
        </p:nvGrpSpPr>
        <p:grpSpPr>
          <a:xfrm>
            <a:off x="5611345" y="43699"/>
            <a:ext cx="816903" cy="861237"/>
            <a:chOff x="0" y="0"/>
            <a:chExt cx="816901" cy="861236"/>
          </a:xfrm>
        </p:grpSpPr>
        <p:sp>
          <p:nvSpPr>
            <p:cNvPr id="1275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276" name="JAN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JAN</a:t>
              </a:r>
            </a:p>
          </p:txBody>
        </p:sp>
      </p:grpSp>
      <p:sp>
        <p:nvSpPr>
          <p:cNvPr id="127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4_2_1_1_1_1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87" name="Google Shape;6;p1"/>
          <p:cNvGrpSpPr/>
          <p:nvPr/>
        </p:nvGrpSpPr>
        <p:grpSpPr>
          <a:xfrm>
            <a:off x="11270700" y="856359"/>
            <a:ext cx="816903" cy="816605"/>
            <a:chOff x="0" y="0"/>
            <a:chExt cx="816901" cy="816604"/>
          </a:xfrm>
        </p:grpSpPr>
        <p:sp>
          <p:nvSpPr>
            <p:cNvPr id="1285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286" name="A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</a:t>
              </a:r>
            </a:p>
          </p:txBody>
        </p:sp>
      </p:grpSp>
      <p:grpSp>
        <p:nvGrpSpPr>
          <p:cNvPr id="1290" name="Google Shape;7;p1"/>
          <p:cNvGrpSpPr/>
          <p:nvPr/>
        </p:nvGrpSpPr>
        <p:grpSpPr>
          <a:xfrm>
            <a:off x="11270700" y="1673192"/>
            <a:ext cx="816903" cy="816605"/>
            <a:chOff x="0" y="0"/>
            <a:chExt cx="816901" cy="816604"/>
          </a:xfrm>
        </p:grpSpPr>
        <p:sp>
          <p:nvSpPr>
            <p:cNvPr id="1288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289" name="B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B</a:t>
              </a:r>
            </a:p>
          </p:txBody>
        </p:sp>
      </p:grpSp>
      <p:grpSp>
        <p:nvGrpSpPr>
          <p:cNvPr id="1293" name="Google Shape;8;p1"/>
          <p:cNvGrpSpPr/>
          <p:nvPr/>
        </p:nvGrpSpPr>
        <p:grpSpPr>
          <a:xfrm>
            <a:off x="11270700" y="2490023"/>
            <a:ext cx="816903" cy="816603"/>
            <a:chOff x="0" y="0"/>
            <a:chExt cx="816901" cy="816601"/>
          </a:xfrm>
        </p:grpSpPr>
        <p:sp>
          <p:nvSpPr>
            <p:cNvPr id="1291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292" name="C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C</a:t>
              </a:r>
            </a:p>
          </p:txBody>
        </p:sp>
      </p:grpSp>
      <p:grpSp>
        <p:nvGrpSpPr>
          <p:cNvPr id="1296" name="Google Shape;9;p1"/>
          <p:cNvGrpSpPr/>
          <p:nvPr/>
        </p:nvGrpSpPr>
        <p:grpSpPr>
          <a:xfrm>
            <a:off x="11270700" y="3306856"/>
            <a:ext cx="816903" cy="816605"/>
            <a:chOff x="0" y="0"/>
            <a:chExt cx="816901" cy="816604"/>
          </a:xfrm>
        </p:grpSpPr>
        <p:sp>
          <p:nvSpPr>
            <p:cNvPr id="1294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295" name="D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D</a:t>
              </a:r>
            </a:p>
          </p:txBody>
        </p:sp>
      </p:grpSp>
      <p:grpSp>
        <p:nvGrpSpPr>
          <p:cNvPr id="1299" name="Google Shape;10;p1"/>
          <p:cNvGrpSpPr/>
          <p:nvPr/>
        </p:nvGrpSpPr>
        <p:grpSpPr>
          <a:xfrm>
            <a:off x="11270700" y="4123689"/>
            <a:ext cx="816903" cy="816603"/>
            <a:chOff x="0" y="0"/>
            <a:chExt cx="816901" cy="816601"/>
          </a:xfrm>
        </p:grpSpPr>
        <p:sp>
          <p:nvSpPr>
            <p:cNvPr id="1297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298" name="E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E</a:t>
              </a:r>
            </a:p>
          </p:txBody>
        </p:sp>
      </p:grpSp>
      <p:grpSp>
        <p:nvGrpSpPr>
          <p:cNvPr id="1302" name="Google Shape;11;p1"/>
          <p:cNvGrpSpPr/>
          <p:nvPr/>
        </p:nvGrpSpPr>
        <p:grpSpPr>
          <a:xfrm>
            <a:off x="11270700" y="4940521"/>
            <a:ext cx="816903" cy="816605"/>
            <a:chOff x="0" y="0"/>
            <a:chExt cx="816901" cy="816604"/>
          </a:xfrm>
        </p:grpSpPr>
        <p:sp>
          <p:nvSpPr>
            <p:cNvPr id="1300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301" name="F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F</a:t>
              </a:r>
            </a:p>
          </p:txBody>
        </p:sp>
      </p:grpSp>
      <p:grpSp>
        <p:nvGrpSpPr>
          <p:cNvPr id="1305" name="Google Shape;12;p1"/>
          <p:cNvGrpSpPr/>
          <p:nvPr/>
        </p:nvGrpSpPr>
        <p:grpSpPr>
          <a:xfrm>
            <a:off x="11270700" y="5757354"/>
            <a:ext cx="816903" cy="816603"/>
            <a:chOff x="0" y="0"/>
            <a:chExt cx="816901" cy="816601"/>
          </a:xfrm>
        </p:grpSpPr>
        <p:sp>
          <p:nvSpPr>
            <p:cNvPr id="1303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304" name="G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G</a:t>
              </a:r>
            </a:p>
          </p:txBody>
        </p:sp>
      </p:grpSp>
      <p:grpSp>
        <p:nvGrpSpPr>
          <p:cNvPr id="1308" name="Google Shape;13;p1"/>
          <p:cNvGrpSpPr/>
          <p:nvPr/>
        </p:nvGrpSpPr>
        <p:grpSpPr>
          <a:xfrm>
            <a:off x="710350" y="43699"/>
            <a:ext cx="816903" cy="861237"/>
            <a:chOff x="0" y="0"/>
            <a:chExt cx="816901" cy="861236"/>
          </a:xfrm>
        </p:grpSpPr>
        <p:sp>
          <p:nvSpPr>
            <p:cNvPr id="1306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307" name="JUL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JUL</a:t>
              </a:r>
            </a:p>
          </p:txBody>
        </p:sp>
      </p:grpSp>
      <p:grpSp>
        <p:nvGrpSpPr>
          <p:cNvPr id="1311" name="Google Shape;14;p1"/>
          <p:cNvGrpSpPr/>
          <p:nvPr/>
        </p:nvGrpSpPr>
        <p:grpSpPr>
          <a:xfrm>
            <a:off x="1527183" y="43699"/>
            <a:ext cx="816903" cy="861237"/>
            <a:chOff x="0" y="0"/>
            <a:chExt cx="816901" cy="861236"/>
          </a:xfrm>
        </p:grpSpPr>
        <p:sp>
          <p:nvSpPr>
            <p:cNvPr id="1309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310" name="AUG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AUG</a:t>
              </a:r>
            </a:p>
          </p:txBody>
        </p:sp>
      </p:grpSp>
      <p:grpSp>
        <p:nvGrpSpPr>
          <p:cNvPr id="1314" name="Google Shape;15;p1"/>
          <p:cNvGrpSpPr/>
          <p:nvPr/>
        </p:nvGrpSpPr>
        <p:grpSpPr>
          <a:xfrm>
            <a:off x="2344015" y="43699"/>
            <a:ext cx="816903" cy="861237"/>
            <a:chOff x="0" y="0"/>
            <a:chExt cx="816901" cy="861236"/>
          </a:xfrm>
        </p:grpSpPr>
        <p:sp>
          <p:nvSpPr>
            <p:cNvPr id="1312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313" name="SEP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SEP</a:t>
              </a:r>
            </a:p>
          </p:txBody>
        </p:sp>
      </p:grpSp>
      <p:grpSp>
        <p:nvGrpSpPr>
          <p:cNvPr id="1317" name="Google Shape;16;p1"/>
          <p:cNvGrpSpPr/>
          <p:nvPr/>
        </p:nvGrpSpPr>
        <p:grpSpPr>
          <a:xfrm>
            <a:off x="3160847" y="43699"/>
            <a:ext cx="816902" cy="861237"/>
            <a:chOff x="0" y="0"/>
            <a:chExt cx="816901" cy="861236"/>
          </a:xfrm>
        </p:grpSpPr>
        <p:sp>
          <p:nvSpPr>
            <p:cNvPr id="1315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316" name="OCT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OCT</a:t>
              </a:r>
            </a:p>
          </p:txBody>
        </p:sp>
      </p:grpSp>
      <p:grpSp>
        <p:nvGrpSpPr>
          <p:cNvPr id="1320" name="Google Shape;17;p1"/>
          <p:cNvGrpSpPr/>
          <p:nvPr/>
        </p:nvGrpSpPr>
        <p:grpSpPr>
          <a:xfrm>
            <a:off x="3977680" y="43699"/>
            <a:ext cx="816903" cy="861237"/>
            <a:chOff x="0" y="0"/>
            <a:chExt cx="816901" cy="861236"/>
          </a:xfrm>
        </p:grpSpPr>
        <p:sp>
          <p:nvSpPr>
            <p:cNvPr id="1318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319" name="NOV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NOV</a:t>
              </a:r>
            </a:p>
          </p:txBody>
        </p:sp>
      </p:grpSp>
      <p:grpSp>
        <p:nvGrpSpPr>
          <p:cNvPr id="1323" name="Google Shape;18;p1"/>
          <p:cNvGrpSpPr/>
          <p:nvPr/>
        </p:nvGrpSpPr>
        <p:grpSpPr>
          <a:xfrm>
            <a:off x="4794513" y="43699"/>
            <a:ext cx="816903" cy="861237"/>
            <a:chOff x="0" y="0"/>
            <a:chExt cx="816901" cy="861236"/>
          </a:xfrm>
        </p:grpSpPr>
        <p:sp>
          <p:nvSpPr>
            <p:cNvPr id="1321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322" name="DEC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DEC</a:t>
              </a:r>
            </a:p>
          </p:txBody>
        </p:sp>
      </p:grpSp>
      <p:grpSp>
        <p:nvGrpSpPr>
          <p:cNvPr id="1326" name="Google Shape;19;p1"/>
          <p:cNvGrpSpPr/>
          <p:nvPr/>
        </p:nvGrpSpPr>
        <p:grpSpPr>
          <a:xfrm>
            <a:off x="5611345" y="43699"/>
            <a:ext cx="816903" cy="861237"/>
            <a:chOff x="0" y="0"/>
            <a:chExt cx="816901" cy="861236"/>
          </a:xfrm>
        </p:grpSpPr>
        <p:sp>
          <p:nvSpPr>
            <p:cNvPr id="1324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325" name="JAN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JAN</a:t>
              </a:r>
            </a:p>
          </p:txBody>
        </p:sp>
      </p:grpSp>
      <p:grpSp>
        <p:nvGrpSpPr>
          <p:cNvPr id="1329" name="Google Shape;20;p1"/>
          <p:cNvGrpSpPr/>
          <p:nvPr/>
        </p:nvGrpSpPr>
        <p:grpSpPr>
          <a:xfrm>
            <a:off x="6428178" y="43699"/>
            <a:ext cx="816903" cy="861237"/>
            <a:chOff x="0" y="0"/>
            <a:chExt cx="816901" cy="861236"/>
          </a:xfrm>
        </p:grpSpPr>
        <p:sp>
          <p:nvSpPr>
            <p:cNvPr id="1327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328" name="FEB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FEB</a:t>
              </a:r>
            </a:p>
          </p:txBody>
        </p:sp>
      </p:grpSp>
      <p:grpSp>
        <p:nvGrpSpPr>
          <p:cNvPr id="1332" name="Google Shape;21;p1"/>
          <p:cNvGrpSpPr/>
          <p:nvPr/>
        </p:nvGrpSpPr>
        <p:grpSpPr>
          <a:xfrm>
            <a:off x="7245008" y="43699"/>
            <a:ext cx="816903" cy="861237"/>
            <a:chOff x="0" y="0"/>
            <a:chExt cx="816901" cy="861236"/>
          </a:xfrm>
        </p:grpSpPr>
        <p:sp>
          <p:nvSpPr>
            <p:cNvPr id="1330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331" name="MAR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MAR</a:t>
              </a:r>
            </a:p>
          </p:txBody>
        </p:sp>
      </p:grpSp>
      <p:grpSp>
        <p:nvGrpSpPr>
          <p:cNvPr id="1335" name="Google Shape;22;p1"/>
          <p:cNvGrpSpPr/>
          <p:nvPr/>
        </p:nvGrpSpPr>
        <p:grpSpPr>
          <a:xfrm>
            <a:off x="8061842" y="43699"/>
            <a:ext cx="816903" cy="861237"/>
            <a:chOff x="0" y="0"/>
            <a:chExt cx="816901" cy="861236"/>
          </a:xfrm>
        </p:grpSpPr>
        <p:sp>
          <p:nvSpPr>
            <p:cNvPr id="1333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334" name="APR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APR</a:t>
              </a:r>
            </a:p>
          </p:txBody>
        </p:sp>
      </p:grpSp>
      <p:grpSp>
        <p:nvGrpSpPr>
          <p:cNvPr id="1338" name="Google Shape;23;p1"/>
          <p:cNvGrpSpPr/>
          <p:nvPr/>
        </p:nvGrpSpPr>
        <p:grpSpPr>
          <a:xfrm>
            <a:off x="8878675" y="43699"/>
            <a:ext cx="816903" cy="861237"/>
            <a:chOff x="0" y="0"/>
            <a:chExt cx="816901" cy="861236"/>
          </a:xfrm>
        </p:grpSpPr>
        <p:sp>
          <p:nvSpPr>
            <p:cNvPr id="1336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337" name="MAY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MAY</a:t>
              </a:r>
            </a:p>
          </p:txBody>
        </p:sp>
      </p:grpSp>
      <p:grpSp>
        <p:nvGrpSpPr>
          <p:cNvPr id="1341" name="Google Shape;24;p1"/>
          <p:cNvGrpSpPr/>
          <p:nvPr/>
        </p:nvGrpSpPr>
        <p:grpSpPr>
          <a:xfrm>
            <a:off x="9695508" y="43699"/>
            <a:ext cx="816903" cy="861237"/>
            <a:chOff x="0" y="0"/>
            <a:chExt cx="816901" cy="861236"/>
          </a:xfrm>
        </p:grpSpPr>
        <p:sp>
          <p:nvSpPr>
            <p:cNvPr id="1339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340" name="JUN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JUN</a:t>
              </a:r>
            </a:p>
          </p:txBody>
        </p:sp>
      </p:grpSp>
      <p:grpSp>
        <p:nvGrpSpPr>
          <p:cNvPr id="1344" name="Google Shape;25;p1"/>
          <p:cNvGrpSpPr/>
          <p:nvPr/>
        </p:nvGrpSpPr>
        <p:grpSpPr>
          <a:xfrm>
            <a:off x="10512338" y="43699"/>
            <a:ext cx="816903" cy="861237"/>
            <a:chOff x="0" y="0"/>
            <a:chExt cx="816901" cy="861236"/>
          </a:xfrm>
        </p:grpSpPr>
        <p:sp>
          <p:nvSpPr>
            <p:cNvPr id="1342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343" name="JUL"/>
            <p:cNvSpPr txBox="1"/>
            <p:nvPr/>
          </p:nvSpPr>
          <p:spPr>
            <a:xfrm>
              <a:off x="142507" y="119588"/>
              <a:ext cx="554763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JUL</a:t>
              </a:r>
            </a:p>
          </p:txBody>
        </p:sp>
      </p:grpSp>
      <p:sp>
        <p:nvSpPr>
          <p:cNvPr id="1345" name="Google Shape;26;p1"/>
          <p:cNvSpPr/>
          <p:nvPr/>
        </p:nvSpPr>
        <p:spPr>
          <a:xfrm>
            <a:off x="363199" y="539200"/>
            <a:ext cx="11260802" cy="62304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63500" dist="1905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sp>
        <p:nvSpPr>
          <p:cNvPr id="1346" name="Google Shape;29;p1"/>
          <p:cNvSpPr/>
          <p:nvPr/>
        </p:nvSpPr>
        <p:spPr>
          <a:xfrm rot="16200000">
            <a:off x="432646" y="4342684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347" name="Google Shape;30;p1"/>
          <p:cNvSpPr/>
          <p:nvPr/>
        </p:nvSpPr>
        <p:spPr>
          <a:xfrm rot="16200000">
            <a:off x="432646" y="3605228"/>
            <a:ext cx="149703" cy="162902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348" name="Google Shape;31;p1"/>
          <p:cNvSpPr/>
          <p:nvPr/>
        </p:nvSpPr>
        <p:spPr>
          <a:xfrm rot="16200000">
            <a:off x="432646" y="2867767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349" name="Google Shape;32;p1"/>
          <p:cNvSpPr/>
          <p:nvPr/>
        </p:nvSpPr>
        <p:spPr>
          <a:xfrm rot="16200000">
            <a:off x="432646" y="2130310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350" name="Google Shape;33;p1"/>
          <p:cNvSpPr/>
          <p:nvPr/>
        </p:nvSpPr>
        <p:spPr>
          <a:xfrm rot="16200000">
            <a:off x="432646" y="139285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351" name="Google Shape;34;p1"/>
          <p:cNvSpPr/>
          <p:nvPr/>
        </p:nvSpPr>
        <p:spPr>
          <a:xfrm rot="16200000">
            <a:off x="432646" y="655398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2400">
                <a:solidFill>
                  <a:srgbClr val="262626"/>
                </a:solidFill>
                <a:latin typeface="Norican"/>
                <a:ea typeface="Norican"/>
                <a:cs typeface="Norican"/>
                <a:sym typeface="Norican"/>
              </a:defRPr>
            </a:pPr>
          </a:p>
        </p:txBody>
      </p:sp>
      <p:grpSp>
        <p:nvGrpSpPr>
          <p:cNvPr id="1354" name="Google Shape;35;p1"/>
          <p:cNvGrpSpPr/>
          <p:nvPr/>
        </p:nvGrpSpPr>
        <p:grpSpPr>
          <a:xfrm>
            <a:off x="228596" y="691409"/>
            <a:ext cx="238118" cy="90883"/>
            <a:chOff x="0" y="0"/>
            <a:chExt cx="238116" cy="90882"/>
          </a:xfrm>
        </p:grpSpPr>
        <p:sp>
          <p:nvSpPr>
            <p:cNvPr id="1352" name="Google Shape;3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353" name="Google Shape;3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1355" name="Google Shape;38;p1"/>
          <p:cNvSpPr/>
          <p:nvPr/>
        </p:nvSpPr>
        <p:spPr>
          <a:xfrm rot="16200000">
            <a:off x="432646" y="3973955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356" name="Google Shape;39;p1"/>
          <p:cNvSpPr/>
          <p:nvPr/>
        </p:nvSpPr>
        <p:spPr>
          <a:xfrm rot="16200000">
            <a:off x="432646" y="3236497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357" name="Google Shape;40;p1"/>
          <p:cNvSpPr/>
          <p:nvPr/>
        </p:nvSpPr>
        <p:spPr>
          <a:xfrm rot="16200000">
            <a:off x="432646" y="2499040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358" name="Google Shape;41;p1"/>
          <p:cNvSpPr/>
          <p:nvPr/>
        </p:nvSpPr>
        <p:spPr>
          <a:xfrm rot="16200000">
            <a:off x="432646" y="176158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359" name="Google Shape;42;p1"/>
          <p:cNvSpPr/>
          <p:nvPr/>
        </p:nvSpPr>
        <p:spPr>
          <a:xfrm rot="16200000">
            <a:off x="432646" y="102412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360" name="Google Shape;43;p1"/>
          <p:cNvSpPr/>
          <p:nvPr/>
        </p:nvSpPr>
        <p:spPr>
          <a:xfrm rot="16200000">
            <a:off x="432646" y="4711415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361" name="Google Shape;44;p1"/>
          <p:cNvSpPr/>
          <p:nvPr/>
        </p:nvSpPr>
        <p:spPr>
          <a:xfrm rot="16200000">
            <a:off x="432646" y="6186332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362" name="Google Shape;45;p1"/>
          <p:cNvSpPr/>
          <p:nvPr/>
        </p:nvSpPr>
        <p:spPr>
          <a:xfrm rot="16200000">
            <a:off x="432646" y="5448873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363" name="Google Shape;46;p1"/>
          <p:cNvSpPr/>
          <p:nvPr/>
        </p:nvSpPr>
        <p:spPr>
          <a:xfrm rot="16200000">
            <a:off x="432646" y="655506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364" name="Google Shape;47;p1"/>
          <p:cNvSpPr/>
          <p:nvPr/>
        </p:nvSpPr>
        <p:spPr>
          <a:xfrm rot="16200000">
            <a:off x="432646" y="5817602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365" name="Google Shape;48;p1"/>
          <p:cNvSpPr/>
          <p:nvPr/>
        </p:nvSpPr>
        <p:spPr>
          <a:xfrm rot="16200000">
            <a:off x="432646" y="5080144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1368" name="Google Shape;49;p1"/>
          <p:cNvGrpSpPr/>
          <p:nvPr/>
        </p:nvGrpSpPr>
        <p:grpSpPr>
          <a:xfrm>
            <a:off x="228596" y="1060137"/>
            <a:ext cx="238118" cy="90884"/>
            <a:chOff x="0" y="0"/>
            <a:chExt cx="238116" cy="90882"/>
          </a:xfrm>
        </p:grpSpPr>
        <p:sp>
          <p:nvSpPr>
            <p:cNvPr id="1366" name="Google Shape;50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367" name="Google Shape;51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371" name="Google Shape;52;p1"/>
          <p:cNvGrpSpPr/>
          <p:nvPr/>
        </p:nvGrpSpPr>
        <p:grpSpPr>
          <a:xfrm>
            <a:off x="228596" y="1797592"/>
            <a:ext cx="238118" cy="90883"/>
            <a:chOff x="0" y="0"/>
            <a:chExt cx="238116" cy="90882"/>
          </a:xfrm>
        </p:grpSpPr>
        <p:sp>
          <p:nvSpPr>
            <p:cNvPr id="1369" name="Google Shape;53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370" name="Google Shape;54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374" name="Google Shape;55;p1"/>
          <p:cNvGrpSpPr/>
          <p:nvPr/>
        </p:nvGrpSpPr>
        <p:grpSpPr>
          <a:xfrm>
            <a:off x="228596" y="1428864"/>
            <a:ext cx="238118" cy="90884"/>
            <a:chOff x="0" y="0"/>
            <a:chExt cx="238116" cy="90882"/>
          </a:xfrm>
        </p:grpSpPr>
        <p:sp>
          <p:nvSpPr>
            <p:cNvPr id="1372" name="Google Shape;5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373" name="Google Shape;5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377" name="Google Shape;58;p1"/>
          <p:cNvGrpSpPr/>
          <p:nvPr/>
        </p:nvGrpSpPr>
        <p:grpSpPr>
          <a:xfrm>
            <a:off x="228596" y="2166320"/>
            <a:ext cx="238118" cy="90884"/>
            <a:chOff x="0" y="0"/>
            <a:chExt cx="238116" cy="90882"/>
          </a:xfrm>
        </p:grpSpPr>
        <p:sp>
          <p:nvSpPr>
            <p:cNvPr id="1375" name="Google Shape;59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376" name="Google Shape;60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380" name="Google Shape;61;p1"/>
          <p:cNvGrpSpPr/>
          <p:nvPr/>
        </p:nvGrpSpPr>
        <p:grpSpPr>
          <a:xfrm>
            <a:off x="228596" y="2535047"/>
            <a:ext cx="238118" cy="90883"/>
            <a:chOff x="0" y="0"/>
            <a:chExt cx="238116" cy="90882"/>
          </a:xfrm>
        </p:grpSpPr>
        <p:sp>
          <p:nvSpPr>
            <p:cNvPr id="1378" name="Google Shape;62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379" name="Google Shape;63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383" name="Google Shape;64;p1"/>
          <p:cNvGrpSpPr/>
          <p:nvPr/>
        </p:nvGrpSpPr>
        <p:grpSpPr>
          <a:xfrm>
            <a:off x="228596" y="2903776"/>
            <a:ext cx="238118" cy="90884"/>
            <a:chOff x="0" y="0"/>
            <a:chExt cx="238116" cy="90882"/>
          </a:xfrm>
        </p:grpSpPr>
        <p:sp>
          <p:nvSpPr>
            <p:cNvPr id="1381" name="Google Shape;65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382" name="Google Shape;66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386" name="Google Shape;67;p1"/>
          <p:cNvGrpSpPr/>
          <p:nvPr/>
        </p:nvGrpSpPr>
        <p:grpSpPr>
          <a:xfrm>
            <a:off x="228596" y="3272503"/>
            <a:ext cx="238118" cy="90884"/>
            <a:chOff x="0" y="0"/>
            <a:chExt cx="238116" cy="90882"/>
          </a:xfrm>
        </p:grpSpPr>
        <p:sp>
          <p:nvSpPr>
            <p:cNvPr id="1384" name="Google Shape;68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385" name="Google Shape;69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389" name="Google Shape;70;p1"/>
          <p:cNvGrpSpPr/>
          <p:nvPr/>
        </p:nvGrpSpPr>
        <p:grpSpPr>
          <a:xfrm>
            <a:off x="228596" y="3641231"/>
            <a:ext cx="238118" cy="90884"/>
            <a:chOff x="0" y="0"/>
            <a:chExt cx="238116" cy="90882"/>
          </a:xfrm>
        </p:grpSpPr>
        <p:sp>
          <p:nvSpPr>
            <p:cNvPr id="1387" name="Google Shape;71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388" name="Google Shape;72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392" name="Google Shape;73;p1"/>
          <p:cNvGrpSpPr/>
          <p:nvPr/>
        </p:nvGrpSpPr>
        <p:grpSpPr>
          <a:xfrm>
            <a:off x="228596" y="4009958"/>
            <a:ext cx="238118" cy="90884"/>
            <a:chOff x="0" y="0"/>
            <a:chExt cx="238116" cy="90882"/>
          </a:xfrm>
        </p:grpSpPr>
        <p:sp>
          <p:nvSpPr>
            <p:cNvPr id="1390" name="Google Shape;74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391" name="Google Shape;75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395" name="Google Shape;76;p1"/>
          <p:cNvGrpSpPr/>
          <p:nvPr/>
        </p:nvGrpSpPr>
        <p:grpSpPr>
          <a:xfrm>
            <a:off x="228596" y="4378685"/>
            <a:ext cx="238118" cy="90883"/>
            <a:chOff x="0" y="0"/>
            <a:chExt cx="238116" cy="90882"/>
          </a:xfrm>
        </p:grpSpPr>
        <p:sp>
          <p:nvSpPr>
            <p:cNvPr id="1393" name="Google Shape;77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394" name="Google Shape;78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398" name="Google Shape;79;p1"/>
          <p:cNvGrpSpPr/>
          <p:nvPr/>
        </p:nvGrpSpPr>
        <p:grpSpPr>
          <a:xfrm>
            <a:off x="228596" y="4747413"/>
            <a:ext cx="238118" cy="90884"/>
            <a:chOff x="0" y="0"/>
            <a:chExt cx="238116" cy="90882"/>
          </a:xfrm>
        </p:grpSpPr>
        <p:sp>
          <p:nvSpPr>
            <p:cNvPr id="1396" name="Google Shape;80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397" name="Google Shape;81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401" name="Google Shape;82;p1"/>
          <p:cNvGrpSpPr/>
          <p:nvPr/>
        </p:nvGrpSpPr>
        <p:grpSpPr>
          <a:xfrm>
            <a:off x="228596" y="5116140"/>
            <a:ext cx="238118" cy="90883"/>
            <a:chOff x="0" y="0"/>
            <a:chExt cx="238116" cy="90882"/>
          </a:xfrm>
        </p:grpSpPr>
        <p:sp>
          <p:nvSpPr>
            <p:cNvPr id="1399" name="Google Shape;83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400" name="Google Shape;84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404" name="Google Shape;85;p1"/>
          <p:cNvGrpSpPr/>
          <p:nvPr/>
        </p:nvGrpSpPr>
        <p:grpSpPr>
          <a:xfrm>
            <a:off x="228596" y="5484868"/>
            <a:ext cx="238118" cy="90884"/>
            <a:chOff x="0" y="0"/>
            <a:chExt cx="238116" cy="90882"/>
          </a:xfrm>
        </p:grpSpPr>
        <p:sp>
          <p:nvSpPr>
            <p:cNvPr id="1402" name="Google Shape;8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403" name="Google Shape;8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407" name="Google Shape;88;p1"/>
          <p:cNvGrpSpPr/>
          <p:nvPr/>
        </p:nvGrpSpPr>
        <p:grpSpPr>
          <a:xfrm>
            <a:off x="228596" y="5853597"/>
            <a:ext cx="238118" cy="90884"/>
            <a:chOff x="0" y="0"/>
            <a:chExt cx="238116" cy="90882"/>
          </a:xfrm>
        </p:grpSpPr>
        <p:sp>
          <p:nvSpPr>
            <p:cNvPr id="1405" name="Google Shape;89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406" name="Google Shape;90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410" name="Google Shape;91;p1"/>
          <p:cNvGrpSpPr/>
          <p:nvPr/>
        </p:nvGrpSpPr>
        <p:grpSpPr>
          <a:xfrm>
            <a:off x="228596" y="6222323"/>
            <a:ext cx="238118" cy="90884"/>
            <a:chOff x="0" y="0"/>
            <a:chExt cx="238116" cy="90882"/>
          </a:xfrm>
        </p:grpSpPr>
        <p:sp>
          <p:nvSpPr>
            <p:cNvPr id="1408" name="Google Shape;92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409" name="Google Shape;93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413" name="Google Shape;94;p1"/>
          <p:cNvGrpSpPr/>
          <p:nvPr/>
        </p:nvGrpSpPr>
        <p:grpSpPr>
          <a:xfrm>
            <a:off x="228596" y="6591051"/>
            <a:ext cx="238118" cy="90883"/>
            <a:chOff x="0" y="0"/>
            <a:chExt cx="238116" cy="90882"/>
          </a:xfrm>
        </p:grpSpPr>
        <p:sp>
          <p:nvSpPr>
            <p:cNvPr id="1411" name="Google Shape;95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412" name="Google Shape;96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1414" name="Google Shape;187;p1"/>
          <p:cNvSpPr txBox="1"/>
          <p:nvPr/>
        </p:nvSpPr>
        <p:spPr>
          <a:xfrm rot="5400000">
            <a:off x="-761825" y="6319200"/>
            <a:ext cx="1579802" cy="538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3" tIns="91423" rIns="91423" bIns="91423">
            <a:spAutoFit/>
          </a:bodyPr>
          <a:lstStyle>
            <a:lvl1pPr rtl="0">
              <a:defRPr sz="1200">
                <a:solidFill>
                  <a:schemeClr val="accent5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SLIDESMANIA.COM</a:t>
            </a:r>
          </a:p>
        </p:txBody>
      </p:sp>
      <p:sp>
        <p:nvSpPr>
          <p:cNvPr id="1415" name="نص العنوان"/>
          <p:cNvSpPr txBox="1"/>
          <p:nvPr>
            <p:ph type="title"/>
          </p:nvPr>
        </p:nvSpPr>
        <p:spPr>
          <a:xfrm>
            <a:off x="6641124" y="506624"/>
            <a:ext cx="2844302" cy="732303"/>
          </a:xfrm>
          <a:prstGeom prst="rect">
            <a:avLst/>
          </a:prstGeom>
        </p:spPr>
        <p:txBody>
          <a:bodyPr/>
          <a:lstStyle>
            <a:lvl1pPr marL="457200" indent="-685800" algn="r"/>
          </a:lstStyle>
          <a:p>
            <a:pPr/>
            <a:r>
              <a:t>نص العنوان</a:t>
            </a:r>
          </a:p>
        </p:txBody>
      </p:sp>
      <p:grpSp>
        <p:nvGrpSpPr>
          <p:cNvPr id="1418" name="Google Shape;352;p10"/>
          <p:cNvGrpSpPr/>
          <p:nvPr/>
        </p:nvGrpSpPr>
        <p:grpSpPr>
          <a:xfrm>
            <a:off x="6428178" y="43699"/>
            <a:ext cx="816903" cy="861237"/>
            <a:chOff x="0" y="0"/>
            <a:chExt cx="816901" cy="861236"/>
          </a:xfrm>
        </p:grpSpPr>
        <p:sp>
          <p:nvSpPr>
            <p:cNvPr id="1416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417" name="FEB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FEB</a:t>
              </a:r>
            </a:p>
          </p:txBody>
        </p:sp>
      </p:grpSp>
      <p:sp>
        <p:nvSpPr>
          <p:cNvPr id="1419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15.xml"/><Relationship Id="rId17" Type="http://schemas.openxmlformats.org/officeDocument/2006/relationships/slideLayout" Target="../slideLayouts/slideLayout16.xml"/><Relationship Id="rId18" Type="http://schemas.openxmlformats.org/officeDocument/2006/relationships/slideLayout" Target="../slideLayouts/slideLayout17.xml"/><Relationship Id="rId19" Type="http://schemas.openxmlformats.org/officeDocument/2006/relationships/slideLayout" Target="../slideLayouts/slideLayout18.xml"/><Relationship Id="rId20" Type="http://schemas.openxmlformats.org/officeDocument/2006/relationships/slideLayout" Target="../slideLayouts/slideLayout19.xml"/><Relationship Id="rId21" Type="http://schemas.openxmlformats.org/officeDocument/2006/relationships/slideLayout" Target="../slideLayouts/slideLayout20.xml"/><Relationship Id="rId22" Type="http://schemas.openxmlformats.org/officeDocument/2006/relationships/slideLayout" Target="../slideLayouts/slideLayout21.xml"/><Relationship Id="rId23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23.xml"/><Relationship Id="rId25" Type="http://schemas.openxmlformats.org/officeDocument/2006/relationships/slideLayout" Target="../slideLayouts/slideLayout24.xml"/><Relationship Id="rId26" Type="http://schemas.openxmlformats.org/officeDocument/2006/relationships/slideLayout" Target="../slideLayouts/slideLayout25.xml"/><Relationship Id="rId27" Type="http://schemas.openxmlformats.org/officeDocument/2006/relationships/slideLayout" Target="../slideLayouts/slideLayout26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3F3F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oogle Shape;6;p1"/>
          <p:cNvGrpSpPr/>
          <p:nvPr/>
        </p:nvGrpSpPr>
        <p:grpSpPr>
          <a:xfrm>
            <a:off x="11270700" y="856359"/>
            <a:ext cx="816903" cy="816605"/>
            <a:chOff x="0" y="0"/>
            <a:chExt cx="816901" cy="816604"/>
          </a:xfrm>
        </p:grpSpPr>
        <p:sp>
          <p:nvSpPr>
            <p:cNvPr id="2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3" name="A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</a:t>
              </a:r>
            </a:p>
          </p:txBody>
        </p:sp>
      </p:grpSp>
      <p:grpSp>
        <p:nvGrpSpPr>
          <p:cNvPr id="7" name="Google Shape;7;p1"/>
          <p:cNvGrpSpPr/>
          <p:nvPr/>
        </p:nvGrpSpPr>
        <p:grpSpPr>
          <a:xfrm>
            <a:off x="11270700" y="1673192"/>
            <a:ext cx="816903" cy="816605"/>
            <a:chOff x="0" y="0"/>
            <a:chExt cx="816901" cy="816604"/>
          </a:xfrm>
        </p:grpSpPr>
        <p:sp>
          <p:nvSpPr>
            <p:cNvPr id="5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6" name="B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B</a:t>
              </a:r>
            </a:p>
          </p:txBody>
        </p:sp>
      </p:grpSp>
      <p:grpSp>
        <p:nvGrpSpPr>
          <p:cNvPr id="10" name="Google Shape;8;p1"/>
          <p:cNvGrpSpPr/>
          <p:nvPr/>
        </p:nvGrpSpPr>
        <p:grpSpPr>
          <a:xfrm>
            <a:off x="11270700" y="2490023"/>
            <a:ext cx="816903" cy="816603"/>
            <a:chOff x="0" y="0"/>
            <a:chExt cx="816901" cy="816601"/>
          </a:xfrm>
        </p:grpSpPr>
        <p:sp>
          <p:nvSpPr>
            <p:cNvPr id="8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9" name="C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C</a:t>
              </a:r>
            </a:p>
          </p:txBody>
        </p:sp>
      </p:grpSp>
      <p:grpSp>
        <p:nvGrpSpPr>
          <p:cNvPr id="13" name="Google Shape;9;p1"/>
          <p:cNvGrpSpPr/>
          <p:nvPr/>
        </p:nvGrpSpPr>
        <p:grpSpPr>
          <a:xfrm>
            <a:off x="11270700" y="3306856"/>
            <a:ext cx="816903" cy="816605"/>
            <a:chOff x="0" y="0"/>
            <a:chExt cx="816901" cy="816604"/>
          </a:xfrm>
        </p:grpSpPr>
        <p:sp>
          <p:nvSpPr>
            <p:cNvPr id="11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2" name="D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D</a:t>
              </a:r>
            </a:p>
          </p:txBody>
        </p:sp>
      </p:grpSp>
      <p:grpSp>
        <p:nvGrpSpPr>
          <p:cNvPr id="16" name="Google Shape;10;p1"/>
          <p:cNvGrpSpPr/>
          <p:nvPr/>
        </p:nvGrpSpPr>
        <p:grpSpPr>
          <a:xfrm>
            <a:off x="11270700" y="4123689"/>
            <a:ext cx="816903" cy="816603"/>
            <a:chOff x="0" y="0"/>
            <a:chExt cx="816901" cy="816601"/>
          </a:xfrm>
        </p:grpSpPr>
        <p:sp>
          <p:nvSpPr>
            <p:cNvPr id="14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5" name="E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E</a:t>
              </a:r>
            </a:p>
          </p:txBody>
        </p:sp>
      </p:grpSp>
      <p:grpSp>
        <p:nvGrpSpPr>
          <p:cNvPr id="19" name="Google Shape;11;p1"/>
          <p:cNvGrpSpPr/>
          <p:nvPr/>
        </p:nvGrpSpPr>
        <p:grpSpPr>
          <a:xfrm>
            <a:off x="11270700" y="4940521"/>
            <a:ext cx="816903" cy="816605"/>
            <a:chOff x="0" y="0"/>
            <a:chExt cx="816901" cy="816604"/>
          </a:xfrm>
        </p:grpSpPr>
        <p:sp>
          <p:nvSpPr>
            <p:cNvPr id="17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8" name="F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F</a:t>
              </a:r>
            </a:p>
          </p:txBody>
        </p:sp>
      </p:grpSp>
      <p:grpSp>
        <p:nvGrpSpPr>
          <p:cNvPr id="22" name="Google Shape;12;p1"/>
          <p:cNvGrpSpPr/>
          <p:nvPr/>
        </p:nvGrpSpPr>
        <p:grpSpPr>
          <a:xfrm>
            <a:off x="11270700" y="5757354"/>
            <a:ext cx="816903" cy="816603"/>
            <a:chOff x="0" y="0"/>
            <a:chExt cx="816901" cy="816601"/>
          </a:xfrm>
        </p:grpSpPr>
        <p:sp>
          <p:nvSpPr>
            <p:cNvPr id="20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1" name="G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G</a:t>
              </a:r>
            </a:p>
          </p:txBody>
        </p:sp>
      </p:grpSp>
      <p:grpSp>
        <p:nvGrpSpPr>
          <p:cNvPr id="25" name="Google Shape;13;p1"/>
          <p:cNvGrpSpPr/>
          <p:nvPr/>
        </p:nvGrpSpPr>
        <p:grpSpPr>
          <a:xfrm>
            <a:off x="710350" y="43699"/>
            <a:ext cx="816903" cy="861237"/>
            <a:chOff x="0" y="0"/>
            <a:chExt cx="816901" cy="861236"/>
          </a:xfrm>
        </p:grpSpPr>
        <p:sp>
          <p:nvSpPr>
            <p:cNvPr id="23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4" name="JUL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JUL</a:t>
              </a:r>
            </a:p>
          </p:txBody>
        </p:sp>
      </p:grpSp>
      <p:grpSp>
        <p:nvGrpSpPr>
          <p:cNvPr id="28" name="Google Shape;14;p1"/>
          <p:cNvGrpSpPr/>
          <p:nvPr/>
        </p:nvGrpSpPr>
        <p:grpSpPr>
          <a:xfrm>
            <a:off x="1527183" y="43699"/>
            <a:ext cx="816903" cy="861237"/>
            <a:chOff x="0" y="0"/>
            <a:chExt cx="816901" cy="861236"/>
          </a:xfrm>
        </p:grpSpPr>
        <p:sp>
          <p:nvSpPr>
            <p:cNvPr id="26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7" name="AUG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AUG</a:t>
              </a:r>
            </a:p>
          </p:txBody>
        </p:sp>
      </p:grpSp>
      <p:grpSp>
        <p:nvGrpSpPr>
          <p:cNvPr id="31" name="Google Shape;15;p1"/>
          <p:cNvGrpSpPr/>
          <p:nvPr/>
        </p:nvGrpSpPr>
        <p:grpSpPr>
          <a:xfrm>
            <a:off x="2344015" y="43699"/>
            <a:ext cx="816903" cy="861237"/>
            <a:chOff x="0" y="0"/>
            <a:chExt cx="816901" cy="861236"/>
          </a:xfrm>
        </p:grpSpPr>
        <p:sp>
          <p:nvSpPr>
            <p:cNvPr id="29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30" name="SEP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SEP</a:t>
              </a:r>
            </a:p>
          </p:txBody>
        </p:sp>
      </p:grpSp>
      <p:grpSp>
        <p:nvGrpSpPr>
          <p:cNvPr id="34" name="Google Shape;16;p1"/>
          <p:cNvGrpSpPr/>
          <p:nvPr/>
        </p:nvGrpSpPr>
        <p:grpSpPr>
          <a:xfrm>
            <a:off x="3160847" y="43699"/>
            <a:ext cx="816902" cy="861237"/>
            <a:chOff x="0" y="0"/>
            <a:chExt cx="816901" cy="861236"/>
          </a:xfrm>
        </p:grpSpPr>
        <p:sp>
          <p:nvSpPr>
            <p:cNvPr id="32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33" name="OCT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OCT</a:t>
              </a:r>
            </a:p>
          </p:txBody>
        </p:sp>
      </p:grpSp>
      <p:grpSp>
        <p:nvGrpSpPr>
          <p:cNvPr id="37" name="Google Shape;17;p1"/>
          <p:cNvGrpSpPr/>
          <p:nvPr/>
        </p:nvGrpSpPr>
        <p:grpSpPr>
          <a:xfrm>
            <a:off x="3977680" y="43699"/>
            <a:ext cx="816903" cy="861237"/>
            <a:chOff x="0" y="0"/>
            <a:chExt cx="816901" cy="861236"/>
          </a:xfrm>
        </p:grpSpPr>
        <p:sp>
          <p:nvSpPr>
            <p:cNvPr id="35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36" name="NOV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NOV</a:t>
              </a:r>
            </a:p>
          </p:txBody>
        </p:sp>
      </p:grpSp>
      <p:grpSp>
        <p:nvGrpSpPr>
          <p:cNvPr id="40" name="Google Shape;18;p1"/>
          <p:cNvGrpSpPr/>
          <p:nvPr/>
        </p:nvGrpSpPr>
        <p:grpSpPr>
          <a:xfrm>
            <a:off x="4794513" y="43699"/>
            <a:ext cx="816903" cy="861237"/>
            <a:chOff x="0" y="0"/>
            <a:chExt cx="816901" cy="861236"/>
          </a:xfrm>
        </p:grpSpPr>
        <p:sp>
          <p:nvSpPr>
            <p:cNvPr id="38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39" name="DEC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DEC</a:t>
              </a:r>
            </a:p>
          </p:txBody>
        </p:sp>
      </p:grpSp>
      <p:grpSp>
        <p:nvGrpSpPr>
          <p:cNvPr id="43" name="Google Shape;19;p1"/>
          <p:cNvGrpSpPr/>
          <p:nvPr/>
        </p:nvGrpSpPr>
        <p:grpSpPr>
          <a:xfrm>
            <a:off x="5611345" y="43699"/>
            <a:ext cx="816903" cy="861237"/>
            <a:chOff x="0" y="0"/>
            <a:chExt cx="816901" cy="861236"/>
          </a:xfrm>
        </p:grpSpPr>
        <p:sp>
          <p:nvSpPr>
            <p:cNvPr id="41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42" name="JAN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JAN</a:t>
              </a:r>
            </a:p>
          </p:txBody>
        </p:sp>
      </p:grpSp>
      <p:grpSp>
        <p:nvGrpSpPr>
          <p:cNvPr id="46" name="Google Shape;20;p1"/>
          <p:cNvGrpSpPr/>
          <p:nvPr/>
        </p:nvGrpSpPr>
        <p:grpSpPr>
          <a:xfrm>
            <a:off x="6428178" y="43699"/>
            <a:ext cx="816903" cy="861237"/>
            <a:chOff x="0" y="0"/>
            <a:chExt cx="816901" cy="861236"/>
          </a:xfrm>
        </p:grpSpPr>
        <p:sp>
          <p:nvSpPr>
            <p:cNvPr id="44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45" name="FEB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FEB</a:t>
              </a:r>
            </a:p>
          </p:txBody>
        </p:sp>
      </p:grpSp>
      <p:grpSp>
        <p:nvGrpSpPr>
          <p:cNvPr id="49" name="Google Shape;21;p1"/>
          <p:cNvGrpSpPr/>
          <p:nvPr/>
        </p:nvGrpSpPr>
        <p:grpSpPr>
          <a:xfrm>
            <a:off x="7245008" y="43699"/>
            <a:ext cx="816903" cy="861237"/>
            <a:chOff x="0" y="0"/>
            <a:chExt cx="816901" cy="861236"/>
          </a:xfrm>
        </p:grpSpPr>
        <p:sp>
          <p:nvSpPr>
            <p:cNvPr id="47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48" name="MAR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MAR</a:t>
              </a:r>
            </a:p>
          </p:txBody>
        </p:sp>
      </p:grpSp>
      <p:grpSp>
        <p:nvGrpSpPr>
          <p:cNvPr id="52" name="Google Shape;22;p1"/>
          <p:cNvGrpSpPr/>
          <p:nvPr/>
        </p:nvGrpSpPr>
        <p:grpSpPr>
          <a:xfrm>
            <a:off x="8061842" y="43699"/>
            <a:ext cx="816903" cy="861237"/>
            <a:chOff x="0" y="0"/>
            <a:chExt cx="816901" cy="861236"/>
          </a:xfrm>
        </p:grpSpPr>
        <p:sp>
          <p:nvSpPr>
            <p:cNvPr id="50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51" name="APR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APR</a:t>
              </a:r>
            </a:p>
          </p:txBody>
        </p:sp>
      </p:grpSp>
      <p:grpSp>
        <p:nvGrpSpPr>
          <p:cNvPr id="55" name="Google Shape;23;p1"/>
          <p:cNvGrpSpPr/>
          <p:nvPr/>
        </p:nvGrpSpPr>
        <p:grpSpPr>
          <a:xfrm>
            <a:off x="8878675" y="43699"/>
            <a:ext cx="816903" cy="861237"/>
            <a:chOff x="0" y="0"/>
            <a:chExt cx="816901" cy="861236"/>
          </a:xfrm>
        </p:grpSpPr>
        <p:sp>
          <p:nvSpPr>
            <p:cNvPr id="53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54" name="MAY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MAY</a:t>
              </a:r>
            </a:p>
          </p:txBody>
        </p:sp>
      </p:grpSp>
      <p:grpSp>
        <p:nvGrpSpPr>
          <p:cNvPr id="58" name="Google Shape;24;p1"/>
          <p:cNvGrpSpPr/>
          <p:nvPr/>
        </p:nvGrpSpPr>
        <p:grpSpPr>
          <a:xfrm>
            <a:off x="9695508" y="43699"/>
            <a:ext cx="816903" cy="861237"/>
            <a:chOff x="0" y="0"/>
            <a:chExt cx="816901" cy="861236"/>
          </a:xfrm>
        </p:grpSpPr>
        <p:sp>
          <p:nvSpPr>
            <p:cNvPr id="56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57" name="JUN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JUN</a:t>
              </a:r>
            </a:p>
          </p:txBody>
        </p:sp>
      </p:grpSp>
      <p:grpSp>
        <p:nvGrpSpPr>
          <p:cNvPr id="61" name="Google Shape;25;p1"/>
          <p:cNvGrpSpPr/>
          <p:nvPr/>
        </p:nvGrpSpPr>
        <p:grpSpPr>
          <a:xfrm>
            <a:off x="10512338" y="43699"/>
            <a:ext cx="816903" cy="861237"/>
            <a:chOff x="0" y="0"/>
            <a:chExt cx="816901" cy="861236"/>
          </a:xfrm>
        </p:grpSpPr>
        <p:sp>
          <p:nvSpPr>
            <p:cNvPr id="59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60" name="JUL"/>
            <p:cNvSpPr txBox="1"/>
            <p:nvPr/>
          </p:nvSpPr>
          <p:spPr>
            <a:xfrm>
              <a:off x="142507" y="119588"/>
              <a:ext cx="554763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JUL</a:t>
              </a:r>
            </a:p>
          </p:txBody>
        </p:sp>
      </p:grpSp>
      <p:sp>
        <p:nvSpPr>
          <p:cNvPr id="62" name="Google Shape;26;p1"/>
          <p:cNvSpPr/>
          <p:nvPr/>
        </p:nvSpPr>
        <p:spPr>
          <a:xfrm>
            <a:off x="363199" y="539200"/>
            <a:ext cx="11260802" cy="62304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63500" dist="1905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sp>
        <p:nvSpPr>
          <p:cNvPr id="63" name="Google Shape;29;p1"/>
          <p:cNvSpPr/>
          <p:nvPr/>
        </p:nvSpPr>
        <p:spPr>
          <a:xfrm rot="16200000">
            <a:off x="432646" y="4342684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64" name="Google Shape;30;p1"/>
          <p:cNvSpPr/>
          <p:nvPr/>
        </p:nvSpPr>
        <p:spPr>
          <a:xfrm rot="16200000">
            <a:off x="432646" y="3605228"/>
            <a:ext cx="149703" cy="162902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65" name="Google Shape;31;p1"/>
          <p:cNvSpPr/>
          <p:nvPr/>
        </p:nvSpPr>
        <p:spPr>
          <a:xfrm rot="16200000">
            <a:off x="432646" y="2867767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66" name="Google Shape;32;p1"/>
          <p:cNvSpPr/>
          <p:nvPr/>
        </p:nvSpPr>
        <p:spPr>
          <a:xfrm rot="16200000">
            <a:off x="432646" y="2130310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67" name="Google Shape;33;p1"/>
          <p:cNvSpPr/>
          <p:nvPr/>
        </p:nvSpPr>
        <p:spPr>
          <a:xfrm rot="16200000">
            <a:off x="432646" y="139285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68" name="Google Shape;34;p1"/>
          <p:cNvSpPr/>
          <p:nvPr/>
        </p:nvSpPr>
        <p:spPr>
          <a:xfrm rot="16200000">
            <a:off x="432646" y="655398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2400">
                <a:solidFill>
                  <a:srgbClr val="262626"/>
                </a:solidFill>
                <a:latin typeface="Norican"/>
                <a:ea typeface="Norican"/>
                <a:cs typeface="Norican"/>
                <a:sym typeface="Norican"/>
              </a:defRPr>
            </a:pPr>
          </a:p>
        </p:txBody>
      </p:sp>
      <p:grpSp>
        <p:nvGrpSpPr>
          <p:cNvPr id="71" name="Google Shape;35;p1"/>
          <p:cNvGrpSpPr/>
          <p:nvPr/>
        </p:nvGrpSpPr>
        <p:grpSpPr>
          <a:xfrm>
            <a:off x="228596" y="691409"/>
            <a:ext cx="238118" cy="90883"/>
            <a:chOff x="0" y="0"/>
            <a:chExt cx="238116" cy="90882"/>
          </a:xfrm>
        </p:grpSpPr>
        <p:sp>
          <p:nvSpPr>
            <p:cNvPr id="69" name="Google Shape;3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70" name="Google Shape;3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72" name="Google Shape;38;p1"/>
          <p:cNvSpPr/>
          <p:nvPr/>
        </p:nvSpPr>
        <p:spPr>
          <a:xfrm rot="16200000">
            <a:off x="432646" y="3973955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73" name="Google Shape;39;p1"/>
          <p:cNvSpPr/>
          <p:nvPr/>
        </p:nvSpPr>
        <p:spPr>
          <a:xfrm rot="16200000">
            <a:off x="432646" y="3236497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74" name="Google Shape;40;p1"/>
          <p:cNvSpPr/>
          <p:nvPr/>
        </p:nvSpPr>
        <p:spPr>
          <a:xfrm rot="16200000">
            <a:off x="432646" y="2499040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75" name="Google Shape;41;p1"/>
          <p:cNvSpPr/>
          <p:nvPr/>
        </p:nvSpPr>
        <p:spPr>
          <a:xfrm rot="16200000">
            <a:off x="432646" y="176158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76" name="Google Shape;42;p1"/>
          <p:cNvSpPr/>
          <p:nvPr/>
        </p:nvSpPr>
        <p:spPr>
          <a:xfrm rot="16200000">
            <a:off x="432646" y="102412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77" name="Google Shape;43;p1"/>
          <p:cNvSpPr/>
          <p:nvPr/>
        </p:nvSpPr>
        <p:spPr>
          <a:xfrm rot="16200000">
            <a:off x="432646" y="4711415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78" name="Google Shape;44;p1"/>
          <p:cNvSpPr/>
          <p:nvPr/>
        </p:nvSpPr>
        <p:spPr>
          <a:xfrm rot="16200000">
            <a:off x="432646" y="6186332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79" name="Google Shape;45;p1"/>
          <p:cNvSpPr/>
          <p:nvPr/>
        </p:nvSpPr>
        <p:spPr>
          <a:xfrm rot="16200000">
            <a:off x="432646" y="5448873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80" name="Google Shape;46;p1"/>
          <p:cNvSpPr/>
          <p:nvPr/>
        </p:nvSpPr>
        <p:spPr>
          <a:xfrm rot="16200000">
            <a:off x="432646" y="655506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81" name="Google Shape;47;p1"/>
          <p:cNvSpPr/>
          <p:nvPr/>
        </p:nvSpPr>
        <p:spPr>
          <a:xfrm rot="16200000">
            <a:off x="432646" y="5817602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82" name="Google Shape;48;p1"/>
          <p:cNvSpPr/>
          <p:nvPr/>
        </p:nvSpPr>
        <p:spPr>
          <a:xfrm rot="16200000">
            <a:off x="432646" y="5080144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85" name="Google Shape;49;p1"/>
          <p:cNvGrpSpPr/>
          <p:nvPr/>
        </p:nvGrpSpPr>
        <p:grpSpPr>
          <a:xfrm>
            <a:off x="228596" y="1060137"/>
            <a:ext cx="238118" cy="90884"/>
            <a:chOff x="0" y="0"/>
            <a:chExt cx="238116" cy="90882"/>
          </a:xfrm>
        </p:grpSpPr>
        <p:sp>
          <p:nvSpPr>
            <p:cNvPr id="83" name="Google Shape;50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84" name="Google Shape;51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88" name="Google Shape;52;p1"/>
          <p:cNvGrpSpPr/>
          <p:nvPr/>
        </p:nvGrpSpPr>
        <p:grpSpPr>
          <a:xfrm>
            <a:off x="228596" y="1797592"/>
            <a:ext cx="238118" cy="90883"/>
            <a:chOff x="0" y="0"/>
            <a:chExt cx="238116" cy="90882"/>
          </a:xfrm>
        </p:grpSpPr>
        <p:sp>
          <p:nvSpPr>
            <p:cNvPr id="86" name="Google Shape;53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87" name="Google Shape;54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91" name="Google Shape;55;p1"/>
          <p:cNvGrpSpPr/>
          <p:nvPr/>
        </p:nvGrpSpPr>
        <p:grpSpPr>
          <a:xfrm>
            <a:off x="228596" y="1428864"/>
            <a:ext cx="238118" cy="90884"/>
            <a:chOff x="0" y="0"/>
            <a:chExt cx="238116" cy="90882"/>
          </a:xfrm>
        </p:grpSpPr>
        <p:sp>
          <p:nvSpPr>
            <p:cNvPr id="89" name="Google Shape;5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90" name="Google Shape;5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94" name="Google Shape;58;p1"/>
          <p:cNvGrpSpPr/>
          <p:nvPr/>
        </p:nvGrpSpPr>
        <p:grpSpPr>
          <a:xfrm>
            <a:off x="228596" y="2166320"/>
            <a:ext cx="238118" cy="90884"/>
            <a:chOff x="0" y="0"/>
            <a:chExt cx="238116" cy="90882"/>
          </a:xfrm>
        </p:grpSpPr>
        <p:sp>
          <p:nvSpPr>
            <p:cNvPr id="92" name="Google Shape;59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93" name="Google Shape;60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97" name="Google Shape;61;p1"/>
          <p:cNvGrpSpPr/>
          <p:nvPr/>
        </p:nvGrpSpPr>
        <p:grpSpPr>
          <a:xfrm>
            <a:off x="228596" y="2535047"/>
            <a:ext cx="238118" cy="90883"/>
            <a:chOff x="0" y="0"/>
            <a:chExt cx="238116" cy="90882"/>
          </a:xfrm>
        </p:grpSpPr>
        <p:sp>
          <p:nvSpPr>
            <p:cNvPr id="95" name="Google Shape;62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96" name="Google Shape;63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00" name="Google Shape;64;p1"/>
          <p:cNvGrpSpPr/>
          <p:nvPr/>
        </p:nvGrpSpPr>
        <p:grpSpPr>
          <a:xfrm>
            <a:off x="228596" y="2903776"/>
            <a:ext cx="238118" cy="90884"/>
            <a:chOff x="0" y="0"/>
            <a:chExt cx="238116" cy="90882"/>
          </a:xfrm>
        </p:grpSpPr>
        <p:sp>
          <p:nvSpPr>
            <p:cNvPr id="98" name="Google Shape;65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99" name="Google Shape;66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03" name="Google Shape;67;p1"/>
          <p:cNvGrpSpPr/>
          <p:nvPr/>
        </p:nvGrpSpPr>
        <p:grpSpPr>
          <a:xfrm>
            <a:off x="228596" y="3272503"/>
            <a:ext cx="238118" cy="90884"/>
            <a:chOff x="0" y="0"/>
            <a:chExt cx="238116" cy="90882"/>
          </a:xfrm>
        </p:grpSpPr>
        <p:sp>
          <p:nvSpPr>
            <p:cNvPr id="101" name="Google Shape;68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02" name="Google Shape;69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06" name="Google Shape;70;p1"/>
          <p:cNvGrpSpPr/>
          <p:nvPr/>
        </p:nvGrpSpPr>
        <p:grpSpPr>
          <a:xfrm>
            <a:off x="228596" y="3641231"/>
            <a:ext cx="238118" cy="90884"/>
            <a:chOff x="0" y="0"/>
            <a:chExt cx="238116" cy="90882"/>
          </a:xfrm>
        </p:grpSpPr>
        <p:sp>
          <p:nvSpPr>
            <p:cNvPr id="104" name="Google Shape;71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05" name="Google Shape;72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09" name="Google Shape;73;p1"/>
          <p:cNvGrpSpPr/>
          <p:nvPr/>
        </p:nvGrpSpPr>
        <p:grpSpPr>
          <a:xfrm>
            <a:off x="228596" y="4009958"/>
            <a:ext cx="238118" cy="90884"/>
            <a:chOff x="0" y="0"/>
            <a:chExt cx="238116" cy="90882"/>
          </a:xfrm>
        </p:grpSpPr>
        <p:sp>
          <p:nvSpPr>
            <p:cNvPr id="107" name="Google Shape;74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08" name="Google Shape;75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12" name="Google Shape;76;p1"/>
          <p:cNvGrpSpPr/>
          <p:nvPr/>
        </p:nvGrpSpPr>
        <p:grpSpPr>
          <a:xfrm>
            <a:off x="228596" y="4378685"/>
            <a:ext cx="238118" cy="90883"/>
            <a:chOff x="0" y="0"/>
            <a:chExt cx="238116" cy="90882"/>
          </a:xfrm>
        </p:grpSpPr>
        <p:sp>
          <p:nvSpPr>
            <p:cNvPr id="110" name="Google Shape;77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11" name="Google Shape;78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15" name="Google Shape;79;p1"/>
          <p:cNvGrpSpPr/>
          <p:nvPr/>
        </p:nvGrpSpPr>
        <p:grpSpPr>
          <a:xfrm>
            <a:off x="228596" y="4747413"/>
            <a:ext cx="238118" cy="90884"/>
            <a:chOff x="0" y="0"/>
            <a:chExt cx="238116" cy="90882"/>
          </a:xfrm>
        </p:grpSpPr>
        <p:sp>
          <p:nvSpPr>
            <p:cNvPr id="113" name="Google Shape;80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14" name="Google Shape;81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18" name="Google Shape;82;p1"/>
          <p:cNvGrpSpPr/>
          <p:nvPr/>
        </p:nvGrpSpPr>
        <p:grpSpPr>
          <a:xfrm>
            <a:off x="228596" y="5116140"/>
            <a:ext cx="238118" cy="90883"/>
            <a:chOff x="0" y="0"/>
            <a:chExt cx="238116" cy="90882"/>
          </a:xfrm>
        </p:grpSpPr>
        <p:sp>
          <p:nvSpPr>
            <p:cNvPr id="116" name="Google Shape;83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17" name="Google Shape;84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21" name="Google Shape;85;p1"/>
          <p:cNvGrpSpPr/>
          <p:nvPr/>
        </p:nvGrpSpPr>
        <p:grpSpPr>
          <a:xfrm>
            <a:off x="228596" y="5484868"/>
            <a:ext cx="238118" cy="90884"/>
            <a:chOff x="0" y="0"/>
            <a:chExt cx="238116" cy="90882"/>
          </a:xfrm>
        </p:grpSpPr>
        <p:sp>
          <p:nvSpPr>
            <p:cNvPr id="119" name="Google Shape;8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20" name="Google Shape;8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24" name="Google Shape;88;p1"/>
          <p:cNvGrpSpPr/>
          <p:nvPr/>
        </p:nvGrpSpPr>
        <p:grpSpPr>
          <a:xfrm>
            <a:off x="228596" y="5853597"/>
            <a:ext cx="238118" cy="90884"/>
            <a:chOff x="0" y="0"/>
            <a:chExt cx="238116" cy="90882"/>
          </a:xfrm>
        </p:grpSpPr>
        <p:sp>
          <p:nvSpPr>
            <p:cNvPr id="122" name="Google Shape;89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23" name="Google Shape;90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27" name="Google Shape;91;p1"/>
          <p:cNvGrpSpPr/>
          <p:nvPr/>
        </p:nvGrpSpPr>
        <p:grpSpPr>
          <a:xfrm>
            <a:off x="228596" y="6222323"/>
            <a:ext cx="238118" cy="90884"/>
            <a:chOff x="0" y="0"/>
            <a:chExt cx="238116" cy="90882"/>
          </a:xfrm>
        </p:grpSpPr>
        <p:sp>
          <p:nvSpPr>
            <p:cNvPr id="125" name="Google Shape;92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26" name="Google Shape;93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30" name="Google Shape;94;p1"/>
          <p:cNvGrpSpPr/>
          <p:nvPr/>
        </p:nvGrpSpPr>
        <p:grpSpPr>
          <a:xfrm>
            <a:off x="228596" y="6591051"/>
            <a:ext cx="238118" cy="90883"/>
            <a:chOff x="0" y="0"/>
            <a:chExt cx="238116" cy="90882"/>
          </a:xfrm>
        </p:grpSpPr>
        <p:sp>
          <p:nvSpPr>
            <p:cNvPr id="128" name="Google Shape;95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29" name="Google Shape;96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131" name="Google Shape;187;p1"/>
          <p:cNvSpPr txBox="1"/>
          <p:nvPr/>
        </p:nvSpPr>
        <p:spPr>
          <a:xfrm rot="5400000">
            <a:off x="-761825" y="6319200"/>
            <a:ext cx="1579802" cy="538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3" tIns="91423" rIns="91423" bIns="91423">
            <a:spAutoFit/>
          </a:bodyPr>
          <a:lstStyle>
            <a:lvl1pPr rtl="0">
              <a:defRPr sz="1200">
                <a:solidFill>
                  <a:schemeClr val="accent5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SLIDESMANIA.COM</a:t>
            </a:r>
          </a:p>
        </p:txBody>
      </p:sp>
      <p:grpSp>
        <p:nvGrpSpPr>
          <p:cNvPr id="134" name="Google Shape;370;p16"/>
          <p:cNvGrpSpPr/>
          <p:nvPr/>
        </p:nvGrpSpPr>
        <p:grpSpPr>
          <a:xfrm>
            <a:off x="11270700" y="856359"/>
            <a:ext cx="816903" cy="816605"/>
            <a:chOff x="0" y="0"/>
            <a:chExt cx="816901" cy="816604"/>
          </a:xfrm>
        </p:grpSpPr>
        <p:sp>
          <p:nvSpPr>
            <p:cNvPr id="132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33" name="A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</a:t>
              </a:r>
            </a:p>
          </p:txBody>
        </p:sp>
      </p:grpSp>
      <p:sp>
        <p:nvSpPr>
          <p:cNvPr id="135" name="نص العنوان"/>
          <p:cNvSpPr txBox="1"/>
          <p:nvPr>
            <p:ph type="title"/>
          </p:nvPr>
        </p:nvSpPr>
        <p:spPr>
          <a:xfrm>
            <a:off x="816748" y="659024"/>
            <a:ext cx="10291203" cy="7323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899" tIns="121899" rIns="121899" bIns="121899">
            <a:normAutofit fontScale="100000" lnSpcReduction="0"/>
          </a:bodyPr>
          <a:lstStyle/>
          <a:p>
            <a:pPr/>
            <a:r>
              <a:t>نص العنوان</a:t>
            </a:r>
          </a:p>
        </p:txBody>
      </p:sp>
      <p:sp>
        <p:nvSpPr>
          <p:cNvPr id="136" name="مستوى النص الأول…"/>
          <p:cNvSpPr txBox="1"/>
          <p:nvPr>
            <p:ph type="body" idx="1"/>
          </p:nvPr>
        </p:nvSpPr>
        <p:spPr>
          <a:xfrm>
            <a:off x="6805083" y="2438400"/>
            <a:ext cx="4775201" cy="4419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899" tIns="121899" rIns="121899" bIns="121899"/>
          <a:lstStyle/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37" name="رقم الشريحة"/>
          <p:cNvSpPr txBox="1"/>
          <p:nvPr>
            <p:ph type="sldNum" sz="quarter" idx="2"/>
          </p:nvPr>
        </p:nvSpPr>
        <p:spPr>
          <a:xfrm>
            <a:off x="8307456" y="6141901"/>
            <a:ext cx="430145" cy="428898"/>
          </a:xfrm>
          <a:prstGeom prst="rect">
            <a:avLst/>
          </a:prstGeom>
          <a:ln w="12700">
            <a:miter lim="400000"/>
          </a:ln>
        </p:spPr>
        <p:txBody>
          <a:bodyPr wrap="none" lIns="121899" tIns="121899" rIns="121899" bIns="121899" anchor="ctr">
            <a:spAutoFit/>
          </a:bodyPr>
          <a:lstStyle>
            <a:lvl1pPr algn="r">
              <a:defRPr sz="1300">
                <a:solidFill>
                  <a:srgbClr val="D9D9D9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  <p:sldLayoutId id="2147483673" r:id="rId26"/>
    <p:sldLayoutId id="2147483674" r:id="rId27"/>
  </p:sldLayoutIdLst>
  <p:transition xmlns:p14="http://schemas.microsoft.com/office/powerpoint/2010/main" spd="med" advClick="1"/>
  <p:txStyles>
    <p:titleStyle>
      <a:lvl1pPr marL="0" marR="0" indent="0" algn="l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600" u="none">
          <a:solidFill>
            <a:srgbClr val="000000"/>
          </a:solidFill>
          <a:uFillTx/>
          <a:latin typeface="Boogaloo"/>
          <a:ea typeface="Boogaloo"/>
          <a:cs typeface="Boogaloo"/>
          <a:sym typeface="Boogaloo"/>
        </a:defRPr>
      </a:lvl1pPr>
      <a:lvl2pPr marL="0" marR="0" indent="0" algn="l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600" u="none">
          <a:solidFill>
            <a:srgbClr val="000000"/>
          </a:solidFill>
          <a:uFillTx/>
          <a:latin typeface="Boogaloo"/>
          <a:ea typeface="Boogaloo"/>
          <a:cs typeface="Boogaloo"/>
          <a:sym typeface="Boogaloo"/>
        </a:defRPr>
      </a:lvl2pPr>
      <a:lvl3pPr marL="0" marR="0" indent="0" algn="l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600" u="none">
          <a:solidFill>
            <a:srgbClr val="000000"/>
          </a:solidFill>
          <a:uFillTx/>
          <a:latin typeface="Boogaloo"/>
          <a:ea typeface="Boogaloo"/>
          <a:cs typeface="Boogaloo"/>
          <a:sym typeface="Boogaloo"/>
        </a:defRPr>
      </a:lvl3pPr>
      <a:lvl4pPr marL="0" marR="0" indent="0" algn="l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600" u="none">
          <a:solidFill>
            <a:srgbClr val="000000"/>
          </a:solidFill>
          <a:uFillTx/>
          <a:latin typeface="Boogaloo"/>
          <a:ea typeface="Boogaloo"/>
          <a:cs typeface="Boogaloo"/>
          <a:sym typeface="Boogaloo"/>
        </a:defRPr>
      </a:lvl4pPr>
      <a:lvl5pPr marL="0" marR="0" indent="0" algn="l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600" u="none">
          <a:solidFill>
            <a:srgbClr val="000000"/>
          </a:solidFill>
          <a:uFillTx/>
          <a:latin typeface="Boogaloo"/>
          <a:ea typeface="Boogaloo"/>
          <a:cs typeface="Boogaloo"/>
          <a:sym typeface="Boogaloo"/>
        </a:defRPr>
      </a:lvl5pPr>
      <a:lvl6pPr marL="0" marR="0" indent="0" algn="l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600" u="none">
          <a:solidFill>
            <a:srgbClr val="000000"/>
          </a:solidFill>
          <a:uFillTx/>
          <a:latin typeface="Boogaloo"/>
          <a:ea typeface="Boogaloo"/>
          <a:cs typeface="Boogaloo"/>
          <a:sym typeface="Boogaloo"/>
        </a:defRPr>
      </a:lvl6pPr>
      <a:lvl7pPr marL="0" marR="0" indent="0" algn="l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600" u="none">
          <a:solidFill>
            <a:srgbClr val="000000"/>
          </a:solidFill>
          <a:uFillTx/>
          <a:latin typeface="Boogaloo"/>
          <a:ea typeface="Boogaloo"/>
          <a:cs typeface="Boogaloo"/>
          <a:sym typeface="Boogaloo"/>
        </a:defRPr>
      </a:lvl7pPr>
      <a:lvl8pPr marL="0" marR="0" indent="0" algn="l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600" u="none">
          <a:solidFill>
            <a:srgbClr val="000000"/>
          </a:solidFill>
          <a:uFillTx/>
          <a:latin typeface="Boogaloo"/>
          <a:ea typeface="Boogaloo"/>
          <a:cs typeface="Boogaloo"/>
          <a:sym typeface="Boogaloo"/>
        </a:defRPr>
      </a:lvl8pPr>
      <a:lvl9pPr marL="0" marR="0" indent="0" algn="l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600" u="none">
          <a:solidFill>
            <a:srgbClr val="000000"/>
          </a:solidFill>
          <a:uFillTx/>
          <a:latin typeface="Boogaloo"/>
          <a:ea typeface="Boogaloo"/>
          <a:cs typeface="Boogaloo"/>
          <a:sym typeface="Boogaloo"/>
        </a:defRPr>
      </a:lvl9pPr>
    </p:titleStyle>
    <p:bodyStyle>
      <a:lvl1pPr marL="457200" marR="0" indent="-349250" algn="l" defTabSz="914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000000"/>
        </a:buClr>
        <a:buSzPts val="1900"/>
        <a:buFont typeface="Helvetica"/>
        <a:buChar char="●"/>
        <a:tabLst/>
        <a:defRPr b="0" baseline="0" cap="none" i="0" spc="0" strike="noStrike" sz="1900" u="none">
          <a:solidFill>
            <a:srgbClr val="000000"/>
          </a:solidFill>
          <a:uFillTx/>
          <a:latin typeface="Handlee"/>
          <a:ea typeface="Handlee"/>
          <a:cs typeface="Handlee"/>
          <a:sym typeface="Handlee"/>
        </a:defRPr>
      </a:lvl1pPr>
      <a:lvl2pPr marL="1027792" marR="0" indent="-430892" algn="l" defTabSz="914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000000"/>
        </a:buClr>
        <a:buSzPts val="1900"/>
        <a:buFont typeface="Helvetica"/>
        <a:buChar char="○"/>
        <a:tabLst/>
        <a:defRPr b="0" baseline="0" cap="none" i="0" spc="0" strike="noStrike" sz="1900" u="none">
          <a:solidFill>
            <a:srgbClr val="000000"/>
          </a:solidFill>
          <a:uFillTx/>
          <a:latin typeface="Handlee"/>
          <a:ea typeface="Handlee"/>
          <a:cs typeface="Handlee"/>
          <a:sym typeface="Handlee"/>
        </a:defRPr>
      </a:lvl2pPr>
      <a:lvl3pPr marL="1484992" marR="0" indent="-430892" algn="l" defTabSz="914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000000"/>
        </a:buClr>
        <a:buSzPts val="1900"/>
        <a:buFont typeface="Helvetica"/>
        <a:buChar char="■"/>
        <a:tabLst/>
        <a:defRPr b="0" baseline="0" cap="none" i="0" spc="0" strike="noStrike" sz="1900" u="none">
          <a:solidFill>
            <a:srgbClr val="000000"/>
          </a:solidFill>
          <a:uFillTx/>
          <a:latin typeface="Handlee"/>
          <a:ea typeface="Handlee"/>
          <a:cs typeface="Handlee"/>
          <a:sym typeface="Handlee"/>
        </a:defRPr>
      </a:lvl3pPr>
      <a:lvl4pPr marL="1942191" marR="0" indent="-430892" algn="l" defTabSz="914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000000"/>
        </a:buClr>
        <a:buSzPts val="1900"/>
        <a:buFont typeface="Helvetica"/>
        <a:buChar char="●"/>
        <a:tabLst/>
        <a:defRPr b="0" baseline="0" cap="none" i="0" spc="0" strike="noStrike" sz="1900" u="none">
          <a:solidFill>
            <a:srgbClr val="000000"/>
          </a:solidFill>
          <a:uFillTx/>
          <a:latin typeface="Handlee"/>
          <a:ea typeface="Handlee"/>
          <a:cs typeface="Handlee"/>
          <a:sym typeface="Handlee"/>
        </a:defRPr>
      </a:lvl4pPr>
      <a:lvl5pPr marL="2399391" marR="0" indent="-430891" algn="l" defTabSz="914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000000"/>
        </a:buClr>
        <a:buSzPts val="1900"/>
        <a:buFont typeface="Helvetica"/>
        <a:buChar char="○"/>
        <a:tabLst/>
        <a:defRPr b="0" baseline="0" cap="none" i="0" spc="0" strike="noStrike" sz="1900" u="none">
          <a:solidFill>
            <a:srgbClr val="000000"/>
          </a:solidFill>
          <a:uFillTx/>
          <a:latin typeface="Handlee"/>
          <a:ea typeface="Handlee"/>
          <a:cs typeface="Handlee"/>
          <a:sym typeface="Handlee"/>
        </a:defRPr>
      </a:lvl5pPr>
      <a:lvl6pPr marL="2856591" marR="0" indent="-430891" algn="l" defTabSz="914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000000"/>
        </a:buClr>
        <a:buSzPts val="1900"/>
        <a:buFont typeface="Helvetica"/>
        <a:buChar char="■"/>
        <a:tabLst/>
        <a:defRPr b="0" baseline="0" cap="none" i="0" spc="0" strike="noStrike" sz="1900" u="none">
          <a:solidFill>
            <a:srgbClr val="000000"/>
          </a:solidFill>
          <a:uFillTx/>
          <a:latin typeface="Handlee"/>
          <a:ea typeface="Handlee"/>
          <a:cs typeface="Handlee"/>
          <a:sym typeface="Handlee"/>
        </a:defRPr>
      </a:lvl6pPr>
      <a:lvl7pPr marL="3313791" marR="0" indent="-430891" algn="l" defTabSz="914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000000"/>
        </a:buClr>
        <a:buSzPts val="1900"/>
        <a:buFont typeface="Helvetica"/>
        <a:buChar char="●"/>
        <a:tabLst/>
        <a:defRPr b="0" baseline="0" cap="none" i="0" spc="0" strike="noStrike" sz="1900" u="none">
          <a:solidFill>
            <a:srgbClr val="000000"/>
          </a:solidFill>
          <a:uFillTx/>
          <a:latin typeface="Handlee"/>
          <a:ea typeface="Handlee"/>
          <a:cs typeface="Handlee"/>
          <a:sym typeface="Handlee"/>
        </a:defRPr>
      </a:lvl7pPr>
      <a:lvl8pPr marL="3770991" marR="0" indent="-430891" algn="l" defTabSz="914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000000"/>
        </a:buClr>
        <a:buSzPts val="1900"/>
        <a:buFont typeface="Helvetica"/>
        <a:buChar char="○"/>
        <a:tabLst/>
        <a:defRPr b="0" baseline="0" cap="none" i="0" spc="0" strike="noStrike" sz="1900" u="none">
          <a:solidFill>
            <a:srgbClr val="000000"/>
          </a:solidFill>
          <a:uFillTx/>
          <a:latin typeface="Handlee"/>
          <a:ea typeface="Handlee"/>
          <a:cs typeface="Handlee"/>
          <a:sym typeface="Handlee"/>
        </a:defRPr>
      </a:lvl8pPr>
      <a:lvl9pPr marL="4228191" marR="0" indent="-430891" algn="l" defTabSz="914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000000"/>
        </a:buClr>
        <a:buSzPts val="1900"/>
        <a:buFont typeface="Helvetica"/>
        <a:buChar char="■"/>
        <a:tabLst/>
        <a:defRPr b="0" baseline="0" cap="none" i="0" spc="0" strike="noStrike" sz="1900" u="none">
          <a:solidFill>
            <a:srgbClr val="000000"/>
          </a:solidFill>
          <a:uFillTx/>
          <a:latin typeface="Handlee"/>
          <a:ea typeface="Handlee"/>
          <a:cs typeface="Handlee"/>
          <a:sym typeface="Handlee"/>
        </a:defRPr>
      </a:lvl9pPr>
    </p:bodyStyle>
    <p:otherStyle>
      <a:lvl1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3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3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3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3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3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3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3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3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3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slide" Target="slide5.xml"/><Relationship Id="rId3" Type="http://schemas.openxmlformats.org/officeDocument/2006/relationships/image" Target="../media/image6.jpeg"/><Relationship Id="rId4" Type="http://schemas.openxmlformats.org/officeDocument/2006/relationships/image" Target="../media/image16.png"/><Relationship Id="rId5" Type="http://schemas.openxmlformats.org/officeDocument/2006/relationships/audio" Target="../media/media2.wav"/><Relationship Id="rId6" Type="http://schemas.microsoft.com/office/2007/relationships/media" Target="../media/media2.wav"/><Relationship Id="rId7" Type="http://schemas.openxmlformats.org/officeDocument/2006/relationships/image" Target="../media/image27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16.png"/><Relationship Id="rId3" Type="http://schemas.openxmlformats.org/officeDocument/2006/relationships/image" Target="../media/image28.png"/><Relationship Id="rId4" Type="http://schemas.openxmlformats.org/officeDocument/2006/relationships/image" Target="../media/image7.jpeg"/><Relationship Id="rId5" Type="http://schemas.openxmlformats.org/officeDocument/2006/relationships/image" Target="../media/image1.jpeg"/><Relationship Id="rId6" Type="http://schemas.openxmlformats.org/officeDocument/2006/relationships/image" Target="../media/image29.png"/><Relationship Id="rId7" Type="http://schemas.openxmlformats.org/officeDocument/2006/relationships/image" Target="../media/image30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16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31.png"/><Relationship Id="rId3" Type="http://schemas.openxmlformats.org/officeDocument/2006/relationships/image" Target="../media/image32.png"/><Relationship Id="rId4" Type="http://schemas.openxmlformats.org/officeDocument/2006/relationships/image" Target="../media/image33.png"/><Relationship Id="rId5" Type="http://schemas.openxmlformats.org/officeDocument/2006/relationships/image" Target="../media/image34.png"/><Relationship Id="rId6" Type="http://schemas.openxmlformats.org/officeDocument/2006/relationships/image" Target="../media/image13.png"/><Relationship Id="rId7" Type="http://schemas.openxmlformats.org/officeDocument/2006/relationships/image" Target="../media/image8.jpe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35.png"/><Relationship Id="rId3" Type="http://schemas.openxmlformats.org/officeDocument/2006/relationships/image" Target="../media/image36.png"/><Relationship Id="rId4" Type="http://schemas.openxmlformats.org/officeDocument/2006/relationships/image" Target="../media/image37.png"/><Relationship Id="rId5" Type="http://schemas.openxmlformats.org/officeDocument/2006/relationships/image" Target="../media/image9.jpe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38.pn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38.png"/><Relationship Id="rId3" Type="http://schemas.openxmlformats.org/officeDocument/2006/relationships/image" Target="../media/image39.pn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40.png"/><Relationship Id="rId3" Type="http://schemas.openxmlformats.org/officeDocument/2006/relationships/image" Target="../media/image38.png"/><Relationship Id="rId4" Type="http://schemas.openxmlformats.org/officeDocument/2006/relationships/image" Target="../media/image41.png"/><Relationship Id="rId5" Type="http://schemas.openxmlformats.org/officeDocument/2006/relationships/image" Target="../media/image42.pn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43.png"/><Relationship Id="rId3" Type="http://schemas.openxmlformats.org/officeDocument/2006/relationships/image" Target="../media/image44.png"/><Relationship Id="rId4" Type="http://schemas.openxmlformats.org/officeDocument/2006/relationships/image" Target="../media/image41.pn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40.png"/><Relationship Id="rId3" Type="http://schemas.openxmlformats.org/officeDocument/2006/relationships/image" Target="../media/image45.png"/><Relationship Id="rId4" Type="http://schemas.openxmlformats.org/officeDocument/2006/relationships/image" Target="../media/image46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15.png"/><Relationship Id="rId3" Type="http://schemas.openxmlformats.org/officeDocument/2006/relationships/image" Target="../media/image16.png"/><Relationship Id="rId4" Type="http://schemas.openxmlformats.org/officeDocument/2006/relationships/video" Target="../media/media1.mp4"/><Relationship Id="rId5" Type="http://schemas.microsoft.com/office/2007/relationships/media" Target="../media/media1.mp4"/><Relationship Id="rId6" Type="http://schemas.openxmlformats.org/officeDocument/2006/relationships/image" Target="../media/image17.png"/><Relationship Id="rId7" Type="http://schemas.openxmlformats.org/officeDocument/2006/relationships/image" Target="../media/image4.jpeg"/><Relationship Id="rId8" Type="http://schemas.openxmlformats.org/officeDocument/2006/relationships/image" Target="../media/image18.png"/><Relationship Id="rId9" Type="http://schemas.openxmlformats.org/officeDocument/2006/relationships/image" Target="../media/image19.png"/><Relationship Id="rId10" Type="http://schemas.openxmlformats.org/officeDocument/2006/relationships/image" Target="../media/image20.png"/><Relationship Id="rId11" Type="http://schemas.openxmlformats.org/officeDocument/2006/relationships/image" Target="../media/image21.png"/><Relationship Id="rId12" Type="http://schemas.openxmlformats.org/officeDocument/2006/relationships/image" Target="../media/image22.pn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40.png"/><Relationship Id="rId3" Type="http://schemas.openxmlformats.org/officeDocument/2006/relationships/image" Target="../media/image1.gif"/><Relationship Id="rId4" Type="http://schemas.openxmlformats.org/officeDocument/2006/relationships/image" Target="../media/image10.jpeg"/><Relationship Id="rId5" Type="http://schemas.openxmlformats.org/officeDocument/2006/relationships/image" Target="../media/image11.jpeg"/><Relationship Id="rId6" Type="http://schemas.openxmlformats.org/officeDocument/2006/relationships/image" Target="../media/image47.png"/><Relationship Id="rId7" Type="http://schemas.openxmlformats.org/officeDocument/2006/relationships/image" Target="../media/image2.gif"/><Relationship Id="rId8" Type="http://schemas.openxmlformats.org/officeDocument/2006/relationships/video" Target="../media/media2.mp4"/><Relationship Id="rId9" Type="http://schemas.microsoft.com/office/2007/relationships/media" Target="../media/media2.mp4"/><Relationship Id="rId10" Type="http://schemas.openxmlformats.org/officeDocument/2006/relationships/image" Target="../media/image48.png"/><Relationship Id="rId11" Type="http://schemas.openxmlformats.org/officeDocument/2006/relationships/image" Target="../media/image49.png"/><Relationship Id="rId12" Type="http://schemas.openxmlformats.org/officeDocument/2006/relationships/image" Target="../media/image50.png"/><Relationship Id="rId13" Type="http://schemas.openxmlformats.org/officeDocument/2006/relationships/image" Target="../media/image51.png"/><Relationship Id="rId14" Type="http://schemas.openxmlformats.org/officeDocument/2006/relationships/image" Target="../media/image12.jpeg"/><Relationship Id="rId15" Type="http://schemas.openxmlformats.org/officeDocument/2006/relationships/image" Target="../media/image52.png"/><Relationship Id="rId16" Type="http://schemas.openxmlformats.org/officeDocument/2006/relationships/image" Target="../media/image45.png"/><Relationship Id="rId17" Type="http://schemas.openxmlformats.org/officeDocument/2006/relationships/image" Target="../media/image53.png"/><Relationship Id="rId18" Type="http://schemas.openxmlformats.org/officeDocument/2006/relationships/image" Target="../media/image54.png"/><Relationship Id="rId19" Type="http://schemas.openxmlformats.org/officeDocument/2006/relationships/image" Target="../media/image46.pn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40.png"/><Relationship Id="rId3" Type="http://schemas.openxmlformats.org/officeDocument/2006/relationships/image" Target="../media/image13.jpeg"/><Relationship Id="rId4" Type="http://schemas.openxmlformats.org/officeDocument/2006/relationships/image" Target="../media/image1.gif"/><Relationship Id="rId5" Type="http://schemas.openxmlformats.org/officeDocument/2006/relationships/image" Target="../media/image55.png"/><Relationship Id="rId6" Type="http://schemas.openxmlformats.org/officeDocument/2006/relationships/image" Target="../media/image52.png"/><Relationship Id="rId7" Type="http://schemas.openxmlformats.org/officeDocument/2006/relationships/image" Target="../media/image56.pn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40.png"/><Relationship Id="rId3" Type="http://schemas.openxmlformats.org/officeDocument/2006/relationships/image" Target="../media/image1.gif"/><Relationship Id="rId4" Type="http://schemas.openxmlformats.org/officeDocument/2006/relationships/image" Target="../media/image10.jpeg"/><Relationship Id="rId5" Type="http://schemas.openxmlformats.org/officeDocument/2006/relationships/image" Target="../media/image11.jpeg"/><Relationship Id="rId6" Type="http://schemas.openxmlformats.org/officeDocument/2006/relationships/image" Target="../media/image47.png"/><Relationship Id="rId7" Type="http://schemas.openxmlformats.org/officeDocument/2006/relationships/image" Target="../media/image2.gif"/><Relationship Id="rId8" Type="http://schemas.openxmlformats.org/officeDocument/2006/relationships/video" Target="../media/media2.mp4"/><Relationship Id="rId9" Type="http://schemas.microsoft.com/office/2007/relationships/media" Target="../media/media2.mp4"/><Relationship Id="rId10" Type="http://schemas.openxmlformats.org/officeDocument/2006/relationships/image" Target="../media/image48.png"/><Relationship Id="rId11" Type="http://schemas.openxmlformats.org/officeDocument/2006/relationships/image" Target="../media/image49.png"/><Relationship Id="rId12" Type="http://schemas.openxmlformats.org/officeDocument/2006/relationships/image" Target="../media/image57.png"/><Relationship Id="rId13" Type="http://schemas.openxmlformats.org/officeDocument/2006/relationships/image" Target="../media/image58.png"/><Relationship Id="rId14" Type="http://schemas.openxmlformats.org/officeDocument/2006/relationships/image" Target="../media/image12.jpeg"/><Relationship Id="rId15" Type="http://schemas.openxmlformats.org/officeDocument/2006/relationships/image" Target="../media/image52.png"/><Relationship Id="rId16" Type="http://schemas.openxmlformats.org/officeDocument/2006/relationships/image" Target="../media/image45.png"/><Relationship Id="rId17" Type="http://schemas.openxmlformats.org/officeDocument/2006/relationships/image" Target="../media/image53.png"/><Relationship Id="rId18" Type="http://schemas.openxmlformats.org/officeDocument/2006/relationships/image" Target="../media/image59.png"/><Relationship Id="rId19" Type="http://schemas.openxmlformats.org/officeDocument/2006/relationships/image" Target="../media/image60.png"/><Relationship Id="rId20" Type="http://schemas.openxmlformats.org/officeDocument/2006/relationships/image" Target="../media/image61.png"/><Relationship Id="rId21" Type="http://schemas.openxmlformats.org/officeDocument/2006/relationships/image" Target="../media/image62.png"/><Relationship Id="rId22" Type="http://schemas.openxmlformats.org/officeDocument/2006/relationships/image" Target="../media/image63.png"/><Relationship Id="rId23" Type="http://schemas.openxmlformats.org/officeDocument/2006/relationships/image" Target="../media/image64.png"/><Relationship Id="rId24" Type="http://schemas.openxmlformats.org/officeDocument/2006/relationships/image" Target="../media/image46.pn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40.png"/><Relationship Id="rId3" Type="http://schemas.openxmlformats.org/officeDocument/2006/relationships/image" Target="../media/image13.jpeg"/><Relationship Id="rId4" Type="http://schemas.openxmlformats.org/officeDocument/2006/relationships/image" Target="../media/image1.gif"/><Relationship Id="rId5" Type="http://schemas.openxmlformats.org/officeDocument/2006/relationships/image" Target="../media/image55.png"/><Relationship Id="rId6" Type="http://schemas.openxmlformats.org/officeDocument/2006/relationships/image" Target="../media/image52.png"/><Relationship Id="rId7" Type="http://schemas.openxmlformats.org/officeDocument/2006/relationships/image" Target="../media/image56.pn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47.png"/><Relationship Id="rId3" Type="http://schemas.openxmlformats.org/officeDocument/2006/relationships/image" Target="../media/image1.gif"/><Relationship Id="rId4" Type="http://schemas.openxmlformats.org/officeDocument/2006/relationships/image" Target="../media/image56.png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45.png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40.png"/><Relationship Id="rId3" Type="http://schemas.openxmlformats.org/officeDocument/2006/relationships/image" Target="../media/image1.gif"/><Relationship Id="rId4" Type="http://schemas.openxmlformats.org/officeDocument/2006/relationships/image" Target="../media/image10.jpeg"/><Relationship Id="rId5" Type="http://schemas.openxmlformats.org/officeDocument/2006/relationships/image" Target="../media/image11.jpeg"/><Relationship Id="rId6" Type="http://schemas.openxmlformats.org/officeDocument/2006/relationships/image" Target="../media/image47.png"/><Relationship Id="rId7" Type="http://schemas.openxmlformats.org/officeDocument/2006/relationships/image" Target="../media/image2.gif"/><Relationship Id="rId8" Type="http://schemas.openxmlformats.org/officeDocument/2006/relationships/video" Target="../media/media2.mp4"/><Relationship Id="rId9" Type="http://schemas.microsoft.com/office/2007/relationships/media" Target="../media/media2.mp4"/><Relationship Id="rId10" Type="http://schemas.openxmlformats.org/officeDocument/2006/relationships/image" Target="../media/image48.png"/><Relationship Id="rId11" Type="http://schemas.openxmlformats.org/officeDocument/2006/relationships/image" Target="../media/image45.png"/><Relationship Id="rId12" Type="http://schemas.openxmlformats.org/officeDocument/2006/relationships/image" Target="../media/image52.png"/><Relationship Id="rId13" Type="http://schemas.openxmlformats.org/officeDocument/2006/relationships/image" Target="../media/image65.png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image" Target="../media/image14.jpeg"/><Relationship Id="rId3" Type="http://schemas.openxmlformats.org/officeDocument/2006/relationships/image" Target="../media/image66.png"/><Relationship Id="rId4" Type="http://schemas.openxmlformats.org/officeDocument/2006/relationships/image" Target="../media/image67.png"/><Relationship Id="rId5" Type="http://schemas.openxmlformats.org/officeDocument/2006/relationships/image" Target="../media/image15.jpeg"/><Relationship Id="rId6" Type="http://schemas.openxmlformats.org/officeDocument/2006/relationships/image" Target="../media/image52.png"/><Relationship Id="rId7" Type="http://schemas.openxmlformats.org/officeDocument/2006/relationships/image" Target="../media/image68.png"/></Relationships>
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40.png"/><Relationship Id="rId3" Type="http://schemas.openxmlformats.org/officeDocument/2006/relationships/image" Target="../media/image1.gif"/><Relationship Id="rId4" Type="http://schemas.openxmlformats.org/officeDocument/2006/relationships/image" Target="../media/image55.png"/><Relationship Id="rId5" Type="http://schemas.openxmlformats.org/officeDocument/2006/relationships/image" Target="../media/image52.png"/><Relationship Id="rId6" Type="http://schemas.openxmlformats.org/officeDocument/2006/relationships/image" Target="../media/image56.png"/></Relationships>
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40.png"/><Relationship Id="rId3" Type="http://schemas.openxmlformats.org/officeDocument/2006/relationships/image" Target="../media/image1.gif"/><Relationship Id="rId4" Type="http://schemas.openxmlformats.org/officeDocument/2006/relationships/image" Target="../media/image52.png"/><Relationship Id="rId5" Type="http://schemas.openxmlformats.org/officeDocument/2006/relationships/image" Target="../media/image56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image" Target="../media/image16.png"/><Relationship Id="rId3" Type="http://schemas.openxmlformats.org/officeDocument/2006/relationships/image" Target="../media/image23.png"/></Relationships>

</file>

<file path=ppt/slides/_rels/slide3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40.png"/><Relationship Id="rId3" Type="http://schemas.openxmlformats.org/officeDocument/2006/relationships/image" Target="../media/image1.gif"/><Relationship Id="rId4" Type="http://schemas.openxmlformats.org/officeDocument/2006/relationships/image" Target="../media/image69.png"/><Relationship Id="rId5" Type="http://schemas.openxmlformats.org/officeDocument/2006/relationships/image" Target="../media/image52.png"/><Relationship Id="rId6" Type="http://schemas.openxmlformats.org/officeDocument/2006/relationships/image" Target="../media/image56.png"/></Relationships>

</file>

<file path=ppt/slides/_rels/slide3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40.png"/><Relationship Id="rId3" Type="http://schemas.openxmlformats.org/officeDocument/2006/relationships/image" Target="../media/image1.gif"/><Relationship Id="rId4" Type="http://schemas.openxmlformats.org/officeDocument/2006/relationships/image" Target="../media/image69.png"/><Relationship Id="rId5" Type="http://schemas.openxmlformats.org/officeDocument/2006/relationships/image" Target="../media/image52.png"/><Relationship Id="rId6" Type="http://schemas.openxmlformats.org/officeDocument/2006/relationships/image" Target="../media/image56.png"/></Relationships>

</file>

<file path=ppt/slides/_rels/slide3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40.png"/><Relationship Id="rId3" Type="http://schemas.openxmlformats.org/officeDocument/2006/relationships/image" Target="../media/image1.gif"/><Relationship Id="rId4" Type="http://schemas.openxmlformats.org/officeDocument/2006/relationships/image" Target="../media/image52.png"/><Relationship Id="rId5" Type="http://schemas.openxmlformats.org/officeDocument/2006/relationships/image" Target="../media/image56.png"/></Relationships>

</file>

<file path=ppt/slides/_rels/slide3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70.png"/><Relationship Id="rId3" Type="http://schemas.openxmlformats.org/officeDocument/2006/relationships/image" Target="../media/image16.png"/></Relationships>

</file>

<file path=ppt/slides/_rels/slide3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71.png"/><Relationship Id="rId3" Type="http://schemas.openxmlformats.org/officeDocument/2006/relationships/image" Target="../media/image72.png"/><Relationship Id="rId4" Type="http://schemas.openxmlformats.org/officeDocument/2006/relationships/image" Target="../media/image73.png"/><Relationship Id="rId5" Type="http://schemas.openxmlformats.org/officeDocument/2006/relationships/image" Target="../media/image13.jpeg"/><Relationship Id="rId6" Type="http://schemas.openxmlformats.org/officeDocument/2006/relationships/image" Target="../media/image16.png"/></Relationships>

</file>

<file path=ppt/slides/_rels/slide3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31.png"/><Relationship Id="rId3" Type="http://schemas.openxmlformats.org/officeDocument/2006/relationships/image" Target="../media/image32.png"/><Relationship Id="rId4" Type="http://schemas.openxmlformats.org/officeDocument/2006/relationships/image" Target="../media/image33.png"/><Relationship Id="rId5" Type="http://schemas.openxmlformats.org/officeDocument/2006/relationships/image" Target="../media/image34.png"/><Relationship Id="rId6" Type="http://schemas.openxmlformats.org/officeDocument/2006/relationships/image" Target="../media/image16.png"/><Relationship Id="rId7" Type="http://schemas.openxmlformats.org/officeDocument/2006/relationships/image" Target="../media/image13.png"/><Relationship Id="rId8" Type="http://schemas.openxmlformats.org/officeDocument/2006/relationships/image" Target="../media/image8.jpeg"/></Relationships>

</file>

<file path=ppt/slides/_rels/slide3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74.png"/><Relationship Id="rId3" Type="http://schemas.openxmlformats.org/officeDocument/2006/relationships/image" Target="../media/image75.png"/><Relationship Id="rId4" Type="http://schemas.openxmlformats.org/officeDocument/2006/relationships/image" Target="../media/image76.png"/><Relationship Id="rId5" Type="http://schemas.openxmlformats.org/officeDocument/2006/relationships/image" Target="../media/image77.png"/><Relationship Id="rId6" Type="http://schemas.openxmlformats.org/officeDocument/2006/relationships/image" Target="../media/image78.png"/><Relationship Id="rId7" Type="http://schemas.openxmlformats.org/officeDocument/2006/relationships/image" Target="../media/image16.jpeg"/><Relationship Id="rId8" Type="http://schemas.openxmlformats.org/officeDocument/2006/relationships/image" Target="../media/image16.png"/></Relationships>

</file>

<file path=ppt/slides/_rels/slide3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7.jpeg"/><Relationship Id="rId3" Type="http://schemas.openxmlformats.org/officeDocument/2006/relationships/hyperlink" Target="https://linktr.ee/Refa2" TargetMode="External"/><Relationship Id="rId4" Type="http://schemas.openxmlformats.org/officeDocument/2006/relationships/hyperlink" Target="https://t.me/hasna_math" TargetMode="External"/><Relationship Id="rId5" Type="http://schemas.openxmlformats.org/officeDocument/2006/relationships/image" Target="../media/image2.jpeg"/><Relationship Id="rId6" Type="http://schemas.openxmlformats.org/officeDocument/2006/relationships/image" Target="../media/image79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image" Target="../media/image16.png"/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5" Type="http://schemas.openxmlformats.org/officeDocument/2006/relationships/image" Target="../media/image26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slide" Target="slide11.xml"/><Relationship Id="rId3" Type="http://schemas.openxmlformats.org/officeDocument/2006/relationships/slide" Target="slide9.xml"/><Relationship Id="rId4" Type="http://schemas.openxmlformats.org/officeDocument/2006/relationships/image" Target="../media/image5.jpeg"/><Relationship Id="rId5" Type="http://schemas.openxmlformats.org/officeDocument/2006/relationships/slide" Target="slide7.xml"/><Relationship Id="rId6" Type="http://schemas.openxmlformats.org/officeDocument/2006/relationships/slide" Target="slide8.xml"/><Relationship Id="rId7" Type="http://schemas.openxmlformats.org/officeDocument/2006/relationships/image" Target="../media/image16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slide" Target="slide5.xml"/><Relationship Id="rId3" Type="http://schemas.openxmlformats.org/officeDocument/2006/relationships/image" Target="../media/image16.png"/><Relationship Id="rId4" Type="http://schemas.openxmlformats.org/officeDocument/2006/relationships/audio" Target="../media/media1.wav"/><Relationship Id="rId5" Type="http://schemas.microsoft.com/office/2007/relationships/media" Target="../media/media1.wav"/><Relationship Id="rId6" Type="http://schemas.openxmlformats.org/officeDocument/2006/relationships/image" Target="../media/image27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slide" Target="slide5.xml"/><Relationship Id="rId3" Type="http://schemas.openxmlformats.org/officeDocument/2006/relationships/image" Target="../media/image5.jpeg"/><Relationship Id="rId4" Type="http://schemas.openxmlformats.org/officeDocument/2006/relationships/slide" Target="slide10.xml"/><Relationship Id="rId5" Type="http://schemas.openxmlformats.org/officeDocument/2006/relationships/slide" Target="slide6.xml"/><Relationship Id="rId6" Type="http://schemas.openxmlformats.org/officeDocument/2006/relationships/image" Target="../media/image16.png"/><Relationship Id="rId7" Type="http://schemas.openxmlformats.org/officeDocument/2006/relationships/image" Target="../media/image1.gif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slide" Target="slide5.xml"/><Relationship Id="rId3" Type="http://schemas.openxmlformats.org/officeDocument/2006/relationships/image" Target="../media/image5.jpeg"/><Relationship Id="rId4" Type="http://schemas.openxmlformats.org/officeDocument/2006/relationships/slide" Target="slide10.xml"/><Relationship Id="rId5" Type="http://schemas.openxmlformats.org/officeDocument/2006/relationships/slide" Target="slide6.xml"/><Relationship Id="rId6" Type="http://schemas.openxmlformats.org/officeDocument/2006/relationships/image" Target="../media/image16.png"/><Relationship Id="rId7" Type="http://schemas.openxmlformats.org/officeDocument/2006/relationships/image" Target="../media/image1.gif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slide" Target="slide5.xml"/><Relationship Id="rId3" Type="http://schemas.openxmlformats.org/officeDocument/2006/relationships/image" Target="../media/image5.jpeg"/><Relationship Id="rId4" Type="http://schemas.openxmlformats.org/officeDocument/2006/relationships/image" Target="../media/image6.jpeg"/><Relationship Id="rId5" Type="http://schemas.openxmlformats.org/officeDocument/2006/relationships/image" Target="../media/image16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6" name="Google Shape;405;p24"/>
          <p:cNvSpPr txBox="1"/>
          <p:nvPr>
            <p:ph type="ctrTitle"/>
          </p:nvPr>
        </p:nvSpPr>
        <p:spPr>
          <a:xfrm>
            <a:off x="1188506" y="2371987"/>
            <a:ext cx="9610188" cy="986921"/>
          </a:xfrm>
          <a:prstGeom prst="rect">
            <a:avLst/>
          </a:prstGeom>
          <a:solidFill>
            <a:srgbClr val="FFFFFF"/>
          </a:solidFill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  <p:txBody>
          <a:bodyPr/>
          <a:lstStyle>
            <a:lvl1pPr defTabSz="576072">
              <a:defRPr b="1" sz="4300"/>
            </a:lvl1pPr>
          </a:lstStyle>
          <a:p>
            <a:pPr rtl="0">
              <a:defRPr/>
            </a:pPr>
            <a:r>
              <a:t>حل معادلات تتضمن متغيرات في طرفيها</a:t>
            </a:r>
          </a:p>
        </p:txBody>
      </p:sp>
      <p:grpSp>
        <p:nvGrpSpPr>
          <p:cNvPr id="3299" name="Google Shape;1731;p23"/>
          <p:cNvGrpSpPr/>
          <p:nvPr/>
        </p:nvGrpSpPr>
        <p:grpSpPr>
          <a:xfrm>
            <a:off x="2435356" y="5924874"/>
            <a:ext cx="6866702" cy="594902"/>
            <a:chOff x="0" y="0"/>
            <a:chExt cx="6866701" cy="594900"/>
          </a:xfrm>
        </p:grpSpPr>
        <p:sp>
          <p:nvSpPr>
            <p:cNvPr id="3297" name="مستطيل"/>
            <p:cNvSpPr/>
            <p:nvPr/>
          </p:nvSpPr>
          <p:spPr>
            <a:xfrm>
              <a:off x="0" y="0"/>
              <a:ext cx="6866702" cy="594901"/>
            </a:xfrm>
            <a:prstGeom prst="rect">
              <a:avLst/>
            </a:prstGeom>
            <a:solidFill>
              <a:srgbClr val="FFFFFF"/>
            </a:solidFill>
            <a:ln w="12700" cap="flat">
              <a:solidFill>
                <a:srgbClr val="B4D3A7"/>
              </a:solidFill>
              <a:prstDash val="solid"/>
              <a:miter lim="400000"/>
            </a:ln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1" sz="2200">
                  <a:solidFill>
                    <a:srgbClr val="65B96D"/>
                  </a:solidFill>
                  <a:latin typeface="Quicksand Light"/>
                  <a:ea typeface="Quicksand Light"/>
                  <a:cs typeface="Quicksand Light"/>
                  <a:sym typeface="Quicksand Light"/>
                </a:defRPr>
              </a:pPr>
            </a:p>
          </p:txBody>
        </p:sp>
        <p:sp>
          <p:nvSpPr>
            <p:cNvPr id="3298" name="الفصل الدراسي الثالث"/>
            <p:cNvSpPr txBox="1"/>
            <p:nvPr/>
          </p:nvSpPr>
          <p:spPr>
            <a:xfrm>
              <a:off x="6350" y="6350"/>
              <a:ext cx="6854002" cy="5822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ctr">
              <a:normAutofit fontScale="100000" lnSpcReduction="0"/>
            </a:bodyPr>
            <a:lstStyle>
              <a:lvl1pPr algn="ctr">
                <a:defRPr b="1" sz="2200">
                  <a:solidFill>
                    <a:srgbClr val="65B96D"/>
                  </a:solidFill>
                  <a:latin typeface="Quicksand Light"/>
                  <a:ea typeface="Quicksand Light"/>
                  <a:cs typeface="Quicksand Light"/>
                  <a:sym typeface="Quicksand Light"/>
                </a:defRPr>
              </a:lvl1pPr>
            </a:lstStyle>
            <a:p>
              <a:pPr rtl="0">
                <a:defRPr/>
              </a:pPr>
              <a:r>
                <a:t>الفصل الدراسي الثالث 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9" name="Google Shape;1731;p23">
            <a:hlinkClick r:id="rId2" invalidUrl="" action="ppaction://hlinksldjump" tgtFrame="" tooltip="" history="1" highlightClick="0" endSnd="0"/>
          </p:cNvPr>
          <p:cNvSpPr/>
          <p:nvPr/>
        </p:nvSpPr>
        <p:spPr>
          <a:xfrm>
            <a:off x="2527719" y="5601603"/>
            <a:ext cx="6866702" cy="594902"/>
          </a:xfrm>
          <a:prstGeom prst="rect">
            <a:avLst/>
          </a:prstGeom>
          <a:solidFill>
            <a:srgbClr val="FFFFFF"/>
          </a:solidFill>
          <a:ln w="12700">
            <a:solidFill>
              <a:srgbClr val="B4D3A7"/>
            </a:solidFill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algn="ctr" rtl="0">
              <a:defRPr sz="2200">
                <a:solidFill>
                  <a:srgbClr val="65B96D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pPr>
          </a:p>
        </p:txBody>
      </p:sp>
      <p:grpSp>
        <p:nvGrpSpPr>
          <p:cNvPr id="3507" name="تجميع">
            <a:hlinkClick r:id="rId2" invalidUrl="" action="ppaction://hlinksldjump" tgtFrame="" tooltip="" history="1" highlightClick="0" endSnd="0"/>
          </p:cNvPr>
          <p:cNvGrpSpPr/>
          <p:nvPr/>
        </p:nvGrpSpPr>
        <p:grpSpPr>
          <a:xfrm>
            <a:off x="4605396" y="5605174"/>
            <a:ext cx="2403303" cy="513289"/>
            <a:chOff x="0" y="0"/>
            <a:chExt cx="2403301" cy="513287"/>
          </a:xfrm>
        </p:grpSpPr>
        <p:sp>
          <p:nvSpPr>
            <p:cNvPr id="3500" name="Google Shape;4329;p45"/>
            <p:cNvSpPr txBox="1"/>
            <p:nvPr/>
          </p:nvSpPr>
          <p:spPr>
            <a:xfrm>
              <a:off x="0" y="-1"/>
              <a:ext cx="2403302" cy="51328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>
                <a:defRPr b="1" sz="2000">
                  <a:solidFill>
                    <a:srgbClr val="F1D048"/>
                  </a:solidFill>
                  <a:latin typeface="Jua"/>
                  <a:ea typeface="Jua"/>
                  <a:cs typeface="Jua"/>
                  <a:sym typeface="Jua"/>
                </a:defRPr>
              </a:lvl1pPr>
            </a:lstStyle>
            <a:p>
              <a:pPr rtl="0">
                <a:defRPr/>
              </a:pPr>
              <a:r>
                <a:t>عودة </a:t>
              </a:r>
            </a:p>
          </p:txBody>
        </p:sp>
        <p:grpSp>
          <p:nvGrpSpPr>
            <p:cNvPr id="3506" name="Google Shape;4240;p45"/>
            <p:cNvGrpSpPr/>
            <p:nvPr/>
          </p:nvGrpSpPr>
          <p:grpSpPr>
            <a:xfrm>
              <a:off x="388062" y="83754"/>
              <a:ext cx="366823" cy="366830"/>
              <a:chOff x="-1" y="0"/>
              <a:chExt cx="366822" cy="366829"/>
            </a:xfrm>
          </p:grpSpPr>
          <p:sp>
            <p:nvSpPr>
              <p:cNvPr id="3501" name="Google Shape;4241;p45"/>
              <p:cNvSpPr/>
              <p:nvPr/>
            </p:nvSpPr>
            <p:spPr>
              <a:xfrm>
                <a:off x="260860" y="21582"/>
                <a:ext cx="63210" cy="595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81" h="21600" fill="norm" stroke="1" extrusionOk="0">
                    <a:moveTo>
                      <a:pt x="3126" y="0"/>
                    </a:moveTo>
                    <a:cubicBezTo>
                      <a:pt x="1813" y="0"/>
                      <a:pt x="611" y="780"/>
                      <a:pt x="0" y="2016"/>
                    </a:cubicBezTo>
                    <a:lnTo>
                      <a:pt x="21581" y="21600"/>
                    </a:lnTo>
                    <a:lnTo>
                      <a:pt x="21581" y="3886"/>
                    </a:lnTo>
                    <a:cubicBezTo>
                      <a:pt x="21600" y="1740"/>
                      <a:pt x="19956" y="0"/>
                      <a:pt x="17935" y="0"/>
                    </a:cubicBezTo>
                    <a:cubicBezTo>
                      <a:pt x="17929" y="0"/>
                      <a:pt x="17916" y="0"/>
                      <a:pt x="17903" y="0"/>
                    </a:cubicBezTo>
                    <a:lnTo>
                      <a:pt x="3223" y="0"/>
                    </a:lnTo>
                    <a:cubicBezTo>
                      <a:pt x="3191" y="0"/>
                      <a:pt x="3158" y="0"/>
                      <a:pt x="3126" y="0"/>
                    </a:cubicBezTo>
                    <a:close/>
                  </a:path>
                </a:pathLst>
              </a:custGeom>
              <a:solidFill>
                <a:srgbClr val="0E2A4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435D74"/>
                    </a:solidFill>
                  </a:defRPr>
                </a:pPr>
              </a:p>
            </p:txBody>
          </p:sp>
          <p:sp>
            <p:nvSpPr>
              <p:cNvPr id="3502" name="Google Shape;4242;p45"/>
              <p:cNvSpPr/>
              <p:nvPr/>
            </p:nvSpPr>
            <p:spPr>
              <a:xfrm>
                <a:off x="141869" y="257944"/>
                <a:ext cx="85972" cy="10888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495" y="4263"/>
                    </a:moveTo>
                    <a:cubicBezTo>
                      <a:pt x="15900" y="4263"/>
                      <a:pt x="17110" y="6558"/>
                      <a:pt x="15407" y="7898"/>
                    </a:cubicBezTo>
                    <a:cubicBezTo>
                      <a:pt x="14853" y="8336"/>
                      <a:pt x="14174" y="8529"/>
                      <a:pt x="13509" y="8529"/>
                    </a:cubicBezTo>
                    <a:cubicBezTo>
                      <a:pt x="12122" y="8529"/>
                      <a:pt x="10802" y="7683"/>
                      <a:pt x="10802" y="6400"/>
                    </a:cubicBezTo>
                    <a:cubicBezTo>
                      <a:pt x="10802" y="5218"/>
                      <a:pt x="11998" y="4263"/>
                      <a:pt x="13495" y="4263"/>
                    </a:cubicBezTo>
                    <a:close/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0E2A4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435D74"/>
                    </a:solidFill>
                  </a:defRPr>
                </a:pPr>
              </a:p>
            </p:txBody>
          </p:sp>
          <p:sp>
            <p:nvSpPr>
              <p:cNvPr id="3503" name="Google Shape;4243;p45"/>
              <p:cNvSpPr/>
              <p:nvPr/>
            </p:nvSpPr>
            <p:spPr>
              <a:xfrm>
                <a:off x="162614" y="150468"/>
                <a:ext cx="42996" cy="42996"/>
              </a:xfrm>
              <a:prstGeom prst="rect">
                <a:avLst/>
              </a:prstGeom>
              <a:solidFill>
                <a:srgbClr val="0E2A4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435D74"/>
                    </a:solidFill>
                  </a:defRPr>
                </a:pPr>
              </a:p>
            </p:txBody>
          </p:sp>
          <p:sp>
            <p:nvSpPr>
              <p:cNvPr id="3504" name="Google Shape;4244;p45"/>
              <p:cNvSpPr/>
              <p:nvPr/>
            </p:nvSpPr>
            <p:spPr>
              <a:xfrm>
                <a:off x="-2" y="0"/>
                <a:ext cx="366824" cy="1810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18" h="21600" fill="norm" stroke="1" extrusionOk="0">
                    <a:moveTo>
                      <a:pt x="10714" y="0"/>
                    </a:moveTo>
                    <a:cubicBezTo>
                      <a:pt x="10424" y="0"/>
                      <a:pt x="10134" y="209"/>
                      <a:pt x="9901" y="627"/>
                    </a:cubicBezTo>
                    <a:lnTo>
                      <a:pt x="438" y="17077"/>
                    </a:lnTo>
                    <a:cubicBezTo>
                      <a:pt x="-82" y="17985"/>
                      <a:pt x="-148" y="19586"/>
                      <a:pt x="288" y="20660"/>
                    </a:cubicBezTo>
                    <a:cubicBezTo>
                      <a:pt x="537" y="21273"/>
                      <a:pt x="893" y="21589"/>
                      <a:pt x="1251" y="21589"/>
                    </a:cubicBezTo>
                    <a:cubicBezTo>
                      <a:pt x="1538" y="21589"/>
                      <a:pt x="1825" y="21387"/>
                      <a:pt x="2060" y="20973"/>
                    </a:cubicBezTo>
                    <a:lnTo>
                      <a:pt x="10714" y="5953"/>
                    </a:lnTo>
                    <a:lnTo>
                      <a:pt x="19256" y="20980"/>
                    </a:lnTo>
                    <a:cubicBezTo>
                      <a:pt x="19494" y="21400"/>
                      <a:pt x="19782" y="21600"/>
                      <a:pt x="20068" y="21600"/>
                    </a:cubicBezTo>
                    <a:cubicBezTo>
                      <a:pt x="20492" y="21600"/>
                      <a:pt x="20910" y="21157"/>
                      <a:pt x="21146" y="20331"/>
                    </a:cubicBezTo>
                    <a:cubicBezTo>
                      <a:pt x="21452" y="19259"/>
                      <a:pt x="21342" y="17890"/>
                      <a:pt x="20882" y="17084"/>
                    </a:cubicBezTo>
                    <a:lnTo>
                      <a:pt x="11526" y="627"/>
                    </a:lnTo>
                    <a:cubicBezTo>
                      <a:pt x="11294" y="209"/>
                      <a:pt x="11004" y="0"/>
                      <a:pt x="10714" y="0"/>
                    </a:cubicBezTo>
                    <a:close/>
                  </a:path>
                </a:pathLst>
              </a:custGeom>
              <a:solidFill>
                <a:srgbClr val="0E2A4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435D74"/>
                    </a:solidFill>
                  </a:defRPr>
                </a:pPr>
              </a:p>
            </p:txBody>
          </p:sp>
          <p:sp>
            <p:nvSpPr>
              <p:cNvPr id="3505" name="Google Shape;4245;p45"/>
              <p:cNvSpPr/>
              <p:nvPr/>
            </p:nvSpPr>
            <p:spPr>
              <a:xfrm>
                <a:off x="42443" y="78146"/>
                <a:ext cx="281411" cy="2886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2" h="21600" fill="norm" stroke="1" extrusionOk="0">
                    <a:moveTo>
                      <a:pt x="13346" y="3804"/>
                    </a:moveTo>
                    <a:cubicBezTo>
                      <a:pt x="13799" y="3804"/>
                      <a:pt x="14169" y="4164"/>
                      <a:pt x="14169" y="4610"/>
                    </a:cubicBezTo>
                    <a:lnTo>
                      <a:pt x="14169" y="9434"/>
                    </a:lnTo>
                    <a:cubicBezTo>
                      <a:pt x="14169" y="9876"/>
                      <a:pt x="13799" y="10236"/>
                      <a:pt x="13346" y="10236"/>
                    </a:cubicBezTo>
                    <a:lnTo>
                      <a:pt x="8399" y="10236"/>
                    </a:lnTo>
                    <a:cubicBezTo>
                      <a:pt x="7942" y="10236"/>
                      <a:pt x="7572" y="9876"/>
                      <a:pt x="7572" y="9434"/>
                    </a:cubicBezTo>
                    <a:lnTo>
                      <a:pt x="7572" y="4610"/>
                    </a:lnTo>
                    <a:cubicBezTo>
                      <a:pt x="7572" y="4164"/>
                      <a:pt x="7942" y="3804"/>
                      <a:pt x="8399" y="3804"/>
                    </a:cubicBezTo>
                    <a:close/>
                    <a:moveTo>
                      <a:pt x="10871" y="0"/>
                    </a:moveTo>
                    <a:lnTo>
                      <a:pt x="0" y="8959"/>
                    </a:lnTo>
                    <a:lnTo>
                      <a:pt x="0" y="20798"/>
                    </a:lnTo>
                    <a:cubicBezTo>
                      <a:pt x="-4" y="21237"/>
                      <a:pt x="365" y="21600"/>
                      <a:pt x="818" y="21600"/>
                    </a:cubicBezTo>
                    <a:cubicBezTo>
                      <a:pt x="821" y="21600"/>
                      <a:pt x="824" y="21600"/>
                      <a:pt x="827" y="21600"/>
                    </a:cubicBezTo>
                    <a:lnTo>
                      <a:pt x="5924" y="21600"/>
                    </a:lnTo>
                    <a:lnTo>
                      <a:pt x="5924" y="12650"/>
                    </a:lnTo>
                    <a:cubicBezTo>
                      <a:pt x="5924" y="12204"/>
                      <a:pt x="6293" y="11844"/>
                      <a:pt x="6750" y="11844"/>
                    </a:cubicBezTo>
                    <a:lnTo>
                      <a:pt x="14995" y="11844"/>
                    </a:lnTo>
                    <a:cubicBezTo>
                      <a:pt x="15448" y="11844"/>
                      <a:pt x="15817" y="12204"/>
                      <a:pt x="15817" y="12650"/>
                    </a:cubicBezTo>
                    <a:lnTo>
                      <a:pt x="15817" y="21600"/>
                    </a:lnTo>
                    <a:lnTo>
                      <a:pt x="20765" y="21600"/>
                    </a:lnTo>
                    <a:cubicBezTo>
                      <a:pt x="20768" y="21600"/>
                      <a:pt x="20771" y="21600"/>
                      <a:pt x="20772" y="21600"/>
                    </a:cubicBezTo>
                    <a:cubicBezTo>
                      <a:pt x="21227" y="21600"/>
                      <a:pt x="21596" y="21237"/>
                      <a:pt x="21592" y="20798"/>
                    </a:cubicBezTo>
                    <a:lnTo>
                      <a:pt x="21592" y="8959"/>
                    </a:lnTo>
                    <a:lnTo>
                      <a:pt x="10871" y="0"/>
                    </a:lnTo>
                    <a:close/>
                  </a:path>
                </a:pathLst>
              </a:custGeom>
              <a:solidFill>
                <a:srgbClr val="0E2A4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435D74"/>
                    </a:solidFill>
                  </a:defRPr>
                </a:pPr>
              </a:p>
            </p:txBody>
          </p:sp>
        </p:grpSp>
      </p:grpSp>
      <p:pic>
        <p:nvPicPr>
          <p:cNvPr id="3508" name="IMG_3142.jpeg" descr="IMG_3142.jpeg"/>
          <p:cNvPicPr>
            <a:picLocks noChangeAspect="1"/>
          </p:cNvPicPr>
          <p:nvPr/>
        </p:nvPicPr>
        <p:blipFill>
          <a:blip r:embed="rId3">
            <a:extLst/>
          </a:blip>
          <a:srcRect l="2741" t="23498" r="1687" b="25058"/>
          <a:stretch>
            <a:fillRect/>
          </a:stretch>
        </p:blipFill>
        <p:spPr>
          <a:xfrm>
            <a:off x="3103208" y="4513895"/>
            <a:ext cx="1862461" cy="10025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45" h="21600" fill="norm" stroke="1" extrusionOk="0">
                <a:moveTo>
                  <a:pt x="20045" y="0"/>
                </a:moveTo>
                <a:cubicBezTo>
                  <a:pt x="20012" y="0"/>
                  <a:pt x="19904" y="318"/>
                  <a:pt x="19806" y="710"/>
                </a:cubicBezTo>
                <a:cubicBezTo>
                  <a:pt x="19632" y="1403"/>
                  <a:pt x="19561" y="1547"/>
                  <a:pt x="19484" y="1317"/>
                </a:cubicBezTo>
                <a:cubicBezTo>
                  <a:pt x="19464" y="1255"/>
                  <a:pt x="19313" y="1082"/>
                  <a:pt x="19154" y="932"/>
                </a:cubicBezTo>
                <a:lnTo>
                  <a:pt x="18865" y="658"/>
                </a:lnTo>
                <a:lnTo>
                  <a:pt x="18603" y="1642"/>
                </a:lnTo>
                <a:cubicBezTo>
                  <a:pt x="18457" y="2184"/>
                  <a:pt x="18337" y="2644"/>
                  <a:pt x="18337" y="2668"/>
                </a:cubicBezTo>
                <a:cubicBezTo>
                  <a:pt x="18337" y="2692"/>
                  <a:pt x="18409" y="2776"/>
                  <a:pt x="18502" y="2848"/>
                </a:cubicBezTo>
                <a:cubicBezTo>
                  <a:pt x="18595" y="2919"/>
                  <a:pt x="18761" y="3145"/>
                  <a:pt x="18869" y="3352"/>
                </a:cubicBezTo>
                <a:cubicBezTo>
                  <a:pt x="18977" y="3559"/>
                  <a:pt x="19088" y="3728"/>
                  <a:pt x="19113" y="3728"/>
                </a:cubicBezTo>
                <a:cubicBezTo>
                  <a:pt x="19139" y="3728"/>
                  <a:pt x="19251" y="3381"/>
                  <a:pt x="19365" y="2959"/>
                </a:cubicBezTo>
                <a:cubicBezTo>
                  <a:pt x="19479" y="2537"/>
                  <a:pt x="19607" y="2189"/>
                  <a:pt x="19650" y="2189"/>
                </a:cubicBezTo>
                <a:cubicBezTo>
                  <a:pt x="19692" y="2189"/>
                  <a:pt x="19834" y="2363"/>
                  <a:pt x="19966" y="2574"/>
                </a:cubicBezTo>
                <a:cubicBezTo>
                  <a:pt x="20099" y="2785"/>
                  <a:pt x="20231" y="2959"/>
                  <a:pt x="20260" y="2959"/>
                </a:cubicBezTo>
                <a:cubicBezTo>
                  <a:pt x="20289" y="2959"/>
                  <a:pt x="20431" y="2517"/>
                  <a:pt x="20573" y="1975"/>
                </a:cubicBezTo>
                <a:lnTo>
                  <a:pt x="20830" y="992"/>
                </a:lnTo>
                <a:lnTo>
                  <a:pt x="20687" y="701"/>
                </a:lnTo>
                <a:cubicBezTo>
                  <a:pt x="20545" y="417"/>
                  <a:pt x="20161" y="0"/>
                  <a:pt x="20045" y="0"/>
                </a:cubicBezTo>
                <a:close/>
                <a:moveTo>
                  <a:pt x="21454" y="3566"/>
                </a:moveTo>
                <a:cubicBezTo>
                  <a:pt x="21293" y="3471"/>
                  <a:pt x="20944" y="3866"/>
                  <a:pt x="20393" y="4771"/>
                </a:cubicBezTo>
                <a:cubicBezTo>
                  <a:pt x="20023" y="5381"/>
                  <a:pt x="19652" y="6247"/>
                  <a:pt x="19365" y="7174"/>
                </a:cubicBezTo>
                <a:cubicBezTo>
                  <a:pt x="19308" y="7357"/>
                  <a:pt x="19288" y="7349"/>
                  <a:pt x="19076" y="7080"/>
                </a:cubicBezTo>
                <a:cubicBezTo>
                  <a:pt x="18396" y="6221"/>
                  <a:pt x="17879" y="7151"/>
                  <a:pt x="17276" y="10304"/>
                </a:cubicBezTo>
                <a:cubicBezTo>
                  <a:pt x="16846" y="12550"/>
                  <a:pt x="16946" y="12319"/>
                  <a:pt x="16041" y="13152"/>
                </a:cubicBezTo>
                <a:cubicBezTo>
                  <a:pt x="15022" y="14089"/>
                  <a:pt x="14648" y="14362"/>
                  <a:pt x="13580" y="14956"/>
                </a:cubicBezTo>
                <a:cubicBezTo>
                  <a:pt x="12255" y="15692"/>
                  <a:pt x="11396" y="15937"/>
                  <a:pt x="10123" y="15939"/>
                </a:cubicBezTo>
                <a:cubicBezTo>
                  <a:pt x="8016" y="15943"/>
                  <a:pt x="6890" y="15241"/>
                  <a:pt x="6427" y="13648"/>
                </a:cubicBezTo>
                <a:cubicBezTo>
                  <a:pt x="6315" y="13262"/>
                  <a:pt x="6299" y="13036"/>
                  <a:pt x="6299" y="11783"/>
                </a:cubicBezTo>
                <a:cubicBezTo>
                  <a:pt x="6299" y="11000"/>
                  <a:pt x="6320" y="9495"/>
                  <a:pt x="6345" y="8440"/>
                </a:cubicBezTo>
                <a:cubicBezTo>
                  <a:pt x="6396" y="6281"/>
                  <a:pt x="6367" y="6216"/>
                  <a:pt x="6051" y="7722"/>
                </a:cubicBezTo>
                <a:lnTo>
                  <a:pt x="5886" y="8500"/>
                </a:lnTo>
                <a:lnTo>
                  <a:pt x="5886" y="11732"/>
                </a:lnTo>
                <a:cubicBezTo>
                  <a:pt x="5886" y="14851"/>
                  <a:pt x="5890" y="14985"/>
                  <a:pt x="6014" y="15418"/>
                </a:cubicBezTo>
                <a:cubicBezTo>
                  <a:pt x="6163" y="15936"/>
                  <a:pt x="6466" y="16456"/>
                  <a:pt x="6795" y="16769"/>
                </a:cubicBezTo>
                <a:cubicBezTo>
                  <a:pt x="7073" y="17033"/>
                  <a:pt x="7773" y="17401"/>
                  <a:pt x="8246" y="17530"/>
                </a:cubicBezTo>
                <a:cubicBezTo>
                  <a:pt x="8438" y="17582"/>
                  <a:pt x="9078" y="17634"/>
                  <a:pt x="9669" y="17641"/>
                </a:cubicBezTo>
                <a:cubicBezTo>
                  <a:pt x="11093" y="17659"/>
                  <a:pt x="11982" y="17406"/>
                  <a:pt x="13268" y="16640"/>
                </a:cubicBezTo>
                <a:cubicBezTo>
                  <a:pt x="14789" y="15735"/>
                  <a:pt x="16334" y="14402"/>
                  <a:pt x="17203" y="13237"/>
                </a:cubicBezTo>
                <a:cubicBezTo>
                  <a:pt x="17679" y="12597"/>
                  <a:pt x="17796" y="12483"/>
                  <a:pt x="18135" y="12382"/>
                </a:cubicBezTo>
                <a:cubicBezTo>
                  <a:pt x="19224" y="12058"/>
                  <a:pt x="19938" y="11507"/>
                  <a:pt x="20329" y="10680"/>
                </a:cubicBezTo>
                <a:cubicBezTo>
                  <a:pt x="20752" y="9785"/>
                  <a:pt x="21002" y="8162"/>
                  <a:pt x="20779" y="7747"/>
                </a:cubicBezTo>
                <a:cubicBezTo>
                  <a:pt x="20650" y="7507"/>
                  <a:pt x="20208" y="7411"/>
                  <a:pt x="19953" y="7568"/>
                </a:cubicBezTo>
                <a:cubicBezTo>
                  <a:pt x="19593" y="7789"/>
                  <a:pt x="19594" y="7549"/>
                  <a:pt x="19953" y="6918"/>
                </a:cubicBezTo>
                <a:cubicBezTo>
                  <a:pt x="20145" y="6578"/>
                  <a:pt x="20456" y="6188"/>
                  <a:pt x="20724" y="5952"/>
                </a:cubicBezTo>
                <a:cubicBezTo>
                  <a:pt x="21158" y="5567"/>
                  <a:pt x="21182" y="5525"/>
                  <a:pt x="21339" y="4883"/>
                </a:cubicBezTo>
                <a:cubicBezTo>
                  <a:pt x="21576" y="3911"/>
                  <a:pt x="21600" y="3652"/>
                  <a:pt x="21454" y="3566"/>
                </a:cubicBezTo>
                <a:close/>
                <a:moveTo>
                  <a:pt x="18098" y="3600"/>
                </a:moveTo>
                <a:lnTo>
                  <a:pt x="17933" y="3865"/>
                </a:lnTo>
                <a:cubicBezTo>
                  <a:pt x="17840" y="4011"/>
                  <a:pt x="17686" y="4182"/>
                  <a:pt x="17593" y="4250"/>
                </a:cubicBezTo>
                <a:cubicBezTo>
                  <a:pt x="17367" y="4415"/>
                  <a:pt x="15656" y="5536"/>
                  <a:pt x="15100" y="5883"/>
                </a:cubicBezTo>
                <a:cubicBezTo>
                  <a:pt x="14622" y="6182"/>
                  <a:pt x="14393" y="6539"/>
                  <a:pt x="14393" y="6978"/>
                </a:cubicBezTo>
                <a:lnTo>
                  <a:pt x="14393" y="7251"/>
                </a:lnTo>
                <a:lnTo>
                  <a:pt x="14567" y="7012"/>
                </a:lnTo>
                <a:cubicBezTo>
                  <a:pt x="14665" y="6882"/>
                  <a:pt x="14885" y="6689"/>
                  <a:pt x="15054" y="6576"/>
                </a:cubicBezTo>
                <a:cubicBezTo>
                  <a:pt x="15223" y="6463"/>
                  <a:pt x="15614" y="6201"/>
                  <a:pt x="15922" y="5994"/>
                </a:cubicBezTo>
                <a:cubicBezTo>
                  <a:pt x="16229" y="5787"/>
                  <a:pt x="16799" y="5405"/>
                  <a:pt x="17184" y="5148"/>
                </a:cubicBezTo>
                <a:cubicBezTo>
                  <a:pt x="17570" y="4890"/>
                  <a:pt x="17933" y="4592"/>
                  <a:pt x="17992" y="4481"/>
                </a:cubicBezTo>
                <a:cubicBezTo>
                  <a:pt x="18052" y="4370"/>
                  <a:pt x="18098" y="4120"/>
                  <a:pt x="18098" y="3933"/>
                </a:cubicBezTo>
                <a:lnTo>
                  <a:pt x="18098" y="3600"/>
                </a:lnTo>
                <a:close/>
                <a:moveTo>
                  <a:pt x="3200" y="3814"/>
                </a:moveTo>
                <a:cubicBezTo>
                  <a:pt x="3198" y="3736"/>
                  <a:pt x="3148" y="3794"/>
                  <a:pt x="3053" y="3959"/>
                </a:cubicBezTo>
                <a:cubicBezTo>
                  <a:pt x="2707" y="4560"/>
                  <a:pt x="2342" y="6432"/>
                  <a:pt x="2419" y="7200"/>
                </a:cubicBezTo>
                <a:cubicBezTo>
                  <a:pt x="2440" y="7405"/>
                  <a:pt x="2521" y="7662"/>
                  <a:pt x="2603" y="7781"/>
                </a:cubicBezTo>
                <a:cubicBezTo>
                  <a:pt x="2763" y="8016"/>
                  <a:pt x="3088" y="8073"/>
                  <a:pt x="3269" y="7893"/>
                </a:cubicBezTo>
                <a:cubicBezTo>
                  <a:pt x="3439" y="7723"/>
                  <a:pt x="3520" y="7023"/>
                  <a:pt x="3439" y="6422"/>
                </a:cubicBezTo>
                <a:cubicBezTo>
                  <a:pt x="3402" y="6148"/>
                  <a:pt x="3348" y="5917"/>
                  <a:pt x="3319" y="5917"/>
                </a:cubicBezTo>
                <a:cubicBezTo>
                  <a:pt x="3291" y="5917"/>
                  <a:pt x="3270" y="5958"/>
                  <a:pt x="3273" y="6003"/>
                </a:cubicBezTo>
                <a:cubicBezTo>
                  <a:pt x="3301" y="6326"/>
                  <a:pt x="3246" y="6627"/>
                  <a:pt x="3113" y="6875"/>
                </a:cubicBezTo>
                <a:lnTo>
                  <a:pt x="2957" y="7166"/>
                </a:lnTo>
                <a:lnTo>
                  <a:pt x="2846" y="6918"/>
                </a:lnTo>
                <a:cubicBezTo>
                  <a:pt x="2786" y="6779"/>
                  <a:pt x="2736" y="6555"/>
                  <a:pt x="2736" y="6422"/>
                </a:cubicBezTo>
                <a:cubicBezTo>
                  <a:pt x="2736" y="6075"/>
                  <a:pt x="2903" y="5081"/>
                  <a:pt x="3067" y="4447"/>
                </a:cubicBezTo>
                <a:cubicBezTo>
                  <a:pt x="3157" y="4097"/>
                  <a:pt x="3202" y="3891"/>
                  <a:pt x="3200" y="3814"/>
                </a:cubicBezTo>
                <a:close/>
                <a:moveTo>
                  <a:pt x="7621" y="4823"/>
                </a:moveTo>
                <a:cubicBezTo>
                  <a:pt x="7590" y="4823"/>
                  <a:pt x="7561" y="5095"/>
                  <a:pt x="7561" y="5430"/>
                </a:cubicBezTo>
                <a:cubicBezTo>
                  <a:pt x="7561" y="5939"/>
                  <a:pt x="7591" y="6109"/>
                  <a:pt x="7736" y="6448"/>
                </a:cubicBezTo>
                <a:cubicBezTo>
                  <a:pt x="8002" y="7070"/>
                  <a:pt x="8066" y="7735"/>
                  <a:pt x="7979" y="8927"/>
                </a:cubicBezTo>
                <a:cubicBezTo>
                  <a:pt x="7939" y="9474"/>
                  <a:pt x="7895" y="10021"/>
                  <a:pt x="7878" y="10142"/>
                </a:cubicBezTo>
                <a:cubicBezTo>
                  <a:pt x="7820" y="10569"/>
                  <a:pt x="8073" y="9705"/>
                  <a:pt x="8177" y="9124"/>
                </a:cubicBezTo>
                <a:cubicBezTo>
                  <a:pt x="8329" y="8267"/>
                  <a:pt x="8289" y="6593"/>
                  <a:pt x="8099" y="5900"/>
                </a:cubicBezTo>
                <a:cubicBezTo>
                  <a:pt x="7949" y="5356"/>
                  <a:pt x="7714" y="4823"/>
                  <a:pt x="7621" y="4823"/>
                </a:cubicBezTo>
                <a:close/>
                <a:moveTo>
                  <a:pt x="12061" y="5285"/>
                </a:moveTo>
                <a:lnTo>
                  <a:pt x="11377" y="5319"/>
                </a:lnTo>
                <a:lnTo>
                  <a:pt x="11253" y="5721"/>
                </a:lnTo>
                <a:cubicBezTo>
                  <a:pt x="11106" y="6193"/>
                  <a:pt x="11151" y="6350"/>
                  <a:pt x="11358" y="6097"/>
                </a:cubicBezTo>
                <a:cubicBezTo>
                  <a:pt x="11519" y="5901"/>
                  <a:pt x="12122" y="5844"/>
                  <a:pt x="12180" y="6020"/>
                </a:cubicBezTo>
                <a:cubicBezTo>
                  <a:pt x="12225" y="6156"/>
                  <a:pt x="11883" y="6668"/>
                  <a:pt x="11496" y="7038"/>
                </a:cubicBezTo>
                <a:lnTo>
                  <a:pt x="11184" y="7337"/>
                </a:lnTo>
                <a:lnTo>
                  <a:pt x="11432" y="7337"/>
                </a:lnTo>
                <a:cubicBezTo>
                  <a:pt x="12065" y="7349"/>
                  <a:pt x="12745" y="6396"/>
                  <a:pt x="12745" y="5490"/>
                </a:cubicBezTo>
                <a:cubicBezTo>
                  <a:pt x="12745" y="5263"/>
                  <a:pt x="12724" y="5255"/>
                  <a:pt x="12061" y="5285"/>
                </a:cubicBezTo>
                <a:close/>
                <a:moveTo>
                  <a:pt x="418" y="6695"/>
                </a:moveTo>
                <a:cubicBezTo>
                  <a:pt x="371" y="6747"/>
                  <a:pt x="291" y="7076"/>
                  <a:pt x="170" y="7619"/>
                </a:cubicBezTo>
                <a:lnTo>
                  <a:pt x="0" y="8389"/>
                </a:lnTo>
                <a:lnTo>
                  <a:pt x="0" y="12604"/>
                </a:lnTo>
                <a:cubicBezTo>
                  <a:pt x="0" y="16607"/>
                  <a:pt x="8" y="16849"/>
                  <a:pt x="119" y="17265"/>
                </a:cubicBezTo>
                <a:cubicBezTo>
                  <a:pt x="204" y="17580"/>
                  <a:pt x="293" y="17743"/>
                  <a:pt x="441" y="17838"/>
                </a:cubicBezTo>
                <a:cubicBezTo>
                  <a:pt x="554" y="17909"/>
                  <a:pt x="695" y="17971"/>
                  <a:pt x="753" y="17974"/>
                </a:cubicBezTo>
                <a:cubicBezTo>
                  <a:pt x="962" y="17987"/>
                  <a:pt x="1216" y="17632"/>
                  <a:pt x="1419" y="17042"/>
                </a:cubicBezTo>
                <a:cubicBezTo>
                  <a:pt x="1596" y="16525"/>
                  <a:pt x="1639" y="16458"/>
                  <a:pt x="1735" y="16555"/>
                </a:cubicBezTo>
                <a:cubicBezTo>
                  <a:pt x="1797" y="16616"/>
                  <a:pt x="1860" y="16707"/>
                  <a:pt x="1878" y="16760"/>
                </a:cubicBezTo>
                <a:cubicBezTo>
                  <a:pt x="1928" y="16913"/>
                  <a:pt x="2304" y="17012"/>
                  <a:pt x="2534" y="16931"/>
                </a:cubicBezTo>
                <a:cubicBezTo>
                  <a:pt x="2786" y="16843"/>
                  <a:pt x="3102" y="16276"/>
                  <a:pt x="3296" y="15563"/>
                </a:cubicBezTo>
                <a:cubicBezTo>
                  <a:pt x="3498" y="14823"/>
                  <a:pt x="3550" y="14772"/>
                  <a:pt x="3879" y="14981"/>
                </a:cubicBezTo>
                <a:cubicBezTo>
                  <a:pt x="4207" y="15189"/>
                  <a:pt x="4574" y="15129"/>
                  <a:pt x="4784" y="14836"/>
                </a:cubicBezTo>
                <a:cubicBezTo>
                  <a:pt x="5057" y="14455"/>
                  <a:pt x="5326" y="13238"/>
                  <a:pt x="5326" y="12390"/>
                </a:cubicBezTo>
                <a:cubicBezTo>
                  <a:pt x="5326" y="11894"/>
                  <a:pt x="5203" y="11986"/>
                  <a:pt x="5018" y="12613"/>
                </a:cubicBezTo>
                <a:cubicBezTo>
                  <a:pt x="4796" y="13364"/>
                  <a:pt x="4550" y="13584"/>
                  <a:pt x="4164" y="13382"/>
                </a:cubicBezTo>
                <a:cubicBezTo>
                  <a:pt x="3642" y="13110"/>
                  <a:pt x="3653" y="13111"/>
                  <a:pt x="3494" y="13562"/>
                </a:cubicBezTo>
                <a:cubicBezTo>
                  <a:pt x="3412" y="13793"/>
                  <a:pt x="3267" y="14194"/>
                  <a:pt x="3172" y="14460"/>
                </a:cubicBezTo>
                <a:cubicBezTo>
                  <a:pt x="3025" y="14875"/>
                  <a:pt x="2728" y="15348"/>
                  <a:pt x="2612" y="15349"/>
                </a:cubicBezTo>
                <a:cubicBezTo>
                  <a:pt x="2593" y="15349"/>
                  <a:pt x="2461" y="15204"/>
                  <a:pt x="2318" y="15024"/>
                </a:cubicBezTo>
                <a:cubicBezTo>
                  <a:pt x="2176" y="14844"/>
                  <a:pt x="2040" y="14692"/>
                  <a:pt x="2015" y="14691"/>
                </a:cubicBezTo>
                <a:cubicBezTo>
                  <a:pt x="1991" y="14690"/>
                  <a:pt x="1816" y="14955"/>
                  <a:pt x="1625" y="15281"/>
                </a:cubicBezTo>
                <a:cubicBezTo>
                  <a:pt x="1140" y="16112"/>
                  <a:pt x="1064" y="16175"/>
                  <a:pt x="840" y="15931"/>
                </a:cubicBezTo>
                <a:cubicBezTo>
                  <a:pt x="487" y="15546"/>
                  <a:pt x="413" y="15064"/>
                  <a:pt x="413" y="13211"/>
                </a:cubicBezTo>
                <a:cubicBezTo>
                  <a:pt x="413" y="12307"/>
                  <a:pt x="434" y="10433"/>
                  <a:pt x="459" y="9047"/>
                </a:cubicBezTo>
                <a:cubicBezTo>
                  <a:pt x="491" y="7294"/>
                  <a:pt x="496" y="6609"/>
                  <a:pt x="418" y="6695"/>
                </a:cubicBezTo>
                <a:close/>
                <a:moveTo>
                  <a:pt x="4325" y="7619"/>
                </a:moveTo>
                <a:cubicBezTo>
                  <a:pt x="4250" y="7705"/>
                  <a:pt x="3842" y="9311"/>
                  <a:pt x="3866" y="9423"/>
                </a:cubicBezTo>
                <a:cubicBezTo>
                  <a:pt x="3875" y="9468"/>
                  <a:pt x="4032" y="9729"/>
                  <a:pt x="4210" y="10005"/>
                </a:cubicBezTo>
                <a:cubicBezTo>
                  <a:pt x="4388" y="10281"/>
                  <a:pt x="4562" y="10514"/>
                  <a:pt x="4596" y="10518"/>
                </a:cubicBezTo>
                <a:cubicBezTo>
                  <a:pt x="4652" y="10525"/>
                  <a:pt x="4875" y="9762"/>
                  <a:pt x="5069" y="8910"/>
                </a:cubicBezTo>
                <a:cubicBezTo>
                  <a:pt x="5146" y="8575"/>
                  <a:pt x="5143" y="8536"/>
                  <a:pt x="4972" y="8175"/>
                </a:cubicBezTo>
                <a:cubicBezTo>
                  <a:pt x="4791" y="7791"/>
                  <a:pt x="4437" y="7490"/>
                  <a:pt x="4325" y="7619"/>
                </a:cubicBezTo>
                <a:close/>
                <a:moveTo>
                  <a:pt x="15417" y="8012"/>
                </a:moveTo>
                <a:cubicBezTo>
                  <a:pt x="15363" y="7912"/>
                  <a:pt x="15057" y="8656"/>
                  <a:pt x="14903" y="9261"/>
                </a:cubicBezTo>
                <a:cubicBezTo>
                  <a:pt x="14571" y="10572"/>
                  <a:pt x="14546" y="11572"/>
                  <a:pt x="14838" y="12040"/>
                </a:cubicBezTo>
                <a:cubicBezTo>
                  <a:pt x="14970" y="12251"/>
                  <a:pt x="15048" y="12294"/>
                  <a:pt x="15242" y="12245"/>
                </a:cubicBezTo>
                <a:cubicBezTo>
                  <a:pt x="15388" y="12209"/>
                  <a:pt x="15519" y="12091"/>
                  <a:pt x="15582" y="11946"/>
                </a:cubicBezTo>
                <a:cubicBezTo>
                  <a:pt x="15702" y="11670"/>
                  <a:pt x="15720" y="10916"/>
                  <a:pt x="15619" y="10449"/>
                </a:cubicBezTo>
                <a:lnTo>
                  <a:pt x="15550" y="10142"/>
                </a:lnTo>
                <a:lnTo>
                  <a:pt x="15509" y="10501"/>
                </a:lnTo>
                <a:cubicBezTo>
                  <a:pt x="15485" y="10701"/>
                  <a:pt x="15404" y="10987"/>
                  <a:pt x="15330" y="11133"/>
                </a:cubicBezTo>
                <a:cubicBezTo>
                  <a:pt x="15202" y="11389"/>
                  <a:pt x="15192" y="11394"/>
                  <a:pt x="15082" y="11210"/>
                </a:cubicBezTo>
                <a:cubicBezTo>
                  <a:pt x="14911" y="10922"/>
                  <a:pt x="14971" y="10009"/>
                  <a:pt x="15238" y="8936"/>
                </a:cubicBezTo>
                <a:cubicBezTo>
                  <a:pt x="15355" y="8464"/>
                  <a:pt x="15436" y="8048"/>
                  <a:pt x="15417" y="8012"/>
                </a:cubicBezTo>
                <a:close/>
                <a:moveTo>
                  <a:pt x="1662" y="9543"/>
                </a:moveTo>
                <a:cubicBezTo>
                  <a:pt x="1622" y="9641"/>
                  <a:pt x="1148" y="11399"/>
                  <a:pt x="1148" y="11450"/>
                </a:cubicBezTo>
                <a:cubicBezTo>
                  <a:pt x="1148" y="11479"/>
                  <a:pt x="1223" y="11577"/>
                  <a:pt x="1313" y="11664"/>
                </a:cubicBezTo>
                <a:cubicBezTo>
                  <a:pt x="1403" y="11750"/>
                  <a:pt x="1576" y="11995"/>
                  <a:pt x="1703" y="12211"/>
                </a:cubicBezTo>
                <a:cubicBezTo>
                  <a:pt x="1964" y="12656"/>
                  <a:pt x="1938" y="12692"/>
                  <a:pt x="2240" y="11595"/>
                </a:cubicBezTo>
                <a:cubicBezTo>
                  <a:pt x="2486" y="10705"/>
                  <a:pt x="2493" y="10433"/>
                  <a:pt x="2282" y="10065"/>
                </a:cubicBezTo>
                <a:cubicBezTo>
                  <a:pt x="2128" y="9797"/>
                  <a:pt x="1704" y="9440"/>
                  <a:pt x="1662" y="9543"/>
                </a:cubicBezTo>
                <a:close/>
                <a:moveTo>
                  <a:pt x="9453" y="9688"/>
                </a:moveTo>
                <a:cubicBezTo>
                  <a:pt x="9353" y="9806"/>
                  <a:pt x="9049" y="10554"/>
                  <a:pt x="8920" y="11074"/>
                </a:cubicBezTo>
                <a:cubicBezTo>
                  <a:pt x="8630" y="12247"/>
                  <a:pt x="8609" y="13238"/>
                  <a:pt x="8861" y="13707"/>
                </a:cubicBezTo>
                <a:cubicBezTo>
                  <a:pt x="9021" y="14007"/>
                  <a:pt x="9449" y="14007"/>
                  <a:pt x="9595" y="13707"/>
                </a:cubicBezTo>
                <a:cubicBezTo>
                  <a:pt x="9743" y="13403"/>
                  <a:pt x="9782" y="12504"/>
                  <a:pt x="9664" y="12100"/>
                </a:cubicBezTo>
                <a:lnTo>
                  <a:pt x="9568" y="11783"/>
                </a:lnTo>
                <a:lnTo>
                  <a:pt x="9568" y="12057"/>
                </a:lnTo>
                <a:cubicBezTo>
                  <a:pt x="9564" y="12397"/>
                  <a:pt x="9361" y="13049"/>
                  <a:pt x="9256" y="13049"/>
                </a:cubicBezTo>
                <a:cubicBezTo>
                  <a:pt x="8992" y="13049"/>
                  <a:pt x="8961" y="12067"/>
                  <a:pt x="9191" y="10980"/>
                </a:cubicBezTo>
                <a:cubicBezTo>
                  <a:pt x="9277" y="10577"/>
                  <a:pt x="9366" y="10202"/>
                  <a:pt x="9389" y="10142"/>
                </a:cubicBezTo>
                <a:cubicBezTo>
                  <a:pt x="9412" y="10081"/>
                  <a:pt x="9448" y="9929"/>
                  <a:pt x="9471" y="9808"/>
                </a:cubicBezTo>
                <a:cubicBezTo>
                  <a:pt x="9497" y="9674"/>
                  <a:pt x="9486" y="9649"/>
                  <a:pt x="9453" y="9688"/>
                </a:cubicBezTo>
                <a:close/>
                <a:moveTo>
                  <a:pt x="12478" y="9868"/>
                </a:moveTo>
                <a:cubicBezTo>
                  <a:pt x="12314" y="9868"/>
                  <a:pt x="12209" y="10219"/>
                  <a:pt x="12052" y="11279"/>
                </a:cubicBezTo>
                <a:cubicBezTo>
                  <a:pt x="11997" y="11656"/>
                  <a:pt x="11925" y="11978"/>
                  <a:pt x="11895" y="11989"/>
                </a:cubicBezTo>
                <a:cubicBezTo>
                  <a:pt x="11865" y="11999"/>
                  <a:pt x="11756" y="11709"/>
                  <a:pt x="11657" y="11347"/>
                </a:cubicBezTo>
                <a:cubicBezTo>
                  <a:pt x="11484" y="10719"/>
                  <a:pt x="11466" y="10686"/>
                  <a:pt x="11234" y="10655"/>
                </a:cubicBezTo>
                <a:cubicBezTo>
                  <a:pt x="10974" y="10619"/>
                  <a:pt x="10920" y="10750"/>
                  <a:pt x="10918" y="11407"/>
                </a:cubicBezTo>
                <a:cubicBezTo>
                  <a:pt x="10917" y="12019"/>
                  <a:pt x="11268" y="12414"/>
                  <a:pt x="11450" y="12006"/>
                </a:cubicBezTo>
                <a:cubicBezTo>
                  <a:pt x="11545" y="11793"/>
                  <a:pt x="11659" y="11954"/>
                  <a:pt x="11703" y="12365"/>
                </a:cubicBezTo>
                <a:cubicBezTo>
                  <a:pt x="11721" y="12529"/>
                  <a:pt x="11760" y="12798"/>
                  <a:pt x="11794" y="12963"/>
                </a:cubicBezTo>
                <a:cubicBezTo>
                  <a:pt x="11828" y="13129"/>
                  <a:pt x="11879" y="13263"/>
                  <a:pt x="11905" y="13263"/>
                </a:cubicBezTo>
                <a:cubicBezTo>
                  <a:pt x="11930" y="13263"/>
                  <a:pt x="12008" y="12815"/>
                  <a:pt x="12079" y="12262"/>
                </a:cubicBezTo>
                <a:cubicBezTo>
                  <a:pt x="12207" y="11261"/>
                  <a:pt x="12319" y="10873"/>
                  <a:pt x="12442" y="11014"/>
                </a:cubicBezTo>
                <a:cubicBezTo>
                  <a:pt x="12477" y="11055"/>
                  <a:pt x="12506" y="11191"/>
                  <a:pt x="12506" y="11322"/>
                </a:cubicBezTo>
                <a:cubicBezTo>
                  <a:pt x="12506" y="11555"/>
                  <a:pt x="12510" y="11553"/>
                  <a:pt x="12607" y="11296"/>
                </a:cubicBezTo>
                <a:cubicBezTo>
                  <a:pt x="12706" y="11032"/>
                  <a:pt x="12740" y="10232"/>
                  <a:pt x="12662" y="9996"/>
                </a:cubicBezTo>
                <a:cubicBezTo>
                  <a:pt x="12639" y="9925"/>
                  <a:pt x="12556" y="9868"/>
                  <a:pt x="12478" y="9868"/>
                </a:cubicBezTo>
                <a:close/>
                <a:moveTo>
                  <a:pt x="20467" y="12587"/>
                </a:moveTo>
                <a:lnTo>
                  <a:pt x="20430" y="12981"/>
                </a:lnTo>
                <a:cubicBezTo>
                  <a:pt x="20410" y="13198"/>
                  <a:pt x="20381" y="13553"/>
                  <a:pt x="20361" y="13767"/>
                </a:cubicBezTo>
                <a:cubicBezTo>
                  <a:pt x="20334" y="14054"/>
                  <a:pt x="20350" y="14209"/>
                  <a:pt x="20426" y="14366"/>
                </a:cubicBezTo>
                <a:cubicBezTo>
                  <a:pt x="20510" y="14537"/>
                  <a:pt x="20516" y="14611"/>
                  <a:pt x="20458" y="14742"/>
                </a:cubicBezTo>
                <a:cubicBezTo>
                  <a:pt x="20359" y="14964"/>
                  <a:pt x="19480" y="15896"/>
                  <a:pt x="19370" y="15896"/>
                </a:cubicBezTo>
                <a:cubicBezTo>
                  <a:pt x="19322" y="15896"/>
                  <a:pt x="19271" y="15933"/>
                  <a:pt x="19255" y="15982"/>
                </a:cubicBezTo>
                <a:cubicBezTo>
                  <a:pt x="19239" y="16030"/>
                  <a:pt x="19017" y="16189"/>
                  <a:pt x="18764" y="16333"/>
                </a:cubicBezTo>
                <a:cubicBezTo>
                  <a:pt x="18512" y="16476"/>
                  <a:pt x="18277" y="16636"/>
                  <a:pt x="18245" y="16692"/>
                </a:cubicBezTo>
                <a:cubicBezTo>
                  <a:pt x="18159" y="16839"/>
                  <a:pt x="18744" y="16679"/>
                  <a:pt x="19342" y="16392"/>
                </a:cubicBezTo>
                <a:cubicBezTo>
                  <a:pt x="19954" y="16099"/>
                  <a:pt x="20318" y="15724"/>
                  <a:pt x="20605" y="15084"/>
                </a:cubicBezTo>
                <a:cubicBezTo>
                  <a:pt x="20805" y="14639"/>
                  <a:pt x="20838" y="14612"/>
                  <a:pt x="21050" y="14665"/>
                </a:cubicBezTo>
                <a:cubicBezTo>
                  <a:pt x="21355" y="14741"/>
                  <a:pt x="21454" y="14567"/>
                  <a:pt x="21454" y="13964"/>
                </a:cubicBezTo>
                <a:cubicBezTo>
                  <a:pt x="21454" y="13263"/>
                  <a:pt x="21186" y="12752"/>
                  <a:pt x="20770" y="12656"/>
                </a:cubicBezTo>
                <a:lnTo>
                  <a:pt x="20467" y="12587"/>
                </a:lnTo>
                <a:close/>
                <a:moveTo>
                  <a:pt x="16762" y="14981"/>
                </a:moveTo>
                <a:cubicBezTo>
                  <a:pt x="16723" y="14953"/>
                  <a:pt x="16582" y="15199"/>
                  <a:pt x="16441" y="15563"/>
                </a:cubicBezTo>
                <a:cubicBezTo>
                  <a:pt x="16176" y="16250"/>
                  <a:pt x="16025" y="17079"/>
                  <a:pt x="16018" y="17906"/>
                </a:cubicBezTo>
                <a:cubicBezTo>
                  <a:pt x="16012" y="18605"/>
                  <a:pt x="16022" y="18674"/>
                  <a:pt x="16183" y="18932"/>
                </a:cubicBezTo>
                <a:cubicBezTo>
                  <a:pt x="16326" y="19161"/>
                  <a:pt x="16394" y="19195"/>
                  <a:pt x="16592" y="19146"/>
                </a:cubicBezTo>
                <a:cubicBezTo>
                  <a:pt x="16738" y="19109"/>
                  <a:pt x="16873" y="19000"/>
                  <a:pt x="16936" y="18855"/>
                </a:cubicBezTo>
                <a:cubicBezTo>
                  <a:pt x="17056" y="18580"/>
                  <a:pt x="17075" y="17825"/>
                  <a:pt x="16973" y="17359"/>
                </a:cubicBezTo>
                <a:lnTo>
                  <a:pt x="16904" y="17051"/>
                </a:lnTo>
                <a:lnTo>
                  <a:pt x="16868" y="17376"/>
                </a:lnTo>
                <a:cubicBezTo>
                  <a:pt x="16741" y="18417"/>
                  <a:pt x="16335" y="18520"/>
                  <a:pt x="16335" y="17513"/>
                </a:cubicBezTo>
                <a:cubicBezTo>
                  <a:pt x="16335" y="17080"/>
                  <a:pt x="16521" y="15900"/>
                  <a:pt x="16652" y="15512"/>
                </a:cubicBezTo>
                <a:cubicBezTo>
                  <a:pt x="16692" y="15391"/>
                  <a:pt x="16741" y="15206"/>
                  <a:pt x="16762" y="15101"/>
                </a:cubicBezTo>
                <a:cubicBezTo>
                  <a:pt x="16777" y="15025"/>
                  <a:pt x="16775" y="14991"/>
                  <a:pt x="16762" y="14981"/>
                </a:cubicBezTo>
                <a:close/>
                <a:moveTo>
                  <a:pt x="5532" y="16119"/>
                </a:moveTo>
                <a:cubicBezTo>
                  <a:pt x="5536" y="16023"/>
                  <a:pt x="5481" y="16143"/>
                  <a:pt x="5367" y="16375"/>
                </a:cubicBezTo>
                <a:cubicBezTo>
                  <a:pt x="5120" y="16878"/>
                  <a:pt x="4944" y="17535"/>
                  <a:pt x="4821" y="18436"/>
                </a:cubicBezTo>
                <a:cubicBezTo>
                  <a:pt x="4709" y="19246"/>
                  <a:pt x="4750" y="19762"/>
                  <a:pt x="4954" y="20061"/>
                </a:cubicBezTo>
                <a:cubicBezTo>
                  <a:pt x="5128" y="20316"/>
                  <a:pt x="5485" y="20352"/>
                  <a:pt x="5642" y="20138"/>
                </a:cubicBezTo>
                <a:cubicBezTo>
                  <a:pt x="5788" y="19939"/>
                  <a:pt x="5852" y="19282"/>
                  <a:pt x="5785" y="18693"/>
                </a:cubicBezTo>
                <a:cubicBezTo>
                  <a:pt x="5721" y="18133"/>
                  <a:pt x="5619" y="18030"/>
                  <a:pt x="5619" y="18522"/>
                </a:cubicBezTo>
                <a:cubicBezTo>
                  <a:pt x="5619" y="18711"/>
                  <a:pt x="5560" y="18974"/>
                  <a:pt x="5473" y="19154"/>
                </a:cubicBezTo>
                <a:lnTo>
                  <a:pt x="5326" y="19462"/>
                </a:lnTo>
                <a:lnTo>
                  <a:pt x="5202" y="19189"/>
                </a:lnTo>
                <a:cubicBezTo>
                  <a:pt x="5043" y="18839"/>
                  <a:pt x="5076" y="18297"/>
                  <a:pt x="5330" y="17128"/>
                </a:cubicBezTo>
                <a:cubicBezTo>
                  <a:pt x="5461" y="16527"/>
                  <a:pt x="5528" y="16215"/>
                  <a:pt x="5532" y="16119"/>
                </a:cubicBezTo>
                <a:close/>
                <a:moveTo>
                  <a:pt x="3535" y="17872"/>
                </a:moveTo>
                <a:cubicBezTo>
                  <a:pt x="3496" y="17872"/>
                  <a:pt x="3386" y="18172"/>
                  <a:pt x="3292" y="18539"/>
                </a:cubicBezTo>
                <a:cubicBezTo>
                  <a:pt x="3198" y="18905"/>
                  <a:pt x="3104" y="19222"/>
                  <a:pt x="3081" y="19248"/>
                </a:cubicBezTo>
                <a:cubicBezTo>
                  <a:pt x="3057" y="19275"/>
                  <a:pt x="2913" y="19148"/>
                  <a:pt x="2759" y="18966"/>
                </a:cubicBezTo>
                <a:cubicBezTo>
                  <a:pt x="2605" y="18784"/>
                  <a:pt x="2438" y="18641"/>
                  <a:pt x="2387" y="18641"/>
                </a:cubicBezTo>
                <a:cubicBezTo>
                  <a:pt x="2295" y="18642"/>
                  <a:pt x="2275" y="18705"/>
                  <a:pt x="1974" y="19924"/>
                </a:cubicBezTo>
                <a:lnTo>
                  <a:pt x="1804" y="20608"/>
                </a:lnTo>
                <a:lnTo>
                  <a:pt x="1997" y="20779"/>
                </a:lnTo>
                <a:cubicBezTo>
                  <a:pt x="2104" y="20873"/>
                  <a:pt x="2264" y="21097"/>
                  <a:pt x="2355" y="21275"/>
                </a:cubicBezTo>
                <a:cubicBezTo>
                  <a:pt x="2447" y="21453"/>
                  <a:pt x="2553" y="21600"/>
                  <a:pt x="2589" y="21600"/>
                </a:cubicBezTo>
                <a:cubicBezTo>
                  <a:pt x="2626" y="21600"/>
                  <a:pt x="2700" y="21416"/>
                  <a:pt x="2755" y="21190"/>
                </a:cubicBezTo>
                <a:cubicBezTo>
                  <a:pt x="2809" y="20963"/>
                  <a:pt x="2908" y="20613"/>
                  <a:pt x="2975" y="20411"/>
                </a:cubicBezTo>
                <a:cubicBezTo>
                  <a:pt x="3095" y="20047"/>
                  <a:pt x="3096" y="20044"/>
                  <a:pt x="3255" y="20232"/>
                </a:cubicBezTo>
                <a:cubicBezTo>
                  <a:pt x="3343" y="20335"/>
                  <a:pt x="3480" y="20534"/>
                  <a:pt x="3563" y="20676"/>
                </a:cubicBezTo>
                <a:cubicBezTo>
                  <a:pt x="3645" y="20819"/>
                  <a:pt x="3726" y="20942"/>
                  <a:pt x="3742" y="20942"/>
                </a:cubicBezTo>
                <a:cubicBezTo>
                  <a:pt x="3758" y="20942"/>
                  <a:pt x="3888" y="20494"/>
                  <a:pt x="4031" y="19950"/>
                </a:cubicBezTo>
                <a:cubicBezTo>
                  <a:pt x="4235" y="19176"/>
                  <a:pt x="4281" y="18917"/>
                  <a:pt x="4233" y="18770"/>
                </a:cubicBezTo>
                <a:cubicBezTo>
                  <a:pt x="4159" y="18544"/>
                  <a:pt x="3635" y="17872"/>
                  <a:pt x="3535" y="17872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3509" name="IMG_2367.png" descr="IMG_2367.png"/>
          <p:cNvPicPr>
            <a:picLocks noChangeAspect="1"/>
          </p:cNvPicPr>
          <p:nvPr/>
        </p:nvPicPr>
        <p:blipFill>
          <a:blip r:embed="rId4">
            <a:alphaModFix amt="14839"/>
            <a:extLst/>
          </a:blip>
          <a:srcRect l="0" t="0" r="2749" b="0"/>
          <a:stretch>
            <a:fillRect/>
          </a:stretch>
        </p:blipFill>
        <p:spPr>
          <a:xfrm>
            <a:off x="9635311" y="208237"/>
            <a:ext cx="2181631" cy="179464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512" name="تجميع"/>
          <p:cNvGrpSpPr/>
          <p:nvPr/>
        </p:nvGrpSpPr>
        <p:grpSpPr>
          <a:xfrm>
            <a:off x="2630753" y="2546302"/>
            <a:ext cx="7151307" cy="1917476"/>
            <a:chOff x="0" y="0"/>
            <a:chExt cx="7151306" cy="1917474"/>
          </a:xfrm>
        </p:grpSpPr>
        <p:sp>
          <p:nvSpPr>
            <p:cNvPr id="3510" name="Google Shape;4238;p45"/>
            <p:cNvSpPr/>
            <p:nvPr/>
          </p:nvSpPr>
          <p:spPr>
            <a:xfrm rot="599">
              <a:off x="166" y="582"/>
              <a:ext cx="6686010" cy="1916311"/>
            </a:xfrm>
            <a:prstGeom prst="rect">
              <a:avLst/>
            </a:prstGeom>
            <a:solidFill>
              <a:srgbClr val="FEF9DA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500"/>
              </a:pPr>
            </a:p>
          </p:txBody>
        </p:sp>
        <p:sp>
          <p:nvSpPr>
            <p:cNvPr id="3511" name="اجابة صحيحة…"/>
            <p:cNvSpPr txBox="1"/>
            <p:nvPr/>
          </p:nvSpPr>
          <p:spPr>
            <a:xfrm>
              <a:off x="5741742" y="248329"/>
              <a:ext cx="1409565" cy="65126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 algn="ctr" rtl="0">
                <a:defRPr b="1" sz="2200">
                  <a:solidFill>
                    <a:srgbClr val="004D65"/>
                  </a:solidFill>
                </a:defRPr>
              </a:pPr>
              <a:r>
                <a:t>اجابة صحيحة </a:t>
              </a:r>
            </a:p>
            <a:p>
              <a:pPr algn="ctr" rtl="0">
                <a:defRPr b="1" sz="2200">
                  <a:solidFill>
                    <a:srgbClr val="004D65"/>
                  </a:solidFill>
                </a:defRPr>
              </a:pPr>
              <a:r>
                <a:t>يارائعة </a:t>
              </a:r>
            </a:p>
          </p:txBody>
        </p:sp>
      </p:grpSp>
      <p:grpSp>
        <p:nvGrpSpPr>
          <p:cNvPr id="3523" name="Google Shape;6544;p64"/>
          <p:cNvGrpSpPr/>
          <p:nvPr/>
        </p:nvGrpSpPr>
        <p:grpSpPr>
          <a:xfrm>
            <a:off x="3098613" y="2923840"/>
            <a:ext cx="938824" cy="801918"/>
            <a:chOff x="5" y="0"/>
            <a:chExt cx="938822" cy="801917"/>
          </a:xfrm>
        </p:grpSpPr>
        <p:sp>
          <p:nvSpPr>
            <p:cNvPr id="3513" name="Google Shape;6556;p64"/>
            <p:cNvSpPr/>
            <p:nvPr/>
          </p:nvSpPr>
          <p:spPr>
            <a:xfrm>
              <a:off x="530787" y="725"/>
              <a:ext cx="408042" cy="4462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3" h="21600" fill="norm" stroke="1" extrusionOk="0">
                  <a:moveTo>
                    <a:pt x="14709" y="0"/>
                  </a:moveTo>
                  <a:cubicBezTo>
                    <a:pt x="13674" y="0"/>
                    <a:pt x="12744" y="177"/>
                    <a:pt x="11954" y="408"/>
                  </a:cubicBezTo>
                  <a:cubicBezTo>
                    <a:pt x="11113" y="657"/>
                    <a:pt x="10308" y="994"/>
                    <a:pt x="9553" y="1414"/>
                  </a:cubicBezTo>
                  <a:cubicBezTo>
                    <a:pt x="8934" y="1755"/>
                    <a:pt x="8479" y="2088"/>
                    <a:pt x="8154" y="2324"/>
                  </a:cubicBezTo>
                  <a:lnTo>
                    <a:pt x="7744" y="2650"/>
                  </a:lnTo>
                  <a:lnTo>
                    <a:pt x="9072" y="4115"/>
                  </a:lnTo>
                  <a:lnTo>
                    <a:pt x="9498" y="3804"/>
                  </a:lnTo>
                  <a:cubicBezTo>
                    <a:pt x="9740" y="3649"/>
                    <a:pt x="10110" y="3395"/>
                    <a:pt x="10643" y="3131"/>
                  </a:cubicBezTo>
                  <a:cubicBezTo>
                    <a:pt x="11167" y="2869"/>
                    <a:pt x="11823" y="2577"/>
                    <a:pt x="12606" y="2369"/>
                  </a:cubicBezTo>
                  <a:cubicBezTo>
                    <a:pt x="13188" y="2212"/>
                    <a:pt x="13844" y="2106"/>
                    <a:pt x="14525" y="2106"/>
                  </a:cubicBezTo>
                  <a:cubicBezTo>
                    <a:pt x="14753" y="2106"/>
                    <a:pt x="14983" y="2118"/>
                    <a:pt x="15214" y="2144"/>
                  </a:cubicBezTo>
                  <a:cubicBezTo>
                    <a:pt x="15665" y="2181"/>
                    <a:pt x="16159" y="2327"/>
                    <a:pt x="16548" y="2483"/>
                  </a:cubicBezTo>
                  <a:cubicBezTo>
                    <a:pt x="16680" y="2545"/>
                    <a:pt x="16837" y="2608"/>
                    <a:pt x="16952" y="2666"/>
                  </a:cubicBezTo>
                  <a:cubicBezTo>
                    <a:pt x="17036" y="2722"/>
                    <a:pt x="17118" y="2776"/>
                    <a:pt x="17207" y="2824"/>
                  </a:cubicBezTo>
                  <a:cubicBezTo>
                    <a:pt x="17380" y="2944"/>
                    <a:pt x="17602" y="3081"/>
                    <a:pt x="17765" y="3252"/>
                  </a:cubicBezTo>
                  <a:cubicBezTo>
                    <a:pt x="18490" y="3889"/>
                    <a:pt x="18968" y="4868"/>
                    <a:pt x="19073" y="5916"/>
                  </a:cubicBezTo>
                  <a:cubicBezTo>
                    <a:pt x="19126" y="6439"/>
                    <a:pt x="19087" y="6985"/>
                    <a:pt x="18933" y="7500"/>
                  </a:cubicBezTo>
                  <a:cubicBezTo>
                    <a:pt x="18853" y="7757"/>
                    <a:pt x="18761" y="8014"/>
                    <a:pt x="18632" y="8254"/>
                  </a:cubicBezTo>
                  <a:lnTo>
                    <a:pt x="18587" y="8345"/>
                  </a:lnTo>
                  <a:cubicBezTo>
                    <a:pt x="18587" y="8345"/>
                    <a:pt x="18570" y="8378"/>
                    <a:pt x="18571" y="8378"/>
                  </a:cubicBezTo>
                  <a:cubicBezTo>
                    <a:pt x="18572" y="8378"/>
                    <a:pt x="18574" y="8374"/>
                    <a:pt x="18581" y="8364"/>
                  </a:cubicBezTo>
                  <a:lnTo>
                    <a:pt x="18548" y="8419"/>
                  </a:lnTo>
                  <a:lnTo>
                    <a:pt x="18413" y="8641"/>
                  </a:lnTo>
                  <a:cubicBezTo>
                    <a:pt x="18322" y="8784"/>
                    <a:pt x="18262" y="8864"/>
                    <a:pt x="18176" y="8987"/>
                  </a:cubicBezTo>
                  <a:cubicBezTo>
                    <a:pt x="17467" y="9937"/>
                    <a:pt x="16417" y="10737"/>
                    <a:pt x="15233" y="11379"/>
                  </a:cubicBezTo>
                  <a:cubicBezTo>
                    <a:pt x="14049" y="12017"/>
                    <a:pt x="12687" y="12502"/>
                    <a:pt x="11321" y="12926"/>
                  </a:cubicBezTo>
                  <a:cubicBezTo>
                    <a:pt x="9947" y="13351"/>
                    <a:pt x="8542" y="13715"/>
                    <a:pt x="7167" y="14108"/>
                  </a:cubicBezTo>
                  <a:cubicBezTo>
                    <a:pt x="5888" y="14489"/>
                    <a:pt x="4483" y="14733"/>
                    <a:pt x="3123" y="15333"/>
                  </a:cubicBezTo>
                  <a:cubicBezTo>
                    <a:pt x="2435" y="15630"/>
                    <a:pt x="1776" y="16051"/>
                    <a:pt x="1258" y="16541"/>
                  </a:cubicBezTo>
                  <a:cubicBezTo>
                    <a:pt x="733" y="17033"/>
                    <a:pt x="271" y="17638"/>
                    <a:pt x="84" y="18391"/>
                  </a:cubicBezTo>
                  <a:cubicBezTo>
                    <a:pt x="-12" y="18760"/>
                    <a:pt x="-32" y="19164"/>
                    <a:pt x="55" y="19539"/>
                  </a:cubicBezTo>
                  <a:cubicBezTo>
                    <a:pt x="136" y="19921"/>
                    <a:pt x="273" y="20238"/>
                    <a:pt x="540" y="20579"/>
                  </a:cubicBezTo>
                  <a:cubicBezTo>
                    <a:pt x="1043" y="21175"/>
                    <a:pt x="1704" y="21450"/>
                    <a:pt x="2318" y="21558"/>
                  </a:cubicBezTo>
                  <a:cubicBezTo>
                    <a:pt x="2492" y="21586"/>
                    <a:pt x="2664" y="21600"/>
                    <a:pt x="2831" y="21600"/>
                  </a:cubicBezTo>
                  <a:cubicBezTo>
                    <a:pt x="3270" y="21600"/>
                    <a:pt x="3681" y="21507"/>
                    <a:pt x="4038" y="21334"/>
                  </a:cubicBezTo>
                  <a:cubicBezTo>
                    <a:pt x="4280" y="21220"/>
                    <a:pt x="4493" y="21062"/>
                    <a:pt x="4665" y="20868"/>
                  </a:cubicBezTo>
                  <a:cubicBezTo>
                    <a:pt x="4837" y="20687"/>
                    <a:pt x="4955" y="20376"/>
                    <a:pt x="4967" y="20198"/>
                  </a:cubicBezTo>
                  <a:cubicBezTo>
                    <a:pt x="5011" y="19802"/>
                    <a:pt x="4930" y="19486"/>
                    <a:pt x="4799" y="19225"/>
                  </a:cubicBezTo>
                  <a:cubicBezTo>
                    <a:pt x="4673" y="18967"/>
                    <a:pt x="4488" y="18757"/>
                    <a:pt x="4276" y="18673"/>
                  </a:cubicBezTo>
                  <a:cubicBezTo>
                    <a:pt x="4168" y="18628"/>
                    <a:pt x="4070" y="18612"/>
                    <a:pt x="3988" y="18612"/>
                  </a:cubicBezTo>
                  <a:cubicBezTo>
                    <a:pt x="3912" y="18612"/>
                    <a:pt x="3849" y="18625"/>
                    <a:pt x="3805" y="18639"/>
                  </a:cubicBezTo>
                  <a:lnTo>
                    <a:pt x="3668" y="18695"/>
                  </a:lnTo>
                  <a:cubicBezTo>
                    <a:pt x="3651" y="18710"/>
                    <a:pt x="3925" y="18673"/>
                    <a:pt x="4093" y="18897"/>
                  </a:cubicBezTo>
                  <a:cubicBezTo>
                    <a:pt x="4251" y="19092"/>
                    <a:pt x="4275" y="19574"/>
                    <a:pt x="4058" y="19994"/>
                  </a:cubicBezTo>
                  <a:cubicBezTo>
                    <a:pt x="4001" y="20162"/>
                    <a:pt x="3696" y="20291"/>
                    <a:pt x="3347" y="20291"/>
                  </a:cubicBezTo>
                  <a:cubicBezTo>
                    <a:pt x="3150" y="20291"/>
                    <a:pt x="2939" y="20249"/>
                    <a:pt x="2750" y="20151"/>
                  </a:cubicBezTo>
                  <a:cubicBezTo>
                    <a:pt x="2483" y="20031"/>
                    <a:pt x="2253" y="19802"/>
                    <a:pt x="2184" y="19601"/>
                  </a:cubicBezTo>
                  <a:cubicBezTo>
                    <a:pt x="2153" y="19494"/>
                    <a:pt x="2139" y="19385"/>
                    <a:pt x="2142" y="19275"/>
                  </a:cubicBezTo>
                  <a:cubicBezTo>
                    <a:pt x="2140" y="19158"/>
                    <a:pt x="2175" y="19041"/>
                    <a:pt x="2223" y="18910"/>
                  </a:cubicBezTo>
                  <a:cubicBezTo>
                    <a:pt x="2420" y="18381"/>
                    <a:pt x="3166" y="17629"/>
                    <a:pt x="4116" y="17251"/>
                  </a:cubicBezTo>
                  <a:cubicBezTo>
                    <a:pt x="5111" y="16813"/>
                    <a:pt x="6430" y="16577"/>
                    <a:pt x="7855" y="16180"/>
                  </a:cubicBezTo>
                  <a:cubicBezTo>
                    <a:pt x="9195" y="15811"/>
                    <a:pt x="10620" y="15459"/>
                    <a:pt x="12076" y="15025"/>
                  </a:cubicBezTo>
                  <a:cubicBezTo>
                    <a:pt x="13535" y="14586"/>
                    <a:pt x="15026" y="14087"/>
                    <a:pt x="16467" y="13332"/>
                  </a:cubicBezTo>
                  <a:cubicBezTo>
                    <a:pt x="17898" y="12589"/>
                    <a:pt x="19240" y="11568"/>
                    <a:pt x="20211" y="10249"/>
                  </a:cubicBezTo>
                  <a:cubicBezTo>
                    <a:pt x="20329" y="10085"/>
                    <a:pt x="20469" y="9877"/>
                    <a:pt x="20562" y="9724"/>
                  </a:cubicBezTo>
                  <a:lnTo>
                    <a:pt x="20696" y="9500"/>
                  </a:lnTo>
                  <a:lnTo>
                    <a:pt x="20728" y="9445"/>
                  </a:lnTo>
                  <a:lnTo>
                    <a:pt x="20780" y="9346"/>
                  </a:lnTo>
                  <a:lnTo>
                    <a:pt x="20848" y="9205"/>
                  </a:lnTo>
                  <a:cubicBezTo>
                    <a:pt x="21042" y="8834"/>
                    <a:pt x="21181" y="8448"/>
                    <a:pt x="21296" y="8060"/>
                  </a:cubicBezTo>
                  <a:cubicBezTo>
                    <a:pt x="21518" y="7279"/>
                    <a:pt x="21568" y="6479"/>
                    <a:pt x="21486" y="5710"/>
                  </a:cubicBezTo>
                  <a:cubicBezTo>
                    <a:pt x="21317" y="4171"/>
                    <a:pt x="20601" y="2710"/>
                    <a:pt x="19442" y="1690"/>
                  </a:cubicBezTo>
                  <a:cubicBezTo>
                    <a:pt x="19305" y="1558"/>
                    <a:pt x="19157" y="1436"/>
                    <a:pt x="18997" y="1327"/>
                  </a:cubicBezTo>
                  <a:cubicBezTo>
                    <a:pt x="18835" y="1215"/>
                    <a:pt x="18707" y="1100"/>
                    <a:pt x="18517" y="999"/>
                  </a:cubicBezTo>
                  <a:cubicBezTo>
                    <a:pt x="18337" y="895"/>
                    <a:pt x="18153" y="797"/>
                    <a:pt x="17973" y="701"/>
                  </a:cubicBezTo>
                  <a:cubicBezTo>
                    <a:pt x="17815" y="628"/>
                    <a:pt x="17685" y="581"/>
                    <a:pt x="17541" y="520"/>
                  </a:cubicBezTo>
                  <a:cubicBezTo>
                    <a:pt x="16806" y="237"/>
                    <a:pt x="16145" y="88"/>
                    <a:pt x="15466" y="32"/>
                  </a:cubicBezTo>
                  <a:cubicBezTo>
                    <a:pt x="15208" y="10"/>
                    <a:pt x="14956" y="0"/>
                    <a:pt x="14709" y="0"/>
                  </a:cubicBezTo>
                  <a:close/>
                </a:path>
              </a:pathLst>
            </a:custGeom>
            <a:solidFill>
              <a:srgbClr val="CAC29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514" name="Google Shape;6557;p64"/>
            <p:cNvSpPr/>
            <p:nvPr/>
          </p:nvSpPr>
          <p:spPr>
            <a:xfrm>
              <a:off x="545105" y="15951"/>
              <a:ext cx="377551" cy="4212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2" h="21600" fill="norm" stroke="1" extrusionOk="0">
                  <a:moveTo>
                    <a:pt x="3125" y="19023"/>
                  </a:moveTo>
                  <a:cubicBezTo>
                    <a:pt x="3125" y="19024"/>
                    <a:pt x="3125" y="19025"/>
                    <a:pt x="3126" y="19025"/>
                  </a:cubicBezTo>
                  <a:cubicBezTo>
                    <a:pt x="3125" y="19024"/>
                    <a:pt x="3125" y="19024"/>
                    <a:pt x="3125" y="19023"/>
                  </a:cubicBezTo>
                  <a:close/>
                  <a:moveTo>
                    <a:pt x="3126" y="19025"/>
                  </a:moveTo>
                  <a:cubicBezTo>
                    <a:pt x="3127" y="19026"/>
                    <a:pt x="3128" y="19026"/>
                    <a:pt x="3130" y="19026"/>
                  </a:cubicBezTo>
                  <a:cubicBezTo>
                    <a:pt x="3130" y="19026"/>
                    <a:pt x="3130" y="19026"/>
                    <a:pt x="3132" y="19026"/>
                  </a:cubicBezTo>
                  <a:cubicBezTo>
                    <a:pt x="3131" y="19026"/>
                    <a:pt x="3131" y="19026"/>
                    <a:pt x="3131" y="19026"/>
                  </a:cubicBezTo>
                  <a:cubicBezTo>
                    <a:pt x="3129" y="19026"/>
                    <a:pt x="3128" y="19026"/>
                    <a:pt x="3126" y="19025"/>
                  </a:cubicBezTo>
                  <a:close/>
                  <a:moveTo>
                    <a:pt x="14897" y="0"/>
                  </a:moveTo>
                  <a:cubicBezTo>
                    <a:pt x="13922" y="0"/>
                    <a:pt x="13027" y="162"/>
                    <a:pt x="12256" y="380"/>
                  </a:cubicBezTo>
                  <a:cubicBezTo>
                    <a:pt x="11414" y="620"/>
                    <a:pt x="10606" y="948"/>
                    <a:pt x="9847" y="1354"/>
                  </a:cubicBezTo>
                  <a:cubicBezTo>
                    <a:pt x="9214" y="1685"/>
                    <a:pt x="8757" y="2009"/>
                    <a:pt x="8440" y="2228"/>
                  </a:cubicBezTo>
                  <a:lnTo>
                    <a:pt x="7994" y="2567"/>
                  </a:lnTo>
                  <a:lnTo>
                    <a:pt x="8423" y="3038"/>
                  </a:lnTo>
                  <a:lnTo>
                    <a:pt x="8874" y="2701"/>
                  </a:lnTo>
                  <a:cubicBezTo>
                    <a:pt x="9164" y="2507"/>
                    <a:pt x="9592" y="2206"/>
                    <a:pt x="10196" y="1898"/>
                  </a:cubicBezTo>
                  <a:cubicBezTo>
                    <a:pt x="10912" y="1522"/>
                    <a:pt x="11674" y="1222"/>
                    <a:pt x="12466" y="1002"/>
                  </a:cubicBezTo>
                  <a:cubicBezTo>
                    <a:pt x="13169" y="808"/>
                    <a:pt x="13975" y="672"/>
                    <a:pt x="14833" y="672"/>
                  </a:cubicBezTo>
                  <a:cubicBezTo>
                    <a:pt x="15085" y="672"/>
                    <a:pt x="15343" y="684"/>
                    <a:pt x="15603" y="709"/>
                  </a:cubicBezTo>
                  <a:cubicBezTo>
                    <a:pt x="16174" y="756"/>
                    <a:pt x="16766" y="910"/>
                    <a:pt x="17313" y="1125"/>
                  </a:cubicBezTo>
                  <a:cubicBezTo>
                    <a:pt x="17457" y="1188"/>
                    <a:pt x="17615" y="1250"/>
                    <a:pt x="17755" y="1318"/>
                  </a:cubicBezTo>
                  <a:lnTo>
                    <a:pt x="18138" y="1536"/>
                  </a:lnTo>
                  <a:cubicBezTo>
                    <a:pt x="18384" y="1700"/>
                    <a:pt x="18656" y="1869"/>
                    <a:pt x="18875" y="2086"/>
                  </a:cubicBezTo>
                  <a:cubicBezTo>
                    <a:pt x="19816" y="2901"/>
                    <a:pt x="20421" y="4116"/>
                    <a:pt x="20561" y="5409"/>
                  </a:cubicBezTo>
                  <a:cubicBezTo>
                    <a:pt x="20718" y="6713"/>
                    <a:pt x="20325" y="8073"/>
                    <a:pt x="19461" y="9213"/>
                  </a:cubicBezTo>
                  <a:cubicBezTo>
                    <a:pt x="18604" y="10360"/>
                    <a:pt x="17370" y="11295"/>
                    <a:pt x="16002" y="12010"/>
                  </a:cubicBezTo>
                  <a:cubicBezTo>
                    <a:pt x="14633" y="12728"/>
                    <a:pt x="13121" y="13245"/>
                    <a:pt x="11621" y="13700"/>
                  </a:cubicBezTo>
                  <a:cubicBezTo>
                    <a:pt x="10116" y="14152"/>
                    <a:pt x="8600" y="14531"/>
                    <a:pt x="7138" y="14936"/>
                  </a:cubicBezTo>
                  <a:cubicBezTo>
                    <a:pt x="5710" y="15345"/>
                    <a:pt x="4238" y="15599"/>
                    <a:pt x="2912" y="16172"/>
                  </a:cubicBezTo>
                  <a:cubicBezTo>
                    <a:pt x="2249" y="16453"/>
                    <a:pt x="1641" y="16836"/>
                    <a:pt x="1150" y="17289"/>
                  </a:cubicBezTo>
                  <a:cubicBezTo>
                    <a:pt x="657" y="17738"/>
                    <a:pt x="257" y="18280"/>
                    <a:pt x="83" y="18893"/>
                  </a:cubicBezTo>
                  <a:cubicBezTo>
                    <a:pt x="-97" y="19507"/>
                    <a:pt x="21" y="20159"/>
                    <a:pt x="386" y="20657"/>
                  </a:cubicBezTo>
                  <a:cubicBezTo>
                    <a:pt x="763" y="21143"/>
                    <a:pt x="1312" y="21417"/>
                    <a:pt x="1840" y="21534"/>
                  </a:cubicBezTo>
                  <a:cubicBezTo>
                    <a:pt x="2041" y="21579"/>
                    <a:pt x="2242" y="21600"/>
                    <a:pt x="2437" y="21600"/>
                  </a:cubicBezTo>
                  <a:cubicBezTo>
                    <a:pt x="2763" y="21600"/>
                    <a:pt x="3074" y="21541"/>
                    <a:pt x="3348" y="21429"/>
                  </a:cubicBezTo>
                  <a:cubicBezTo>
                    <a:pt x="3559" y="21344"/>
                    <a:pt x="3749" y="21220"/>
                    <a:pt x="3906" y="21066"/>
                  </a:cubicBezTo>
                  <a:cubicBezTo>
                    <a:pt x="4057" y="20918"/>
                    <a:pt x="4142" y="20704"/>
                    <a:pt x="4178" y="20539"/>
                  </a:cubicBezTo>
                  <a:cubicBezTo>
                    <a:pt x="4313" y="19856"/>
                    <a:pt x="4056" y="19291"/>
                    <a:pt x="3709" y="19082"/>
                  </a:cubicBezTo>
                  <a:cubicBezTo>
                    <a:pt x="3567" y="19009"/>
                    <a:pt x="3446" y="18987"/>
                    <a:pt x="3352" y="18987"/>
                  </a:cubicBezTo>
                  <a:cubicBezTo>
                    <a:pt x="3230" y="18987"/>
                    <a:pt x="3153" y="19024"/>
                    <a:pt x="3132" y="19026"/>
                  </a:cubicBezTo>
                  <a:cubicBezTo>
                    <a:pt x="3148" y="19026"/>
                    <a:pt x="3194" y="19016"/>
                    <a:pt x="3259" y="19016"/>
                  </a:cubicBezTo>
                  <a:cubicBezTo>
                    <a:pt x="3358" y="19016"/>
                    <a:pt x="3501" y="19039"/>
                    <a:pt x="3651" y="19154"/>
                  </a:cubicBezTo>
                  <a:cubicBezTo>
                    <a:pt x="3914" y="19364"/>
                    <a:pt x="4059" y="19902"/>
                    <a:pt x="3886" y="20475"/>
                  </a:cubicBezTo>
                  <a:cubicBezTo>
                    <a:pt x="3794" y="20897"/>
                    <a:pt x="3221" y="21180"/>
                    <a:pt x="2591" y="21180"/>
                  </a:cubicBezTo>
                  <a:cubicBezTo>
                    <a:pt x="2389" y="21180"/>
                    <a:pt x="2180" y="21151"/>
                    <a:pt x="1978" y="21088"/>
                  </a:cubicBezTo>
                  <a:cubicBezTo>
                    <a:pt x="1562" y="20963"/>
                    <a:pt x="1155" y="20704"/>
                    <a:pt x="918" y="20344"/>
                  </a:cubicBezTo>
                  <a:cubicBezTo>
                    <a:pt x="686" y="19995"/>
                    <a:pt x="630" y="19504"/>
                    <a:pt x="775" y="19058"/>
                  </a:cubicBezTo>
                  <a:cubicBezTo>
                    <a:pt x="1079" y="18141"/>
                    <a:pt x="2056" y="17281"/>
                    <a:pt x="3234" y="16782"/>
                  </a:cubicBezTo>
                  <a:cubicBezTo>
                    <a:pt x="4438" y="16256"/>
                    <a:pt x="5885" y="16003"/>
                    <a:pt x="7357" y="15585"/>
                  </a:cubicBezTo>
                  <a:cubicBezTo>
                    <a:pt x="8807" y="15185"/>
                    <a:pt x="10327" y="14806"/>
                    <a:pt x="11858" y="14348"/>
                  </a:cubicBezTo>
                  <a:cubicBezTo>
                    <a:pt x="13387" y="13886"/>
                    <a:pt x="14937" y="13361"/>
                    <a:pt x="16382" y="12605"/>
                  </a:cubicBezTo>
                  <a:cubicBezTo>
                    <a:pt x="17822" y="11854"/>
                    <a:pt x="19150" y="10858"/>
                    <a:pt x="20093" y="9600"/>
                  </a:cubicBezTo>
                  <a:cubicBezTo>
                    <a:pt x="21045" y="8353"/>
                    <a:pt x="21503" y="6791"/>
                    <a:pt x="21323" y="5344"/>
                  </a:cubicBezTo>
                  <a:cubicBezTo>
                    <a:pt x="21170" y="3897"/>
                    <a:pt x="20495" y="2528"/>
                    <a:pt x="19414" y="1589"/>
                  </a:cubicBezTo>
                  <a:cubicBezTo>
                    <a:pt x="19161" y="1339"/>
                    <a:pt x="18861" y="1147"/>
                    <a:pt x="18561" y="951"/>
                  </a:cubicBezTo>
                  <a:lnTo>
                    <a:pt x="18086" y="689"/>
                  </a:lnTo>
                  <a:cubicBezTo>
                    <a:pt x="17932" y="616"/>
                    <a:pt x="17783" y="560"/>
                    <a:pt x="17632" y="497"/>
                  </a:cubicBezTo>
                  <a:cubicBezTo>
                    <a:pt x="16974" y="242"/>
                    <a:pt x="16328" y="87"/>
                    <a:pt x="15684" y="35"/>
                  </a:cubicBezTo>
                  <a:cubicBezTo>
                    <a:pt x="15417" y="11"/>
                    <a:pt x="15154" y="0"/>
                    <a:pt x="14897" y="0"/>
                  </a:cubicBezTo>
                  <a:close/>
                </a:path>
              </a:pathLst>
            </a:custGeom>
            <a:solidFill>
              <a:srgbClr val="CAC29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515" name="Google Shape;6558;p64"/>
            <p:cNvSpPr/>
            <p:nvPr/>
          </p:nvSpPr>
          <p:spPr>
            <a:xfrm>
              <a:off x="5" y="8000"/>
              <a:ext cx="413561" cy="4413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5" h="21600" fill="norm" stroke="1" extrusionOk="0">
                  <a:moveTo>
                    <a:pt x="6758" y="0"/>
                  </a:moveTo>
                  <a:cubicBezTo>
                    <a:pt x="6458" y="0"/>
                    <a:pt x="6149" y="16"/>
                    <a:pt x="5833" y="49"/>
                  </a:cubicBezTo>
                  <a:cubicBezTo>
                    <a:pt x="5161" y="117"/>
                    <a:pt x="4513" y="283"/>
                    <a:pt x="3794" y="583"/>
                  </a:cubicBezTo>
                  <a:cubicBezTo>
                    <a:pt x="3654" y="648"/>
                    <a:pt x="3529" y="697"/>
                    <a:pt x="3372" y="775"/>
                  </a:cubicBezTo>
                  <a:cubicBezTo>
                    <a:pt x="3196" y="875"/>
                    <a:pt x="3018" y="977"/>
                    <a:pt x="2842" y="1087"/>
                  </a:cubicBezTo>
                  <a:cubicBezTo>
                    <a:pt x="2656" y="1193"/>
                    <a:pt x="2534" y="1313"/>
                    <a:pt x="2376" y="1429"/>
                  </a:cubicBezTo>
                  <a:cubicBezTo>
                    <a:pt x="2221" y="1542"/>
                    <a:pt x="2076" y="1667"/>
                    <a:pt x="1946" y="1805"/>
                  </a:cubicBezTo>
                  <a:cubicBezTo>
                    <a:pt x="825" y="2858"/>
                    <a:pt x="154" y="4350"/>
                    <a:pt x="23" y="5907"/>
                  </a:cubicBezTo>
                  <a:cubicBezTo>
                    <a:pt x="-41" y="6688"/>
                    <a:pt x="28" y="7496"/>
                    <a:pt x="264" y="8278"/>
                  </a:cubicBezTo>
                  <a:cubicBezTo>
                    <a:pt x="387" y="8669"/>
                    <a:pt x="532" y="9057"/>
                    <a:pt x="732" y="9430"/>
                  </a:cubicBezTo>
                  <a:lnTo>
                    <a:pt x="802" y="9569"/>
                  </a:lnTo>
                  <a:lnTo>
                    <a:pt x="855" y="9668"/>
                  </a:lnTo>
                  <a:lnTo>
                    <a:pt x="890" y="9724"/>
                  </a:lnTo>
                  <a:lnTo>
                    <a:pt x="1024" y="9947"/>
                  </a:lnTo>
                  <a:cubicBezTo>
                    <a:pt x="1121" y="10100"/>
                    <a:pt x="1264" y="10307"/>
                    <a:pt x="1385" y="10470"/>
                  </a:cubicBezTo>
                  <a:cubicBezTo>
                    <a:pt x="2372" y="11784"/>
                    <a:pt x="3719" y="12790"/>
                    <a:pt x="5148" y="13511"/>
                  </a:cubicBezTo>
                  <a:cubicBezTo>
                    <a:pt x="6587" y="14247"/>
                    <a:pt x="8070" y="14721"/>
                    <a:pt x="9519" y="15138"/>
                  </a:cubicBezTo>
                  <a:cubicBezTo>
                    <a:pt x="10967" y="15547"/>
                    <a:pt x="12379" y="15874"/>
                    <a:pt x="13710" y="16221"/>
                  </a:cubicBezTo>
                  <a:cubicBezTo>
                    <a:pt x="15125" y="16594"/>
                    <a:pt x="16432" y="16806"/>
                    <a:pt x="17425" y="17230"/>
                  </a:cubicBezTo>
                  <a:cubicBezTo>
                    <a:pt x="18369" y="17594"/>
                    <a:pt x="19122" y="18338"/>
                    <a:pt x="19329" y="18868"/>
                  </a:cubicBezTo>
                  <a:cubicBezTo>
                    <a:pt x="19379" y="19001"/>
                    <a:pt x="19417" y="19118"/>
                    <a:pt x="19417" y="19236"/>
                  </a:cubicBezTo>
                  <a:cubicBezTo>
                    <a:pt x="19423" y="19347"/>
                    <a:pt x="19410" y="19458"/>
                    <a:pt x="19383" y="19566"/>
                  </a:cubicBezTo>
                  <a:cubicBezTo>
                    <a:pt x="19320" y="19772"/>
                    <a:pt x="19099" y="20007"/>
                    <a:pt x="18839" y="20133"/>
                  </a:cubicBezTo>
                  <a:cubicBezTo>
                    <a:pt x="18645" y="20242"/>
                    <a:pt x="18426" y="20287"/>
                    <a:pt x="18224" y="20287"/>
                  </a:cubicBezTo>
                  <a:cubicBezTo>
                    <a:pt x="17891" y="20287"/>
                    <a:pt x="17603" y="20165"/>
                    <a:pt x="17543" y="20000"/>
                  </a:cubicBezTo>
                  <a:cubicBezTo>
                    <a:pt x="17322" y="19582"/>
                    <a:pt x="17333" y="19095"/>
                    <a:pt x="17484" y="18892"/>
                  </a:cubicBezTo>
                  <a:cubicBezTo>
                    <a:pt x="17645" y="18662"/>
                    <a:pt x="17915" y="18695"/>
                    <a:pt x="17897" y="18679"/>
                  </a:cubicBezTo>
                  <a:lnTo>
                    <a:pt x="17762" y="18626"/>
                  </a:lnTo>
                  <a:cubicBezTo>
                    <a:pt x="17720" y="18613"/>
                    <a:pt x="17662" y="18602"/>
                    <a:pt x="17593" y="18602"/>
                  </a:cubicBezTo>
                  <a:cubicBezTo>
                    <a:pt x="17509" y="18602"/>
                    <a:pt x="17409" y="18619"/>
                    <a:pt x="17297" y="18671"/>
                  </a:cubicBezTo>
                  <a:cubicBezTo>
                    <a:pt x="17090" y="18760"/>
                    <a:pt x="16914" y="18975"/>
                    <a:pt x="16794" y="19237"/>
                  </a:cubicBezTo>
                  <a:cubicBezTo>
                    <a:pt x="16671" y="19504"/>
                    <a:pt x="16600" y="19825"/>
                    <a:pt x="16652" y="20225"/>
                  </a:cubicBezTo>
                  <a:cubicBezTo>
                    <a:pt x="16668" y="20405"/>
                    <a:pt x="16791" y="20716"/>
                    <a:pt x="16964" y="20897"/>
                  </a:cubicBezTo>
                  <a:cubicBezTo>
                    <a:pt x="17138" y="21089"/>
                    <a:pt x="17352" y="21245"/>
                    <a:pt x="17593" y="21355"/>
                  </a:cubicBezTo>
                  <a:cubicBezTo>
                    <a:pt x="17934" y="21514"/>
                    <a:pt x="18320" y="21600"/>
                    <a:pt x="18730" y="21600"/>
                  </a:cubicBezTo>
                  <a:cubicBezTo>
                    <a:pt x="18915" y="21600"/>
                    <a:pt x="19104" y="21583"/>
                    <a:pt x="19296" y="21547"/>
                  </a:cubicBezTo>
                  <a:cubicBezTo>
                    <a:pt x="19900" y="21425"/>
                    <a:pt x="20545" y="21135"/>
                    <a:pt x="21027" y="20521"/>
                  </a:cubicBezTo>
                  <a:cubicBezTo>
                    <a:pt x="21284" y="20170"/>
                    <a:pt x="21410" y="19848"/>
                    <a:pt x="21482" y="19461"/>
                  </a:cubicBezTo>
                  <a:cubicBezTo>
                    <a:pt x="21559" y="19078"/>
                    <a:pt x="21530" y="18672"/>
                    <a:pt x="21427" y="18300"/>
                  </a:cubicBezTo>
                  <a:cubicBezTo>
                    <a:pt x="21225" y="17543"/>
                    <a:pt x="20756" y="16940"/>
                    <a:pt x="20228" y="16455"/>
                  </a:cubicBezTo>
                  <a:cubicBezTo>
                    <a:pt x="19705" y="15967"/>
                    <a:pt x="19046" y="15556"/>
                    <a:pt x="18360" y="15269"/>
                  </a:cubicBezTo>
                  <a:cubicBezTo>
                    <a:pt x="17003" y="14691"/>
                    <a:pt x="15614" y="14471"/>
                    <a:pt x="14342" y="14111"/>
                  </a:cubicBezTo>
                  <a:cubicBezTo>
                    <a:pt x="12975" y="13741"/>
                    <a:pt x="11582" y="13402"/>
                    <a:pt x="10217" y="12999"/>
                  </a:cubicBezTo>
                  <a:cubicBezTo>
                    <a:pt x="8860" y="12597"/>
                    <a:pt x="7504" y="12136"/>
                    <a:pt x="6323" y="11513"/>
                  </a:cubicBezTo>
                  <a:cubicBezTo>
                    <a:pt x="5137" y="10887"/>
                    <a:pt x="4086" y="10098"/>
                    <a:pt x="3363" y="9151"/>
                  </a:cubicBezTo>
                  <a:cubicBezTo>
                    <a:pt x="3276" y="9030"/>
                    <a:pt x="3214" y="8952"/>
                    <a:pt x="3123" y="8809"/>
                  </a:cubicBezTo>
                  <a:lnTo>
                    <a:pt x="2984" y="8586"/>
                  </a:lnTo>
                  <a:lnTo>
                    <a:pt x="2956" y="8542"/>
                  </a:lnTo>
                  <a:cubicBezTo>
                    <a:pt x="2958" y="8545"/>
                    <a:pt x="2959" y="8546"/>
                    <a:pt x="2959" y="8546"/>
                  </a:cubicBezTo>
                  <a:cubicBezTo>
                    <a:pt x="2961" y="8546"/>
                    <a:pt x="2943" y="8512"/>
                    <a:pt x="2943" y="8512"/>
                  </a:cubicBezTo>
                  <a:lnTo>
                    <a:pt x="2897" y="8420"/>
                  </a:lnTo>
                  <a:cubicBezTo>
                    <a:pt x="2764" y="8181"/>
                    <a:pt x="2667" y="7924"/>
                    <a:pt x="2583" y="7666"/>
                  </a:cubicBezTo>
                  <a:cubicBezTo>
                    <a:pt x="2417" y="7147"/>
                    <a:pt x="2368" y="6597"/>
                    <a:pt x="2408" y="6067"/>
                  </a:cubicBezTo>
                  <a:cubicBezTo>
                    <a:pt x="2488" y="5006"/>
                    <a:pt x="2937" y="4008"/>
                    <a:pt x="3638" y="3347"/>
                  </a:cubicBezTo>
                  <a:cubicBezTo>
                    <a:pt x="3794" y="3173"/>
                    <a:pt x="4011" y="3029"/>
                    <a:pt x="4178" y="2905"/>
                  </a:cubicBezTo>
                  <a:cubicBezTo>
                    <a:pt x="4264" y="2853"/>
                    <a:pt x="4345" y="2798"/>
                    <a:pt x="4424" y="2740"/>
                  </a:cubicBezTo>
                  <a:cubicBezTo>
                    <a:pt x="4538" y="2678"/>
                    <a:pt x="4692" y="2611"/>
                    <a:pt x="4820" y="2547"/>
                  </a:cubicBezTo>
                  <a:cubicBezTo>
                    <a:pt x="5199" y="2380"/>
                    <a:pt x="5683" y="2224"/>
                    <a:pt x="6129" y="2176"/>
                  </a:cubicBezTo>
                  <a:cubicBezTo>
                    <a:pt x="6398" y="2140"/>
                    <a:pt x="6668" y="2124"/>
                    <a:pt x="6934" y="2124"/>
                  </a:cubicBezTo>
                  <a:cubicBezTo>
                    <a:pt x="7560" y="2124"/>
                    <a:pt x="8165" y="2215"/>
                    <a:pt x="8706" y="2354"/>
                  </a:cubicBezTo>
                  <a:cubicBezTo>
                    <a:pt x="9482" y="2549"/>
                    <a:pt x="10137" y="2830"/>
                    <a:pt x="10660" y="3084"/>
                  </a:cubicBezTo>
                  <a:cubicBezTo>
                    <a:pt x="11190" y="3340"/>
                    <a:pt x="11561" y="3590"/>
                    <a:pt x="11806" y="3743"/>
                  </a:cubicBezTo>
                  <a:lnTo>
                    <a:pt x="12232" y="4048"/>
                  </a:lnTo>
                  <a:lnTo>
                    <a:pt x="13509" y="2543"/>
                  </a:lnTo>
                  <a:lnTo>
                    <a:pt x="13096" y="2220"/>
                  </a:lnTo>
                  <a:cubicBezTo>
                    <a:pt x="12770" y="1989"/>
                    <a:pt x="12315" y="1660"/>
                    <a:pt x="11697" y="1329"/>
                  </a:cubicBezTo>
                  <a:cubicBezTo>
                    <a:pt x="10942" y="919"/>
                    <a:pt x="10140" y="593"/>
                    <a:pt x="9306" y="360"/>
                  </a:cubicBezTo>
                  <a:cubicBezTo>
                    <a:pt x="8566" y="155"/>
                    <a:pt x="7707" y="0"/>
                    <a:pt x="6758" y="0"/>
                  </a:cubicBezTo>
                  <a:close/>
                </a:path>
              </a:pathLst>
            </a:custGeom>
            <a:solidFill>
              <a:srgbClr val="CAC29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516" name="Google Shape;6559;p64"/>
            <p:cNvSpPr/>
            <p:nvPr/>
          </p:nvSpPr>
          <p:spPr>
            <a:xfrm>
              <a:off x="16155" y="23201"/>
              <a:ext cx="383158" cy="4165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6" h="21600" fill="norm" stroke="1" extrusionOk="0">
                  <a:moveTo>
                    <a:pt x="18292" y="19006"/>
                  </a:moveTo>
                  <a:cubicBezTo>
                    <a:pt x="18292" y="19007"/>
                    <a:pt x="18292" y="19008"/>
                    <a:pt x="18292" y="19009"/>
                  </a:cubicBezTo>
                  <a:cubicBezTo>
                    <a:pt x="18292" y="19008"/>
                    <a:pt x="18292" y="19007"/>
                    <a:pt x="18292" y="19006"/>
                  </a:cubicBezTo>
                  <a:close/>
                  <a:moveTo>
                    <a:pt x="18292" y="19009"/>
                  </a:moveTo>
                  <a:cubicBezTo>
                    <a:pt x="18291" y="19010"/>
                    <a:pt x="18290" y="19010"/>
                    <a:pt x="18287" y="19010"/>
                  </a:cubicBezTo>
                  <a:cubicBezTo>
                    <a:pt x="18287" y="19010"/>
                    <a:pt x="18288" y="19010"/>
                    <a:pt x="18288" y="19010"/>
                  </a:cubicBezTo>
                  <a:cubicBezTo>
                    <a:pt x="18290" y="19010"/>
                    <a:pt x="18291" y="19010"/>
                    <a:pt x="18292" y="19009"/>
                  </a:cubicBezTo>
                  <a:close/>
                  <a:moveTo>
                    <a:pt x="6406" y="0"/>
                  </a:moveTo>
                  <a:cubicBezTo>
                    <a:pt x="6099" y="0"/>
                    <a:pt x="5785" y="17"/>
                    <a:pt x="5463" y="53"/>
                  </a:cubicBezTo>
                  <a:cubicBezTo>
                    <a:pt x="4830" y="117"/>
                    <a:pt x="4195" y="288"/>
                    <a:pt x="3552" y="557"/>
                  </a:cubicBezTo>
                  <a:cubicBezTo>
                    <a:pt x="3406" y="624"/>
                    <a:pt x="3261" y="684"/>
                    <a:pt x="3110" y="760"/>
                  </a:cubicBezTo>
                  <a:lnTo>
                    <a:pt x="2646" y="1035"/>
                  </a:lnTo>
                  <a:cubicBezTo>
                    <a:pt x="2357" y="1238"/>
                    <a:pt x="2066" y="1440"/>
                    <a:pt x="1821" y="1697"/>
                  </a:cubicBezTo>
                  <a:cubicBezTo>
                    <a:pt x="778" y="2667"/>
                    <a:pt x="143" y="4066"/>
                    <a:pt x="25" y="5531"/>
                  </a:cubicBezTo>
                  <a:cubicBezTo>
                    <a:pt x="-118" y="6999"/>
                    <a:pt x="370" y="8568"/>
                    <a:pt x="1339" y="9812"/>
                  </a:cubicBezTo>
                  <a:cubicBezTo>
                    <a:pt x="2297" y="11065"/>
                    <a:pt x="3631" y="12044"/>
                    <a:pt x="5068" y="12776"/>
                  </a:cubicBezTo>
                  <a:cubicBezTo>
                    <a:pt x="6512" y="13514"/>
                    <a:pt x="8053" y="14014"/>
                    <a:pt x="9571" y="14451"/>
                  </a:cubicBezTo>
                  <a:cubicBezTo>
                    <a:pt x="11092" y="14883"/>
                    <a:pt x="12598" y="15236"/>
                    <a:pt x="14039" y="15614"/>
                  </a:cubicBezTo>
                  <a:cubicBezTo>
                    <a:pt x="15501" y="16006"/>
                    <a:pt x="16933" y="16235"/>
                    <a:pt x="18134" y="16743"/>
                  </a:cubicBezTo>
                  <a:cubicBezTo>
                    <a:pt x="19308" y="17223"/>
                    <a:pt x="20291" y="18075"/>
                    <a:pt x="20612" y="18997"/>
                  </a:cubicBezTo>
                  <a:cubicBezTo>
                    <a:pt x="20763" y="19446"/>
                    <a:pt x="20719" y="19943"/>
                    <a:pt x="20499" y="20300"/>
                  </a:cubicBezTo>
                  <a:cubicBezTo>
                    <a:pt x="20274" y="20669"/>
                    <a:pt x="19880" y="20939"/>
                    <a:pt x="19470" y="21071"/>
                  </a:cubicBezTo>
                  <a:cubicBezTo>
                    <a:pt x="19261" y="21145"/>
                    <a:pt x="19042" y="21179"/>
                    <a:pt x="18829" y="21179"/>
                  </a:cubicBezTo>
                  <a:cubicBezTo>
                    <a:pt x="18224" y="21179"/>
                    <a:pt x="17675" y="20905"/>
                    <a:pt x="17576" y="20489"/>
                  </a:cubicBezTo>
                  <a:cubicBezTo>
                    <a:pt x="17390" y="19914"/>
                    <a:pt x="17522" y="19368"/>
                    <a:pt x="17778" y="19149"/>
                  </a:cubicBezTo>
                  <a:cubicBezTo>
                    <a:pt x="17929" y="19025"/>
                    <a:pt x="18075" y="19002"/>
                    <a:pt x="18173" y="19002"/>
                  </a:cubicBezTo>
                  <a:cubicBezTo>
                    <a:pt x="18230" y="19002"/>
                    <a:pt x="18271" y="19010"/>
                    <a:pt x="18286" y="19010"/>
                  </a:cubicBezTo>
                  <a:cubicBezTo>
                    <a:pt x="18286" y="19010"/>
                    <a:pt x="18287" y="19010"/>
                    <a:pt x="18287" y="19010"/>
                  </a:cubicBezTo>
                  <a:cubicBezTo>
                    <a:pt x="18268" y="19008"/>
                    <a:pt x="18196" y="18975"/>
                    <a:pt x="18082" y="18975"/>
                  </a:cubicBezTo>
                  <a:cubicBezTo>
                    <a:pt x="17988" y="18975"/>
                    <a:pt x="17865" y="18998"/>
                    <a:pt x="17719" y="19079"/>
                  </a:cubicBezTo>
                  <a:cubicBezTo>
                    <a:pt x="17384" y="19296"/>
                    <a:pt x="17144" y="19872"/>
                    <a:pt x="17292" y="20561"/>
                  </a:cubicBezTo>
                  <a:cubicBezTo>
                    <a:pt x="17330" y="20727"/>
                    <a:pt x="17418" y="20942"/>
                    <a:pt x="17572" y="21089"/>
                  </a:cubicBezTo>
                  <a:cubicBezTo>
                    <a:pt x="17730" y="21241"/>
                    <a:pt x="17920" y="21362"/>
                    <a:pt x="18131" y="21443"/>
                  </a:cubicBezTo>
                  <a:cubicBezTo>
                    <a:pt x="18390" y="21546"/>
                    <a:pt x="18680" y="21600"/>
                    <a:pt x="18985" y="21600"/>
                  </a:cubicBezTo>
                  <a:cubicBezTo>
                    <a:pt x="19192" y="21600"/>
                    <a:pt x="19405" y="21574"/>
                    <a:pt x="19619" y="21523"/>
                  </a:cubicBezTo>
                  <a:cubicBezTo>
                    <a:pt x="20138" y="21391"/>
                    <a:pt x="20673" y="21105"/>
                    <a:pt x="21033" y="20605"/>
                  </a:cubicBezTo>
                  <a:cubicBezTo>
                    <a:pt x="21382" y="20095"/>
                    <a:pt x="21482" y="19432"/>
                    <a:pt x="21290" y="18815"/>
                  </a:cubicBezTo>
                  <a:cubicBezTo>
                    <a:pt x="21106" y="18199"/>
                    <a:pt x="20700" y="17660"/>
                    <a:pt x="20201" y="17215"/>
                  </a:cubicBezTo>
                  <a:cubicBezTo>
                    <a:pt x="19707" y="16767"/>
                    <a:pt x="19097" y="16392"/>
                    <a:pt x="18437" y="16121"/>
                  </a:cubicBezTo>
                  <a:cubicBezTo>
                    <a:pt x="17117" y="15566"/>
                    <a:pt x="15659" y="15339"/>
                    <a:pt x="14240" y="14954"/>
                  </a:cubicBezTo>
                  <a:cubicBezTo>
                    <a:pt x="12789" y="14572"/>
                    <a:pt x="11286" y="14217"/>
                    <a:pt x="9790" y="13791"/>
                  </a:cubicBezTo>
                  <a:cubicBezTo>
                    <a:pt x="8300" y="13362"/>
                    <a:pt x="6797" y="12868"/>
                    <a:pt x="5430" y="12167"/>
                  </a:cubicBezTo>
                  <a:cubicBezTo>
                    <a:pt x="4065" y="11472"/>
                    <a:pt x="2825" y="10550"/>
                    <a:pt x="1952" y="9407"/>
                  </a:cubicBezTo>
                  <a:cubicBezTo>
                    <a:pt x="1076" y="8270"/>
                    <a:pt x="656" y="6904"/>
                    <a:pt x="781" y="5581"/>
                  </a:cubicBezTo>
                  <a:cubicBezTo>
                    <a:pt x="888" y="4272"/>
                    <a:pt x="1455" y="3032"/>
                    <a:pt x="2367" y="2189"/>
                  </a:cubicBezTo>
                  <a:cubicBezTo>
                    <a:pt x="2577" y="1966"/>
                    <a:pt x="2842" y="1789"/>
                    <a:pt x="3080" y="1619"/>
                  </a:cubicBezTo>
                  <a:lnTo>
                    <a:pt x="3452" y="1390"/>
                  </a:lnTo>
                  <a:cubicBezTo>
                    <a:pt x="3588" y="1318"/>
                    <a:pt x="3743" y="1252"/>
                    <a:pt x="3886" y="1185"/>
                  </a:cubicBezTo>
                  <a:cubicBezTo>
                    <a:pt x="4419" y="959"/>
                    <a:pt x="4999" y="789"/>
                    <a:pt x="5560" y="731"/>
                  </a:cubicBezTo>
                  <a:cubicBezTo>
                    <a:pt x="5869" y="693"/>
                    <a:pt x="6174" y="677"/>
                    <a:pt x="6472" y="677"/>
                  </a:cubicBezTo>
                  <a:cubicBezTo>
                    <a:pt x="7262" y="677"/>
                    <a:pt x="8005" y="796"/>
                    <a:pt x="8662" y="966"/>
                  </a:cubicBezTo>
                  <a:cubicBezTo>
                    <a:pt x="9446" y="1173"/>
                    <a:pt x="10204" y="1462"/>
                    <a:pt x="10919" y="1828"/>
                  </a:cubicBezTo>
                  <a:cubicBezTo>
                    <a:pt x="11521" y="2128"/>
                    <a:pt x="11952" y="2422"/>
                    <a:pt x="12242" y="2613"/>
                  </a:cubicBezTo>
                  <a:lnTo>
                    <a:pt x="12694" y="2945"/>
                  </a:lnTo>
                  <a:lnTo>
                    <a:pt x="13108" y="2463"/>
                  </a:lnTo>
                  <a:lnTo>
                    <a:pt x="12660" y="2128"/>
                  </a:lnTo>
                  <a:cubicBezTo>
                    <a:pt x="12340" y="1912"/>
                    <a:pt x="11883" y="1595"/>
                    <a:pt x="11252" y="1272"/>
                  </a:cubicBezTo>
                  <a:cubicBezTo>
                    <a:pt x="10492" y="876"/>
                    <a:pt x="9688" y="562"/>
                    <a:pt x="8852" y="334"/>
                  </a:cubicBezTo>
                  <a:cubicBezTo>
                    <a:pt x="8132" y="140"/>
                    <a:pt x="7303" y="0"/>
                    <a:pt x="6406" y="0"/>
                  </a:cubicBezTo>
                  <a:close/>
                </a:path>
              </a:pathLst>
            </a:custGeom>
            <a:solidFill>
              <a:srgbClr val="CAC29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517" name="Google Shape;6560;p64"/>
            <p:cNvSpPr/>
            <p:nvPr/>
          </p:nvSpPr>
          <p:spPr>
            <a:xfrm>
              <a:off x="221488" y="0"/>
              <a:ext cx="494375" cy="6666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14" h="21600" fill="norm" stroke="1" extrusionOk="0">
                  <a:moveTo>
                    <a:pt x="19298" y="0"/>
                  </a:moveTo>
                  <a:cubicBezTo>
                    <a:pt x="19297" y="0"/>
                    <a:pt x="19296" y="0"/>
                    <a:pt x="19295" y="0"/>
                  </a:cubicBezTo>
                  <a:lnTo>
                    <a:pt x="10890" y="73"/>
                  </a:lnTo>
                  <a:lnTo>
                    <a:pt x="8968" y="89"/>
                  </a:lnTo>
                  <a:lnTo>
                    <a:pt x="563" y="162"/>
                  </a:lnTo>
                  <a:cubicBezTo>
                    <a:pt x="397" y="162"/>
                    <a:pt x="254" y="257"/>
                    <a:pt x="221" y="388"/>
                  </a:cubicBezTo>
                  <a:cubicBezTo>
                    <a:pt x="-42" y="1383"/>
                    <a:pt x="-801" y="5522"/>
                    <a:pt x="3554" y="9013"/>
                  </a:cubicBezTo>
                  <a:cubicBezTo>
                    <a:pt x="8543" y="13013"/>
                    <a:pt x="9010" y="13719"/>
                    <a:pt x="8563" y="17126"/>
                  </a:cubicBezTo>
                  <a:cubicBezTo>
                    <a:pt x="8114" y="20533"/>
                    <a:pt x="6068" y="21600"/>
                    <a:pt x="6068" y="21600"/>
                  </a:cubicBezTo>
                  <a:lnTo>
                    <a:pt x="10159" y="21565"/>
                  </a:lnTo>
                  <a:lnTo>
                    <a:pt x="10268" y="21564"/>
                  </a:lnTo>
                  <a:lnTo>
                    <a:pt x="14359" y="21529"/>
                  </a:lnTo>
                  <a:cubicBezTo>
                    <a:pt x="14359" y="21529"/>
                    <a:pt x="12286" y="20496"/>
                    <a:pt x="11747" y="17097"/>
                  </a:cubicBezTo>
                  <a:cubicBezTo>
                    <a:pt x="11208" y="13698"/>
                    <a:pt x="11657" y="12985"/>
                    <a:pt x="16538" y="8901"/>
                  </a:cubicBezTo>
                  <a:cubicBezTo>
                    <a:pt x="20799" y="5335"/>
                    <a:pt x="19931" y="1212"/>
                    <a:pt x="19642" y="221"/>
                  </a:cubicBezTo>
                  <a:cubicBezTo>
                    <a:pt x="19605" y="91"/>
                    <a:pt x="19462" y="0"/>
                    <a:pt x="19298" y="0"/>
                  </a:cubicBezTo>
                  <a:close/>
                </a:path>
              </a:pathLst>
            </a:custGeom>
            <a:solidFill>
              <a:srgbClr val="CAC29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518" name="Google Shape;6561;p64"/>
            <p:cNvSpPr/>
            <p:nvPr/>
          </p:nvSpPr>
          <p:spPr>
            <a:xfrm>
              <a:off x="309780" y="650493"/>
              <a:ext cx="331722" cy="1305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466" y="0"/>
                  </a:moveTo>
                  <a:lnTo>
                    <a:pt x="46" y="581"/>
                  </a:lnTo>
                  <a:cubicBezTo>
                    <a:pt x="21" y="581"/>
                    <a:pt x="0" y="633"/>
                    <a:pt x="0" y="699"/>
                  </a:cubicBezTo>
                  <a:lnTo>
                    <a:pt x="88" y="21600"/>
                  </a:lnTo>
                  <a:lnTo>
                    <a:pt x="21600" y="21022"/>
                  </a:lnTo>
                  <a:lnTo>
                    <a:pt x="21512" y="118"/>
                  </a:lnTo>
                  <a:cubicBezTo>
                    <a:pt x="21512" y="55"/>
                    <a:pt x="21491" y="0"/>
                    <a:pt x="21466" y="0"/>
                  </a:cubicBezTo>
                  <a:close/>
                </a:path>
              </a:pathLst>
            </a:custGeom>
            <a:solidFill>
              <a:srgbClr val="CAC29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519" name="Google Shape;6562;p64"/>
            <p:cNvSpPr/>
            <p:nvPr/>
          </p:nvSpPr>
          <p:spPr>
            <a:xfrm>
              <a:off x="273149" y="756619"/>
              <a:ext cx="406338" cy="452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540" y="0"/>
                  </a:moveTo>
                  <a:lnTo>
                    <a:pt x="38" y="2054"/>
                  </a:lnTo>
                  <a:cubicBezTo>
                    <a:pt x="18" y="2054"/>
                    <a:pt x="0" y="2207"/>
                    <a:pt x="0" y="2407"/>
                  </a:cubicBezTo>
                  <a:lnTo>
                    <a:pt x="24" y="21600"/>
                  </a:lnTo>
                  <a:lnTo>
                    <a:pt x="21600" y="19534"/>
                  </a:lnTo>
                  <a:lnTo>
                    <a:pt x="21578" y="340"/>
                  </a:lnTo>
                  <a:cubicBezTo>
                    <a:pt x="21578" y="158"/>
                    <a:pt x="21561" y="0"/>
                    <a:pt x="21540" y="0"/>
                  </a:cubicBezTo>
                  <a:close/>
                </a:path>
              </a:pathLst>
            </a:custGeom>
            <a:solidFill>
              <a:srgbClr val="CAC29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520" name="Google Shape;6563;p64"/>
            <p:cNvSpPr/>
            <p:nvPr/>
          </p:nvSpPr>
          <p:spPr>
            <a:xfrm>
              <a:off x="253570" y="41308"/>
              <a:ext cx="430225" cy="2254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6" h="21600" fill="norm" stroke="1" extrusionOk="0">
                  <a:moveTo>
                    <a:pt x="20430" y="0"/>
                  </a:moveTo>
                  <a:cubicBezTo>
                    <a:pt x="20427" y="0"/>
                    <a:pt x="20423" y="0"/>
                    <a:pt x="20419" y="0"/>
                  </a:cubicBezTo>
                  <a:lnTo>
                    <a:pt x="10795" y="200"/>
                  </a:lnTo>
                  <a:lnTo>
                    <a:pt x="10305" y="212"/>
                  </a:lnTo>
                  <a:lnTo>
                    <a:pt x="681" y="411"/>
                  </a:lnTo>
                  <a:cubicBezTo>
                    <a:pt x="322" y="415"/>
                    <a:pt x="29" y="966"/>
                    <a:pt x="12" y="1665"/>
                  </a:cubicBezTo>
                  <a:cubicBezTo>
                    <a:pt x="9" y="1758"/>
                    <a:pt x="7" y="1859"/>
                    <a:pt x="6" y="1964"/>
                  </a:cubicBezTo>
                  <a:cubicBezTo>
                    <a:pt x="-181" y="12741"/>
                    <a:pt x="4327" y="21600"/>
                    <a:pt x="9842" y="21600"/>
                  </a:cubicBezTo>
                  <a:cubicBezTo>
                    <a:pt x="9878" y="21600"/>
                    <a:pt x="9914" y="21600"/>
                    <a:pt x="9949" y="21599"/>
                  </a:cubicBezTo>
                  <a:lnTo>
                    <a:pt x="10423" y="21587"/>
                  </a:lnTo>
                  <a:lnTo>
                    <a:pt x="10912" y="21579"/>
                  </a:lnTo>
                  <a:lnTo>
                    <a:pt x="11384" y="21568"/>
                  </a:lnTo>
                  <a:cubicBezTo>
                    <a:pt x="16949" y="21453"/>
                    <a:pt x="21419" y="12361"/>
                    <a:pt x="21111" y="1524"/>
                  </a:cubicBezTo>
                  <a:cubicBezTo>
                    <a:pt x="21108" y="1417"/>
                    <a:pt x="21105" y="1318"/>
                    <a:pt x="21102" y="1225"/>
                  </a:cubicBezTo>
                  <a:cubicBezTo>
                    <a:pt x="21078" y="535"/>
                    <a:pt x="20784" y="0"/>
                    <a:pt x="20430" y="0"/>
                  </a:cubicBezTo>
                  <a:close/>
                </a:path>
              </a:pathLst>
            </a:custGeom>
            <a:solidFill>
              <a:srgbClr val="CAC29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521" name="Google Shape;6564;p64"/>
            <p:cNvSpPr/>
            <p:nvPr/>
          </p:nvSpPr>
          <p:spPr>
            <a:xfrm>
              <a:off x="253059" y="9856"/>
              <a:ext cx="430340" cy="305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2" h="21600" fill="norm" stroke="1" extrusionOk="0">
                  <a:moveTo>
                    <a:pt x="21002" y="0"/>
                  </a:moveTo>
                  <a:cubicBezTo>
                    <a:pt x="21001" y="0"/>
                    <a:pt x="20999" y="0"/>
                    <a:pt x="20997" y="0"/>
                  </a:cubicBezTo>
                  <a:lnTo>
                    <a:pt x="584" y="3377"/>
                  </a:lnTo>
                  <a:cubicBezTo>
                    <a:pt x="257" y="3425"/>
                    <a:pt x="-4" y="7537"/>
                    <a:pt x="0" y="12584"/>
                  </a:cubicBezTo>
                  <a:cubicBezTo>
                    <a:pt x="3" y="17574"/>
                    <a:pt x="268" y="21600"/>
                    <a:pt x="591" y="21600"/>
                  </a:cubicBezTo>
                  <a:cubicBezTo>
                    <a:pt x="593" y="21600"/>
                    <a:pt x="594" y="21600"/>
                    <a:pt x="596" y="21600"/>
                  </a:cubicBezTo>
                  <a:lnTo>
                    <a:pt x="21007" y="18242"/>
                  </a:lnTo>
                  <a:cubicBezTo>
                    <a:pt x="21334" y="18175"/>
                    <a:pt x="21596" y="14044"/>
                    <a:pt x="21592" y="9016"/>
                  </a:cubicBezTo>
                  <a:cubicBezTo>
                    <a:pt x="21589" y="4017"/>
                    <a:pt x="21325" y="0"/>
                    <a:pt x="21002" y="0"/>
                  </a:cubicBezTo>
                  <a:close/>
                </a:path>
              </a:pathLst>
            </a:custGeom>
            <a:solidFill>
              <a:srgbClr val="CAC29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522" name="Google Shape;6565;p64"/>
            <p:cNvSpPr/>
            <p:nvPr/>
          </p:nvSpPr>
          <p:spPr>
            <a:xfrm>
              <a:off x="387534" y="90075"/>
              <a:ext cx="163757" cy="1557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lnTo>
                    <a:pt x="7462" y="7110"/>
                  </a:lnTo>
                  <a:lnTo>
                    <a:pt x="0" y="8249"/>
                  </a:lnTo>
                  <a:lnTo>
                    <a:pt x="5397" y="13783"/>
                  </a:lnTo>
                  <a:lnTo>
                    <a:pt x="4122" y="21600"/>
                  </a:lnTo>
                  <a:lnTo>
                    <a:pt x="10800" y="17909"/>
                  </a:lnTo>
                  <a:lnTo>
                    <a:pt x="17476" y="21600"/>
                  </a:lnTo>
                  <a:lnTo>
                    <a:pt x="16198" y="13783"/>
                  </a:lnTo>
                  <a:lnTo>
                    <a:pt x="21600" y="8249"/>
                  </a:lnTo>
                  <a:lnTo>
                    <a:pt x="14138" y="7110"/>
                  </a:lnTo>
                  <a:lnTo>
                    <a:pt x="10800" y="0"/>
                  </a:lnTo>
                  <a:close/>
                </a:path>
              </a:pathLst>
            </a:custGeom>
            <a:solidFill>
              <a:srgbClr val="CAC29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3524" name="شريطة"/>
          <p:cNvSpPr/>
          <p:nvPr/>
        </p:nvSpPr>
        <p:spPr>
          <a:xfrm>
            <a:off x="7140368" y="2708863"/>
            <a:ext cx="542842" cy="82003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84" h="21600" fill="norm" stroke="1" extrusionOk="0">
                <a:moveTo>
                  <a:pt x="10250" y="0"/>
                </a:moveTo>
                <a:cubicBezTo>
                  <a:pt x="9814" y="0"/>
                  <a:pt x="9433" y="155"/>
                  <a:pt x="9220" y="385"/>
                </a:cubicBezTo>
                <a:cubicBezTo>
                  <a:pt x="9223" y="388"/>
                  <a:pt x="9226" y="391"/>
                  <a:pt x="9230" y="394"/>
                </a:cubicBezTo>
                <a:cubicBezTo>
                  <a:pt x="9058" y="411"/>
                  <a:pt x="8887" y="431"/>
                  <a:pt x="8717" y="453"/>
                </a:cubicBezTo>
                <a:cubicBezTo>
                  <a:pt x="8396" y="278"/>
                  <a:pt x="7949" y="215"/>
                  <a:pt x="7531" y="316"/>
                </a:cubicBezTo>
                <a:lnTo>
                  <a:pt x="6587" y="545"/>
                </a:lnTo>
                <a:cubicBezTo>
                  <a:pt x="6177" y="644"/>
                  <a:pt x="5899" y="876"/>
                  <a:pt x="5817" y="1141"/>
                </a:cubicBezTo>
                <a:cubicBezTo>
                  <a:pt x="5823" y="1143"/>
                  <a:pt x="5828" y="1147"/>
                  <a:pt x="5835" y="1149"/>
                </a:cubicBezTo>
                <a:cubicBezTo>
                  <a:pt x="5683" y="1204"/>
                  <a:pt x="5533" y="1261"/>
                  <a:pt x="5386" y="1321"/>
                </a:cubicBezTo>
                <a:cubicBezTo>
                  <a:pt x="4992" y="1227"/>
                  <a:pt x="4537" y="1270"/>
                  <a:pt x="4194" y="1462"/>
                </a:cubicBezTo>
                <a:lnTo>
                  <a:pt x="3426" y="1891"/>
                </a:lnTo>
                <a:cubicBezTo>
                  <a:pt x="3092" y="2078"/>
                  <a:pt x="2949" y="2358"/>
                  <a:pt x="3008" y="2627"/>
                </a:cubicBezTo>
                <a:cubicBezTo>
                  <a:pt x="3018" y="2628"/>
                  <a:pt x="3026" y="2630"/>
                  <a:pt x="3036" y="2632"/>
                </a:cubicBezTo>
                <a:cubicBezTo>
                  <a:pt x="2922" y="2717"/>
                  <a:pt x="2810" y="2805"/>
                  <a:pt x="2702" y="2895"/>
                </a:cubicBezTo>
                <a:cubicBezTo>
                  <a:pt x="2281" y="2894"/>
                  <a:pt x="1873" y="3038"/>
                  <a:pt x="1648" y="3297"/>
                </a:cubicBezTo>
                <a:lnTo>
                  <a:pt x="1146" y="3876"/>
                </a:lnTo>
                <a:cubicBezTo>
                  <a:pt x="928" y="4128"/>
                  <a:pt x="937" y="4424"/>
                  <a:pt x="1130" y="4662"/>
                </a:cubicBezTo>
                <a:cubicBezTo>
                  <a:pt x="1140" y="4661"/>
                  <a:pt x="1149" y="4662"/>
                  <a:pt x="1159" y="4661"/>
                </a:cubicBezTo>
                <a:cubicBezTo>
                  <a:pt x="1095" y="4767"/>
                  <a:pt x="1035" y="4874"/>
                  <a:pt x="980" y="4983"/>
                </a:cubicBezTo>
                <a:cubicBezTo>
                  <a:pt x="585" y="5078"/>
                  <a:pt x="275" y="5307"/>
                  <a:pt x="197" y="5601"/>
                </a:cubicBezTo>
                <a:lnTo>
                  <a:pt x="23" y="6260"/>
                </a:lnTo>
                <a:cubicBezTo>
                  <a:pt x="-52" y="6546"/>
                  <a:pt x="109" y="6822"/>
                  <a:pt x="414" y="7002"/>
                </a:cubicBezTo>
                <a:cubicBezTo>
                  <a:pt x="423" y="6998"/>
                  <a:pt x="432" y="6997"/>
                  <a:pt x="442" y="6993"/>
                </a:cubicBezTo>
                <a:cubicBezTo>
                  <a:pt x="439" y="7058"/>
                  <a:pt x="437" y="7123"/>
                  <a:pt x="437" y="7189"/>
                </a:cubicBezTo>
                <a:cubicBezTo>
                  <a:pt x="437" y="7238"/>
                  <a:pt x="440" y="7287"/>
                  <a:pt x="442" y="7336"/>
                </a:cubicBezTo>
                <a:cubicBezTo>
                  <a:pt x="118" y="7516"/>
                  <a:pt x="-60" y="7802"/>
                  <a:pt x="18" y="8097"/>
                </a:cubicBezTo>
                <a:lnTo>
                  <a:pt x="194" y="8756"/>
                </a:lnTo>
                <a:cubicBezTo>
                  <a:pt x="270" y="9042"/>
                  <a:pt x="563" y="9265"/>
                  <a:pt x="942" y="9365"/>
                </a:cubicBezTo>
                <a:cubicBezTo>
                  <a:pt x="947" y="9361"/>
                  <a:pt x="954" y="9356"/>
                  <a:pt x="960" y="9352"/>
                </a:cubicBezTo>
                <a:cubicBezTo>
                  <a:pt x="1014" y="9461"/>
                  <a:pt x="1073" y="9569"/>
                  <a:pt x="1136" y="9676"/>
                </a:cubicBezTo>
                <a:cubicBezTo>
                  <a:pt x="927" y="9918"/>
                  <a:pt x="912" y="10224"/>
                  <a:pt x="1136" y="10483"/>
                </a:cubicBezTo>
                <a:lnTo>
                  <a:pt x="1636" y="11061"/>
                </a:lnTo>
                <a:cubicBezTo>
                  <a:pt x="1854" y="11313"/>
                  <a:pt x="2246" y="11456"/>
                  <a:pt x="2653" y="11464"/>
                </a:cubicBezTo>
                <a:cubicBezTo>
                  <a:pt x="2656" y="11459"/>
                  <a:pt x="2661" y="11454"/>
                  <a:pt x="2664" y="11449"/>
                </a:cubicBezTo>
                <a:cubicBezTo>
                  <a:pt x="2771" y="11539"/>
                  <a:pt x="2881" y="11629"/>
                  <a:pt x="2995" y="11715"/>
                </a:cubicBezTo>
                <a:cubicBezTo>
                  <a:pt x="2924" y="11989"/>
                  <a:pt x="3066" y="12279"/>
                  <a:pt x="3409" y="12471"/>
                </a:cubicBezTo>
                <a:lnTo>
                  <a:pt x="4176" y="12900"/>
                </a:lnTo>
                <a:cubicBezTo>
                  <a:pt x="4511" y="13087"/>
                  <a:pt x="4953" y="13131"/>
                  <a:pt x="5340" y="13046"/>
                </a:cubicBezTo>
                <a:cubicBezTo>
                  <a:pt x="5340" y="13043"/>
                  <a:pt x="5340" y="13040"/>
                  <a:pt x="5340" y="13036"/>
                </a:cubicBezTo>
                <a:cubicBezTo>
                  <a:pt x="5487" y="13097"/>
                  <a:pt x="5639" y="13155"/>
                  <a:pt x="5791" y="13211"/>
                </a:cubicBezTo>
                <a:cubicBezTo>
                  <a:pt x="5868" y="13482"/>
                  <a:pt x="6150" y="13721"/>
                  <a:pt x="6567" y="13822"/>
                </a:cubicBezTo>
                <a:lnTo>
                  <a:pt x="7511" y="14050"/>
                </a:lnTo>
                <a:cubicBezTo>
                  <a:pt x="7920" y="14149"/>
                  <a:pt x="8357" y="14090"/>
                  <a:pt x="8676" y="13922"/>
                </a:cubicBezTo>
                <a:cubicBezTo>
                  <a:pt x="8676" y="13921"/>
                  <a:pt x="8675" y="13921"/>
                  <a:pt x="8674" y="13919"/>
                </a:cubicBezTo>
                <a:cubicBezTo>
                  <a:pt x="8844" y="13942"/>
                  <a:pt x="9016" y="13962"/>
                  <a:pt x="9189" y="13980"/>
                </a:cubicBezTo>
                <a:cubicBezTo>
                  <a:pt x="9402" y="14215"/>
                  <a:pt x="9789" y="14372"/>
                  <a:pt x="10230" y="14372"/>
                </a:cubicBezTo>
                <a:lnTo>
                  <a:pt x="11233" y="14372"/>
                </a:lnTo>
                <a:cubicBezTo>
                  <a:pt x="11669" y="14372"/>
                  <a:pt x="12049" y="14217"/>
                  <a:pt x="12263" y="13987"/>
                </a:cubicBezTo>
                <a:cubicBezTo>
                  <a:pt x="12263" y="13987"/>
                  <a:pt x="12263" y="13985"/>
                  <a:pt x="12263" y="13985"/>
                </a:cubicBezTo>
                <a:cubicBezTo>
                  <a:pt x="12437" y="13968"/>
                  <a:pt x="12610" y="13948"/>
                  <a:pt x="12781" y="13926"/>
                </a:cubicBezTo>
                <a:cubicBezTo>
                  <a:pt x="13101" y="14095"/>
                  <a:pt x="13541" y="14154"/>
                  <a:pt x="13952" y="14055"/>
                </a:cubicBezTo>
                <a:lnTo>
                  <a:pt x="14896" y="13827"/>
                </a:lnTo>
                <a:cubicBezTo>
                  <a:pt x="15303" y="13729"/>
                  <a:pt x="15582" y="13498"/>
                  <a:pt x="15666" y="13235"/>
                </a:cubicBezTo>
                <a:cubicBezTo>
                  <a:pt x="15823" y="13178"/>
                  <a:pt x="15979" y="13118"/>
                  <a:pt x="16131" y="13056"/>
                </a:cubicBezTo>
                <a:cubicBezTo>
                  <a:pt x="16516" y="13141"/>
                  <a:pt x="16955" y="13097"/>
                  <a:pt x="17289" y="12910"/>
                </a:cubicBezTo>
                <a:lnTo>
                  <a:pt x="18059" y="12481"/>
                </a:lnTo>
                <a:cubicBezTo>
                  <a:pt x="18391" y="12296"/>
                  <a:pt x="18533" y="12017"/>
                  <a:pt x="18477" y="11751"/>
                </a:cubicBezTo>
                <a:cubicBezTo>
                  <a:pt x="18597" y="11662"/>
                  <a:pt x="18712" y="11569"/>
                  <a:pt x="18824" y="11476"/>
                </a:cubicBezTo>
                <a:cubicBezTo>
                  <a:pt x="19229" y="11467"/>
                  <a:pt x="19620" y="11325"/>
                  <a:pt x="19837" y="11075"/>
                </a:cubicBezTo>
                <a:lnTo>
                  <a:pt x="20337" y="10496"/>
                </a:lnTo>
                <a:cubicBezTo>
                  <a:pt x="20552" y="10248"/>
                  <a:pt x="20546" y="9955"/>
                  <a:pt x="20360" y="9718"/>
                </a:cubicBezTo>
                <a:cubicBezTo>
                  <a:pt x="20427" y="9606"/>
                  <a:pt x="20491" y="9493"/>
                  <a:pt x="20549" y="9377"/>
                </a:cubicBezTo>
                <a:cubicBezTo>
                  <a:pt x="20922" y="9276"/>
                  <a:pt x="21211" y="9052"/>
                  <a:pt x="21286" y="8769"/>
                </a:cubicBezTo>
                <a:lnTo>
                  <a:pt x="21460" y="8112"/>
                </a:lnTo>
                <a:cubicBezTo>
                  <a:pt x="21534" y="7829"/>
                  <a:pt x="21377" y="7554"/>
                  <a:pt x="21080" y="7374"/>
                </a:cubicBezTo>
                <a:cubicBezTo>
                  <a:pt x="21082" y="7312"/>
                  <a:pt x="21082" y="7251"/>
                  <a:pt x="21082" y="7189"/>
                </a:cubicBezTo>
                <a:cubicBezTo>
                  <a:pt x="21082" y="7130"/>
                  <a:pt x="21082" y="7072"/>
                  <a:pt x="21080" y="7014"/>
                </a:cubicBezTo>
                <a:cubicBezTo>
                  <a:pt x="21380" y="6834"/>
                  <a:pt x="21540" y="6557"/>
                  <a:pt x="21465" y="6274"/>
                </a:cubicBezTo>
                <a:lnTo>
                  <a:pt x="21289" y="5616"/>
                </a:lnTo>
                <a:cubicBezTo>
                  <a:pt x="21214" y="5334"/>
                  <a:pt x="20924" y="5112"/>
                  <a:pt x="20551" y="5010"/>
                </a:cubicBezTo>
                <a:cubicBezTo>
                  <a:pt x="20494" y="4896"/>
                  <a:pt x="20434" y="4783"/>
                  <a:pt x="20368" y="4671"/>
                </a:cubicBezTo>
                <a:cubicBezTo>
                  <a:pt x="20557" y="4433"/>
                  <a:pt x="20567" y="4138"/>
                  <a:pt x="20350" y="3888"/>
                </a:cubicBezTo>
                <a:lnTo>
                  <a:pt x="19847" y="3309"/>
                </a:lnTo>
                <a:cubicBezTo>
                  <a:pt x="19630" y="3059"/>
                  <a:pt x="19240" y="2917"/>
                  <a:pt x="18835" y="2908"/>
                </a:cubicBezTo>
                <a:cubicBezTo>
                  <a:pt x="18725" y="2816"/>
                  <a:pt x="18610" y="2726"/>
                  <a:pt x="18493" y="2638"/>
                </a:cubicBezTo>
                <a:cubicBezTo>
                  <a:pt x="18553" y="2370"/>
                  <a:pt x="18409" y="2087"/>
                  <a:pt x="18074" y="1900"/>
                </a:cubicBezTo>
                <a:lnTo>
                  <a:pt x="17307" y="1470"/>
                </a:lnTo>
                <a:cubicBezTo>
                  <a:pt x="16972" y="1284"/>
                  <a:pt x="16530" y="1239"/>
                  <a:pt x="16143" y="1324"/>
                </a:cubicBezTo>
                <a:cubicBezTo>
                  <a:pt x="16143" y="1325"/>
                  <a:pt x="16143" y="1326"/>
                  <a:pt x="16143" y="1326"/>
                </a:cubicBezTo>
                <a:cubicBezTo>
                  <a:pt x="15994" y="1265"/>
                  <a:pt x="15843" y="1207"/>
                  <a:pt x="15689" y="1151"/>
                </a:cubicBezTo>
                <a:cubicBezTo>
                  <a:pt x="15609" y="884"/>
                  <a:pt x="15328" y="650"/>
                  <a:pt x="14916" y="550"/>
                </a:cubicBezTo>
                <a:lnTo>
                  <a:pt x="13972" y="321"/>
                </a:lnTo>
                <a:cubicBezTo>
                  <a:pt x="13562" y="222"/>
                  <a:pt x="13126" y="280"/>
                  <a:pt x="12807" y="448"/>
                </a:cubicBezTo>
                <a:cubicBezTo>
                  <a:pt x="12808" y="450"/>
                  <a:pt x="12808" y="452"/>
                  <a:pt x="12809" y="453"/>
                </a:cubicBezTo>
                <a:cubicBezTo>
                  <a:pt x="12639" y="431"/>
                  <a:pt x="12466" y="411"/>
                  <a:pt x="12294" y="394"/>
                </a:cubicBezTo>
                <a:cubicBezTo>
                  <a:pt x="12082" y="158"/>
                  <a:pt x="11697" y="0"/>
                  <a:pt x="11256" y="0"/>
                </a:cubicBezTo>
                <a:lnTo>
                  <a:pt x="10250" y="0"/>
                </a:lnTo>
                <a:close/>
                <a:moveTo>
                  <a:pt x="10761" y="2494"/>
                </a:moveTo>
                <a:cubicBezTo>
                  <a:pt x="14153" y="2494"/>
                  <a:pt x="16984" y="4085"/>
                  <a:pt x="17666" y="6207"/>
                </a:cubicBezTo>
                <a:cubicBezTo>
                  <a:pt x="17678" y="6243"/>
                  <a:pt x="17689" y="6280"/>
                  <a:pt x="17699" y="6316"/>
                </a:cubicBezTo>
                <a:cubicBezTo>
                  <a:pt x="17710" y="6352"/>
                  <a:pt x="17718" y="6388"/>
                  <a:pt x="17727" y="6425"/>
                </a:cubicBezTo>
                <a:cubicBezTo>
                  <a:pt x="17735" y="6454"/>
                  <a:pt x="17744" y="6482"/>
                  <a:pt x="17750" y="6511"/>
                </a:cubicBezTo>
                <a:cubicBezTo>
                  <a:pt x="17762" y="6564"/>
                  <a:pt x="17770" y="6616"/>
                  <a:pt x="17778" y="6669"/>
                </a:cubicBezTo>
                <a:cubicBezTo>
                  <a:pt x="17785" y="6707"/>
                  <a:pt x="17791" y="6744"/>
                  <a:pt x="17796" y="6781"/>
                </a:cubicBezTo>
                <a:cubicBezTo>
                  <a:pt x="17800" y="6805"/>
                  <a:pt x="17801" y="6830"/>
                  <a:pt x="17804" y="6854"/>
                </a:cubicBezTo>
                <a:cubicBezTo>
                  <a:pt x="17812" y="6927"/>
                  <a:pt x="17817" y="6999"/>
                  <a:pt x="17819" y="7072"/>
                </a:cubicBezTo>
                <a:cubicBezTo>
                  <a:pt x="17820" y="7082"/>
                  <a:pt x="17822" y="7093"/>
                  <a:pt x="17822" y="7104"/>
                </a:cubicBezTo>
                <a:cubicBezTo>
                  <a:pt x="17826" y="7244"/>
                  <a:pt x="17819" y="7385"/>
                  <a:pt x="17804" y="7523"/>
                </a:cubicBezTo>
                <a:lnTo>
                  <a:pt x="17807" y="7523"/>
                </a:lnTo>
                <a:cubicBezTo>
                  <a:pt x="17796" y="7624"/>
                  <a:pt x="17780" y="7723"/>
                  <a:pt x="17761" y="7822"/>
                </a:cubicBezTo>
                <a:lnTo>
                  <a:pt x="17756" y="7822"/>
                </a:lnTo>
                <a:cubicBezTo>
                  <a:pt x="17743" y="7882"/>
                  <a:pt x="17731" y="7943"/>
                  <a:pt x="17715" y="8004"/>
                </a:cubicBezTo>
                <a:cubicBezTo>
                  <a:pt x="17611" y="8394"/>
                  <a:pt x="17437" y="8765"/>
                  <a:pt x="17205" y="9111"/>
                </a:cubicBezTo>
                <a:lnTo>
                  <a:pt x="17212" y="9111"/>
                </a:lnTo>
                <a:cubicBezTo>
                  <a:pt x="17151" y="9202"/>
                  <a:pt x="17086" y="9294"/>
                  <a:pt x="17016" y="9382"/>
                </a:cubicBezTo>
                <a:lnTo>
                  <a:pt x="17006" y="9381"/>
                </a:lnTo>
                <a:cubicBezTo>
                  <a:pt x="16963" y="9435"/>
                  <a:pt x="16919" y="9489"/>
                  <a:pt x="16873" y="9542"/>
                </a:cubicBezTo>
                <a:cubicBezTo>
                  <a:pt x="16575" y="9885"/>
                  <a:pt x="16224" y="10193"/>
                  <a:pt x="15827" y="10466"/>
                </a:cubicBezTo>
                <a:lnTo>
                  <a:pt x="15832" y="10467"/>
                </a:lnTo>
                <a:cubicBezTo>
                  <a:pt x="15727" y="10539"/>
                  <a:pt x="15620" y="10610"/>
                  <a:pt x="15508" y="10678"/>
                </a:cubicBezTo>
                <a:lnTo>
                  <a:pt x="15500" y="10674"/>
                </a:lnTo>
                <a:cubicBezTo>
                  <a:pt x="15433" y="10715"/>
                  <a:pt x="15365" y="10755"/>
                  <a:pt x="15294" y="10795"/>
                </a:cubicBezTo>
                <a:cubicBezTo>
                  <a:pt x="14838" y="11049"/>
                  <a:pt x="14347" y="11259"/>
                  <a:pt x="13835" y="11425"/>
                </a:cubicBezTo>
                <a:lnTo>
                  <a:pt x="13840" y="11430"/>
                </a:lnTo>
                <a:cubicBezTo>
                  <a:pt x="13704" y="11474"/>
                  <a:pt x="13564" y="11512"/>
                  <a:pt x="13424" y="11550"/>
                </a:cubicBezTo>
                <a:lnTo>
                  <a:pt x="13421" y="11547"/>
                </a:lnTo>
                <a:cubicBezTo>
                  <a:pt x="13337" y="11570"/>
                  <a:pt x="13251" y="11592"/>
                  <a:pt x="13164" y="11613"/>
                </a:cubicBezTo>
                <a:cubicBezTo>
                  <a:pt x="12604" y="11749"/>
                  <a:pt x="12037" y="11834"/>
                  <a:pt x="11470" y="11873"/>
                </a:cubicBezTo>
                <a:lnTo>
                  <a:pt x="11470" y="11875"/>
                </a:lnTo>
                <a:cubicBezTo>
                  <a:pt x="11269" y="11888"/>
                  <a:pt x="11066" y="11895"/>
                  <a:pt x="10860" y="11897"/>
                </a:cubicBezTo>
                <a:cubicBezTo>
                  <a:pt x="10824" y="11897"/>
                  <a:pt x="10786" y="11898"/>
                  <a:pt x="10750" y="11899"/>
                </a:cubicBezTo>
                <a:cubicBezTo>
                  <a:pt x="6853" y="11895"/>
                  <a:pt x="3697" y="9792"/>
                  <a:pt x="3697" y="7197"/>
                </a:cubicBezTo>
                <a:cubicBezTo>
                  <a:pt x="3697" y="4600"/>
                  <a:pt x="6859" y="2494"/>
                  <a:pt x="10761" y="2494"/>
                </a:cubicBezTo>
                <a:close/>
                <a:moveTo>
                  <a:pt x="10740" y="2745"/>
                </a:moveTo>
                <a:cubicBezTo>
                  <a:pt x="7061" y="2745"/>
                  <a:pt x="4069" y="4737"/>
                  <a:pt x="4069" y="7185"/>
                </a:cubicBezTo>
                <a:cubicBezTo>
                  <a:pt x="4069" y="9634"/>
                  <a:pt x="7061" y="11625"/>
                  <a:pt x="10740" y="11625"/>
                </a:cubicBezTo>
                <a:cubicBezTo>
                  <a:pt x="14419" y="11625"/>
                  <a:pt x="17414" y="9634"/>
                  <a:pt x="17414" y="7185"/>
                </a:cubicBezTo>
                <a:cubicBezTo>
                  <a:pt x="17414" y="4737"/>
                  <a:pt x="14419" y="2745"/>
                  <a:pt x="10740" y="2745"/>
                </a:cubicBezTo>
                <a:close/>
                <a:moveTo>
                  <a:pt x="16115" y="13233"/>
                </a:moveTo>
                <a:lnTo>
                  <a:pt x="16100" y="13289"/>
                </a:lnTo>
                <a:cubicBezTo>
                  <a:pt x="15983" y="13667"/>
                  <a:pt x="15588" y="13971"/>
                  <a:pt x="15046" y="14102"/>
                </a:cubicBezTo>
                <a:lnTo>
                  <a:pt x="14102" y="14332"/>
                </a:lnTo>
                <a:cubicBezTo>
                  <a:pt x="13920" y="14376"/>
                  <a:pt x="13731" y="14398"/>
                  <a:pt x="13539" y="14398"/>
                </a:cubicBezTo>
                <a:cubicBezTo>
                  <a:pt x="13190" y="14398"/>
                  <a:pt x="12858" y="14324"/>
                  <a:pt x="12585" y="14196"/>
                </a:cubicBezTo>
                <a:cubicBezTo>
                  <a:pt x="12381" y="14389"/>
                  <a:pt x="12098" y="14530"/>
                  <a:pt x="11773" y="14605"/>
                </a:cubicBezTo>
                <a:lnTo>
                  <a:pt x="10965" y="16610"/>
                </a:lnTo>
                <a:lnTo>
                  <a:pt x="12975" y="21600"/>
                </a:lnTo>
                <a:lnTo>
                  <a:pt x="15587" y="20004"/>
                </a:lnTo>
                <a:lnTo>
                  <a:pt x="19049" y="20517"/>
                </a:lnTo>
                <a:lnTo>
                  <a:pt x="16115" y="13233"/>
                </a:lnTo>
                <a:close/>
                <a:moveTo>
                  <a:pt x="5365" y="13294"/>
                </a:moveTo>
                <a:lnTo>
                  <a:pt x="2457" y="20517"/>
                </a:lnTo>
                <a:lnTo>
                  <a:pt x="5921" y="20004"/>
                </a:lnTo>
                <a:lnTo>
                  <a:pt x="8534" y="21600"/>
                </a:lnTo>
                <a:lnTo>
                  <a:pt x="11327" y="14663"/>
                </a:lnTo>
                <a:cubicBezTo>
                  <a:pt x="11296" y="14664"/>
                  <a:pt x="11264" y="14664"/>
                  <a:pt x="11233" y="14664"/>
                </a:cubicBezTo>
                <a:lnTo>
                  <a:pt x="10227" y="14664"/>
                </a:lnTo>
                <a:cubicBezTo>
                  <a:pt x="9666" y="14664"/>
                  <a:pt x="9169" y="14476"/>
                  <a:pt x="8870" y="14191"/>
                </a:cubicBezTo>
                <a:cubicBezTo>
                  <a:pt x="8592" y="14320"/>
                  <a:pt x="8260" y="14393"/>
                  <a:pt x="7921" y="14393"/>
                </a:cubicBezTo>
                <a:cubicBezTo>
                  <a:pt x="7729" y="14393"/>
                  <a:pt x="7541" y="14370"/>
                  <a:pt x="7360" y="14326"/>
                </a:cubicBezTo>
                <a:lnTo>
                  <a:pt x="6416" y="14097"/>
                </a:lnTo>
                <a:cubicBezTo>
                  <a:pt x="6002" y="13997"/>
                  <a:pt x="5669" y="13795"/>
                  <a:pt x="5483" y="13528"/>
                </a:cubicBezTo>
                <a:cubicBezTo>
                  <a:pt x="5429" y="13452"/>
                  <a:pt x="5391" y="13374"/>
                  <a:pt x="5365" y="13294"/>
                </a:cubicBezTo>
                <a:close/>
              </a:path>
            </a:pathLst>
          </a:custGeom>
          <a:solidFill>
            <a:srgbClr val="FFFFFF"/>
          </a:solidFill>
          <a:ln w="25400">
            <a:solidFill>
              <a:srgbClr val="BD9595"/>
            </a:solidFill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3525" name="ممتازة ⭐️"/>
          <p:cNvSpPr txBox="1"/>
          <p:nvPr/>
        </p:nvSpPr>
        <p:spPr>
          <a:xfrm>
            <a:off x="7156901" y="4805598"/>
            <a:ext cx="1272575" cy="419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sz="2500">
                <a:solidFill>
                  <a:srgbClr val="78B197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/>
            </a:pPr>
            <a:r>
              <a:t>ممتازة ⭐️ </a:t>
            </a:r>
          </a:p>
        </p:txBody>
      </p:sp>
      <p:pic>
        <p:nvPicPr>
          <p:cNvPr id="3526" name="انتِ مبدعة.wav" descr="انتِ مبدعة.wav"/>
          <p:cNvPicPr>
            <a:picLocks noChangeAspect="0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7">
            <a:extLst/>
          </a:blip>
          <a:stretch>
            <a:fillRect/>
          </a:stretch>
        </p:blipFill>
        <p:spPr>
          <a:xfrm>
            <a:off x="1682786" y="2996522"/>
            <a:ext cx="1" cy="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529" name="تجميع"/>
          <p:cNvGrpSpPr/>
          <p:nvPr/>
        </p:nvGrpSpPr>
        <p:grpSpPr>
          <a:xfrm>
            <a:off x="7209430" y="1230214"/>
            <a:ext cx="1564083" cy="981550"/>
            <a:chOff x="44" y="-1"/>
            <a:chExt cx="1564082" cy="981548"/>
          </a:xfrm>
        </p:grpSpPr>
        <p:sp>
          <p:nvSpPr>
            <p:cNvPr id="3527" name="Google Shape;196;p31"/>
            <p:cNvSpPr/>
            <p:nvPr/>
          </p:nvSpPr>
          <p:spPr>
            <a:xfrm>
              <a:off x="44" y="-2"/>
              <a:ext cx="1564083" cy="9815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27" h="21600" fill="norm" stroke="1" extrusionOk="0">
                  <a:moveTo>
                    <a:pt x="16813" y="2435"/>
                  </a:moveTo>
                  <a:cubicBezTo>
                    <a:pt x="17593" y="4174"/>
                    <a:pt x="18362" y="5922"/>
                    <a:pt x="19139" y="7662"/>
                  </a:cubicBezTo>
                  <a:cubicBezTo>
                    <a:pt x="19408" y="8264"/>
                    <a:pt x="19677" y="8866"/>
                    <a:pt x="19946" y="9468"/>
                  </a:cubicBezTo>
                  <a:cubicBezTo>
                    <a:pt x="19085" y="8699"/>
                    <a:pt x="18150" y="8033"/>
                    <a:pt x="17218" y="7429"/>
                  </a:cubicBezTo>
                  <a:cubicBezTo>
                    <a:pt x="16424" y="6915"/>
                    <a:pt x="15496" y="6251"/>
                    <a:pt x="14593" y="5978"/>
                  </a:cubicBezTo>
                  <a:cubicBezTo>
                    <a:pt x="15306" y="4772"/>
                    <a:pt x="16046" y="3590"/>
                    <a:pt x="16813" y="2435"/>
                  </a:cubicBezTo>
                  <a:close/>
                  <a:moveTo>
                    <a:pt x="16110" y="878"/>
                  </a:moveTo>
                  <a:cubicBezTo>
                    <a:pt x="16275" y="1239"/>
                    <a:pt x="16437" y="1602"/>
                    <a:pt x="16600" y="1964"/>
                  </a:cubicBezTo>
                  <a:cubicBezTo>
                    <a:pt x="16575" y="1980"/>
                    <a:pt x="16552" y="2003"/>
                    <a:pt x="16534" y="2031"/>
                  </a:cubicBezTo>
                  <a:cubicBezTo>
                    <a:pt x="15586" y="3450"/>
                    <a:pt x="14678" y="4910"/>
                    <a:pt x="13810" y="6410"/>
                  </a:cubicBezTo>
                  <a:cubicBezTo>
                    <a:pt x="13355" y="7202"/>
                    <a:pt x="12915" y="8006"/>
                    <a:pt x="12489" y="8823"/>
                  </a:cubicBezTo>
                  <a:cubicBezTo>
                    <a:pt x="12212" y="9353"/>
                    <a:pt x="11999" y="9935"/>
                    <a:pt x="11480" y="10122"/>
                  </a:cubicBezTo>
                  <a:cubicBezTo>
                    <a:pt x="11090" y="10261"/>
                    <a:pt x="10635" y="10275"/>
                    <a:pt x="10235" y="10345"/>
                  </a:cubicBezTo>
                  <a:cubicBezTo>
                    <a:pt x="8533" y="10644"/>
                    <a:pt x="6827" y="10919"/>
                    <a:pt x="5114" y="11086"/>
                  </a:cubicBezTo>
                  <a:cubicBezTo>
                    <a:pt x="3679" y="11225"/>
                    <a:pt x="2252" y="11201"/>
                    <a:pt x="818" y="11223"/>
                  </a:cubicBezTo>
                  <a:cubicBezTo>
                    <a:pt x="845" y="11132"/>
                    <a:pt x="855" y="11032"/>
                    <a:pt x="834" y="10947"/>
                  </a:cubicBezTo>
                  <a:cubicBezTo>
                    <a:pt x="824" y="10906"/>
                    <a:pt x="813" y="10864"/>
                    <a:pt x="802" y="10823"/>
                  </a:cubicBezTo>
                  <a:cubicBezTo>
                    <a:pt x="794" y="10791"/>
                    <a:pt x="784" y="10759"/>
                    <a:pt x="771" y="10730"/>
                  </a:cubicBezTo>
                  <a:cubicBezTo>
                    <a:pt x="5910" y="7513"/>
                    <a:pt x="10967" y="4089"/>
                    <a:pt x="16110" y="878"/>
                  </a:cubicBezTo>
                  <a:close/>
                  <a:moveTo>
                    <a:pt x="14440" y="6233"/>
                  </a:moveTo>
                  <a:cubicBezTo>
                    <a:pt x="15331" y="6897"/>
                    <a:pt x="16387" y="7315"/>
                    <a:pt x="17294" y="7940"/>
                  </a:cubicBezTo>
                  <a:cubicBezTo>
                    <a:pt x="18313" y="8643"/>
                    <a:pt x="19250" y="9468"/>
                    <a:pt x="20208" y="10287"/>
                  </a:cubicBezTo>
                  <a:cubicBezTo>
                    <a:pt x="20206" y="10300"/>
                    <a:pt x="20206" y="10314"/>
                    <a:pt x="20203" y="10328"/>
                  </a:cubicBezTo>
                  <a:cubicBezTo>
                    <a:pt x="20130" y="10655"/>
                    <a:pt x="19842" y="10730"/>
                    <a:pt x="19617" y="10881"/>
                  </a:cubicBezTo>
                  <a:cubicBezTo>
                    <a:pt x="18617" y="11546"/>
                    <a:pt x="17621" y="12219"/>
                    <a:pt x="16624" y="12888"/>
                  </a:cubicBezTo>
                  <a:lnTo>
                    <a:pt x="5537" y="20335"/>
                  </a:lnTo>
                  <a:cubicBezTo>
                    <a:pt x="5724" y="18920"/>
                    <a:pt x="5693" y="17396"/>
                    <a:pt x="5841" y="15984"/>
                  </a:cubicBezTo>
                  <a:cubicBezTo>
                    <a:pt x="6000" y="14471"/>
                    <a:pt x="6315" y="12960"/>
                    <a:pt x="6436" y="11440"/>
                  </a:cubicBezTo>
                  <a:cubicBezTo>
                    <a:pt x="7894" y="11246"/>
                    <a:pt x="9342" y="10973"/>
                    <a:pt x="10741" y="10740"/>
                  </a:cubicBezTo>
                  <a:cubicBezTo>
                    <a:pt x="11234" y="10659"/>
                    <a:pt x="11793" y="10666"/>
                    <a:pt x="12183" y="10229"/>
                  </a:cubicBezTo>
                  <a:cubicBezTo>
                    <a:pt x="12693" y="9658"/>
                    <a:pt x="13025" y="8727"/>
                    <a:pt x="13415" y="8024"/>
                  </a:cubicBezTo>
                  <a:cubicBezTo>
                    <a:pt x="13751" y="7420"/>
                    <a:pt x="14094" y="6825"/>
                    <a:pt x="14440" y="6233"/>
                  </a:cubicBezTo>
                  <a:close/>
                  <a:moveTo>
                    <a:pt x="6231" y="11466"/>
                  </a:moveTo>
                  <a:cubicBezTo>
                    <a:pt x="5834" y="12932"/>
                    <a:pt x="5691" y="14581"/>
                    <a:pt x="5523" y="16096"/>
                  </a:cubicBezTo>
                  <a:cubicBezTo>
                    <a:pt x="5370" y="17479"/>
                    <a:pt x="5110" y="19053"/>
                    <a:pt x="5183" y="20475"/>
                  </a:cubicBezTo>
                  <a:cubicBezTo>
                    <a:pt x="4376" y="19071"/>
                    <a:pt x="3607" y="17635"/>
                    <a:pt x="2889" y="16153"/>
                  </a:cubicBezTo>
                  <a:cubicBezTo>
                    <a:pt x="2494" y="15337"/>
                    <a:pt x="2113" y="14510"/>
                    <a:pt x="1747" y="13673"/>
                  </a:cubicBezTo>
                  <a:cubicBezTo>
                    <a:pt x="1565" y="13255"/>
                    <a:pt x="1385" y="12833"/>
                    <a:pt x="1210" y="12409"/>
                  </a:cubicBezTo>
                  <a:cubicBezTo>
                    <a:pt x="1142" y="12247"/>
                    <a:pt x="940" y="11872"/>
                    <a:pt x="815" y="11540"/>
                  </a:cubicBezTo>
                  <a:cubicBezTo>
                    <a:pt x="1547" y="11648"/>
                    <a:pt x="2289" y="11694"/>
                    <a:pt x="3037" y="11694"/>
                  </a:cubicBezTo>
                  <a:cubicBezTo>
                    <a:pt x="4096" y="11694"/>
                    <a:pt x="5166" y="11602"/>
                    <a:pt x="6231" y="11466"/>
                  </a:cubicBezTo>
                  <a:close/>
                  <a:moveTo>
                    <a:pt x="16236" y="0"/>
                  </a:moveTo>
                  <a:cubicBezTo>
                    <a:pt x="16183" y="0"/>
                    <a:pt x="16128" y="15"/>
                    <a:pt x="16079" y="46"/>
                  </a:cubicBezTo>
                  <a:cubicBezTo>
                    <a:pt x="10794" y="3275"/>
                    <a:pt x="5485" y="6566"/>
                    <a:pt x="421" y="10322"/>
                  </a:cubicBezTo>
                  <a:cubicBezTo>
                    <a:pt x="363" y="10365"/>
                    <a:pt x="331" y="10425"/>
                    <a:pt x="319" y="10487"/>
                  </a:cubicBezTo>
                  <a:cubicBezTo>
                    <a:pt x="216" y="10507"/>
                    <a:pt x="115" y="10573"/>
                    <a:pt x="74" y="10695"/>
                  </a:cubicBezTo>
                  <a:cubicBezTo>
                    <a:pt x="-171" y="11426"/>
                    <a:pt x="245" y="12063"/>
                    <a:pt x="513" y="12716"/>
                  </a:cubicBezTo>
                  <a:cubicBezTo>
                    <a:pt x="928" y="13725"/>
                    <a:pt x="1364" y="14718"/>
                    <a:pt x="1821" y="15697"/>
                  </a:cubicBezTo>
                  <a:cubicBezTo>
                    <a:pt x="2734" y="17656"/>
                    <a:pt x="3732" y="19546"/>
                    <a:pt x="4800" y="21374"/>
                  </a:cubicBezTo>
                  <a:cubicBezTo>
                    <a:pt x="4882" y="21515"/>
                    <a:pt x="4995" y="21600"/>
                    <a:pt x="5119" y="21600"/>
                  </a:cubicBezTo>
                  <a:cubicBezTo>
                    <a:pt x="5177" y="21600"/>
                    <a:pt x="5238" y="21581"/>
                    <a:pt x="5299" y="21540"/>
                  </a:cubicBezTo>
                  <a:lnTo>
                    <a:pt x="18216" y="12863"/>
                  </a:lnTo>
                  <a:cubicBezTo>
                    <a:pt x="18715" y="12529"/>
                    <a:pt x="19213" y="12194"/>
                    <a:pt x="19712" y="11860"/>
                  </a:cubicBezTo>
                  <a:cubicBezTo>
                    <a:pt x="20072" y="11616"/>
                    <a:pt x="20574" y="11389"/>
                    <a:pt x="20847" y="10989"/>
                  </a:cubicBezTo>
                  <a:cubicBezTo>
                    <a:pt x="21429" y="10140"/>
                    <a:pt x="20442" y="8774"/>
                    <a:pt x="20107" y="8044"/>
                  </a:cubicBezTo>
                  <a:cubicBezTo>
                    <a:pt x="18905" y="5420"/>
                    <a:pt x="17678" y="2816"/>
                    <a:pt x="16492" y="183"/>
                  </a:cubicBezTo>
                  <a:cubicBezTo>
                    <a:pt x="16435" y="58"/>
                    <a:pt x="16338" y="0"/>
                    <a:pt x="16236" y="0"/>
                  </a:cubicBezTo>
                  <a:close/>
                </a:path>
              </a:pathLst>
            </a:custGeom>
            <a:solidFill>
              <a:srgbClr val="595959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528" name="✅"/>
            <p:cNvSpPr txBox="1"/>
            <p:nvPr/>
          </p:nvSpPr>
          <p:spPr>
            <a:xfrm>
              <a:off x="528019" y="213251"/>
              <a:ext cx="508092" cy="4191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r">
                <a:defRPr b="1" sz="2500">
                  <a:solidFill>
                    <a:srgbClr val="A65C5C"/>
                  </a:solidFill>
                </a:defRPr>
              </a:lvl1pPr>
            </a:lstStyle>
            <a:p>
              <a:pPr rtl="0">
                <a:defRPr/>
              </a:pPr>
              <a:r>
                <a:t>✅</a:t>
              </a:r>
            </a:p>
          </p:txBody>
        </p:sp>
      </p:grpSp>
      <p:sp>
        <p:nvSpPr>
          <p:cNvPr id="3530" name="Google Shape;4324;p45"/>
          <p:cNvSpPr/>
          <p:nvPr/>
        </p:nvSpPr>
        <p:spPr>
          <a:xfrm rot="2153969">
            <a:off x="5321313" y="2107577"/>
            <a:ext cx="1088222" cy="9404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rgbClr val="FDF3B4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push dir="l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after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76" fill="hold"/>
                                        <p:tgtEl>
                                          <p:spTgt spid="35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376"/>
                            </p:stCondLst>
                            <p:childTnLst>
                              <p:par>
                                <p:cTn id="8" presetClass="entr" nodeType="after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3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0" dur="1000"/>
                                        <p:tgtEl>
                                          <p:spTgt spid="35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Class="path" nodeType="afterEffect" presetSubtype="0" presetID="-1" grpId="3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C -0.010692 -0.028081 -0.023504 -0.053440 -0.040345 -0.068890 C -0.056723 -0.083915 -0.075867 -0.089386 -0.091643 -0.102657 C -0.110298 -0.118350 -0.125660 -0.144191 -0.135592 -0.176353" origin="layout" pathEditMode="relative">
                                      <p:cBhvr>
                                        <p:cTn id="13" dur="300" fill="hold"/>
                                        <p:tgtEl>
                                          <p:spTgt spid="35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mph" nodeType="afterEffect" presetSubtype="0" presetID="6" grpId="4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3525"/>
                                        </p:tgtEl>
                                      </p:cBhvr>
                                      <p:by x="135842" y="135842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Class="exit" nodeType="afterEffect" presetID="10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9" dur="2000" fill="hold"/>
                                        <p:tgtEl>
                                          <p:spTgt spid="35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21" fill="hold" display="0">
                  <p:stCondLst>
                    <p:cond delay="indefinite"/>
                  </p:stCondLst>
                </p:cTn>
                <p:tgtEl>
                  <p:spTgt spid="3526"/>
                </p:tgtEl>
              </p:cMediaNode>
            </p:audio>
          </p:childTnLst>
        </p:cTn>
      </p:par>
    </p:tnLst>
    <p:bldLst>
      <p:bldP build="whole" bldLvl="1" animBg="1" rev="0" advAuto="0" spid="3525" grpId="2"/>
      <p:bldP build="whole" bldLvl="1" animBg="1" rev="0" advAuto="0" spid="3525" grpId="5"/>
      <p:bldP build="whole" bldLvl="1" animBg="1" rev="0" advAuto="0" spid="3525" grpId="4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32" name="IMG_2367.png" descr="IMG_2367.png"/>
          <p:cNvPicPr>
            <a:picLocks noChangeAspect="1"/>
          </p:cNvPicPr>
          <p:nvPr/>
        </p:nvPicPr>
        <p:blipFill>
          <a:blip r:embed="rId2">
            <a:alphaModFix amt="14839"/>
            <a:extLst/>
          </a:blip>
          <a:srcRect l="0" t="0" r="2749" b="0"/>
          <a:stretch>
            <a:fillRect/>
          </a:stretch>
        </p:blipFill>
        <p:spPr>
          <a:xfrm>
            <a:off x="74813" y="367326"/>
            <a:ext cx="2181631" cy="1794643"/>
          </a:xfrm>
          <a:prstGeom prst="rect">
            <a:avLst/>
          </a:prstGeom>
          <a:ln w="12700">
            <a:miter lim="400000"/>
          </a:ln>
        </p:spPr>
      </p:pic>
      <p:sp>
        <p:nvSpPr>
          <p:cNvPr id="3533" name="Google Shape;4238;p45"/>
          <p:cNvSpPr/>
          <p:nvPr/>
        </p:nvSpPr>
        <p:spPr>
          <a:xfrm rot="599">
            <a:off x="707101" y="2331030"/>
            <a:ext cx="10777902" cy="4032655"/>
          </a:xfrm>
          <a:prstGeom prst="rect">
            <a:avLst/>
          </a:prstGeom>
          <a:solidFill>
            <a:srgbClr val="FDF3B4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grpSp>
        <p:nvGrpSpPr>
          <p:cNvPr id="3544" name="تجميع"/>
          <p:cNvGrpSpPr/>
          <p:nvPr/>
        </p:nvGrpSpPr>
        <p:grpSpPr>
          <a:xfrm>
            <a:off x="3118268" y="656322"/>
            <a:ext cx="5725263" cy="1531075"/>
            <a:chOff x="-1" y="-2"/>
            <a:chExt cx="5725262" cy="1531073"/>
          </a:xfrm>
        </p:grpSpPr>
        <p:grpSp>
          <p:nvGrpSpPr>
            <p:cNvPr id="3540" name="تجميع"/>
            <p:cNvGrpSpPr/>
            <p:nvPr/>
          </p:nvGrpSpPr>
          <p:grpSpPr>
            <a:xfrm>
              <a:off x="-2" y="-3"/>
              <a:ext cx="5664825" cy="1531075"/>
              <a:chOff x="0" y="-1"/>
              <a:chExt cx="5664824" cy="1531073"/>
            </a:xfrm>
          </p:grpSpPr>
          <p:sp>
            <p:nvSpPr>
              <p:cNvPr id="3534" name="Google Shape;713;p59"/>
              <p:cNvSpPr/>
              <p:nvPr/>
            </p:nvSpPr>
            <p:spPr>
              <a:xfrm rot="10800000">
                <a:off x="4084343" y="516316"/>
                <a:ext cx="1580481" cy="4822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5248" y="21600"/>
                    </a:lnTo>
                    <a:lnTo>
                      <a:pt x="21600" y="10797"/>
                    </a:lnTo>
                    <a:lnTo>
                      <a:pt x="15248" y="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A5B7C5"/>
                </a:solidFill>
                <a:prstDash val="solid"/>
                <a:round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535" name="Google Shape;713;p59"/>
              <p:cNvSpPr/>
              <p:nvPr/>
            </p:nvSpPr>
            <p:spPr>
              <a:xfrm rot="10800000">
                <a:off x="4084343" y="24976"/>
                <a:ext cx="1580481" cy="4822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5248" y="21600"/>
                    </a:lnTo>
                    <a:lnTo>
                      <a:pt x="21600" y="10797"/>
                    </a:lnTo>
                    <a:lnTo>
                      <a:pt x="15248" y="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A5B7C5"/>
                </a:solidFill>
                <a:prstDash val="solid"/>
                <a:round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pic>
            <p:nvPicPr>
              <p:cNvPr id="3536" name="Google Shape;714;p59" descr="Google Shape;714;p59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tretch>
                <a:fillRect/>
              </a:stretch>
            </p:blipFill>
            <p:spPr>
              <a:xfrm rot="10800000">
                <a:off x="-1" y="-1"/>
                <a:ext cx="4397783" cy="533063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</p:pic>
          <p:pic>
            <p:nvPicPr>
              <p:cNvPr id="3537" name="Google Shape;714;p59" descr="Google Shape;714;p59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tretch>
                <a:fillRect/>
              </a:stretch>
            </p:blipFill>
            <p:spPr>
              <a:xfrm rot="10800000">
                <a:off x="-1" y="493391"/>
                <a:ext cx="4397783" cy="533063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</p:pic>
          <p:sp>
            <p:nvSpPr>
              <p:cNvPr id="3538" name="Google Shape;713;p59"/>
              <p:cNvSpPr/>
              <p:nvPr/>
            </p:nvSpPr>
            <p:spPr>
              <a:xfrm rot="10800000">
                <a:off x="4084343" y="1017302"/>
                <a:ext cx="1580481" cy="4822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5248" y="21600"/>
                    </a:lnTo>
                    <a:lnTo>
                      <a:pt x="21600" y="10797"/>
                    </a:lnTo>
                    <a:lnTo>
                      <a:pt x="15248" y="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A5B7C5"/>
                </a:solidFill>
                <a:prstDash val="solid"/>
                <a:round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pic>
            <p:nvPicPr>
              <p:cNvPr id="3539" name="Google Shape;714;p59" descr="Google Shape;714;p59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tretch>
                <a:fillRect/>
              </a:stretch>
            </p:blipFill>
            <p:spPr>
              <a:xfrm rot="10800000">
                <a:off x="-1" y="998010"/>
                <a:ext cx="4397783" cy="533063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</p:pic>
        </p:grpSp>
        <p:sp>
          <p:nvSpPr>
            <p:cNvPr id="3541" name="اليوم"/>
            <p:cNvSpPr txBox="1"/>
            <p:nvPr/>
          </p:nvSpPr>
          <p:spPr>
            <a:xfrm>
              <a:off x="4526389" y="143324"/>
              <a:ext cx="1198872" cy="29607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ctr">
                <a:defRPr b="1" sz="2100">
                  <a:blipFill rotWithShape="1">
                    <a:blip r:embed="rId4"/>
                    <a:srcRect l="0" t="0" r="0" b="0"/>
                    <a:tile tx="0" ty="0" sx="100000" sy="100000" flip="none" algn="tl"/>
                  </a:blipFill>
                </a:defRPr>
              </a:lvl1pPr>
            </a:lstStyle>
            <a:p>
              <a:pPr rtl="0">
                <a:defRPr/>
              </a:pPr>
              <a:r>
                <a:t>اليوم</a:t>
              </a:r>
            </a:p>
          </p:txBody>
        </p:sp>
        <p:sp>
          <p:nvSpPr>
            <p:cNvPr id="3542" name="التاريخ"/>
            <p:cNvSpPr txBox="1"/>
            <p:nvPr/>
          </p:nvSpPr>
          <p:spPr>
            <a:xfrm>
              <a:off x="4400799" y="651132"/>
              <a:ext cx="1124308" cy="2715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ctr">
                <a:defRPr b="1" sz="1900">
                  <a:blipFill rotWithShape="1">
                    <a:blip r:embed="rId4"/>
                    <a:srcRect l="0" t="0" r="0" b="0"/>
                    <a:tile tx="0" ty="0" sx="100000" sy="100000" flip="none" algn="tl"/>
                  </a:blip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  <p:sp>
          <p:nvSpPr>
            <p:cNvPr id="3543" name="الحصة"/>
            <p:cNvSpPr txBox="1"/>
            <p:nvPr/>
          </p:nvSpPr>
          <p:spPr>
            <a:xfrm>
              <a:off x="4578225" y="1158225"/>
              <a:ext cx="1095200" cy="2715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ctr">
                <a:defRPr b="1" sz="1900">
                  <a:blipFill rotWithShape="1">
                    <a:blip r:embed="rId4"/>
                    <a:srcRect l="0" t="0" r="0" b="0"/>
                    <a:tile tx="0" ty="0" sx="100000" sy="100000" flip="none" algn="tl"/>
                  </a:blipFill>
                </a:defRPr>
              </a:lvl1pPr>
            </a:lstStyle>
            <a:p>
              <a:pPr rtl="0">
                <a:defRPr/>
              </a:pPr>
              <a:r>
                <a:t>الحصة</a:t>
              </a:r>
            </a:p>
          </p:txBody>
        </p:sp>
      </p:grpSp>
      <p:sp>
        <p:nvSpPr>
          <p:cNvPr id="3545" name="علمتني الرياضيات…"/>
          <p:cNvSpPr txBox="1"/>
          <p:nvPr>
            <p:ph type="body" sz="quarter" idx="4294967295"/>
          </p:nvPr>
        </p:nvSpPr>
        <p:spPr>
          <a:xfrm>
            <a:off x="2180963" y="2286611"/>
            <a:ext cx="7759156" cy="1123224"/>
          </a:xfrm>
          <a:prstGeom prst="rect">
            <a:avLst/>
          </a:prstGeom>
          <a:solidFill>
            <a:srgbClr val="FEF9DA"/>
          </a:solidFill>
        </p:spPr>
        <p:txBody>
          <a:bodyPr lIns="243798" tIns="243798" rIns="243798" bIns="243798">
            <a:normAutofit fontScale="100000" lnSpcReduction="0"/>
          </a:bodyPr>
          <a:lstStyle/>
          <a:p>
            <a:pPr marL="0" indent="0" algn="ctr" defTabSz="402336" rtl="0">
              <a:lnSpc>
                <a:spcPct val="80000"/>
              </a:lnSpc>
              <a:buSzTx/>
              <a:buNone/>
              <a:defRPr b="1" sz="2000">
                <a:solidFill>
                  <a:srgbClr val="CF7373"/>
                </a:solidFill>
                <a:latin typeface="Jua"/>
                <a:ea typeface="Jua"/>
                <a:cs typeface="Jua"/>
                <a:sym typeface="Jua"/>
              </a:defRPr>
            </a:pPr>
            <a:r>
              <a:t>علمتني الرياضيات  </a:t>
            </a:r>
          </a:p>
          <a:p>
            <a:pPr marL="0" indent="0" algn="ctr" defTabSz="402336" rtl="0">
              <a:lnSpc>
                <a:spcPct val="100000"/>
              </a:lnSpc>
              <a:buSzTx/>
              <a:buNone/>
              <a:defRPr b="1" i="1" sz="2000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ان لكل متغير قيمة فلا تحقر شخص لاتعرفه</a:t>
            </a:r>
          </a:p>
        </p:txBody>
      </p:sp>
      <p:sp>
        <p:nvSpPr>
          <p:cNvPr id="3546" name="Google Shape;4324;p45"/>
          <p:cNvSpPr/>
          <p:nvPr/>
        </p:nvSpPr>
        <p:spPr>
          <a:xfrm rot="2153969">
            <a:off x="5596508" y="1919274"/>
            <a:ext cx="998189" cy="78245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sp>
        <p:nvSpPr>
          <p:cNvPr id="3547" name="Google Shape;1010;p30"/>
          <p:cNvSpPr txBox="1"/>
          <p:nvPr>
            <p:ph type="title" idx="4294967295"/>
          </p:nvPr>
        </p:nvSpPr>
        <p:spPr>
          <a:xfrm>
            <a:off x="8102876" y="5054753"/>
            <a:ext cx="2741493" cy="775266"/>
          </a:xfrm>
          <a:prstGeom prst="rect">
            <a:avLst/>
          </a:prstGeom>
          <a:solidFill>
            <a:srgbClr val="FFFFFF"/>
          </a:solidFill>
          <a:ln>
            <a:solidFill>
              <a:srgbClr val="B5D6D1"/>
            </a:solidFill>
          </a:ln>
          <a:effectLst>
            <a:outerShdw sx="100000" sy="100000" kx="0" ky="0" algn="b" rotWithShape="0" blurRad="190500" dist="12700" dir="5400000">
              <a:srgbClr val="000000"/>
            </a:outerShdw>
          </a:effectLst>
        </p:spPr>
        <p:txBody>
          <a:bodyPr lIns="162533" tIns="162533" rIns="162533" bIns="162533"/>
          <a:lstStyle>
            <a:lvl1pPr algn="r" defTabSz="594359">
              <a:defRPr b="1" sz="2300"/>
            </a:lvl1pPr>
          </a:lstStyle>
          <a:p>
            <a:pPr rtl="0">
              <a:defRPr/>
            </a:pPr>
            <a:r>
              <a:t>استراتيجية التصفح</a:t>
            </a:r>
          </a:p>
        </p:txBody>
      </p:sp>
      <p:pic>
        <p:nvPicPr>
          <p:cNvPr id="3548" name="IMG_0523.jpeg" descr="IMG_0523.jpeg"/>
          <p:cNvPicPr>
            <a:picLocks noChangeAspect="1"/>
          </p:cNvPicPr>
          <p:nvPr/>
        </p:nvPicPr>
        <p:blipFill>
          <a:blip r:embed="rId5">
            <a:extLst/>
          </a:blip>
          <a:srcRect l="12024" t="26258" r="10591" b="29554"/>
          <a:stretch>
            <a:fillRect/>
          </a:stretch>
        </p:blipFill>
        <p:spPr>
          <a:xfrm>
            <a:off x="1589649" y="5086635"/>
            <a:ext cx="1551324" cy="8871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2" h="21559" fill="norm" stroke="1" extrusionOk="0">
                <a:moveTo>
                  <a:pt x="55" y="3"/>
                </a:moveTo>
                <a:cubicBezTo>
                  <a:pt x="17" y="44"/>
                  <a:pt x="0" y="5177"/>
                  <a:pt x="0" y="10294"/>
                </a:cubicBezTo>
                <a:cubicBezTo>
                  <a:pt x="0" y="15410"/>
                  <a:pt x="17" y="20517"/>
                  <a:pt x="55" y="20517"/>
                </a:cubicBezTo>
                <a:cubicBezTo>
                  <a:pt x="86" y="20517"/>
                  <a:pt x="114" y="20241"/>
                  <a:pt x="116" y="19910"/>
                </a:cubicBezTo>
                <a:cubicBezTo>
                  <a:pt x="121" y="19201"/>
                  <a:pt x="150" y="18865"/>
                  <a:pt x="221" y="18743"/>
                </a:cubicBezTo>
                <a:cubicBezTo>
                  <a:pt x="393" y="18443"/>
                  <a:pt x="2929" y="17823"/>
                  <a:pt x="5226" y="17518"/>
                </a:cubicBezTo>
                <a:cubicBezTo>
                  <a:pt x="6479" y="17351"/>
                  <a:pt x="10363" y="17351"/>
                  <a:pt x="11440" y="17518"/>
                </a:cubicBezTo>
                <a:cubicBezTo>
                  <a:pt x="13579" y="17848"/>
                  <a:pt x="15117" y="18281"/>
                  <a:pt x="17031" y="19080"/>
                </a:cubicBezTo>
                <a:cubicBezTo>
                  <a:pt x="18459" y="19677"/>
                  <a:pt x="20560" y="20809"/>
                  <a:pt x="21291" y="21376"/>
                </a:cubicBezTo>
                <a:cubicBezTo>
                  <a:pt x="21421" y="21477"/>
                  <a:pt x="21547" y="21555"/>
                  <a:pt x="21567" y="21559"/>
                </a:cubicBezTo>
                <a:cubicBezTo>
                  <a:pt x="21600" y="21565"/>
                  <a:pt x="21467" y="21027"/>
                  <a:pt x="20866" y="18733"/>
                </a:cubicBezTo>
                <a:cubicBezTo>
                  <a:pt x="20426" y="17054"/>
                  <a:pt x="19249" y="12160"/>
                  <a:pt x="19249" y="12011"/>
                </a:cubicBezTo>
                <a:cubicBezTo>
                  <a:pt x="19249" y="11935"/>
                  <a:pt x="20585" y="7670"/>
                  <a:pt x="21048" y="6272"/>
                </a:cubicBezTo>
                <a:lnTo>
                  <a:pt x="21170" y="5915"/>
                </a:lnTo>
                <a:lnTo>
                  <a:pt x="20965" y="5761"/>
                </a:lnTo>
                <a:cubicBezTo>
                  <a:pt x="20853" y="5679"/>
                  <a:pt x="20702" y="5549"/>
                  <a:pt x="20634" y="5472"/>
                </a:cubicBezTo>
                <a:lnTo>
                  <a:pt x="20513" y="5337"/>
                </a:lnTo>
                <a:lnTo>
                  <a:pt x="20656" y="4883"/>
                </a:lnTo>
                <a:cubicBezTo>
                  <a:pt x="20735" y="4633"/>
                  <a:pt x="20848" y="4286"/>
                  <a:pt x="20905" y="4121"/>
                </a:cubicBezTo>
                <a:lnTo>
                  <a:pt x="21004" y="3822"/>
                </a:lnTo>
                <a:lnTo>
                  <a:pt x="20248" y="3340"/>
                </a:lnTo>
                <a:cubicBezTo>
                  <a:pt x="18235" y="2053"/>
                  <a:pt x="16145" y="1123"/>
                  <a:pt x="14177" y="630"/>
                </a:cubicBezTo>
                <a:cubicBezTo>
                  <a:pt x="12298" y="158"/>
                  <a:pt x="10911" y="15"/>
                  <a:pt x="8637" y="80"/>
                </a:cubicBezTo>
                <a:cubicBezTo>
                  <a:pt x="6039" y="155"/>
                  <a:pt x="4216" y="479"/>
                  <a:pt x="1396" y="1363"/>
                </a:cubicBezTo>
                <a:cubicBezTo>
                  <a:pt x="786" y="1554"/>
                  <a:pt x="246" y="1684"/>
                  <a:pt x="199" y="1652"/>
                </a:cubicBezTo>
                <a:cubicBezTo>
                  <a:pt x="129" y="1605"/>
                  <a:pt x="110" y="1438"/>
                  <a:pt x="110" y="775"/>
                </a:cubicBezTo>
                <a:cubicBezTo>
                  <a:pt x="110" y="250"/>
                  <a:pt x="90" y="-35"/>
                  <a:pt x="55" y="3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3549" name="مستطيل"/>
          <p:cNvSpPr/>
          <p:nvPr/>
        </p:nvSpPr>
        <p:spPr>
          <a:xfrm>
            <a:off x="884432" y="4878601"/>
            <a:ext cx="10588222" cy="1303450"/>
          </a:xfrm>
          <a:prstGeom prst="rect">
            <a:avLst/>
          </a:prstGeom>
          <a:ln w="25400">
            <a:solidFill>
              <a:srgbClr val="65B96D"/>
            </a:solidFill>
            <a:custDash>
              <a:ds d="200000" sp="200000"/>
            </a:custDash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3550" name="Google Shape;450;p23"/>
          <p:cNvSpPr/>
          <p:nvPr/>
        </p:nvSpPr>
        <p:spPr>
          <a:xfrm>
            <a:off x="5309944" y="4982033"/>
            <a:ext cx="1994910" cy="109418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3" h="21600" fill="norm" stroke="1" extrusionOk="0">
                <a:moveTo>
                  <a:pt x="14940" y="511"/>
                </a:moveTo>
                <a:cubicBezTo>
                  <a:pt x="15044" y="511"/>
                  <a:pt x="15149" y="529"/>
                  <a:pt x="15255" y="563"/>
                </a:cubicBezTo>
                <a:cubicBezTo>
                  <a:pt x="15258" y="587"/>
                  <a:pt x="15264" y="610"/>
                  <a:pt x="15275" y="632"/>
                </a:cubicBezTo>
                <a:cubicBezTo>
                  <a:pt x="16613" y="3359"/>
                  <a:pt x="17910" y="6380"/>
                  <a:pt x="19757" y="8739"/>
                </a:cubicBezTo>
                <a:cubicBezTo>
                  <a:pt x="18316" y="8848"/>
                  <a:pt x="16960" y="9378"/>
                  <a:pt x="15692" y="10148"/>
                </a:cubicBezTo>
                <a:cubicBezTo>
                  <a:pt x="14915" y="10620"/>
                  <a:pt x="14098" y="11148"/>
                  <a:pt x="13495" y="11882"/>
                </a:cubicBezTo>
                <a:cubicBezTo>
                  <a:pt x="14633" y="9974"/>
                  <a:pt x="16437" y="8849"/>
                  <a:pt x="18571" y="8666"/>
                </a:cubicBezTo>
                <a:cubicBezTo>
                  <a:pt x="18669" y="8657"/>
                  <a:pt x="18714" y="8559"/>
                  <a:pt x="18710" y="8464"/>
                </a:cubicBezTo>
                <a:cubicBezTo>
                  <a:pt x="18771" y="8400"/>
                  <a:pt x="18793" y="8278"/>
                  <a:pt x="18711" y="8197"/>
                </a:cubicBezTo>
                <a:cubicBezTo>
                  <a:pt x="16684" y="6181"/>
                  <a:pt x="15734" y="3307"/>
                  <a:pt x="14222" y="860"/>
                </a:cubicBezTo>
                <a:cubicBezTo>
                  <a:pt x="14420" y="626"/>
                  <a:pt x="14674" y="511"/>
                  <a:pt x="14940" y="511"/>
                </a:cubicBezTo>
                <a:close/>
                <a:moveTo>
                  <a:pt x="13438" y="411"/>
                </a:moveTo>
                <a:cubicBezTo>
                  <a:pt x="13458" y="411"/>
                  <a:pt x="13478" y="411"/>
                  <a:pt x="13498" y="412"/>
                </a:cubicBezTo>
                <a:cubicBezTo>
                  <a:pt x="13505" y="435"/>
                  <a:pt x="13516" y="458"/>
                  <a:pt x="13529" y="478"/>
                </a:cubicBezTo>
                <a:cubicBezTo>
                  <a:pt x="15257" y="2979"/>
                  <a:pt x="16198" y="6167"/>
                  <a:pt x="18350" y="8290"/>
                </a:cubicBezTo>
                <a:cubicBezTo>
                  <a:pt x="15915" y="8362"/>
                  <a:pt x="13585" y="10247"/>
                  <a:pt x="12713" y="12774"/>
                </a:cubicBezTo>
                <a:cubicBezTo>
                  <a:pt x="11089" y="10177"/>
                  <a:pt x="9206" y="7717"/>
                  <a:pt x="7241" y="5435"/>
                </a:cubicBezTo>
                <a:cubicBezTo>
                  <a:pt x="7804" y="3995"/>
                  <a:pt x="8463" y="2688"/>
                  <a:pt x="9632" y="1748"/>
                </a:cubicBezTo>
                <a:cubicBezTo>
                  <a:pt x="10749" y="851"/>
                  <a:pt x="12071" y="411"/>
                  <a:pt x="13438" y="411"/>
                </a:cubicBezTo>
                <a:close/>
                <a:moveTo>
                  <a:pt x="5888" y="5519"/>
                </a:moveTo>
                <a:cubicBezTo>
                  <a:pt x="6263" y="5519"/>
                  <a:pt x="6634" y="5579"/>
                  <a:pt x="6991" y="5718"/>
                </a:cubicBezTo>
                <a:cubicBezTo>
                  <a:pt x="6996" y="5721"/>
                  <a:pt x="7001" y="5720"/>
                  <a:pt x="7007" y="5721"/>
                </a:cubicBezTo>
                <a:cubicBezTo>
                  <a:pt x="8934" y="8083"/>
                  <a:pt x="10730" y="10530"/>
                  <a:pt x="12517" y="13025"/>
                </a:cubicBezTo>
                <a:cubicBezTo>
                  <a:pt x="12487" y="13033"/>
                  <a:pt x="12458" y="13041"/>
                  <a:pt x="12428" y="13048"/>
                </a:cubicBezTo>
                <a:cubicBezTo>
                  <a:pt x="12412" y="13041"/>
                  <a:pt x="12393" y="13036"/>
                  <a:pt x="12373" y="13036"/>
                </a:cubicBezTo>
                <a:cubicBezTo>
                  <a:pt x="12348" y="13036"/>
                  <a:pt x="12322" y="13043"/>
                  <a:pt x="12293" y="13059"/>
                </a:cubicBezTo>
                <a:cubicBezTo>
                  <a:pt x="12262" y="13076"/>
                  <a:pt x="12231" y="13095"/>
                  <a:pt x="12200" y="13113"/>
                </a:cubicBezTo>
                <a:cubicBezTo>
                  <a:pt x="10119" y="13722"/>
                  <a:pt x="7666" y="15245"/>
                  <a:pt x="6622" y="17366"/>
                </a:cubicBezTo>
                <a:cubicBezTo>
                  <a:pt x="4798" y="14551"/>
                  <a:pt x="2637" y="11922"/>
                  <a:pt x="584" y="9314"/>
                </a:cubicBezTo>
                <a:cubicBezTo>
                  <a:pt x="1105" y="7903"/>
                  <a:pt x="1985" y="6920"/>
                  <a:pt x="3232" y="6284"/>
                </a:cubicBezTo>
                <a:cubicBezTo>
                  <a:pt x="4039" y="5872"/>
                  <a:pt x="4975" y="5519"/>
                  <a:pt x="5888" y="5519"/>
                </a:cubicBezTo>
                <a:close/>
                <a:moveTo>
                  <a:pt x="1232" y="10803"/>
                </a:moveTo>
                <a:cubicBezTo>
                  <a:pt x="2940" y="13086"/>
                  <a:pt x="4620" y="15428"/>
                  <a:pt x="6438" y="17587"/>
                </a:cubicBezTo>
                <a:cubicBezTo>
                  <a:pt x="6468" y="17623"/>
                  <a:pt x="6504" y="17638"/>
                  <a:pt x="6538" y="17638"/>
                </a:cubicBezTo>
                <a:cubicBezTo>
                  <a:pt x="6570" y="17638"/>
                  <a:pt x="6601" y="17624"/>
                  <a:pt x="6625" y="17601"/>
                </a:cubicBezTo>
                <a:cubicBezTo>
                  <a:pt x="6642" y="17611"/>
                  <a:pt x="6659" y="17616"/>
                  <a:pt x="6677" y="17616"/>
                </a:cubicBezTo>
                <a:cubicBezTo>
                  <a:pt x="6697" y="17616"/>
                  <a:pt x="6718" y="17609"/>
                  <a:pt x="6734" y="17592"/>
                </a:cubicBezTo>
                <a:cubicBezTo>
                  <a:pt x="7573" y="16751"/>
                  <a:pt x="8251" y="15806"/>
                  <a:pt x="9197" y="15089"/>
                </a:cubicBezTo>
                <a:cubicBezTo>
                  <a:pt x="9626" y="14767"/>
                  <a:pt x="10077" y="14483"/>
                  <a:pt x="10546" y="14239"/>
                </a:cubicBezTo>
                <a:cubicBezTo>
                  <a:pt x="8967" y="15530"/>
                  <a:pt x="7641" y="17295"/>
                  <a:pt x="6976" y="19317"/>
                </a:cubicBezTo>
                <a:cubicBezTo>
                  <a:pt x="6059" y="17970"/>
                  <a:pt x="4943" y="16753"/>
                  <a:pt x="3924" y="15500"/>
                </a:cubicBezTo>
                <a:cubicBezTo>
                  <a:pt x="2881" y="14216"/>
                  <a:pt x="1837" y="12933"/>
                  <a:pt x="792" y="11652"/>
                </a:cubicBezTo>
                <a:cubicBezTo>
                  <a:pt x="785" y="11644"/>
                  <a:pt x="778" y="11638"/>
                  <a:pt x="769" y="11632"/>
                </a:cubicBezTo>
                <a:cubicBezTo>
                  <a:pt x="818" y="11463"/>
                  <a:pt x="870" y="11302"/>
                  <a:pt x="960" y="11151"/>
                </a:cubicBezTo>
                <a:cubicBezTo>
                  <a:pt x="1038" y="11019"/>
                  <a:pt x="1137" y="10915"/>
                  <a:pt x="1232" y="10803"/>
                </a:cubicBezTo>
                <a:close/>
                <a:moveTo>
                  <a:pt x="16434" y="656"/>
                </a:moveTo>
                <a:cubicBezTo>
                  <a:pt x="16437" y="670"/>
                  <a:pt x="16441" y="684"/>
                  <a:pt x="16447" y="696"/>
                </a:cubicBezTo>
                <a:cubicBezTo>
                  <a:pt x="17952" y="3458"/>
                  <a:pt x="19447" y="6322"/>
                  <a:pt x="21225" y="8877"/>
                </a:cubicBezTo>
                <a:cubicBezTo>
                  <a:pt x="18677" y="9596"/>
                  <a:pt x="16046" y="10705"/>
                  <a:pt x="13928" y="12472"/>
                </a:cubicBezTo>
                <a:cubicBezTo>
                  <a:pt x="13913" y="12484"/>
                  <a:pt x="13901" y="12501"/>
                  <a:pt x="13896" y="12520"/>
                </a:cubicBezTo>
                <a:cubicBezTo>
                  <a:pt x="13809" y="12567"/>
                  <a:pt x="13757" y="12686"/>
                  <a:pt x="13835" y="12799"/>
                </a:cubicBezTo>
                <a:cubicBezTo>
                  <a:pt x="14057" y="13120"/>
                  <a:pt x="13928" y="13776"/>
                  <a:pt x="13709" y="14070"/>
                </a:cubicBezTo>
                <a:cubicBezTo>
                  <a:pt x="13596" y="14222"/>
                  <a:pt x="13478" y="14274"/>
                  <a:pt x="13358" y="14274"/>
                </a:cubicBezTo>
                <a:cubicBezTo>
                  <a:pt x="13104" y="14274"/>
                  <a:pt x="12838" y="14041"/>
                  <a:pt x="12576" y="14006"/>
                </a:cubicBezTo>
                <a:cubicBezTo>
                  <a:pt x="12572" y="14006"/>
                  <a:pt x="12568" y="14006"/>
                  <a:pt x="12564" y="14006"/>
                </a:cubicBezTo>
                <a:cubicBezTo>
                  <a:pt x="12540" y="14006"/>
                  <a:pt x="12516" y="14016"/>
                  <a:pt x="12499" y="14035"/>
                </a:cubicBezTo>
                <a:cubicBezTo>
                  <a:pt x="12481" y="14029"/>
                  <a:pt x="12463" y="14025"/>
                  <a:pt x="12444" y="14025"/>
                </a:cubicBezTo>
                <a:cubicBezTo>
                  <a:pt x="12410" y="14025"/>
                  <a:pt x="12373" y="14038"/>
                  <a:pt x="12338" y="14068"/>
                </a:cubicBezTo>
                <a:cubicBezTo>
                  <a:pt x="10198" y="15944"/>
                  <a:pt x="8193" y="18447"/>
                  <a:pt x="7118" y="21274"/>
                </a:cubicBezTo>
                <a:cubicBezTo>
                  <a:pt x="7117" y="21250"/>
                  <a:pt x="7110" y="21227"/>
                  <a:pt x="7097" y="21207"/>
                </a:cubicBezTo>
                <a:cubicBezTo>
                  <a:pt x="5093" y="18360"/>
                  <a:pt x="2626" y="15809"/>
                  <a:pt x="333" y="13256"/>
                </a:cubicBezTo>
                <a:cubicBezTo>
                  <a:pt x="316" y="13237"/>
                  <a:pt x="297" y="13223"/>
                  <a:pt x="275" y="13213"/>
                </a:cubicBezTo>
                <a:cubicBezTo>
                  <a:pt x="427" y="12871"/>
                  <a:pt x="601" y="12570"/>
                  <a:pt x="826" y="12279"/>
                </a:cubicBezTo>
                <a:cubicBezTo>
                  <a:pt x="1806" y="13481"/>
                  <a:pt x="2784" y="14683"/>
                  <a:pt x="3765" y="15885"/>
                </a:cubicBezTo>
                <a:cubicBezTo>
                  <a:pt x="4773" y="17120"/>
                  <a:pt x="5742" y="18460"/>
                  <a:pt x="6846" y="19587"/>
                </a:cubicBezTo>
                <a:cubicBezTo>
                  <a:pt x="6863" y="19603"/>
                  <a:pt x="6884" y="19615"/>
                  <a:pt x="6907" y="19618"/>
                </a:cubicBezTo>
                <a:cubicBezTo>
                  <a:pt x="6922" y="19668"/>
                  <a:pt x="6967" y="19698"/>
                  <a:pt x="7014" y="19698"/>
                </a:cubicBezTo>
                <a:cubicBezTo>
                  <a:pt x="7055" y="19698"/>
                  <a:pt x="7098" y="19675"/>
                  <a:pt x="7123" y="19622"/>
                </a:cubicBezTo>
                <a:cubicBezTo>
                  <a:pt x="8372" y="16997"/>
                  <a:pt x="9948" y="14906"/>
                  <a:pt x="12318" y="13503"/>
                </a:cubicBezTo>
                <a:cubicBezTo>
                  <a:pt x="12428" y="13466"/>
                  <a:pt x="12538" y="13430"/>
                  <a:pt x="12650" y="13398"/>
                </a:cubicBezTo>
                <a:cubicBezTo>
                  <a:pt x="12737" y="13372"/>
                  <a:pt x="12780" y="13295"/>
                  <a:pt x="12786" y="13216"/>
                </a:cubicBezTo>
                <a:cubicBezTo>
                  <a:pt x="12834" y="13209"/>
                  <a:pt x="12874" y="13175"/>
                  <a:pt x="12890" y="13125"/>
                </a:cubicBezTo>
                <a:cubicBezTo>
                  <a:pt x="12895" y="13115"/>
                  <a:pt x="12900" y="13106"/>
                  <a:pt x="12903" y="13096"/>
                </a:cubicBezTo>
                <a:cubicBezTo>
                  <a:pt x="12915" y="13101"/>
                  <a:pt x="12927" y="13104"/>
                  <a:pt x="12939" y="13104"/>
                </a:cubicBezTo>
                <a:cubicBezTo>
                  <a:pt x="12963" y="13104"/>
                  <a:pt x="12986" y="13093"/>
                  <a:pt x="13004" y="13065"/>
                </a:cubicBezTo>
                <a:cubicBezTo>
                  <a:pt x="14448" y="10715"/>
                  <a:pt x="17511" y="9251"/>
                  <a:pt x="20001" y="9129"/>
                </a:cubicBezTo>
                <a:cubicBezTo>
                  <a:pt x="20165" y="9121"/>
                  <a:pt x="20182" y="8924"/>
                  <a:pt x="20099" y="8808"/>
                </a:cubicBezTo>
                <a:cubicBezTo>
                  <a:pt x="20102" y="8771"/>
                  <a:pt x="20094" y="8734"/>
                  <a:pt x="20075" y="8704"/>
                </a:cubicBezTo>
                <a:cubicBezTo>
                  <a:pt x="18581" y="6168"/>
                  <a:pt x="17204" y="3599"/>
                  <a:pt x="15854" y="968"/>
                </a:cubicBezTo>
                <a:cubicBezTo>
                  <a:pt x="16037" y="842"/>
                  <a:pt x="16230" y="731"/>
                  <a:pt x="16434" y="656"/>
                </a:cubicBezTo>
                <a:close/>
                <a:moveTo>
                  <a:pt x="13480" y="0"/>
                </a:moveTo>
                <a:cubicBezTo>
                  <a:pt x="10630" y="0"/>
                  <a:pt x="7657" y="2045"/>
                  <a:pt x="7013" y="5297"/>
                </a:cubicBezTo>
                <a:cubicBezTo>
                  <a:pt x="6627" y="5162"/>
                  <a:pt x="6209" y="5097"/>
                  <a:pt x="5776" y="5097"/>
                </a:cubicBezTo>
                <a:cubicBezTo>
                  <a:pt x="3506" y="5097"/>
                  <a:pt x="849" y="6856"/>
                  <a:pt x="332" y="9219"/>
                </a:cubicBezTo>
                <a:cubicBezTo>
                  <a:pt x="235" y="9271"/>
                  <a:pt x="175" y="9405"/>
                  <a:pt x="265" y="9523"/>
                </a:cubicBezTo>
                <a:cubicBezTo>
                  <a:pt x="523" y="9860"/>
                  <a:pt x="780" y="10199"/>
                  <a:pt x="1035" y="10540"/>
                </a:cubicBezTo>
                <a:cubicBezTo>
                  <a:pt x="733" y="10779"/>
                  <a:pt x="520" y="11222"/>
                  <a:pt x="464" y="11618"/>
                </a:cubicBezTo>
                <a:cubicBezTo>
                  <a:pt x="458" y="11655"/>
                  <a:pt x="466" y="11693"/>
                  <a:pt x="486" y="11723"/>
                </a:cubicBezTo>
                <a:cubicBezTo>
                  <a:pt x="468" y="11778"/>
                  <a:pt x="471" y="11842"/>
                  <a:pt x="519" y="11900"/>
                </a:cubicBezTo>
                <a:lnTo>
                  <a:pt x="634" y="12043"/>
                </a:lnTo>
                <a:cubicBezTo>
                  <a:pt x="344" y="12363"/>
                  <a:pt x="110" y="12775"/>
                  <a:pt x="5" y="13219"/>
                </a:cubicBezTo>
                <a:cubicBezTo>
                  <a:pt x="-6" y="13261"/>
                  <a:pt x="2" y="13307"/>
                  <a:pt x="27" y="13342"/>
                </a:cubicBezTo>
                <a:cubicBezTo>
                  <a:pt x="13" y="13392"/>
                  <a:pt x="21" y="13448"/>
                  <a:pt x="67" y="13498"/>
                </a:cubicBezTo>
                <a:cubicBezTo>
                  <a:pt x="2396" y="16074"/>
                  <a:pt x="4551" y="18892"/>
                  <a:pt x="6942" y="21391"/>
                </a:cubicBezTo>
                <a:cubicBezTo>
                  <a:pt x="6962" y="21412"/>
                  <a:pt x="6983" y="21420"/>
                  <a:pt x="7004" y="21420"/>
                </a:cubicBezTo>
                <a:cubicBezTo>
                  <a:pt x="7029" y="21420"/>
                  <a:pt x="7054" y="21407"/>
                  <a:pt x="7074" y="21388"/>
                </a:cubicBezTo>
                <a:cubicBezTo>
                  <a:pt x="7069" y="21401"/>
                  <a:pt x="7063" y="21414"/>
                  <a:pt x="7058" y="21427"/>
                </a:cubicBezTo>
                <a:cubicBezTo>
                  <a:pt x="7025" y="21517"/>
                  <a:pt x="7102" y="21600"/>
                  <a:pt x="7174" y="21600"/>
                </a:cubicBezTo>
                <a:cubicBezTo>
                  <a:pt x="7205" y="21600"/>
                  <a:pt x="7236" y="21584"/>
                  <a:pt x="7256" y="21546"/>
                </a:cubicBezTo>
                <a:cubicBezTo>
                  <a:pt x="8730" y="18796"/>
                  <a:pt x="10291" y="16390"/>
                  <a:pt x="12564" y="14379"/>
                </a:cubicBezTo>
                <a:cubicBezTo>
                  <a:pt x="12574" y="14371"/>
                  <a:pt x="12582" y="14362"/>
                  <a:pt x="12589" y="14353"/>
                </a:cubicBezTo>
                <a:cubicBezTo>
                  <a:pt x="12769" y="14545"/>
                  <a:pt x="13028" y="14646"/>
                  <a:pt x="13284" y="14646"/>
                </a:cubicBezTo>
                <a:cubicBezTo>
                  <a:pt x="13540" y="14646"/>
                  <a:pt x="13793" y="14544"/>
                  <a:pt x="13957" y="14332"/>
                </a:cubicBezTo>
                <a:cubicBezTo>
                  <a:pt x="14261" y="13937"/>
                  <a:pt x="14450" y="13086"/>
                  <a:pt x="14146" y="12627"/>
                </a:cubicBezTo>
                <a:cubicBezTo>
                  <a:pt x="16504" y="11214"/>
                  <a:pt x="18792" y="9954"/>
                  <a:pt x="21413" y="9234"/>
                </a:cubicBezTo>
                <a:cubicBezTo>
                  <a:pt x="21594" y="9184"/>
                  <a:pt x="21588" y="8912"/>
                  <a:pt x="21459" y="8848"/>
                </a:cubicBezTo>
                <a:cubicBezTo>
                  <a:pt x="21468" y="8817"/>
                  <a:pt x="21464" y="8784"/>
                  <a:pt x="21448" y="8757"/>
                </a:cubicBezTo>
                <a:cubicBezTo>
                  <a:pt x="19951" y="5975"/>
                  <a:pt x="18255" y="3322"/>
                  <a:pt x="16745" y="546"/>
                </a:cubicBezTo>
                <a:cubicBezTo>
                  <a:pt x="16719" y="497"/>
                  <a:pt x="16675" y="464"/>
                  <a:pt x="16624" y="457"/>
                </a:cubicBezTo>
                <a:cubicBezTo>
                  <a:pt x="16622" y="377"/>
                  <a:pt x="16581" y="300"/>
                  <a:pt x="16505" y="300"/>
                </a:cubicBezTo>
                <a:cubicBezTo>
                  <a:pt x="16493" y="300"/>
                  <a:pt x="16479" y="302"/>
                  <a:pt x="16464" y="307"/>
                </a:cubicBezTo>
                <a:cubicBezTo>
                  <a:pt x="16191" y="397"/>
                  <a:pt x="15948" y="536"/>
                  <a:pt x="15740" y="748"/>
                </a:cubicBezTo>
                <a:cubicBezTo>
                  <a:pt x="15692" y="655"/>
                  <a:pt x="15645" y="562"/>
                  <a:pt x="15597" y="468"/>
                </a:cubicBezTo>
                <a:cubicBezTo>
                  <a:pt x="15590" y="454"/>
                  <a:pt x="15582" y="442"/>
                  <a:pt x="15573" y="431"/>
                </a:cubicBezTo>
                <a:cubicBezTo>
                  <a:pt x="15579" y="372"/>
                  <a:pt x="15563" y="313"/>
                  <a:pt x="15505" y="277"/>
                </a:cubicBezTo>
                <a:cubicBezTo>
                  <a:pt x="15342" y="177"/>
                  <a:pt x="15159" y="128"/>
                  <a:pt x="14976" y="128"/>
                </a:cubicBezTo>
                <a:cubicBezTo>
                  <a:pt x="14629" y="128"/>
                  <a:pt x="14281" y="303"/>
                  <a:pt x="14073" y="623"/>
                </a:cubicBezTo>
                <a:cubicBezTo>
                  <a:pt x="13987" y="488"/>
                  <a:pt x="13900" y="354"/>
                  <a:pt x="13810" y="223"/>
                </a:cubicBezTo>
                <a:cubicBezTo>
                  <a:pt x="13786" y="187"/>
                  <a:pt x="13753" y="162"/>
                  <a:pt x="13715" y="151"/>
                </a:cubicBezTo>
                <a:cubicBezTo>
                  <a:pt x="13704" y="70"/>
                  <a:pt x="13654" y="1"/>
                  <a:pt x="13557" y="1"/>
                </a:cubicBezTo>
                <a:cubicBezTo>
                  <a:pt x="13531" y="0"/>
                  <a:pt x="13506" y="0"/>
                  <a:pt x="13480" y="0"/>
                </a:cubicBezTo>
                <a:close/>
              </a:path>
            </a:pathLst>
          </a:custGeom>
          <a:solidFill>
            <a:srgbClr val="A7A7A7"/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1219200" rtl="0">
              <a:defRPr sz="32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551" name="Google Shape;4324;p45"/>
          <p:cNvSpPr/>
          <p:nvPr/>
        </p:nvSpPr>
        <p:spPr>
          <a:xfrm rot="2153969">
            <a:off x="9137638" y="4869443"/>
            <a:ext cx="673962" cy="47684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1">
              <a:satOff val="-33333"/>
              <a:lumOff val="15000"/>
            </a:schemeClr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sp>
        <p:nvSpPr>
          <p:cNvPr id="3552" name="صفحة…"/>
          <p:cNvSpPr txBox="1"/>
          <p:nvPr/>
        </p:nvSpPr>
        <p:spPr>
          <a:xfrm>
            <a:off x="1818208" y="5135138"/>
            <a:ext cx="725512" cy="7012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 sz="2400">
                <a:solidFill>
                  <a:srgbClr val="FFFFFF"/>
                </a:solidFill>
              </a:defRPr>
            </a:pPr>
            <a:r>
              <a:t>صفحة</a:t>
            </a:r>
          </a:p>
          <a:p>
            <a:pPr algn="ctr" rtl="0">
              <a:defRPr b="1" sz="2400">
                <a:solidFill>
                  <a:srgbClr val="FFFFFF"/>
                </a:solidFill>
              </a:defRPr>
            </a:pPr>
            <a:r>
              <a:t>٧٤</a:t>
            </a:r>
          </a:p>
        </p:txBody>
      </p:sp>
      <p:pic>
        <p:nvPicPr>
          <p:cNvPr id="3553" name="Google Shape;376;p19" descr="Google Shape;376;p19"/>
          <p:cNvPicPr>
            <a:picLocks noChangeAspect="1"/>
          </p:cNvPicPr>
          <p:nvPr/>
        </p:nvPicPr>
        <p:blipFill>
          <a:blip r:embed="rId6">
            <a:extLst/>
          </a:blip>
          <a:srcRect l="0" t="0" r="9" b="988"/>
          <a:stretch>
            <a:fillRect/>
          </a:stretch>
        </p:blipFill>
        <p:spPr>
          <a:xfrm>
            <a:off x="10343511" y="5348823"/>
            <a:ext cx="1014591" cy="858937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50800" dist="38100" dir="2700000">
              <a:srgbClr val="000000">
                <a:alpha val="40000"/>
              </a:srgbClr>
            </a:outerShdw>
          </a:effectLst>
        </p:spPr>
      </p:pic>
      <p:pic>
        <p:nvPicPr>
          <p:cNvPr id="3554" name="IMG_4752.png" descr="IMG_4752.png"/>
          <p:cNvPicPr>
            <a:picLocks noChangeAspect="1"/>
          </p:cNvPicPr>
          <p:nvPr/>
        </p:nvPicPr>
        <p:blipFill>
          <a:blip r:embed="rId7">
            <a:extLst/>
          </a:blip>
          <a:srcRect l="48337" t="85809" r="29231" b="6514"/>
          <a:stretch>
            <a:fillRect/>
          </a:stretch>
        </p:blipFill>
        <p:spPr>
          <a:xfrm>
            <a:off x="3309005" y="3334934"/>
            <a:ext cx="5502916" cy="141247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push dir="l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35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3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afterEffect" presetSubtype="16" presetID="23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3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35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5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Class="entr" nodeType="clickEffect" presetSubtype="16" presetID="23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3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35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35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750"/>
                            </p:stCondLst>
                            <p:childTnLst>
                              <p:par>
                                <p:cTn id="24" presetClass="entr" nodeType="afterEffect" presetSubtype="16" presetID="23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3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5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5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Class="entr" nodeType="afterEffect" presetSubtype="8" presetID="22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3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31" dur="1000"/>
                                        <p:tgtEl>
                                          <p:spTgt spid="35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Class="entr" nodeType="afterEffect" presetSubtype="2" presetID="22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3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35" dur="1000"/>
                                        <p:tgtEl>
                                          <p:spTgt spid="35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500"/>
                            </p:stCondLst>
                            <p:childTnLst>
                              <p:par>
                                <p:cTn id="37" presetClass="entr" nodeType="afterEffect" presetSubtype="2" presetID="22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fill="hold"/>
                                        <p:tgtEl>
                                          <p:spTgt spid="3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39" dur="1000"/>
                                        <p:tgtEl>
                                          <p:spTgt spid="35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Class="entr" nodeType="afterEffect" presetSubtype="2" presetID="22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" fill="hold"/>
                                        <p:tgtEl>
                                          <p:spTgt spid="3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43" dur="1000"/>
                                        <p:tgtEl>
                                          <p:spTgt spid="35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548" grpId="8"/>
      <p:bldP build="whole" bldLvl="1" animBg="1" rev="0" advAuto="0" spid="3546" grpId="3"/>
      <p:bldP build="whole" bldLvl="1" animBg="1" rev="0" advAuto="0" spid="3549" grpId="4"/>
      <p:bldP build="whole" bldLvl="1" animBg="1" rev="0" advAuto="0" spid="3547" grpId="5"/>
      <p:bldP build="whole" bldLvl="1" animBg="1" rev="0" advAuto="0" spid="3544" grpId="1"/>
      <p:bldP build="whole" bldLvl="1" animBg="1" rev="0" advAuto="0" spid="3552" grpId="9"/>
      <p:bldP build="whole" bldLvl="1" animBg="1" rev="0" advAuto="0" spid="3550" grpId="7"/>
      <p:bldP build="whole" bldLvl="1" animBg="1" rev="0" advAuto="0" spid="3545" grpId="2"/>
      <p:bldP build="whole" bldLvl="1" animBg="1" rev="0" advAuto="0" spid="3551" grpId="6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56" name="IMG_2367.png" descr="IMG_2367.png"/>
          <p:cNvPicPr>
            <a:picLocks noChangeAspect="1"/>
          </p:cNvPicPr>
          <p:nvPr/>
        </p:nvPicPr>
        <p:blipFill>
          <a:blip r:embed="rId2">
            <a:alphaModFix amt="14839"/>
            <a:extLst/>
          </a:blip>
          <a:srcRect l="0" t="0" r="2749" b="0"/>
          <a:stretch>
            <a:fillRect/>
          </a:stretch>
        </p:blipFill>
        <p:spPr>
          <a:xfrm>
            <a:off x="74813" y="367326"/>
            <a:ext cx="2181631" cy="1794643"/>
          </a:xfrm>
          <a:prstGeom prst="rect">
            <a:avLst/>
          </a:prstGeom>
          <a:ln w="12700">
            <a:miter lim="400000"/>
          </a:ln>
        </p:spPr>
      </p:pic>
      <p:sp>
        <p:nvSpPr>
          <p:cNvPr id="3557" name="Google Shape;9324;p64"/>
          <p:cNvSpPr/>
          <p:nvPr/>
        </p:nvSpPr>
        <p:spPr>
          <a:xfrm rot="5400000">
            <a:off x="4962103" y="-1505347"/>
            <a:ext cx="1841376" cy="64572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17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18680" y="21600"/>
                </a:lnTo>
                <a:lnTo>
                  <a:pt x="18680" y="15273"/>
                </a:lnTo>
                <a:cubicBezTo>
                  <a:pt x="18680" y="14165"/>
                  <a:pt x="19207" y="13084"/>
                  <a:pt x="20192" y="12182"/>
                </a:cubicBezTo>
                <a:lnTo>
                  <a:pt x="21267" y="11194"/>
                </a:lnTo>
                <a:cubicBezTo>
                  <a:pt x="21600" y="10976"/>
                  <a:pt x="21600" y="10624"/>
                  <a:pt x="21267" y="10406"/>
                </a:cubicBezTo>
                <a:lnTo>
                  <a:pt x="20192" y="9418"/>
                </a:lnTo>
                <a:cubicBezTo>
                  <a:pt x="19207" y="8514"/>
                  <a:pt x="18680" y="7435"/>
                  <a:pt x="18680" y="6327"/>
                </a:cubicBezTo>
                <a:lnTo>
                  <a:pt x="18680" y="0"/>
                </a:ln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sp>
        <p:nvSpPr>
          <p:cNvPr id="3558" name="Google Shape;9323;p64"/>
          <p:cNvSpPr/>
          <p:nvPr/>
        </p:nvSpPr>
        <p:spPr>
          <a:xfrm rot="5400000">
            <a:off x="5039783" y="-43445"/>
            <a:ext cx="1686016" cy="645725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17" h="21600" fill="norm" stroke="1" extrusionOk="0">
                <a:moveTo>
                  <a:pt x="0" y="0"/>
                </a:moveTo>
                <a:lnTo>
                  <a:pt x="0" y="6327"/>
                </a:lnTo>
                <a:cubicBezTo>
                  <a:pt x="0" y="7435"/>
                  <a:pt x="528" y="8516"/>
                  <a:pt x="1514" y="9418"/>
                </a:cubicBezTo>
                <a:lnTo>
                  <a:pt x="2590" y="10406"/>
                </a:lnTo>
                <a:cubicBezTo>
                  <a:pt x="2923" y="10624"/>
                  <a:pt x="2923" y="10976"/>
                  <a:pt x="2590" y="11194"/>
                </a:cubicBezTo>
                <a:lnTo>
                  <a:pt x="1514" y="12182"/>
                </a:lnTo>
                <a:cubicBezTo>
                  <a:pt x="531" y="13084"/>
                  <a:pt x="0" y="14165"/>
                  <a:pt x="0" y="15273"/>
                </a:cubicBezTo>
                <a:lnTo>
                  <a:pt x="0" y="21600"/>
                </a:lnTo>
                <a:lnTo>
                  <a:pt x="18680" y="21600"/>
                </a:lnTo>
                <a:lnTo>
                  <a:pt x="18680" y="15273"/>
                </a:lnTo>
                <a:cubicBezTo>
                  <a:pt x="18680" y="14165"/>
                  <a:pt x="19208" y="13084"/>
                  <a:pt x="20191" y="12182"/>
                </a:cubicBezTo>
                <a:lnTo>
                  <a:pt x="21270" y="11194"/>
                </a:lnTo>
                <a:cubicBezTo>
                  <a:pt x="21600" y="10976"/>
                  <a:pt x="21600" y="10624"/>
                  <a:pt x="21270" y="10406"/>
                </a:cubicBezTo>
                <a:lnTo>
                  <a:pt x="20191" y="9418"/>
                </a:lnTo>
                <a:cubicBezTo>
                  <a:pt x="19208" y="8514"/>
                  <a:pt x="18680" y="7435"/>
                  <a:pt x="18680" y="6327"/>
                </a:cubicBezTo>
                <a:lnTo>
                  <a:pt x="18680" y="0"/>
                </a:lnTo>
                <a:close/>
              </a:path>
            </a:pathLst>
          </a:custGeom>
          <a:solidFill>
            <a:srgbClr val="F9ECE3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sp>
        <p:nvSpPr>
          <p:cNvPr id="3559" name="الأهداف…"/>
          <p:cNvSpPr txBox="1"/>
          <p:nvPr/>
        </p:nvSpPr>
        <p:spPr>
          <a:xfrm>
            <a:off x="3230955" y="2505641"/>
            <a:ext cx="5397737" cy="774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 sz="2300">
                <a:solidFill>
                  <a:srgbClr val="B51A00"/>
                </a:solidFill>
              </a:defRPr>
            </a:pPr>
            <a:r>
              <a:t>الأهداف</a:t>
            </a:r>
            <a:r>
              <a:rPr>
                <a:solidFill>
                  <a:srgbClr val="A65C5C"/>
                </a:solidFill>
              </a:rPr>
              <a:t> </a:t>
            </a:r>
            <a:endParaRPr>
              <a:solidFill>
                <a:srgbClr val="A65C5C"/>
              </a:solidFill>
            </a:endParaRPr>
          </a:p>
          <a:p>
            <a:pPr algn="ctr" rtl="0">
              <a:defRPr b="1" sz="2600">
                <a:solidFill>
                  <a:srgbClr val="A65C5C"/>
                </a:solidFill>
              </a:defRPr>
            </a:pPr>
            <a:r>
              <a:t>▪️احل معادلات تتضمن متغيرات في طرفيها </a:t>
            </a:r>
          </a:p>
        </p:txBody>
      </p:sp>
      <p:sp>
        <p:nvSpPr>
          <p:cNvPr id="3560" name="الموضوع…"/>
          <p:cNvSpPr txBox="1"/>
          <p:nvPr/>
        </p:nvSpPr>
        <p:spPr>
          <a:xfrm>
            <a:off x="2936005" y="1105571"/>
            <a:ext cx="5865405" cy="7872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 sz="2300">
                <a:solidFill>
                  <a:srgbClr val="B51A00"/>
                </a:solidFill>
              </a:defRPr>
            </a:pPr>
            <a:r>
              <a:t>الموضوع </a:t>
            </a:r>
            <a:r>
              <a:rPr>
                <a:solidFill>
                  <a:srgbClr val="A65C5C"/>
                </a:solidFill>
              </a:rPr>
              <a:t> </a:t>
            </a:r>
            <a:endParaRPr>
              <a:solidFill>
                <a:srgbClr val="A65C5C"/>
              </a:solidFill>
            </a:endParaRPr>
          </a:p>
          <a:p>
            <a:pPr algn="ctr" rtl="0">
              <a:defRPr b="1" sz="3100">
                <a:solidFill>
                  <a:srgbClr val="004D65"/>
                </a:solidFill>
              </a:defRPr>
            </a:pPr>
            <a:r>
              <a:t>حل معادلات تتضمن متغيرات في طرفيها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14:switch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7" dur="2500"/>
                                        <p:tgtEl>
                                          <p:spTgt spid="35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Class="entr" nodeType="after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1" dur="1000"/>
                                        <p:tgtEl>
                                          <p:spTgt spid="35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500"/>
                            </p:stCondLst>
                            <p:childTnLst>
                              <p:par>
                                <p:cTn id="13" presetClass="entr" nodeType="afterEffect" presetSubtype="1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3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15" dur="4750"/>
                                        <p:tgtEl>
                                          <p:spTgt spid="35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8250"/>
                            </p:stCondLst>
                            <p:childTnLst>
                              <p:par>
                                <p:cTn id="17" presetClass="entr" nodeType="afterEffect" presetSubtype="2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3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9" dur="1000"/>
                                        <p:tgtEl>
                                          <p:spTgt spid="35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558" grpId="3"/>
      <p:bldP build="whole" bldLvl="1" animBg="1" rev="0" advAuto="0" spid="3557" grpId="1"/>
      <p:bldP build="whole" bldLvl="1" animBg="1" rev="0" advAuto="0" spid="3559" grpId="4"/>
      <p:bldP build="whole" bldLvl="1" animBg="1" rev="0" advAuto="0" spid="3560" grpId="2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62" name="جدول التعلم جدول التعلم" descr="جدول التعلم جدول التعلم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25352" y="2439948"/>
            <a:ext cx="5912875" cy="822107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</p:pic>
      <p:pic>
        <p:nvPicPr>
          <p:cNvPr id="3563" name="مستطيل مستدير الزوايا مستطيل مستدير الزوايا" descr="مستطيل مستدير الزوايا مستطيل مستدير الزوايا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953193" y="3686752"/>
            <a:ext cx="1802676" cy="2253823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3564" name="مستطيل مستدير الزوايا مستطيل مستدير الزوايا" descr="مستطيل مستدير الزوايا مستطيل مستدير الزوايا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726408" y="3686752"/>
            <a:ext cx="1892067" cy="2253823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3565" name="مستطيل مستدير الزوايا مستطيل مستدير الزوايا" descr="مستطيل مستدير الزوايا مستطيل مستدير الزوايا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716005" y="3657934"/>
            <a:ext cx="1801995" cy="2253823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sp>
        <p:nvSpPr>
          <p:cNvPr id="3566" name="تجميع"/>
          <p:cNvSpPr/>
          <p:nvPr/>
        </p:nvSpPr>
        <p:spPr>
          <a:xfrm rot="5400000">
            <a:off x="6553421" y="3070020"/>
            <a:ext cx="602218" cy="96088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15248" y="21600"/>
                </a:lnTo>
                <a:lnTo>
                  <a:pt x="21600" y="10797"/>
                </a:lnTo>
                <a:lnTo>
                  <a:pt x="15248" y="0"/>
                </a:lnTo>
                <a:close/>
              </a:path>
            </a:pathLst>
          </a:custGeom>
          <a:solidFill>
            <a:srgbClr val="FFFFFF"/>
          </a:solidFill>
          <a:ln>
            <a:solidFill>
              <a:srgbClr val="A5B7C5"/>
            </a:solidFill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sp>
        <p:nvSpPr>
          <p:cNvPr id="3567" name="ماذا نعرف"/>
          <p:cNvSpPr txBox="1"/>
          <p:nvPr/>
        </p:nvSpPr>
        <p:spPr>
          <a:xfrm>
            <a:off x="6306144" y="3353017"/>
            <a:ext cx="1232343" cy="2715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1900">
                <a:solidFill>
                  <a:srgbClr val="090848"/>
                </a:solidFill>
              </a:defRPr>
            </a:lvl1pPr>
          </a:lstStyle>
          <a:p>
            <a:pPr rtl="0">
              <a:defRPr/>
            </a:pPr>
            <a:r>
              <a:t>ماذا نعرف</a:t>
            </a:r>
          </a:p>
        </p:txBody>
      </p:sp>
      <p:sp>
        <p:nvSpPr>
          <p:cNvPr id="3568" name="تجميع"/>
          <p:cNvSpPr/>
          <p:nvPr/>
        </p:nvSpPr>
        <p:spPr>
          <a:xfrm rot="5400000">
            <a:off x="4371333" y="3070020"/>
            <a:ext cx="602217" cy="96088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15248" y="21600"/>
                </a:lnTo>
                <a:lnTo>
                  <a:pt x="21600" y="10797"/>
                </a:lnTo>
                <a:lnTo>
                  <a:pt x="15248" y="0"/>
                </a:lnTo>
                <a:close/>
              </a:path>
            </a:pathLst>
          </a:custGeom>
          <a:solidFill>
            <a:srgbClr val="FFFFFF"/>
          </a:solidFill>
          <a:ln>
            <a:solidFill>
              <a:srgbClr val="A5B7C5"/>
            </a:solidFill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sp>
        <p:nvSpPr>
          <p:cNvPr id="3569" name="تجميع"/>
          <p:cNvSpPr/>
          <p:nvPr/>
        </p:nvSpPr>
        <p:spPr>
          <a:xfrm rot="5400000">
            <a:off x="2257188" y="3070020"/>
            <a:ext cx="602218" cy="96088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15248" y="21600"/>
                </a:lnTo>
                <a:lnTo>
                  <a:pt x="21600" y="10797"/>
                </a:lnTo>
                <a:lnTo>
                  <a:pt x="15248" y="0"/>
                </a:lnTo>
                <a:close/>
              </a:path>
            </a:pathLst>
          </a:custGeom>
          <a:solidFill>
            <a:srgbClr val="FFFFFF"/>
          </a:solidFill>
          <a:ln>
            <a:solidFill>
              <a:srgbClr val="A5B7C5"/>
            </a:solidFill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sp>
        <p:nvSpPr>
          <p:cNvPr id="3570" name="ماذاسنتعلم"/>
          <p:cNvSpPr txBox="1"/>
          <p:nvPr/>
        </p:nvSpPr>
        <p:spPr>
          <a:xfrm>
            <a:off x="4119426" y="3308746"/>
            <a:ext cx="1232343" cy="2715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1900">
                <a:solidFill>
                  <a:srgbClr val="090848"/>
                </a:solidFill>
              </a:defRPr>
            </a:lvl1pPr>
          </a:lstStyle>
          <a:p>
            <a:pPr rtl="0">
              <a:defRPr/>
            </a:pPr>
            <a:r>
              <a:t>ماذاسنتعلم </a:t>
            </a:r>
          </a:p>
        </p:txBody>
      </p:sp>
      <p:sp>
        <p:nvSpPr>
          <p:cNvPr id="3571" name="ماذا تعلمنا"/>
          <p:cNvSpPr txBox="1"/>
          <p:nvPr/>
        </p:nvSpPr>
        <p:spPr>
          <a:xfrm>
            <a:off x="1932707" y="3308746"/>
            <a:ext cx="1232343" cy="2715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1900">
                <a:solidFill>
                  <a:srgbClr val="090848"/>
                </a:solidFill>
              </a:defRPr>
            </a:lvl1pPr>
          </a:lstStyle>
          <a:p>
            <a:pPr rtl="0">
              <a:defRPr/>
            </a:pPr>
            <a:r>
              <a:t>ماذا تعلمنا</a:t>
            </a:r>
          </a:p>
        </p:txBody>
      </p:sp>
      <p:sp>
        <p:nvSpPr>
          <p:cNvPr id="3572" name="صفحة…"/>
          <p:cNvSpPr txBox="1"/>
          <p:nvPr/>
        </p:nvSpPr>
        <p:spPr>
          <a:xfrm>
            <a:off x="10738522" y="5899055"/>
            <a:ext cx="664660" cy="4005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>
                <a:solidFill>
                  <a:srgbClr val="FFFFFF"/>
                </a:solidFill>
              </a:defRPr>
            </a:pPr>
            <a:r>
              <a:t>صفحة</a:t>
            </a:r>
          </a:p>
          <a:p>
            <a:pPr algn="ctr" rtl="0">
              <a:defRPr b="1">
                <a:solidFill>
                  <a:srgbClr val="FFFFFF"/>
                </a:solidFill>
              </a:defRPr>
            </a:pPr>
            <a:r>
              <a:t>١٣</a:t>
            </a:r>
          </a:p>
        </p:txBody>
      </p:sp>
      <p:grpSp>
        <p:nvGrpSpPr>
          <p:cNvPr id="3577" name="تجميع"/>
          <p:cNvGrpSpPr/>
          <p:nvPr/>
        </p:nvGrpSpPr>
        <p:grpSpPr>
          <a:xfrm>
            <a:off x="1728703" y="1601996"/>
            <a:ext cx="6784114" cy="766386"/>
            <a:chOff x="-2" y="-1"/>
            <a:chExt cx="6784113" cy="766384"/>
          </a:xfrm>
        </p:grpSpPr>
        <p:grpSp>
          <p:nvGrpSpPr>
            <p:cNvPr id="3575" name="تجميع"/>
            <p:cNvGrpSpPr/>
            <p:nvPr/>
          </p:nvGrpSpPr>
          <p:grpSpPr>
            <a:xfrm>
              <a:off x="-3" y="-2"/>
              <a:ext cx="6784114" cy="766386"/>
              <a:chOff x="0" y="0"/>
              <a:chExt cx="6784112" cy="766384"/>
            </a:xfrm>
          </p:grpSpPr>
          <p:sp>
            <p:nvSpPr>
              <p:cNvPr id="3573" name="Google Shape;2631;p60"/>
              <p:cNvSpPr/>
              <p:nvPr/>
            </p:nvSpPr>
            <p:spPr>
              <a:xfrm rot="10800000">
                <a:off x="4821313" y="0"/>
                <a:ext cx="1962800" cy="76638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5248" y="21600"/>
                    </a:lnTo>
                    <a:lnTo>
                      <a:pt x="21600" y="10797"/>
                    </a:lnTo>
                    <a:lnTo>
                      <a:pt x="15248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A5B7C5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574" name="Google Shape;2632;p60"/>
              <p:cNvSpPr/>
              <p:nvPr/>
            </p:nvSpPr>
            <p:spPr>
              <a:xfrm rot="10800000">
                <a:off x="-1" y="0"/>
                <a:ext cx="5398526" cy="7663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2309" y="10797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667E92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3576" name="مرادف كلمة"/>
            <p:cNvSpPr txBox="1"/>
            <p:nvPr/>
          </p:nvSpPr>
          <p:spPr>
            <a:xfrm>
              <a:off x="5311309" y="129179"/>
              <a:ext cx="1459587" cy="28379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ctr">
                <a:defRPr b="1" sz="2000">
                  <a:solidFill>
                    <a:srgbClr val="090848"/>
                  </a:solidFill>
                </a:defRPr>
              </a:lvl1pPr>
            </a:lstStyle>
            <a:p>
              <a:pPr rtl="0">
                <a:defRPr/>
              </a:pPr>
              <a:r>
                <a:t>مرادف كلمة </a:t>
              </a:r>
            </a:p>
          </p:txBody>
        </p:sp>
      </p:grpSp>
      <p:sp>
        <p:nvSpPr>
          <p:cNvPr id="3578" name="حل"/>
          <p:cNvSpPr txBox="1"/>
          <p:nvPr/>
        </p:nvSpPr>
        <p:spPr>
          <a:xfrm>
            <a:off x="5521195" y="1715972"/>
            <a:ext cx="1149611" cy="3828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b="1" sz="2600"/>
            </a:lvl1pPr>
          </a:lstStyle>
          <a:p>
            <a:pPr rtl="0">
              <a:defRPr/>
            </a:pPr>
            <a:r>
              <a:t>حل  </a:t>
            </a:r>
          </a:p>
        </p:txBody>
      </p:sp>
      <p:sp>
        <p:nvSpPr>
          <p:cNvPr id="3579" name="بمعني فك  او سكن او الناتج  …"/>
          <p:cNvSpPr txBox="1"/>
          <p:nvPr/>
        </p:nvSpPr>
        <p:spPr>
          <a:xfrm>
            <a:off x="2108565" y="1718760"/>
            <a:ext cx="3261090" cy="2837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b="1" sz="2000">
                <a:solidFill>
                  <a:schemeClr val="accent2"/>
                </a:solidFill>
              </a:defRPr>
            </a:lvl1pPr>
          </a:lstStyle>
          <a:p>
            <a:pPr rtl="0">
              <a:defRPr/>
            </a:pPr>
            <a:r>
              <a:t>بمعني فك  او سكن او الناتج  …</a:t>
            </a:r>
          </a:p>
        </p:txBody>
      </p:sp>
      <p:grpSp>
        <p:nvGrpSpPr>
          <p:cNvPr id="3582" name="🎯 احل معادلات…"/>
          <p:cNvGrpSpPr/>
          <p:nvPr/>
        </p:nvGrpSpPr>
        <p:grpSpPr>
          <a:xfrm>
            <a:off x="4008868" y="4397493"/>
            <a:ext cx="1453460" cy="774703"/>
            <a:chOff x="0" y="0"/>
            <a:chExt cx="1453458" cy="774701"/>
          </a:xfrm>
        </p:grpSpPr>
        <p:sp>
          <p:nvSpPr>
            <p:cNvPr id="3580" name="🎯 احل معادلات…"/>
            <p:cNvSpPr txBox="1"/>
            <p:nvPr/>
          </p:nvSpPr>
          <p:spPr>
            <a:xfrm>
              <a:off x="6349" y="12700"/>
              <a:ext cx="1440761" cy="7493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/>
            <a:p>
              <a:pPr algn="ctr" rtl="0">
                <a:defRPr b="1" sz="1500">
                  <a:solidFill>
                    <a:srgbClr val="A65C5C"/>
                  </a:solidFill>
                </a:defRPr>
              </a:pPr>
              <a:r>
                <a:t> 🎯 </a:t>
              </a:r>
              <a:r>
                <a:rPr>
                  <a:solidFill>
                    <a:srgbClr val="016E8F"/>
                  </a:solidFill>
                </a:rPr>
                <a:t>احل معادلات </a:t>
              </a:r>
              <a:endParaRPr>
                <a:solidFill>
                  <a:srgbClr val="016E8F"/>
                </a:solidFill>
              </a:endParaRPr>
            </a:p>
            <a:p>
              <a:pPr algn="ctr" rtl="0">
                <a:defRPr b="1" sz="1500">
                  <a:solidFill>
                    <a:srgbClr val="016E8F"/>
                  </a:solidFill>
                </a:defRPr>
              </a:pPr>
              <a:r>
                <a:t>تتضمن متغيرات في طرفيها </a:t>
              </a:r>
            </a:p>
          </p:txBody>
        </p:sp>
        <p:pic>
          <p:nvPicPr>
            <p:cNvPr id="3581" name="🎯 احل معادلات…  🎯 احل معادلات تتضمن متغيرات في طرفيها " descr="🎯 احل معادلات…  🎯 احل معادلات تتضمن متغيرات في طرفيها 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0" y="0"/>
              <a:ext cx="1453459" cy="77470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3583" name="IMG_4753.jpeg" descr="IMG_4753.jpeg"/>
          <p:cNvPicPr>
            <a:picLocks noChangeAspect="1"/>
          </p:cNvPicPr>
          <p:nvPr/>
        </p:nvPicPr>
        <p:blipFill>
          <a:blip r:embed="rId7">
            <a:extLst/>
          </a:blip>
          <a:srcRect l="16314" t="3807" r="8662" b="11"/>
          <a:stretch>
            <a:fillRect/>
          </a:stretch>
        </p:blipFill>
        <p:spPr>
          <a:xfrm>
            <a:off x="6042892" y="4032400"/>
            <a:ext cx="2716093" cy="142844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19" h="21589" fill="norm" stroke="1" extrusionOk="0">
                <a:moveTo>
                  <a:pt x="18040" y="13"/>
                </a:moveTo>
                <a:cubicBezTo>
                  <a:pt x="17829" y="37"/>
                  <a:pt x="17610" y="94"/>
                  <a:pt x="17484" y="175"/>
                </a:cubicBezTo>
                <a:cubicBezTo>
                  <a:pt x="17243" y="331"/>
                  <a:pt x="16973" y="591"/>
                  <a:pt x="16824" y="805"/>
                </a:cubicBezTo>
                <a:cubicBezTo>
                  <a:pt x="16755" y="904"/>
                  <a:pt x="16697" y="942"/>
                  <a:pt x="16663" y="913"/>
                </a:cubicBezTo>
                <a:cubicBezTo>
                  <a:pt x="16634" y="888"/>
                  <a:pt x="16540" y="800"/>
                  <a:pt x="16453" y="721"/>
                </a:cubicBezTo>
                <a:cubicBezTo>
                  <a:pt x="16305" y="587"/>
                  <a:pt x="16254" y="578"/>
                  <a:pt x="15745" y="577"/>
                </a:cubicBezTo>
                <a:cubicBezTo>
                  <a:pt x="15181" y="576"/>
                  <a:pt x="15056" y="611"/>
                  <a:pt x="14786" y="859"/>
                </a:cubicBezTo>
                <a:cubicBezTo>
                  <a:pt x="14603" y="1027"/>
                  <a:pt x="14401" y="1411"/>
                  <a:pt x="14377" y="1633"/>
                </a:cubicBezTo>
                <a:cubicBezTo>
                  <a:pt x="14351" y="1883"/>
                  <a:pt x="14324" y="1913"/>
                  <a:pt x="14044" y="1956"/>
                </a:cubicBezTo>
                <a:cubicBezTo>
                  <a:pt x="13835" y="1989"/>
                  <a:pt x="13765" y="2025"/>
                  <a:pt x="13619" y="2202"/>
                </a:cubicBezTo>
                <a:cubicBezTo>
                  <a:pt x="13348" y="2534"/>
                  <a:pt x="13258" y="3025"/>
                  <a:pt x="13258" y="4146"/>
                </a:cubicBezTo>
                <a:cubicBezTo>
                  <a:pt x="13257" y="5120"/>
                  <a:pt x="13359" y="5777"/>
                  <a:pt x="13550" y="5999"/>
                </a:cubicBezTo>
                <a:cubicBezTo>
                  <a:pt x="13606" y="6064"/>
                  <a:pt x="13684" y="6119"/>
                  <a:pt x="13720" y="6119"/>
                </a:cubicBezTo>
                <a:cubicBezTo>
                  <a:pt x="13811" y="6120"/>
                  <a:pt x="13858" y="6233"/>
                  <a:pt x="13858" y="6443"/>
                </a:cubicBezTo>
                <a:cubicBezTo>
                  <a:pt x="13858" y="6559"/>
                  <a:pt x="13904" y="6741"/>
                  <a:pt x="13987" y="6953"/>
                </a:cubicBezTo>
                <a:cubicBezTo>
                  <a:pt x="14341" y="7846"/>
                  <a:pt x="15264" y="8426"/>
                  <a:pt x="15613" y="7973"/>
                </a:cubicBezTo>
                <a:cubicBezTo>
                  <a:pt x="15758" y="7785"/>
                  <a:pt x="15825" y="7778"/>
                  <a:pt x="15861" y="7955"/>
                </a:cubicBezTo>
                <a:cubicBezTo>
                  <a:pt x="15904" y="8169"/>
                  <a:pt x="16030" y="8354"/>
                  <a:pt x="16192" y="8447"/>
                </a:cubicBezTo>
                <a:cubicBezTo>
                  <a:pt x="16396" y="8564"/>
                  <a:pt x="16558" y="8453"/>
                  <a:pt x="16773" y="8051"/>
                </a:cubicBezTo>
                <a:lnTo>
                  <a:pt x="16937" y="7745"/>
                </a:lnTo>
                <a:lnTo>
                  <a:pt x="17103" y="7991"/>
                </a:lnTo>
                <a:cubicBezTo>
                  <a:pt x="17279" y="8245"/>
                  <a:pt x="17568" y="8549"/>
                  <a:pt x="17635" y="8549"/>
                </a:cubicBezTo>
                <a:cubicBezTo>
                  <a:pt x="17657" y="8549"/>
                  <a:pt x="17701" y="8573"/>
                  <a:pt x="17732" y="8603"/>
                </a:cubicBezTo>
                <a:cubicBezTo>
                  <a:pt x="17762" y="8632"/>
                  <a:pt x="17873" y="8696"/>
                  <a:pt x="17978" y="8747"/>
                </a:cubicBezTo>
                <a:cubicBezTo>
                  <a:pt x="18235" y="8870"/>
                  <a:pt x="18723" y="8877"/>
                  <a:pt x="18871" y="8759"/>
                </a:cubicBezTo>
                <a:cubicBezTo>
                  <a:pt x="18934" y="8709"/>
                  <a:pt x="19021" y="8669"/>
                  <a:pt x="19062" y="8669"/>
                </a:cubicBezTo>
                <a:cubicBezTo>
                  <a:pt x="19103" y="8669"/>
                  <a:pt x="19144" y="8642"/>
                  <a:pt x="19154" y="8609"/>
                </a:cubicBezTo>
                <a:cubicBezTo>
                  <a:pt x="19165" y="8575"/>
                  <a:pt x="19203" y="8549"/>
                  <a:pt x="19235" y="8549"/>
                </a:cubicBezTo>
                <a:cubicBezTo>
                  <a:pt x="19310" y="8549"/>
                  <a:pt x="19671" y="8156"/>
                  <a:pt x="19779" y="7961"/>
                </a:cubicBezTo>
                <a:cubicBezTo>
                  <a:pt x="19824" y="7879"/>
                  <a:pt x="19894" y="7690"/>
                  <a:pt x="19933" y="7541"/>
                </a:cubicBezTo>
                <a:lnTo>
                  <a:pt x="19999" y="7271"/>
                </a:lnTo>
                <a:lnTo>
                  <a:pt x="20185" y="7271"/>
                </a:lnTo>
                <a:cubicBezTo>
                  <a:pt x="20400" y="7271"/>
                  <a:pt x="20834" y="7136"/>
                  <a:pt x="20968" y="7025"/>
                </a:cubicBezTo>
                <a:cubicBezTo>
                  <a:pt x="21258" y="6784"/>
                  <a:pt x="21399" y="6450"/>
                  <a:pt x="21436" y="5939"/>
                </a:cubicBezTo>
                <a:cubicBezTo>
                  <a:pt x="21445" y="5823"/>
                  <a:pt x="21472" y="5577"/>
                  <a:pt x="21493" y="5394"/>
                </a:cubicBezTo>
                <a:cubicBezTo>
                  <a:pt x="21596" y="4474"/>
                  <a:pt x="21391" y="3597"/>
                  <a:pt x="20921" y="2964"/>
                </a:cubicBezTo>
                <a:lnTo>
                  <a:pt x="20776" y="2772"/>
                </a:lnTo>
                <a:lnTo>
                  <a:pt x="20776" y="2280"/>
                </a:lnTo>
                <a:cubicBezTo>
                  <a:pt x="20776" y="1847"/>
                  <a:pt x="20767" y="1748"/>
                  <a:pt x="20694" y="1537"/>
                </a:cubicBezTo>
                <a:cubicBezTo>
                  <a:pt x="20536" y="1077"/>
                  <a:pt x="20275" y="721"/>
                  <a:pt x="20103" y="721"/>
                </a:cubicBezTo>
                <a:cubicBezTo>
                  <a:pt x="20035" y="721"/>
                  <a:pt x="19962" y="791"/>
                  <a:pt x="19870" y="937"/>
                </a:cubicBezTo>
                <a:cubicBezTo>
                  <a:pt x="19728" y="1165"/>
                  <a:pt x="19731" y="1165"/>
                  <a:pt x="19565" y="889"/>
                </a:cubicBezTo>
                <a:cubicBezTo>
                  <a:pt x="19418" y="641"/>
                  <a:pt x="18977" y="225"/>
                  <a:pt x="18786" y="151"/>
                </a:cubicBezTo>
                <a:cubicBezTo>
                  <a:pt x="18743" y="134"/>
                  <a:pt x="18645" y="88"/>
                  <a:pt x="18566" y="49"/>
                </a:cubicBezTo>
                <a:cubicBezTo>
                  <a:pt x="18456" y="-5"/>
                  <a:pt x="18251" y="-11"/>
                  <a:pt x="18040" y="13"/>
                </a:cubicBezTo>
                <a:close/>
                <a:moveTo>
                  <a:pt x="5730" y="67"/>
                </a:moveTo>
                <a:lnTo>
                  <a:pt x="14" y="85"/>
                </a:lnTo>
                <a:lnTo>
                  <a:pt x="1" y="8603"/>
                </a:lnTo>
                <a:cubicBezTo>
                  <a:pt x="-4" y="14247"/>
                  <a:pt x="5" y="17146"/>
                  <a:pt x="26" y="17186"/>
                </a:cubicBezTo>
                <a:cubicBezTo>
                  <a:pt x="71" y="17270"/>
                  <a:pt x="11408" y="17276"/>
                  <a:pt x="11466" y="17192"/>
                </a:cubicBezTo>
                <a:cubicBezTo>
                  <a:pt x="11494" y="17151"/>
                  <a:pt x="11507" y="16941"/>
                  <a:pt x="11513" y="16526"/>
                </a:cubicBezTo>
                <a:lnTo>
                  <a:pt x="11522" y="15921"/>
                </a:lnTo>
                <a:lnTo>
                  <a:pt x="12038" y="15939"/>
                </a:lnTo>
                <a:cubicBezTo>
                  <a:pt x="12452" y="15954"/>
                  <a:pt x="12595" y="15941"/>
                  <a:pt x="12770" y="15855"/>
                </a:cubicBezTo>
                <a:cubicBezTo>
                  <a:pt x="13115" y="15685"/>
                  <a:pt x="13094" y="15601"/>
                  <a:pt x="13094" y="17210"/>
                </a:cubicBezTo>
                <a:cubicBezTo>
                  <a:pt x="13094" y="18515"/>
                  <a:pt x="13100" y="18610"/>
                  <a:pt x="13160" y="18758"/>
                </a:cubicBezTo>
                <a:cubicBezTo>
                  <a:pt x="13221" y="18905"/>
                  <a:pt x="13225" y="18926"/>
                  <a:pt x="13179" y="19136"/>
                </a:cubicBezTo>
                <a:cubicBezTo>
                  <a:pt x="13109" y="19456"/>
                  <a:pt x="13117" y="19961"/>
                  <a:pt x="13198" y="20287"/>
                </a:cubicBezTo>
                <a:cubicBezTo>
                  <a:pt x="13287" y="20650"/>
                  <a:pt x="13264" y="20743"/>
                  <a:pt x="13085" y="20743"/>
                </a:cubicBezTo>
                <a:cubicBezTo>
                  <a:pt x="12749" y="20743"/>
                  <a:pt x="12560" y="21168"/>
                  <a:pt x="12767" y="21463"/>
                </a:cubicBezTo>
                <a:cubicBezTo>
                  <a:pt x="12850" y="21582"/>
                  <a:pt x="12899" y="21587"/>
                  <a:pt x="13748" y="21589"/>
                </a:cubicBezTo>
                <a:lnTo>
                  <a:pt x="14644" y="21589"/>
                </a:lnTo>
                <a:lnTo>
                  <a:pt x="14736" y="21409"/>
                </a:lnTo>
                <a:cubicBezTo>
                  <a:pt x="14816" y="21249"/>
                  <a:pt x="14819" y="21209"/>
                  <a:pt x="14786" y="21073"/>
                </a:cubicBezTo>
                <a:cubicBezTo>
                  <a:pt x="14740" y="20881"/>
                  <a:pt x="14631" y="20788"/>
                  <a:pt x="14387" y="20743"/>
                </a:cubicBezTo>
                <a:lnTo>
                  <a:pt x="14195" y="20707"/>
                </a:lnTo>
                <a:lnTo>
                  <a:pt x="14201" y="20497"/>
                </a:lnTo>
                <a:cubicBezTo>
                  <a:pt x="14207" y="20381"/>
                  <a:pt x="14218" y="19996"/>
                  <a:pt x="14226" y="19646"/>
                </a:cubicBezTo>
                <a:cubicBezTo>
                  <a:pt x="14235" y="19295"/>
                  <a:pt x="14255" y="18985"/>
                  <a:pt x="14270" y="18956"/>
                </a:cubicBezTo>
                <a:cubicBezTo>
                  <a:pt x="14286" y="18926"/>
                  <a:pt x="14334" y="18898"/>
                  <a:pt x="14374" y="18890"/>
                </a:cubicBezTo>
                <a:cubicBezTo>
                  <a:pt x="14415" y="18882"/>
                  <a:pt x="14465" y="18870"/>
                  <a:pt x="14484" y="18866"/>
                </a:cubicBezTo>
                <a:cubicBezTo>
                  <a:pt x="14536" y="18854"/>
                  <a:pt x="14590" y="18579"/>
                  <a:pt x="14591" y="18326"/>
                </a:cubicBezTo>
                <a:cubicBezTo>
                  <a:pt x="14592" y="18135"/>
                  <a:pt x="14630" y="18028"/>
                  <a:pt x="14830" y="17594"/>
                </a:cubicBezTo>
                <a:cubicBezTo>
                  <a:pt x="14959" y="17314"/>
                  <a:pt x="15090" y="16992"/>
                  <a:pt x="15122" y="16880"/>
                </a:cubicBezTo>
                <a:cubicBezTo>
                  <a:pt x="15177" y="16683"/>
                  <a:pt x="15174" y="16669"/>
                  <a:pt x="15113" y="16448"/>
                </a:cubicBezTo>
                <a:cubicBezTo>
                  <a:pt x="15079" y="16323"/>
                  <a:pt x="14949" y="15994"/>
                  <a:pt x="14821" y="15717"/>
                </a:cubicBezTo>
                <a:lnTo>
                  <a:pt x="14588" y="15213"/>
                </a:lnTo>
                <a:lnTo>
                  <a:pt x="14795" y="14829"/>
                </a:lnTo>
                <a:cubicBezTo>
                  <a:pt x="14982" y="14479"/>
                  <a:pt x="15037" y="14305"/>
                  <a:pt x="15157" y="13743"/>
                </a:cubicBezTo>
                <a:cubicBezTo>
                  <a:pt x="15202" y="13534"/>
                  <a:pt x="15204" y="12817"/>
                  <a:pt x="15160" y="12765"/>
                </a:cubicBezTo>
                <a:cubicBezTo>
                  <a:pt x="15143" y="12745"/>
                  <a:pt x="15132" y="12666"/>
                  <a:pt x="15132" y="12592"/>
                </a:cubicBezTo>
                <a:cubicBezTo>
                  <a:pt x="15132" y="12277"/>
                  <a:pt x="14736" y="11409"/>
                  <a:pt x="14497" y="11200"/>
                </a:cubicBezTo>
                <a:cubicBezTo>
                  <a:pt x="14195" y="10937"/>
                  <a:pt x="14139" y="10912"/>
                  <a:pt x="13783" y="10912"/>
                </a:cubicBezTo>
                <a:cubicBezTo>
                  <a:pt x="13429" y="10912"/>
                  <a:pt x="13364" y="10934"/>
                  <a:pt x="13072" y="11188"/>
                </a:cubicBezTo>
                <a:cubicBezTo>
                  <a:pt x="12787" y="11436"/>
                  <a:pt x="12517" y="12017"/>
                  <a:pt x="12418" y="12580"/>
                </a:cubicBezTo>
                <a:cubicBezTo>
                  <a:pt x="12362" y="12897"/>
                  <a:pt x="12345" y="13734"/>
                  <a:pt x="12393" y="13791"/>
                </a:cubicBezTo>
                <a:cubicBezTo>
                  <a:pt x="12408" y="13810"/>
                  <a:pt x="12428" y="13898"/>
                  <a:pt x="12440" y="13989"/>
                </a:cubicBezTo>
                <a:cubicBezTo>
                  <a:pt x="12478" y="14278"/>
                  <a:pt x="12648" y="14702"/>
                  <a:pt x="12830" y="14973"/>
                </a:cubicBezTo>
                <a:cubicBezTo>
                  <a:pt x="12927" y="15117"/>
                  <a:pt x="13000" y="15264"/>
                  <a:pt x="12994" y="15303"/>
                </a:cubicBezTo>
                <a:cubicBezTo>
                  <a:pt x="12951" y="15549"/>
                  <a:pt x="11873" y="15699"/>
                  <a:pt x="11616" y="15495"/>
                </a:cubicBezTo>
                <a:lnTo>
                  <a:pt x="11506" y="15411"/>
                </a:lnTo>
                <a:lnTo>
                  <a:pt x="11506" y="7805"/>
                </a:lnTo>
                <a:cubicBezTo>
                  <a:pt x="11506" y="3624"/>
                  <a:pt x="11495" y="169"/>
                  <a:pt x="11481" y="127"/>
                </a:cubicBezTo>
                <a:cubicBezTo>
                  <a:pt x="11461" y="66"/>
                  <a:pt x="10287" y="55"/>
                  <a:pt x="5730" y="67"/>
                </a:cubicBezTo>
                <a:close/>
                <a:moveTo>
                  <a:pt x="15855" y="8849"/>
                </a:moveTo>
                <a:cubicBezTo>
                  <a:pt x="15750" y="8849"/>
                  <a:pt x="15544" y="9147"/>
                  <a:pt x="15525" y="9328"/>
                </a:cubicBezTo>
                <a:cubicBezTo>
                  <a:pt x="15516" y="9415"/>
                  <a:pt x="15488" y="9564"/>
                  <a:pt x="15462" y="9658"/>
                </a:cubicBezTo>
                <a:cubicBezTo>
                  <a:pt x="15372" y="9994"/>
                  <a:pt x="15436" y="10432"/>
                  <a:pt x="15591" y="10552"/>
                </a:cubicBezTo>
                <a:cubicBezTo>
                  <a:pt x="15713" y="10646"/>
                  <a:pt x="15805" y="10612"/>
                  <a:pt x="15896" y="10438"/>
                </a:cubicBezTo>
                <a:cubicBezTo>
                  <a:pt x="16117" y="10017"/>
                  <a:pt x="16087" y="8849"/>
                  <a:pt x="15855" y="8849"/>
                </a:cubicBezTo>
                <a:close/>
                <a:moveTo>
                  <a:pt x="15261" y="10510"/>
                </a:moveTo>
                <a:cubicBezTo>
                  <a:pt x="15202" y="10534"/>
                  <a:pt x="15137" y="10609"/>
                  <a:pt x="15056" y="10738"/>
                </a:cubicBezTo>
                <a:cubicBezTo>
                  <a:pt x="14939" y="10923"/>
                  <a:pt x="14934" y="10946"/>
                  <a:pt x="14953" y="11200"/>
                </a:cubicBezTo>
                <a:cubicBezTo>
                  <a:pt x="14974" y="11500"/>
                  <a:pt x="15032" y="11693"/>
                  <a:pt x="15138" y="11806"/>
                </a:cubicBezTo>
                <a:cubicBezTo>
                  <a:pt x="15256" y="11931"/>
                  <a:pt x="15336" y="11896"/>
                  <a:pt x="15459" y="11668"/>
                </a:cubicBezTo>
                <a:cubicBezTo>
                  <a:pt x="15545" y="11509"/>
                  <a:pt x="15576" y="11380"/>
                  <a:pt x="15591" y="11188"/>
                </a:cubicBezTo>
                <a:cubicBezTo>
                  <a:pt x="15616" y="10869"/>
                  <a:pt x="15583" y="10729"/>
                  <a:pt x="15440" y="10582"/>
                </a:cubicBezTo>
                <a:cubicBezTo>
                  <a:pt x="15374" y="10513"/>
                  <a:pt x="15320" y="10486"/>
                  <a:pt x="15261" y="10510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14:switch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35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1" dur="750"/>
                                        <p:tgtEl>
                                          <p:spTgt spid="3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Class="entr" nodeType="clickEffect" presetSubtype="16" presetID="23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3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5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5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clickEffect" presetSubtype="2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3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2" dur="1000"/>
                                        <p:tgtEl>
                                          <p:spTgt spid="35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nodeType="clickEffect" presetSubtype="1" presetID="2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3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27" dur="1000"/>
                                        <p:tgtEl>
                                          <p:spTgt spid="35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Class="entr" nodeType="afterEffect" presetSubtype="1" presetID="22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3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31" dur="1000"/>
                                        <p:tgtEl>
                                          <p:spTgt spid="35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Class="entr" nodeType="afterEffect" presetSubtype="2" presetID="22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3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35" dur="1000"/>
                                        <p:tgtEl>
                                          <p:spTgt spid="35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Class="entr" nodeType="clickEffect" presetSubtype="2" presetID="22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9" fill="hold"/>
                                        <p:tgtEl>
                                          <p:spTgt spid="3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40" dur="1000"/>
                                        <p:tgtEl>
                                          <p:spTgt spid="35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Class="entr" nodeType="clickEffect" presetSubtype="1" presetID="22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4" fill="hold"/>
                                        <p:tgtEl>
                                          <p:spTgt spid="3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45" dur="1000"/>
                                        <p:tgtEl>
                                          <p:spTgt spid="35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Class="entr" nodeType="afterEffect" presetSubtype="1" presetID="22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8" fill="hold"/>
                                        <p:tgtEl>
                                          <p:spTgt spid="3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49" dur="1000"/>
                                        <p:tgtEl>
                                          <p:spTgt spid="35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Class="entr" nodeType="afterEffect" presetSubtype="2" presetID="22" grpId="1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2" fill="hold"/>
                                        <p:tgtEl>
                                          <p:spTgt spid="3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53" dur="1000"/>
                                        <p:tgtEl>
                                          <p:spTgt spid="35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Class="entr" nodeType="clickEffect" presetSubtype="2" presetID="22" grpId="1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7" fill="hold"/>
                                        <p:tgtEl>
                                          <p:spTgt spid="3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58" dur="1000"/>
                                        <p:tgtEl>
                                          <p:spTgt spid="35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Class="entr" nodeType="clickEffect" presetSubtype="1" presetID="22" grpId="1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2" fill="hold"/>
                                        <p:tgtEl>
                                          <p:spTgt spid="3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63" dur="1000"/>
                                        <p:tgtEl>
                                          <p:spTgt spid="35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Class="entr" nodeType="afterEffect" presetSubtype="1" presetID="22" grpId="1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6" fill="hold"/>
                                        <p:tgtEl>
                                          <p:spTgt spid="3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67" dur="1000"/>
                                        <p:tgtEl>
                                          <p:spTgt spid="35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000"/>
                            </p:stCondLst>
                            <p:childTnLst>
                              <p:par>
                                <p:cTn id="69" presetClass="entr" nodeType="afterEffect" presetSubtype="2" presetID="22" grpId="1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0" fill="hold"/>
                                        <p:tgtEl>
                                          <p:spTgt spid="3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1" dur="1000"/>
                                        <p:tgtEl>
                                          <p:spTgt spid="35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583" grpId="8"/>
      <p:bldP build="whole" bldLvl="1" animBg="1" rev="0" advAuto="0" spid="3577" grpId="1"/>
      <p:bldP build="whole" bldLvl="1" animBg="1" rev="0" advAuto="0" spid="3564" grpId="11"/>
      <p:bldP build="whole" bldLvl="1" animBg="1" rev="0" advAuto="0" spid="3568" grpId="9"/>
      <p:bldP build="whole" bldLvl="1" animBg="1" rev="0" advAuto="0" spid="3579" grpId="3"/>
      <p:bldP build="whole" bldLvl="1" animBg="1" rev="0" advAuto="0" spid="3569" grpId="13"/>
      <p:bldP build="whole" bldLvl="1" animBg="1" rev="0" advAuto="0" spid="3571" grpId="14"/>
      <p:bldP build="whole" bldLvl="1" animBg="1" rev="0" advAuto="0" spid="3563" grpId="7"/>
      <p:bldP build="whole" bldLvl="1" animBg="1" rev="0" advAuto="0" spid="3565" grpId="15"/>
      <p:bldP build="whole" bldLvl="1" animBg="1" rev="0" advAuto="0" spid="3567" grpId="6"/>
      <p:bldP build="whole" bldLvl="1" animBg="1" rev="0" advAuto="0" spid="3566" grpId="5"/>
      <p:bldP build="whole" bldLvl="1" animBg="1" rev="0" advAuto="0" spid="3562" grpId="4"/>
      <p:bldP build="whole" bldLvl="1" animBg="1" rev="0" advAuto="0" spid="3570" grpId="10"/>
      <p:bldP build="whole" bldLvl="1" animBg="1" rev="0" advAuto="0" spid="3578" grpId="2"/>
      <p:bldP build="whole" bldLvl="1" animBg="1" rev="0" advAuto="0" spid="3582" grpId="12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5" name="صفحة…"/>
          <p:cNvSpPr txBox="1"/>
          <p:nvPr/>
        </p:nvSpPr>
        <p:spPr>
          <a:xfrm>
            <a:off x="10738522" y="5899055"/>
            <a:ext cx="664660" cy="4005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>
                <a:solidFill>
                  <a:srgbClr val="FFFFFF"/>
                </a:solidFill>
              </a:defRPr>
            </a:pPr>
            <a:r>
              <a:t>صفحة</a:t>
            </a:r>
          </a:p>
          <a:p>
            <a:pPr algn="ctr" rtl="0">
              <a:defRPr b="1">
                <a:solidFill>
                  <a:srgbClr val="FFFFFF"/>
                </a:solidFill>
              </a:defRPr>
            </a:pPr>
            <a:r>
              <a:t>١٣</a:t>
            </a:r>
          </a:p>
        </p:txBody>
      </p:sp>
      <p:pic>
        <p:nvPicPr>
          <p:cNvPr id="3586" name="IMG_2275.png" descr="IMG_2275.png"/>
          <p:cNvPicPr>
            <a:picLocks noChangeAspect="1"/>
          </p:cNvPicPr>
          <p:nvPr/>
        </p:nvPicPr>
        <p:blipFill>
          <a:blip r:embed="rId2">
            <a:extLst/>
          </a:blip>
          <a:srcRect l="14788" t="27703" r="26841" b="19225"/>
          <a:stretch>
            <a:fillRect/>
          </a:stretch>
        </p:blipFill>
        <p:spPr>
          <a:xfrm>
            <a:off x="8961742" y="3650749"/>
            <a:ext cx="1489798" cy="1015910"/>
          </a:xfrm>
          <a:prstGeom prst="rect">
            <a:avLst/>
          </a:prstGeom>
          <a:ln w="25400">
            <a:solidFill>
              <a:srgbClr val="DDDDDD"/>
            </a:solidFill>
            <a:miter lim="400000"/>
          </a:ln>
        </p:spPr>
      </p:pic>
      <p:pic>
        <p:nvPicPr>
          <p:cNvPr id="3587" name="IMG_4304.png" descr="IMG_4304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862855" y="2759888"/>
            <a:ext cx="1601458" cy="74130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sp>
        <p:nvSpPr>
          <p:cNvPr id="3588" name="ميزان"/>
          <p:cNvSpPr/>
          <p:nvPr/>
        </p:nvSpPr>
        <p:spPr>
          <a:xfrm>
            <a:off x="7275561" y="1676307"/>
            <a:ext cx="1218352" cy="10648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10226" y="0"/>
                  <a:pt x="9760" y="531"/>
                  <a:pt x="9761" y="1187"/>
                </a:cubicBezTo>
                <a:cubicBezTo>
                  <a:pt x="9761" y="1611"/>
                  <a:pt x="9955" y="1983"/>
                  <a:pt x="10247" y="2193"/>
                </a:cubicBezTo>
                <a:lnTo>
                  <a:pt x="10247" y="2956"/>
                </a:lnTo>
                <a:cubicBezTo>
                  <a:pt x="9939" y="3110"/>
                  <a:pt x="9689" y="3387"/>
                  <a:pt x="9546" y="3734"/>
                </a:cubicBezTo>
                <a:lnTo>
                  <a:pt x="2528" y="3734"/>
                </a:lnTo>
                <a:lnTo>
                  <a:pt x="2528" y="4844"/>
                </a:lnTo>
                <a:lnTo>
                  <a:pt x="3409" y="4844"/>
                </a:lnTo>
                <a:lnTo>
                  <a:pt x="845" y="13979"/>
                </a:lnTo>
                <a:lnTo>
                  <a:pt x="0" y="13979"/>
                </a:lnTo>
                <a:cubicBezTo>
                  <a:pt x="713" y="15444"/>
                  <a:pt x="2079" y="16435"/>
                  <a:pt x="3648" y="16435"/>
                </a:cubicBezTo>
                <a:cubicBezTo>
                  <a:pt x="5218" y="16435"/>
                  <a:pt x="6585" y="15444"/>
                  <a:pt x="7298" y="13979"/>
                </a:cubicBezTo>
                <a:lnTo>
                  <a:pt x="6453" y="13979"/>
                </a:lnTo>
                <a:lnTo>
                  <a:pt x="3888" y="4844"/>
                </a:lnTo>
                <a:lnTo>
                  <a:pt x="9469" y="4844"/>
                </a:lnTo>
                <a:cubicBezTo>
                  <a:pt x="9583" y="5301"/>
                  <a:pt x="9872" y="5673"/>
                  <a:pt x="10247" y="5860"/>
                </a:cubicBezTo>
                <a:lnTo>
                  <a:pt x="10247" y="10137"/>
                </a:lnTo>
                <a:lnTo>
                  <a:pt x="9447" y="13379"/>
                </a:lnTo>
                <a:lnTo>
                  <a:pt x="9447" y="19963"/>
                </a:lnTo>
                <a:lnTo>
                  <a:pt x="6460" y="19963"/>
                </a:lnTo>
                <a:cubicBezTo>
                  <a:pt x="6276" y="19963"/>
                  <a:pt x="6111" y="20093"/>
                  <a:pt x="6046" y="20289"/>
                </a:cubicBezTo>
                <a:lnTo>
                  <a:pt x="5613" y="21600"/>
                </a:lnTo>
                <a:lnTo>
                  <a:pt x="15987" y="21600"/>
                </a:lnTo>
                <a:lnTo>
                  <a:pt x="15552" y="20289"/>
                </a:lnTo>
                <a:cubicBezTo>
                  <a:pt x="15487" y="20093"/>
                  <a:pt x="15322" y="19963"/>
                  <a:pt x="15139" y="19963"/>
                </a:cubicBezTo>
                <a:lnTo>
                  <a:pt x="12153" y="19963"/>
                </a:lnTo>
                <a:lnTo>
                  <a:pt x="12153" y="13379"/>
                </a:lnTo>
                <a:lnTo>
                  <a:pt x="11353" y="10139"/>
                </a:lnTo>
                <a:lnTo>
                  <a:pt x="11353" y="5860"/>
                </a:lnTo>
                <a:cubicBezTo>
                  <a:pt x="11728" y="5673"/>
                  <a:pt x="12016" y="5302"/>
                  <a:pt x="12130" y="4846"/>
                </a:cubicBezTo>
                <a:lnTo>
                  <a:pt x="17710" y="4846"/>
                </a:lnTo>
                <a:lnTo>
                  <a:pt x="15147" y="13979"/>
                </a:lnTo>
                <a:lnTo>
                  <a:pt x="14302" y="13979"/>
                </a:lnTo>
                <a:cubicBezTo>
                  <a:pt x="15015" y="15444"/>
                  <a:pt x="16380" y="16435"/>
                  <a:pt x="17950" y="16435"/>
                </a:cubicBezTo>
                <a:cubicBezTo>
                  <a:pt x="19519" y="16435"/>
                  <a:pt x="20887" y="15444"/>
                  <a:pt x="21600" y="13979"/>
                </a:cubicBezTo>
                <a:lnTo>
                  <a:pt x="20753" y="13979"/>
                </a:lnTo>
                <a:lnTo>
                  <a:pt x="18190" y="4844"/>
                </a:lnTo>
                <a:lnTo>
                  <a:pt x="19072" y="4844"/>
                </a:lnTo>
                <a:lnTo>
                  <a:pt x="19072" y="3734"/>
                </a:lnTo>
                <a:lnTo>
                  <a:pt x="12052" y="3734"/>
                </a:lnTo>
                <a:cubicBezTo>
                  <a:pt x="11909" y="3388"/>
                  <a:pt x="11661" y="3110"/>
                  <a:pt x="11353" y="2956"/>
                </a:cubicBezTo>
                <a:lnTo>
                  <a:pt x="11353" y="2193"/>
                </a:lnTo>
                <a:cubicBezTo>
                  <a:pt x="11645" y="1983"/>
                  <a:pt x="11838" y="1611"/>
                  <a:pt x="11838" y="1187"/>
                </a:cubicBezTo>
                <a:cubicBezTo>
                  <a:pt x="11838" y="531"/>
                  <a:pt x="11374" y="0"/>
                  <a:pt x="10800" y="0"/>
                </a:cubicBezTo>
                <a:close/>
                <a:moveTo>
                  <a:pt x="3486" y="5791"/>
                </a:moveTo>
                <a:lnTo>
                  <a:pt x="3486" y="13979"/>
                </a:lnTo>
                <a:lnTo>
                  <a:pt x="1188" y="13979"/>
                </a:lnTo>
                <a:lnTo>
                  <a:pt x="3486" y="5791"/>
                </a:lnTo>
                <a:close/>
                <a:moveTo>
                  <a:pt x="3812" y="5791"/>
                </a:moveTo>
                <a:lnTo>
                  <a:pt x="6110" y="13979"/>
                </a:lnTo>
                <a:lnTo>
                  <a:pt x="3812" y="13979"/>
                </a:lnTo>
                <a:lnTo>
                  <a:pt x="3812" y="5791"/>
                </a:lnTo>
                <a:close/>
                <a:moveTo>
                  <a:pt x="17788" y="5791"/>
                </a:moveTo>
                <a:lnTo>
                  <a:pt x="17788" y="13979"/>
                </a:lnTo>
                <a:lnTo>
                  <a:pt x="15490" y="13979"/>
                </a:lnTo>
                <a:lnTo>
                  <a:pt x="17788" y="5791"/>
                </a:lnTo>
                <a:close/>
                <a:moveTo>
                  <a:pt x="18114" y="5791"/>
                </a:moveTo>
                <a:lnTo>
                  <a:pt x="20412" y="13979"/>
                </a:lnTo>
                <a:lnTo>
                  <a:pt x="18114" y="13979"/>
                </a:lnTo>
                <a:lnTo>
                  <a:pt x="18114" y="5791"/>
                </a:lnTo>
                <a:close/>
              </a:path>
            </a:pathLst>
          </a:custGeom>
          <a:solidFill>
            <a:srgbClr val="FFFFFF"/>
          </a:solidFill>
          <a:ln w="25400">
            <a:solidFill>
              <a:srgbClr val="73A0AA"/>
            </a:solidFill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3589" name="معادلة الحياة…"/>
          <p:cNvSpPr txBox="1"/>
          <p:nvPr/>
        </p:nvSpPr>
        <p:spPr>
          <a:xfrm>
            <a:off x="1778039" y="5134741"/>
            <a:ext cx="6123947" cy="751614"/>
          </a:xfrm>
          <a:prstGeom prst="rect">
            <a:avLst/>
          </a:prstGeom>
          <a:solidFill>
            <a:srgbClr val="FFFFFF"/>
          </a:solidFill>
          <a:ln w="25400">
            <a:solidFill>
              <a:srgbClr val="427F8D"/>
            </a:solidFill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 algn="ctr" rtl="0">
              <a:defRPr b="1" sz="2500">
                <a:solidFill>
                  <a:schemeClr val="accent5">
                    <a:lumOff val="-8274"/>
                  </a:schemeClr>
                </a:solidFill>
              </a:defRPr>
            </a:pPr>
            <a:r>
              <a:t>معادلة الحياة </a:t>
            </a:r>
          </a:p>
          <a:p>
            <a:pPr algn="ctr" rtl="0">
              <a:defRPr b="1" sz="2500">
                <a:solidFill>
                  <a:schemeClr val="accent5">
                    <a:lumOff val="-8274"/>
                  </a:schemeClr>
                </a:solidFill>
              </a:defRPr>
            </a:pPr>
            <a:r>
              <a:t>أحترام تحترم ، تصدق ترزق  ،ابتسم تؤجر ، تواضع ترفع</a:t>
            </a:r>
          </a:p>
        </p:txBody>
      </p:sp>
      <p:pic>
        <p:nvPicPr>
          <p:cNvPr id="3590" name="IMG_0555.png" descr="IMG_0555.png"/>
          <p:cNvPicPr>
            <a:picLocks noChangeAspect="1"/>
          </p:cNvPicPr>
          <p:nvPr/>
        </p:nvPicPr>
        <p:blipFill>
          <a:blip r:embed="rId4">
            <a:extLst/>
          </a:blip>
          <a:srcRect l="6096" t="68526" r="72440" b="11710"/>
          <a:stretch>
            <a:fillRect/>
          </a:stretch>
        </p:blipFill>
        <p:spPr>
          <a:xfrm>
            <a:off x="3438842" y="2372537"/>
            <a:ext cx="2232819" cy="274121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87" fill="norm" stroke="1" extrusionOk="0">
                <a:moveTo>
                  <a:pt x="10739" y="0"/>
                </a:moveTo>
                <a:cubicBezTo>
                  <a:pt x="5041" y="0"/>
                  <a:pt x="4939" y="4"/>
                  <a:pt x="4876" y="200"/>
                </a:cubicBezTo>
                <a:cubicBezTo>
                  <a:pt x="4814" y="391"/>
                  <a:pt x="4709" y="400"/>
                  <a:pt x="2407" y="400"/>
                </a:cubicBezTo>
                <a:lnTo>
                  <a:pt x="0" y="400"/>
                </a:lnTo>
                <a:lnTo>
                  <a:pt x="0" y="7545"/>
                </a:lnTo>
                <a:lnTo>
                  <a:pt x="0" y="14689"/>
                </a:lnTo>
                <a:lnTo>
                  <a:pt x="983" y="14702"/>
                </a:lnTo>
                <a:cubicBezTo>
                  <a:pt x="2254" y="14718"/>
                  <a:pt x="2205" y="14713"/>
                  <a:pt x="2392" y="14921"/>
                </a:cubicBezTo>
                <a:cubicBezTo>
                  <a:pt x="2519" y="15063"/>
                  <a:pt x="2757" y="15105"/>
                  <a:pt x="3517" y="15127"/>
                </a:cubicBezTo>
                <a:cubicBezTo>
                  <a:pt x="4277" y="15148"/>
                  <a:pt x="4490" y="15188"/>
                  <a:pt x="4519" y="15311"/>
                </a:cubicBezTo>
                <a:cubicBezTo>
                  <a:pt x="4550" y="15443"/>
                  <a:pt x="4316" y="16614"/>
                  <a:pt x="3674" y="19562"/>
                </a:cubicBezTo>
                <a:cubicBezTo>
                  <a:pt x="3386" y="20887"/>
                  <a:pt x="3318" y="21249"/>
                  <a:pt x="3317" y="21421"/>
                </a:cubicBezTo>
                <a:cubicBezTo>
                  <a:pt x="3317" y="21581"/>
                  <a:pt x="3392" y="21600"/>
                  <a:pt x="3897" y="21562"/>
                </a:cubicBezTo>
                <a:cubicBezTo>
                  <a:pt x="4816" y="21492"/>
                  <a:pt x="7878" y="20764"/>
                  <a:pt x="7736" y="20649"/>
                </a:cubicBezTo>
                <a:cubicBezTo>
                  <a:pt x="7657" y="20585"/>
                  <a:pt x="7076" y="20691"/>
                  <a:pt x="6047" y="20959"/>
                </a:cubicBezTo>
                <a:cubicBezTo>
                  <a:pt x="5185" y="21182"/>
                  <a:pt x="4437" y="21333"/>
                  <a:pt x="4385" y="21293"/>
                </a:cubicBezTo>
                <a:cubicBezTo>
                  <a:pt x="4242" y="21186"/>
                  <a:pt x="4920" y="17941"/>
                  <a:pt x="5118" y="17780"/>
                </a:cubicBezTo>
                <a:cubicBezTo>
                  <a:pt x="5187" y="17724"/>
                  <a:pt x="6265" y="17696"/>
                  <a:pt x="7740" y="17712"/>
                </a:cubicBezTo>
                <a:lnTo>
                  <a:pt x="10247" y="17740"/>
                </a:lnTo>
                <a:lnTo>
                  <a:pt x="10286" y="18812"/>
                </a:lnTo>
                <a:lnTo>
                  <a:pt x="10320" y="19887"/>
                </a:lnTo>
                <a:lnTo>
                  <a:pt x="10800" y="19887"/>
                </a:lnTo>
                <a:lnTo>
                  <a:pt x="11284" y="19887"/>
                </a:lnTo>
                <a:lnTo>
                  <a:pt x="11318" y="18812"/>
                </a:lnTo>
                <a:lnTo>
                  <a:pt x="11353" y="17740"/>
                </a:lnTo>
                <a:lnTo>
                  <a:pt x="13799" y="17712"/>
                </a:lnTo>
                <a:cubicBezTo>
                  <a:pt x="15144" y="17697"/>
                  <a:pt x="16290" y="17721"/>
                  <a:pt x="16344" y="17765"/>
                </a:cubicBezTo>
                <a:cubicBezTo>
                  <a:pt x="16398" y="17810"/>
                  <a:pt x="16500" y="18092"/>
                  <a:pt x="16570" y="18393"/>
                </a:cubicBezTo>
                <a:cubicBezTo>
                  <a:pt x="17000" y="20228"/>
                  <a:pt x="17181" y="21226"/>
                  <a:pt x="17096" y="21293"/>
                </a:cubicBezTo>
                <a:cubicBezTo>
                  <a:pt x="17043" y="21335"/>
                  <a:pt x="16311" y="21192"/>
                  <a:pt x="15472" y="20974"/>
                </a:cubicBezTo>
                <a:cubicBezTo>
                  <a:pt x="14634" y="20757"/>
                  <a:pt x="13863" y="20607"/>
                  <a:pt x="13756" y="20643"/>
                </a:cubicBezTo>
                <a:cubicBezTo>
                  <a:pt x="13502" y="20728"/>
                  <a:pt x="17094" y="21580"/>
                  <a:pt x="17722" y="21584"/>
                </a:cubicBezTo>
                <a:lnTo>
                  <a:pt x="18198" y="21587"/>
                </a:lnTo>
                <a:lnTo>
                  <a:pt x="18122" y="21162"/>
                </a:lnTo>
                <a:cubicBezTo>
                  <a:pt x="18080" y="20928"/>
                  <a:pt x="17879" y="19972"/>
                  <a:pt x="17676" y="19037"/>
                </a:cubicBezTo>
                <a:cubicBezTo>
                  <a:pt x="17075" y="16268"/>
                  <a:pt x="16925" y="15473"/>
                  <a:pt x="16966" y="15302"/>
                </a:cubicBezTo>
                <a:cubicBezTo>
                  <a:pt x="16995" y="15180"/>
                  <a:pt x="17153" y="15138"/>
                  <a:pt x="17615" y="15133"/>
                </a:cubicBezTo>
                <a:cubicBezTo>
                  <a:pt x="18871" y="15119"/>
                  <a:pt x="18992" y="15097"/>
                  <a:pt x="19058" y="14889"/>
                </a:cubicBezTo>
                <a:cubicBezTo>
                  <a:pt x="19117" y="14706"/>
                  <a:pt x="19228" y="14689"/>
                  <a:pt x="20364" y="14689"/>
                </a:cubicBezTo>
                <a:lnTo>
                  <a:pt x="21600" y="14689"/>
                </a:lnTo>
                <a:lnTo>
                  <a:pt x="21600" y="7545"/>
                </a:lnTo>
                <a:lnTo>
                  <a:pt x="21600" y="400"/>
                </a:lnTo>
                <a:lnTo>
                  <a:pt x="19135" y="400"/>
                </a:lnTo>
                <a:cubicBezTo>
                  <a:pt x="16772" y="400"/>
                  <a:pt x="16667" y="392"/>
                  <a:pt x="16605" y="200"/>
                </a:cubicBezTo>
                <a:cubicBezTo>
                  <a:pt x="16542" y="4"/>
                  <a:pt x="16436" y="0"/>
                  <a:pt x="10739" y="0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3591" name="منهج المملكة العربية السعودية…"/>
          <p:cNvSpPr txBox="1"/>
          <p:nvPr/>
        </p:nvSpPr>
        <p:spPr>
          <a:xfrm>
            <a:off x="3408265" y="2454568"/>
            <a:ext cx="2293973" cy="139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sz="2100">
                <a:solidFill>
                  <a:srgbClr val="FFFFFF"/>
                </a:solidFill>
                <a:latin typeface="Muna Bold"/>
                <a:ea typeface="Muna Bold"/>
                <a:cs typeface="Muna Bold"/>
                <a:sym typeface="Muna Bold"/>
              </a:defRPr>
            </a:pPr>
            <a:r>
              <a:t>منهج المملكة العربية السعودية </a:t>
            </a:r>
          </a:p>
          <a:p>
            <a:pPr algn="ctr" rtl="0">
              <a:defRPr sz="2100">
                <a:solidFill>
                  <a:srgbClr val="FFFFFF"/>
                </a:solidFill>
                <a:latin typeface="Muna Bold"/>
                <a:ea typeface="Muna Bold"/>
                <a:cs typeface="Muna Bold"/>
                <a:sym typeface="Muna Bold"/>
              </a:defRPr>
            </a:pPr>
          </a:p>
          <a:p>
            <a:pPr algn="ctr" rtl="0">
              <a:defRPr sz="2100">
                <a:solidFill>
                  <a:srgbClr val="FFFFFF"/>
                </a:solidFill>
                <a:latin typeface="Muna Bold"/>
                <a:ea typeface="Muna Bold"/>
                <a:cs typeface="Muna Bold"/>
                <a:sym typeface="Muna Bold"/>
              </a:defRPr>
            </a:pPr>
            <a:r>
              <a:t> </a:t>
            </a:r>
          </a:p>
          <a:p>
            <a:pPr algn="ctr" rtl="0">
              <a:defRPr sz="2100">
                <a:solidFill>
                  <a:srgbClr val="FFFFFF"/>
                </a:solidFill>
                <a:latin typeface="Muna Bold"/>
                <a:ea typeface="Muna Bold"/>
                <a:cs typeface="Muna Bold"/>
                <a:sym typeface="Muna Bold"/>
              </a:defRPr>
            </a:pPr>
            <a:r>
              <a:t>العدل والمساواة </a:t>
            </a:r>
          </a:p>
        </p:txBody>
      </p:sp>
      <p:sp>
        <p:nvSpPr>
          <p:cNvPr id="3592" name="خلق الله سبحانه الكون في توازن"/>
          <p:cNvSpPr txBox="1"/>
          <p:nvPr/>
        </p:nvSpPr>
        <p:spPr>
          <a:xfrm>
            <a:off x="2912179" y="1471951"/>
            <a:ext cx="4145671" cy="383314"/>
          </a:xfrm>
          <a:prstGeom prst="rect">
            <a:avLst/>
          </a:prstGeom>
          <a:solidFill>
            <a:srgbClr val="FFFFFF"/>
          </a:solidFill>
          <a:ln w="25400">
            <a:solidFill>
              <a:srgbClr val="427F8D"/>
            </a:solidFill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>
              <a:defRPr b="1" sz="2500">
                <a:solidFill>
                  <a:schemeClr val="accent5">
                    <a:lumOff val="-8274"/>
                  </a:schemeClr>
                </a:solidFill>
              </a:defRPr>
            </a:lvl1pPr>
          </a:lstStyle>
          <a:p>
            <a:pPr rtl="0">
              <a:defRPr/>
            </a:pPr>
            <a:r>
              <a:t>خلق الله سبحانه الكون في توازن </a:t>
            </a:r>
          </a:p>
        </p:txBody>
      </p:sp>
      <p:pic>
        <p:nvPicPr>
          <p:cNvPr id="3593" name="IMG_4589.jpeg" descr="IMG_4589.jpeg"/>
          <p:cNvPicPr>
            <a:picLocks noChangeAspect="1"/>
          </p:cNvPicPr>
          <p:nvPr/>
        </p:nvPicPr>
        <p:blipFill>
          <a:blip r:embed="rId5">
            <a:alphaModFix amt="70776"/>
            <a:extLst/>
          </a:blip>
          <a:srcRect l="28129" t="28527" r="28443" b="28126"/>
          <a:stretch>
            <a:fillRect/>
          </a:stretch>
        </p:blipFill>
        <p:spPr>
          <a:xfrm>
            <a:off x="4231180" y="3030374"/>
            <a:ext cx="608788" cy="60764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229" h="21560" fill="norm" stroke="1" extrusionOk="0">
                <a:moveTo>
                  <a:pt x="10064" y="1"/>
                </a:moveTo>
                <a:cubicBezTo>
                  <a:pt x="8122" y="10"/>
                  <a:pt x="7938" y="30"/>
                  <a:pt x="6886" y="423"/>
                </a:cubicBezTo>
                <a:cubicBezTo>
                  <a:pt x="1542" y="2414"/>
                  <a:pt x="-1268" y="8577"/>
                  <a:pt x="556" y="14294"/>
                </a:cubicBezTo>
                <a:cubicBezTo>
                  <a:pt x="1725" y="17956"/>
                  <a:pt x="4641" y="20672"/>
                  <a:pt x="8205" y="21419"/>
                </a:cubicBezTo>
                <a:cubicBezTo>
                  <a:pt x="8517" y="21484"/>
                  <a:pt x="9376" y="21552"/>
                  <a:pt x="10117" y="21560"/>
                </a:cubicBezTo>
                <a:cubicBezTo>
                  <a:pt x="13038" y="21590"/>
                  <a:pt x="15661" y="20392"/>
                  <a:pt x="17595" y="18152"/>
                </a:cubicBezTo>
                <a:cubicBezTo>
                  <a:pt x="19564" y="15870"/>
                  <a:pt x="20332" y="13549"/>
                  <a:pt x="20219" y="10267"/>
                </a:cubicBezTo>
                <a:cubicBezTo>
                  <a:pt x="20149" y="8227"/>
                  <a:pt x="19919" y="7240"/>
                  <a:pt x="19072" y="5479"/>
                </a:cubicBezTo>
                <a:cubicBezTo>
                  <a:pt x="18293" y="3859"/>
                  <a:pt x="16505" y="1992"/>
                  <a:pt x="14931" y="1142"/>
                </a:cubicBezTo>
                <a:cubicBezTo>
                  <a:pt x="13088" y="146"/>
                  <a:pt x="12455" y="-10"/>
                  <a:pt x="10064" y="1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14:switch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35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3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Class="entr" nodeType="clickEffect" presetSubtype="2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3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6" dur="750"/>
                                        <p:tgtEl>
                                          <p:spTgt spid="35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Class="entr" nodeType="clickEffect" presetSubtype="2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3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1" dur="750"/>
                                        <p:tgtEl>
                                          <p:spTgt spid="35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592" grpId="4"/>
      <p:bldP build="whole" bldLvl="1" animBg="1" rev="0" advAuto="0" spid="3589" grpId="3"/>
      <p:bldP build="whole" bldLvl="1" animBg="1" rev="0" advAuto="0" spid="3585" grpId="1"/>
      <p:bldP build="whole" bldLvl="1" animBg="1" rev="0" advAuto="0" spid="3591" grpId="2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5" name="صفحة…"/>
          <p:cNvSpPr txBox="1"/>
          <p:nvPr/>
        </p:nvSpPr>
        <p:spPr>
          <a:xfrm>
            <a:off x="1675294" y="2759888"/>
            <a:ext cx="721551" cy="4005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>
                <a:solidFill>
                  <a:srgbClr val="FFFFFF"/>
                </a:solidFill>
              </a:defRPr>
            </a:pPr>
            <a:r>
              <a:t>صفحة</a:t>
            </a:r>
          </a:p>
          <a:p>
            <a:pPr algn="ctr" rtl="0">
              <a:defRPr b="1">
                <a:solidFill>
                  <a:srgbClr val="FFFFFF"/>
                </a:solidFill>
              </a:defRPr>
            </a:pPr>
            <a:r>
              <a:t>٣٩</a:t>
            </a:r>
          </a:p>
        </p:txBody>
      </p:sp>
      <p:sp>
        <p:nvSpPr>
          <p:cNvPr id="3596" name="صفحة…"/>
          <p:cNvSpPr txBox="1"/>
          <p:nvPr/>
        </p:nvSpPr>
        <p:spPr>
          <a:xfrm>
            <a:off x="2036067" y="429872"/>
            <a:ext cx="721552" cy="4992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>
                <a:solidFill>
                  <a:srgbClr val="FFFFFF"/>
                </a:solidFill>
              </a:defRPr>
            </a:pPr>
            <a:r>
              <a:t>صفحة</a:t>
            </a:r>
          </a:p>
          <a:p>
            <a:pPr algn="ctr" rtl="0">
              <a:defRPr b="1" sz="2100">
                <a:solidFill>
                  <a:srgbClr val="FFFFFF"/>
                </a:solidFill>
              </a:defRPr>
            </a:pPr>
            <a:r>
              <a:t>٧٤</a:t>
            </a:r>
          </a:p>
        </p:txBody>
      </p:sp>
      <p:pic>
        <p:nvPicPr>
          <p:cNvPr id="3597" name="IMG_4751.png" descr="IMG_4751.png"/>
          <p:cNvPicPr>
            <a:picLocks noChangeAspect="1"/>
          </p:cNvPicPr>
          <p:nvPr/>
        </p:nvPicPr>
        <p:blipFill>
          <a:blip r:embed="rId2">
            <a:extLst/>
          </a:blip>
          <a:srcRect l="27875" t="21295" r="38302" b="44266"/>
          <a:stretch>
            <a:fillRect/>
          </a:stretch>
        </p:blipFill>
        <p:spPr>
          <a:xfrm>
            <a:off x="2757616" y="1604463"/>
            <a:ext cx="5885081" cy="4494225"/>
          </a:xfrm>
          <a:prstGeom prst="rect">
            <a:avLst/>
          </a:prstGeom>
          <a:ln w="12700">
            <a:miter lim="400000"/>
          </a:ln>
        </p:spPr>
      </p:pic>
      <p:sp>
        <p:nvSpPr>
          <p:cNvPr id="3598" name="مستطيل"/>
          <p:cNvSpPr/>
          <p:nvPr/>
        </p:nvSpPr>
        <p:spPr>
          <a:xfrm>
            <a:off x="2963360" y="1511300"/>
            <a:ext cx="2724188" cy="163647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/>
          <a:lstStyle/>
          <a:p>
            <a:pPr/>
          </a:p>
        </p:txBody>
      </p:sp>
      <p:pic>
        <p:nvPicPr>
          <p:cNvPr id="3599" name="IMG_4751.png" descr="IMG_4751.png"/>
          <p:cNvPicPr>
            <a:picLocks noChangeAspect="1"/>
          </p:cNvPicPr>
          <p:nvPr/>
        </p:nvPicPr>
        <p:blipFill>
          <a:blip r:embed="rId2">
            <a:extLst/>
          </a:blip>
          <a:srcRect l="29631" t="21637" r="56335" b="65872"/>
          <a:stretch>
            <a:fillRect/>
          </a:stretch>
        </p:blipFill>
        <p:spPr>
          <a:xfrm>
            <a:off x="815280" y="1530506"/>
            <a:ext cx="2441658" cy="1629920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3600" name="الجدول"/>
          <p:cNvGraphicFramePr/>
          <p:nvPr/>
        </p:nvGraphicFramePr>
        <p:xfrm>
          <a:off x="3209038" y="3063523"/>
          <a:ext cx="2268010" cy="1075816"/>
        </p:xfrm>
        <a:graphic xmlns:a="http://schemas.openxmlformats.org/drawingml/2006/main">
          <a:graphicData uri="http://schemas.openxmlformats.org/drawingml/2006/table">
            <a:tbl>
              <a:tblPr firstCol="1" firstRow="1" lastCol="0" lastRow="0" bandCol="0" bandRow="0" rtl="1">
                <a:tableStyleId>{4C3C2611-4C71-4FC5-86AE-919BDF0F9419}</a:tableStyleId>
              </a:tblPr>
              <a:tblGrid>
                <a:gridCol w="510326"/>
                <a:gridCol w="1001680"/>
                <a:gridCol w="756003"/>
              </a:tblGrid>
              <a:tr h="215163">
                <a:tc>
                  <a:txBody>
                    <a:bodyPr/>
                    <a:lstStyle/>
                    <a:p>
                      <a:pPr algn="ctr" rtl="0">
                        <a:defRPr sz="1800"/>
                      </a:pPr>
                      <a:r>
                        <a:rPr b="1" sz="1400">
                          <a:solidFill>
                            <a:srgbClr val="E63B7A"/>
                          </a:solidFill>
                        </a:rPr>
                        <a:t>٤</a:t>
                      </a:r>
                    </a:p>
                  </a:txBody>
                  <a:tcPr marL="0" marR="0" marT="0" marB="0" anchor="t" anchorCtr="0" horzOverflow="overflow"/>
                </a:tc>
                <a:tc>
                  <a:txBody>
                    <a:bodyPr/>
                    <a:lstStyle/>
                    <a:p>
                      <a:pPr algn="ctr" rtl="0">
                        <a:defRPr sz="1800"/>
                      </a:pPr>
                      <a:r>
                        <a:rPr b="1" sz="1400">
                          <a:solidFill>
                            <a:srgbClr val="E63B7A"/>
                          </a:solidFill>
                        </a:rPr>
                        <a:t>٨+٤(٤)=٢٤</a:t>
                      </a:r>
                    </a:p>
                  </a:txBody>
                  <a:tcPr marL="0" marR="0" marT="0" marB="0" anchor="t" anchorCtr="0" horzOverflow="overflow"/>
                </a:tc>
                <a:tc>
                  <a:txBody>
                    <a:bodyPr/>
                    <a:lstStyle/>
                    <a:p>
                      <a:pPr algn="ctr" rtl="0">
                        <a:defRPr sz="1800"/>
                      </a:pPr>
                      <a:r>
                        <a:rPr b="1" sz="1400">
                          <a:solidFill>
                            <a:srgbClr val="E63B7A"/>
                          </a:solidFill>
                        </a:rPr>
                        <a:t>٥(٤)=٢٠</a:t>
                      </a:r>
                    </a:p>
                  </a:txBody>
                  <a:tcPr marL="0" marR="0" marT="0" marB="0" anchor="t" anchorCtr="0" horzOverflow="overflow"/>
                </a:tc>
              </a:tr>
              <a:tr h="215163">
                <a:tc>
                  <a:txBody>
                    <a:bodyPr/>
                    <a:lstStyle/>
                    <a:p>
                      <a:pPr algn="ctr" rtl="0">
                        <a:defRPr sz="1800"/>
                      </a:pPr>
                      <a:r>
                        <a:rPr b="1" sz="1400">
                          <a:solidFill>
                            <a:srgbClr val="E63B7A"/>
                          </a:solidFill>
                        </a:rPr>
                        <a:t>٥</a:t>
                      </a:r>
                    </a:p>
                  </a:txBody>
                  <a:tcPr marL="0" marR="0" marT="0" marB="0" anchor="t" anchorCtr="0" horzOverflow="overflow"/>
                </a:tc>
                <a:tc>
                  <a:txBody>
                    <a:bodyPr/>
                    <a:lstStyle/>
                    <a:p>
                      <a:pPr algn="ctr" rtl="0">
                        <a:defRPr sz="1800"/>
                      </a:pPr>
                      <a:r>
                        <a:rPr b="1" sz="1400">
                          <a:solidFill>
                            <a:srgbClr val="E63B7A"/>
                          </a:solidFill>
                        </a:rPr>
                        <a:t>٨+٤(٥)=٢٨</a:t>
                      </a:r>
                    </a:p>
                  </a:txBody>
                  <a:tcPr marL="0" marR="0" marT="0" marB="0" anchor="t" anchorCtr="0" horzOverflow="overflow"/>
                </a:tc>
                <a:tc>
                  <a:txBody>
                    <a:bodyPr/>
                    <a:lstStyle/>
                    <a:p>
                      <a:pPr algn="ctr" rtl="0">
                        <a:defRPr sz="1800"/>
                      </a:pPr>
                      <a:r>
                        <a:rPr b="1" sz="1400">
                          <a:solidFill>
                            <a:srgbClr val="E63B7A"/>
                          </a:solidFill>
                        </a:rPr>
                        <a:t>٥(٥)=٢٥</a:t>
                      </a:r>
                    </a:p>
                  </a:txBody>
                  <a:tcPr marL="0" marR="0" marT="0" marB="0" anchor="t" anchorCtr="0" horzOverflow="overflow"/>
                </a:tc>
              </a:tr>
              <a:tr h="215163">
                <a:tc>
                  <a:txBody>
                    <a:bodyPr/>
                    <a:lstStyle/>
                    <a:p>
                      <a:pPr algn="ctr" rtl="0">
                        <a:defRPr sz="1800"/>
                      </a:pPr>
                      <a:r>
                        <a:rPr b="1" sz="1400">
                          <a:solidFill>
                            <a:srgbClr val="E63B7A"/>
                          </a:solidFill>
                        </a:rPr>
                        <a:t>٦</a:t>
                      </a:r>
                    </a:p>
                  </a:txBody>
                  <a:tcPr marL="0" marR="0" marT="0" marB="0" anchor="t" anchorCtr="0" horzOverflow="overflow"/>
                </a:tc>
                <a:tc>
                  <a:txBody>
                    <a:bodyPr/>
                    <a:lstStyle/>
                    <a:p>
                      <a:pPr algn="ctr" rtl="0">
                        <a:defRPr sz="1800"/>
                      </a:pPr>
                      <a:r>
                        <a:rPr b="1" sz="1400">
                          <a:solidFill>
                            <a:srgbClr val="E63B7A"/>
                          </a:solidFill>
                        </a:rPr>
                        <a:t>٨+٤(٦)=٣٢</a:t>
                      </a:r>
                    </a:p>
                  </a:txBody>
                  <a:tcPr marL="0" marR="0" marT="0" marB="0" anchor="t" anchorCtr="0" horzOverflow="overflow"/>
                </a:tc>
                <a:tc>
                  <a:txBody>
                    <a:bodyPr/>
                    <a:lstStyle/>
                    <a:p>
                      <a:pPr algn="ctr" rtl="0">
                        <a:defRPr sz="1800"/>
                      </a:pPr>
                      <a:r>
                        <a:rPr b="1" sz="1400">
                          <a:solidFill>
                            <a:srgbClr val="E63B7A"/>
                          </a:solidFill>
                        </a:rPr>
                        <a:t>٥(٦)=٣٠</a:t>
                      </a:r>
                    </a:p>
                  </a:txBody>
                  <a:tcPr marL="0" marR="0" marT="0" marB="0" anchor="t" anchorCtr="0" horzOverflow="overflow"/>
                </a:tc>
              </a:tr>
              <a:tr h="215163">
                <a:tc>
                  <a:txBody>
                    <a:bodyPr/>
                    <a:lstStyle/>
                    <a:p>
                      <a:pPr algn="ctr" rtl="0">
                        <a:defRPr sz="1800"/>
                      </a:pPr>
                      <a:r>
                        <a:rPr b="1" sz="1400">
                          <a:solidFill>
                            <a:srgbClr val="E63B7A"/>
                          </a:solidFill>
                        </a:rPr>
                        <a:t>٧</a:t>
                      </a:r>
                    </a:p>
                  </a:txBody>
                  <a:tcPr marL="0" marR="0" marT="0" marB="0" anchor="t" anchorCtr="0" horzOverflow="overflow"/>
                </a:tc>
                <a:tc>
                  <a:txBody>
                    <a:bodyPr/>
                    <a:lstStyle/>
                    <a:p>
                      <a:pPr algn="ctr" rtl="0">
                        <a:defRPr sz="1800"/>
                      </a:pPr>
                      <a:r>
                        <a:rPr b="1" sz="1400">
                          <a:solidFill>
                            <a:srgbClr val="E63B7A"/>
                          </a:solidFill>
                        </a:rPr>
                        <a:t>٨+٤(٧)=٣٦</a:t>
                      </a:r>
                    </a:p>
                  </a:txBody>
                  <a:tcPr marL="0" marR="0" marT="0" marB="0" anchor="t" anchorCtr="0" horzOverflow="overflow"/>
                </a:tc>
                <a:tc>
                  <a:txBody>
                    <a:bodyPr/>
                    <a:lstStyle/>
                    <a:p>
                      <a:pPr algn="ctr" rtl="0">
                        <a:defRPr sz="1800"/>
                      </a:pPr>
                      <a:r>
                        <a:rPr b="1" sz="1400">
                          <a:solidFill>
                            <a:srgbClr val="E63B7A"/>
                          </a:solidFill>
                        </a:rPr>
                        <a:t>٥(٧)=٣٥</a:t>
                      </a:r>
                    </a:p>
                  </a:txBody>
                  <a:tcPr marL="0" marR="0" marT="0" marB="0" anchor="t" anchorCtr="0" horzOverflow="overflow"/>
                </a:tc>
              </a:tr>
              <a:tr h="215163">
                <a:tc>
                  <a:txBody>
                    <a:bodyPr/>
                    <a:lstStyle/>
                    <a:p>
                      <a:pPr algn="ctr" rtl="0">
                        <a:defRPr sz="1800"/>
                      </a:pPr>
                      <a:r>
                        <a:rPr b="1" sz="1400">
                          <a:solidFill>
                            <a:srgbClr val="E63B7A"/>
                          </a:solidFill>
                        </a:rPr>
                        <a:t>٨</a:t>
                      </a:r>
                    </a:p>
                  </a:txBody>
                  <a:tcPr marL="0" marR="0" marT="0" marB="0" anchor="t" anchorCtr="0" horzOverflow="overflow"/>
                </a:tc>
                <a:tc>
                  <a:txBody>
                    <a:bodyPr/>
                    <a:lstStyle/>
                    <a:p>
                      <a:pPr algn="ctr" rtl="0">
                        <a:defRPr sz="1800"/>
                      </a:pPr>
                      <a:r>
                        <a:rPr b="1" sz="1400">
                          <a:solidFill>
                            <a:srgbClr val="E63B7A"/>
                          </a:solidFill>
                        </a:rPr>
                        <a:t>٨+٤(٨)=٤٠</a:t>
                      </a:r>
                    </a:p>
                  </a:txBody>
                  <a:tcPr marL="0" marR="0" marT="0" marB="0" anchor="t" anchorCtr="0" horzOverflow="overflow"/>
                </a:tc>
                <a:tc>
                  <a:txBody>
                    <a:bodyPr/>
                    <a:lstStyle/>
                    <a:p>
                      <a:pPr algn="ctr" rtl="0">
                        <a:defRPr sz="1800"/>
                      </a:pPr>
                      <a:r>
                        <a:rPr b="1" sz="1400">
                          <a:solidFill>
                            <a:srgbClr val="E63B7A"/>
                          </a:solidFill>
                        </a:rPr>
                        <a:t>٥(٨)=٤٠</a:t>
                      </a:r>
                    </a:p>
                  </a:txBody>
                  <a:tcPr marL="0" marR="0" marT="0" marB="0" anchor="t" anchorCtr="0" horzOverflow="overflow"/>
                </a:tc>
              </a:tr>
            </a:tbl>
          </a:graphicData>
        </a:graphic>
      </p:graphicFrame>
      <p:sp>
        <p:nvSpPr>
          <p:cNvPr id="3601" name="٨أيام"/>
          <p:cNvSpPr txBox="1"/>
          <p:nvPr/>
        </p:nvSpPr>
        <p:spPr>
          <a:xfrm>
            <a:off x="4467864" y="3924177"/>
            <a:ext cx="574223" cy="3333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rtl="0">
              <a:defRPr b="1" sz="2300">
                <a:solidFill>
                  <a:srgbClr val="008CB4"/>
                </a:solidFill>
              </a:defRPr>
            </a:pPr>
            <a:r>
              <a:t>٨أيام</a:t>
            </a:r>
            <a:r>
              <a:rPr b="0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3602" name="٨+٤ س"/>
          <p:cNvSpPr txBox="1"/>
          <p:nvPr/>
        </p:nvSpPr>
        <p:spPr>
          <a:xfrm>
            <a:off x="4189455" y="4257521"/>
            <a:ext cx="936354" cy="3333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rtl="0">
              <a:defRPr b="1" sz="2300">
                <a:solidFill>
                  <a:srgbClr val="96D35F"/>
                </a:solidFill>
              </a:defRPr>
            </a:pPr>
            <a:r>
              <a:t>٨+٤ س</a:t>
            </a:r>
            <a:r>
              <a:rPr b="0"/>
              <a:t> </a:t>
            </a:r>
          </a:p>
        </p:txBody>
      </p:sp>
      <p:sp>
        <p:nvSpPr>
          <p:cNvPr id="3603" name="٥س"/>
          <p:cNvSpPr txBox="1"/>
          <p:nvPr/>
        </p:nvSpPr>
        <p:spPr>
          <a:xfrm>
            <a:off x="4521634" y="4590863"/>
            <a:ext cx="439440" cy="3333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 sz="2300">
                <a:solidFill>
                  <a:srgbClr val="FF8648"/>
                </a:solidFill>
              </a:defRPr>
            </a:lvl1pPr>
          </a:lstStyle>
          <a:p>
            <a:pPr rtl="0">
              <a:defRPr/>
            </a:pPr>
            <a:r>
              <a:t>٥س</a:t>
            </a:r>
          </a:p>
        </p:txBody>
      </p:sp>
      <p:sp>
        <p:nvSpPr>
          <p:cNvPr id="3604" name="التاسع"/>
          <p:cNvSpPr txBox="1"/>
          <p:nvPr/>
        </p:nvSpPr>
        <p:spPr>
          <a:xfrm>
            <a:off x="4325453" y="4924207"/>
            <a:ext cx="606885" cy="3333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 sz="2300">
                <a:solidFill>
                  <a:srgbClr val="D357FE"/>
                </a:solidFill>
              </a:defRPr>
            </a:lvl1pPr>
          </a:lstStyle>
          <a:p>
            <a:pPr rtl="0">
              <a:defRPr/>
            </a:pPr>
            <a:r>
              <a:t>التاسع</a:t>
            </a:r>
          </a:p>
        </p:txBody>
      </p:sp>
      <p:sp>
        <p:nvSpPr>
          <p:cNvPr id="3605" name="٨+٤ س= ٥س"/>
          <p:cNvSpPr txBox="1"/>
          <p:nvPr/>
        </p:nvSpPr>
        <p:spPr>
          <a:xfrm>
            <a:off x="3518039" y="5590895"/>
            <a:ext cx="1614830" cy="3333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rtl="0">
              <a:defRPr b="1" sz="2300">
                <a:solidFill>
                  <a:srgbClr val="5E30EB"/>
                </a:solidFill>
              </a:defRPr>
            </a:pPr>
            <a:r>
              <a:t>٨+٤ س= ٥س</a:t>
            </a:r>
            <a:r>
              <a:rPr b="0"/>
              <a:t>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14:switch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7" dur="3000"/>
                                        <p:tgtEl>
                                          <p:spTgt spid="36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1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3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6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6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Class="entr" nodeType="clickEffect" presetSubtype="1" presetID="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3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6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6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Class="entr" nodeType="clickEffect" presetSubtype="1" presetID="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3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6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6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Class="entr" nodeType="clickEffect" presetSubtype="1" presetID="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3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6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6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Class="entr" nodeType="clickEffect" presetSubtype="1" presetID="2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5" fill="hold"/>
                                        <p:tgtEl>
                                          <p:spTgt spid="3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6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6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601" grpId="2"/>
      <p:bldP build="whole" bldLvl="1" animBg="1" rev="0" advAuto="0" spid="3605" grpId="6"/>
      <p:bldP build="whole" bldLvl="1" animBg="1" rev="0" advAuto="0" spid="3600" grpId="1"/>
      <p:bldP build="whole" bldLvl="1" animBg="1" rev="0" advAuto="0" spid="3604" grpId="5"/>
      <p:bldP build="whole" bldLvl="1" animBg="1" rev="0" advAuto="0" spid="3602" grpId="3"/>
      <p:bldP build="whole" bldLvl="1" animBg="1" rev="0" advAuto="0" spid="3603" grpId="4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7" name="صفحة…"/>
          <p:cNvSpPr txBox="1"/>
          <p:nvPr/>
        </p:nvSpPr>
        <p:spPr>
          <a:xfrm>
            <a:off x="10738522" y="5899055"/>
            <a:ext cx="664660" cy="4005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>
                <a:solidFill>
                  <a:srgbClr val="FFFFFF"/>
                </a:solidFill>
              </a:defRPr>
            </a:pPr>
            <a:r>
              <a:t>صفحة</a:t>
            </a:r>
          </a:p>
          <a:p>
            <a:pPr algn="ctr" rtl="0">
              <a:defRPr b="1">
                <a:solidFill>
                  <a:srgbClr val="FFFFFF"/>
                </a:solidFill>
              </a:defRPr>
            </a:pPr>
            <a:r>
              <a:t>١٣</a:t>
            </a:r>
          </a:p>
        </p:txBody>
      </p:sp>
      <p:sp>
        <p:nvSpPr>
          <p:cNvPr id="3608" name="صفحة…"/>
          <p:cNvSpPr txBox="1"/>
          <p:nvPr/>
        </p:nvSpPr>
        <p:spPr>
          <a:xfrm>
            <a:off x="1675294" y="2759888"/>
            <a:ext cx="721551" cy="4005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>
                <a:solidFill>
                  <a:srgbClr val="FFFFFF"/>
                </a:solidFill>
              </a:defRPr>
            </a:pPr>
            <a:r>
              <a:t>صفحة</a:t>
            </a:r>
          </a:p>
          <a:p>
            <a:pPr algn="ctr" rtl="0">
              <a:defRPr b="1">
                <a:solidFill>
                  <a:srgbClr val="FFFFFF"/>
                </a:solidFill>
              </a:defRPr>
            </a:pPr>
            <a:r>
              <a:t>٣٩</a:t>
            </a:r>
          </a:p>
        </p:txBody>
      </p:sp>
      <p:sp>
        <p:nvSpPr>
          <p:cNvPr id="3609" name="صفحة…"/>
          <p:cNvSpPr txBox="1"/>
          <p:nvPr/>
        </p:nvSpPr>
        <p:spPr>
          <a:xfrm>
            <a:off x="2075381" y="464025"/>
            <a:ext cx="721551" cy="4992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>
                <a:solidFill>
                  <a:srgbClr val="FFFFFF"/>
                </a:solidFill>
              </a:defRPr>
            </a:pPr>
            <a:r>
              <a:t>صفحة</a:t>
            </a:r>
          </a:p>
          <a:p>
            <a:pPr algn="ctr" rtl="0">
              <a:defRPr b="1" sz="2100">
                <a:solidFill>
                  <a:srgbClr val="FFFFFF"/>
                </a:solidFill>
              </a:defRPr>
            </a:pPr>
            <a:r>
              <a:t>٧٤</a:t>
            </a:r>
          </a:p>
        </p:txBody>
      </p:sp>
      <p:grpSp>
        <p:nvGrpSpPr>
          <p:cNvPr id="3621" name="Google Shape;300;p37"/>
          <p:cNvGrpSpPr/>
          <p:nvPr/>
        </p:nvGrpSpPr>
        <p:grpSpPr>
          <a:xfrm>
            <a:off x="7803612" y="1604513"/>
            <a:ext cx="708388" cy="761353"/>
            <a:chOff x="0" y="0"/>
            <a:chExt cx="708386" cy="761351"/>
          </a:xfrm>
        </p:grpSpPr>
        <p:sp>
          <p:nvSpPr>
            <p:cNvPr id="3610" name="Google Shape;301;p37"/>
            <p:cNvSpPr/>
            <p:nvPr/>
          </p:nvSpPr>
          <p:spPr>
            <a:xfrm>
              <a:off x="154747" y="152304"/>
              <a:ext cx="553640" cy="6090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88" h="21600" fill="norm" stroke="1" extrusionOk="0">
                  <a:moveTo>
                    <a:pt x="3943" y="1974"/>
                  </a:moveTo>
                  <a:cubicBezTo>
                    <a:pt x="2991" y="2730"/>
                    <a:pt x="2182" y="3684"/>
                    <a:pt x="1662" y="4629"/>
                  </a:cubicBezTo>
                  <a:cubicBezTo>
                    <a:pt x="472" y="6790"/>
                    <a:pt x="1226" y="9710"/>
                    <a:pt x="2912" y="11713"/>
                  </a:cubicBezTo>
                  <a:cubicBezTo>
                    <a:pt x="2879" y="11682"/>
                    <a:pt x="2844" y="11651"/>
                    <a:pt x="2811" y="11619"/>
                  </a:cubicBezTo>
                  <a:cubicBezTo>
                    <a:pt x="1708" y="10531"/>
                    <a:pt x="1117" y="9024"/>
                    <a:pt x="1049" y="7524"/>
                  </a:cubicBezTo>
                  <a:cubicBezTo>
                    <a:pt x="946" y="5222"/>
                    <a:pt x="2049" y="3147"/>
                    <a:pt x="3943" y="1974"/>
                  </a:cubicBezTo>
                  <a:close/>
                  <a:moveTo>
                    <a:pt x="7639" y="965"/>
                  </a:moveTo>
                  <a:cubicBezTo>
                    <a:pt x="10489" y="965"/>
                    <a:pt x="12982" y="2615"/>
                    <a:pt x="14204" y="5181"/>
                  </a:cubicBezTo>
                  <a:cubicBezTo>
                    <a:pt x="15040" y="6932"/>
                    <a:pt x="15281" y="8821"/>
                    <a:pt x="15535" y="10708"/>
                  </a:cubicBezTo>
                  <a:cubicBezTo>
                    <a:pt x="15738" y="12222"/>
                    <a:pt x="16052" y="13695"/>
                    <a:pt x="17011" y="14917"/>
                  </a:cubicBezTo>
                  <a:cubicBezTo>
                    <a:pt x="16740" y="15171"/>
                    <a:pt x="16488" y="15505"/>
                    <a:pt x="16251" y="15794"/>
                  </a:cubicBezTo>
                  <a:cubicBezTo>
                    <a:pt x="15275" y="14448"/>
                    <a:pt x="14117" y="13204"/>
                    <a:pt x="13060" y="11915"/>
                  </a:cubicBezTo>
                  <a:cubicBezTo>
                    <a:pt x="11972" y="10587"/>
                    <a:pt x="10963" y="8885"/>
                    <a:pt x="9577" y="7826"/>
                  </a:cubicBezTo>
                  <a:cubicBezTo>
                    <a:pt x="9534" y="7794"/>
                    <a:pt x="9487" y="7779"/>
                    <a:pt x="9443" y="7779"/>
                  </a:cubicBezTo>
                  <a:cubicBezTo>
                    <a:pt x="9311" y="7779"/>
                    <a:pt x="9200" y="7904"/>
                    <a:pt x="9274" y="8049"/>
                  </a:cubicBezTo>
                  <a:cubicBezTo>
                    <a:pt x="10015" y="9496"/>
                    <a:pt x="11419" y="10701"/>
                    <a:pt x="12484" y="11935"/>
                  </a:cubicBezTo>
                  <a:cubicBezTo>
                    <a:pt x="13648" y="13284"/>
                    <a:pt x="14737" y="14728"/>
                    <a:pt x="15980" y="16010"/>
                  </a:cubicBezTo>
                  <a:cubicBezTo>
                    <a:pt x="15996" y="16025"/>
                    <a:pt x="16013" y="16037"/>
                    <a:pt x="16034" y="16047"/>
                  </a:cubicBezTo>
                  <a:lnTo>
                    <a:pt x="16033" y="16047"/>
                  </a:lnTo>
                  <a:cubicBezTo>
                    <a:pt x="15804" y="16296"/>
                    <a:pt x="15523" y="16558"/>
                    <a:pt x="15245" y="16833"/>
                  </a:cubicBezTo>
                  <a:cubicBezTo>
                    <a:pt x="15236" y="16792"/>
                    <a:pt x="15212" y="16756"/>
                    <a:pt x="15177" y="16730"/>
                  </a:cubicBezTo>
                  <a:cubicBezTo>
                    <a:pt x="14469" y="16192"/>
                    <a:pt x="13733" y="15717"/>
                    <a:pt x="13106" y="15085"/>
                  </a:cubicBezTo>
                  <a:cubicBezTo>
                    <a:pt x="12517" y="14491"/>
                    <a:pt x="12009" y="13829"/>
                    <a:pt x="11473" y="13193"/>
                  </a:cubicBezTo>
                  <a:cubicBezTo>
                    <a:pt x="10394" y="11914"/>
                    <a:pt x="9284" y="10452"/>
                    <a:pt x="7846" y="9519"/>
                  </a:cubicBezTo>
                  <a:cubicBezTo>
                    <a:pt x="7814" y="9498"/>
                    <a:pt x="7778" y="9489"/>
                    <a:pt x="7743" y="9489"/>
                  </a:cubicBezTo>
                  <a:cubicBezTo>
                    <a:pt x="7585" y="9489"/>
                    <a:pt x="7430" y="9673"/>
                    <a:pt x="7540" y="9812"/>
                  </a:cubicBezTo>
                  <a:cubicBezTo>
                    <a:pt x="8635" y="11192"/>
                    <a:pt x="10078" y="12322"/>
                    <a:pt x="11225" y="13672"/>
                  </a:cubicBezTo>
                  <a:cubicBezTo>
                    <a:pt x="12287" y="14922"/>
                    <a:pt x="13371" y="16312"/>
                    <a:pt x="14906" y="17066"/>
                  </a:cubicBezTo>
                  <a:cubicBezTo>
                    <a:pt x="14934" y="17079"/>
                    <a:pt x="14964" y="17087"/>
                    <a:pt x="14995" y="17087"/>
                  </a:cubicBezTo>
                  <a:cubicBezTo>
                    <a:pt x="14744" y="17351"/>
                    <a:pt x="14509" y="17626"/>
                    <a:pt x="14339" y="17914"/>
                  </a:cubicBezTo>
                  <a:cubicBezTo>
                    <a:pt x="13047" y="15756"/>
                    <a:pt x="9830" y="14852"/>
                    <a:pt x="7566" y="14094"/>
                  </a:cubicBezTo>
                  <a:cubicBezTo>
                    <a:pt x="6631" y="13780"/>
                    <a:pt x="5674" y="13444"/>
                    <a:pt x="4787" y="12994"/>
                  </a:cubicBezTo>
                  <a:cubicBezTo>
                    <a:pt x="2055" y="11225"/>
                    <a:pt x="278" y="7275"/>
                    <a:pt x="2072" y="4481"/>
                  </a:cubicBezTo>
                  <a:cubicBezTo>
                    <a:pt x="2883" y="3217"/>
                    <a:pt x="4195" y="1918"/>
                    <a:pt x="5663" y="1229"/>
                  </a:cubicBezTo>
                  <a:cubicBezTo>
                    <a:pt x="5827" y="1184"/>
                    <a:pt x="5994" y="1144"/>
                    <a:pt x="6165" y="1110"/>
                  </a:cubicBezTo>
                  <a:cubicBezTo>
                    <a:pt x="6664" y="1012"/>
                    <a:pt x="7156" y="965"/>
                    <a:pt x="7639" y="965"/>
                  </a:cubicBezTo>
                  <a:close/>
                  <a:moveTo>
                    <a:pt x="17961" y="15766"/>
                  </a:moveTo>
                  <a:cubicBezTo>
                    <a:pt x="18234" y="15938"/>
                    <a:pt x="18486" y="16138"/>
                    <a:pt x="18713" y="16363"/>
                  </a:cubicBezTo>
                  <a:cubicBezTo>
                    <a:pt x="18056" y="16654"/>
                    <a:pt x="17449" y="17106"/>
                    <a:pt x="16852" y="17479"/>
                  </a:cubicBezTo>
                  <a:cubicBezTo>
                    <a:pt x="16517" y="17690"/>
                    <a:pt x="16157" y="17894"/>
                    <a:pt x="15812" y="18118"/>
                  </a:cubicBezTo>
                  <a:cubicBezTo>
                    <a:pt x="16079" y="17821"/>
                    <a:pt x="16339" y="17517"/>
                    <a:pt x="16602" y="17233"/>
                  </a:cubicBezTo>
                  <a:cubicBezTo>
                    <a:pt x="17057" y="16746"/>
                    <a:pt x="17510" y="16256"/>
                    <a:pt x="17961" y="15766"/>
                  </a:cubicBezTo>
                  <a:close/>
                  <a:moveTo>
                    <a:pt x="17395" y="15339"/>
                  </a:moveTo>
                  <a:cubicBezTo>
                    <a:pt x="17442" y="15368"/>
                    <a:pt x="17496" y="15387"/>
                    <a:pt x="17553" y="15390"/>
                  </a:cubicBezTo>
                  <a:cubicBezTo>
                    <a:pt x="17536" y="15440"/>
                    <a:pt x="17540" y="15495"/>
                    <a:pt x="17576" y="15539"/>
                  </a:cubicBezTo>
                  <a:cubicBezTo>
                    <a:pt x="17108" y="16045"/>
                    <a:pt x="16643" y="16553"/>
                    <a:pt x="16178" y="17062"/>
                  </a:cubicBezTo>
                  <a:cubicBezTo>
                    <a:pt x="15733" y="17551"/>
                    <a:pt x="15228" y="18027"/>
                    <a:pt x="14816" y="18553"/>
                  </a:cubicBezTo>
                  <a:cubicBezTo>
                    <a:pt x="14737" y="18492"/>
                    <a:pt x="14656" y="18435"/>
                    <a:pt x="14574" y="18377"/>
                  </a:cubicBezTo>
                  <a:cubicBezTo>
                    <a:pt x="14562" y="18349"/>
                    <a:pt x="14551" y="18320"/>
                    <a:pt x="14537" y="18292"/>
                  </a:cubicBezTo>
                  <a:cubicBezTo>
                    <a:pt x="15118" y="17930"/>
                    <a:pt x="15570" y="17277"/>
                    <a:pt x="16016" y="16803"/>
                  </a:cubicBezTo>
                  <a:lnTo>
                    <a:pt x="16879" y="15888"/>
                  </a:lnTo>
                  <a:cubicBezTo>
                    <a:pt x="17007" y="15752"/>
                    <a:pt x="17134" y="15617"/>
                    <a:pt x="17262" y="15481"/>
                  </a:cubicBezTo>
                  <a:cubicBezTo>
                    <a:pt x="17306" y="15434"/>
                    <a:pt x="17351" y="15387"/>
                    <a:pt x="17395" y="15339"/>
                  </a:cubicBezTo>
                  <a:close/>
                  <a:moveTo>
                    <a:pt x="19035" y="16742"/>
                  </a:moveTo>
                  <a:cubicBezTo>
                    <a:pt x="19121" y="16867"/>
                    <a:pt x="19206" y="16994"/>
                    <a:pt x="19289" y="17122"/>
                  </a:cubicBezTo>
                  <a:cubicBezTo>
                    <a:pt x="18624" y="17535"/>
                    <a:pt x="17973" y="17968"/>
                    <a:pt x="17316" y="18393"/>
                  </a:cubicBezTo>
                  <a:cubicBezTo>
                    <a:pt x="16824" y="18712"/>
                    <a:pt x="16304" y="19015"/>
                    <a:pt x="15844" y="19381"/>
                  </a:cubicBezTo>
                  <a:cubicBezTo>
                    <a:pt x="15663" y="19232"/>
                    <a:pt x="15481" y="19081"/>
                    <a:pt x="15297" y="18930"/>
                  </a:cubicBezTo>
                  <a:cubicBezTo>
                    <a:pt x="15942" y="18678"/>
                    <a:pt x="16542" y="18270"/>
                    <a:pt x="17126" y="17927"/>
                  </a:cubicBezTo>
                  <a:cubicBezTo>
                    <a:pt x="17755" y="17557"/>
                    <a:pt x="18472" y="17211"/>
                    <a:pt x="19035" y="16742"/>
                  </a:cubicBezTo>
                  <a:close/>
                  <a:moveTo>
                    <a:pt x="19538" y="17584"/>
                  </a:moveTo>
                  <a:cubicBezTo>
                    <a:pt x="19551" y="17590"/>
                    <a:pt x="19560" y="17598"/>
                    <a:pt x="19574" y="17603"/>
                  </a:cubicBezTo>
                  <a:lnTo>
                    <a:pt x="19588" y="17606"/>
                  </a:lnTo>
                  <a:cubicBezTo>
                    <a:pt x="19770" y="18009"/>
                    <a:pt x="19868" y="18432"/>
                    <a:pt x="19851" y="18842"/>
                  </a:cubicBezTo>
                  <a:cubicBezTo>
                    <a:pt x="19230" y="19033"/>
                    <a:pt x="18653" y="19366"/>
                    <a:pt x="18072" y="19646"/>
                  </a:cubicBezTo>
                  <a:cubicBezTo>
                    <a:pt x="17679" y="19835"/>
                    <a:pt x="17266" y="20009"/>
                    <a:pt x="16888" y="20230"/>
                  </a:cubicBezTo>
                  <a:cubicBezTo>
                    <a:pt x="16658" y="20052"/>
                    <a:pt x="16436" y="19862"/>
                    <a:pt x="16215" y="19681"/>
                  </a:cubicBezTo>
                  <a:lnTo>
                    <a:pt x="16214" y="19681"/>
                  </a:lnTo>
                  <a:cubicBezTo>
                    <a:pt x="16693" y="19434"/>
                    <a:pt x="17143" y="19134"/>
                    <a:pt x="17599" y="18854"/>
                  </a:cubicBezTo>
                  <a:lnTo>
                    <a:pt x="18695" y="18181"/>
                  </a:lnTo>
                  <a:lnTo>
                    <a:pt x="19244" y="17844"/>
                  </a:lnTo>
                  <a:cubicBezTo>
                    <a:pt x="19438" y="17798"/>
                    <a:pt x="19534" y="17711"/>
                    <a:pt x="19538" y="17584"/>
                  </a:cubicBezTo>
                  <a:close/>
                  <a:moveTo>
                    <a:pt x="19764" y="19355"/>
                  </a:moveTo>
                  <a:cubicBezTo>
                    <a:pt x="19624" y="19813"/>
                    <a:pt x="19310" y="20238"/>
                    <a:pt x="18770" y="20582"/>
                  </a:cubicBezTo>
                  <a:lnTo>
                    <a:pt x="18769" y="20582"/>
                  </a:lnTo>
                  <a:cubicBezTo>
                    <a:pt x="18642" y="20664"/>
                    <a:pt x="18594" y="20781"/>
                    <a:pt x="18599" y="20895"/>
                  </a:cubicBezTo>
                  <a:cubicBezTo>
                    <a:pt x="18591" y="20900"/>
                    <a:pt x="18583" y="20903"/>
                    <a:pt x="18575" y="20907"/>
                  </a:cubicBezTo>
                  <a:cubicBezTo>
                    <a:pt x="18528" y="20912"/>
                    <a:pt x="18480" y="20914"/>
                    <a:pt x="18432" y="20914"/>
                  </a:cubicBezTo>
                  <a:cubicBezTo>
                    <a:pt x="18133" y="20914"/>
                    <a:pt x="17818" y="20828"/>
                    <a:pt x="17546" y="20677"/>
                  </a:cubicBezTo>
                  <a:cubicBezTo>
                    <a:pt x="17450" y="20623"/>
                    <a:pt x="17357" y="20564"/>
                    <a:pt x="17265" y="20503"/>
                  </a:cubicBezTo>
                  <a:cubicBezTo>
                    <a:pt x="17577" y="20375"/>
                    <a:pt x="17880" y="20222"/>
                    <a:pt x="18182" y="20084"/>
                  </a:cubicBezTo>
                  <a:cubicBezTo>
                    <a:pt x="18703" y="19850"/>
                    <a:pt x="19264" y="19639"/>
                    <a:pt x="19764" y="19355"/>
                  </a:cubicBezTo>
                  <a:close/>
                  <a:moveTo>
                    <a:pt x="7653" y="0"/>
                  </a:moveTo>
                  <a:cubicBezTo>
                    <a:pt x="7378" y="0"/>
                    <a:pt x="7099" y="13"/>
                    <a:pt x="6817" y="41"/>
                  </a:cubicBezTo>
                  <a:cubicBezTo>
                    <a:pt x="3688" y="343"/>
                    <a:pt x="1050" y="2315"/>
                    <a:pt x="257" y="5259"/>
                  </a:cubicBezTo>
                  <a:cubicBezTo>
                    <a:pt x="-532" y="8188"/>
                    <a:pt x="514" y="11377"/>
                    <a:pt x="3103" y="13169"/>
                  </a:cubicBezTo>
                  <a:cubicBezTo>
                    <a:pt x="4887" y="14406"/>
                    <a:pt x="7059" y="14945"/>
                    <a:pt x="9101" y="15663"/>
                  </a:cubicBezTo>
                  <a:cubicBezTo>
                    <a:pt x="11251" y="16419"/>
                    <a:pt x="12901" y="17464"/>
                    <a:pt x="14411" y="19103"/>
                  </a:cubicBezTo>
                  <a:cubicBezTo>
                    <a:pt x="14444" y="19140"/>
                    <a:pt x="14492" y="19162"/>
                    <a:pt x="14543" y="19164"/>
                  </a:cubicBezTo>
                  <a:cubicBezTo>
                    <a:pt x="14558" y="19173"/>
                    <a:pt x="14576" y="19179"/>
                    <a:pt x="14594" y="19183"/>
                  </a:cubicBezTo>
                  <a:cubicBezTo>
                    <a:pt x="15344" y="20246"/>
                    <a:pt x="16802" y="21600"/>
                    <a:pt x="18104" y="21600"/>
                  </a:cubicBezTo>
                  <a:cubicBezTo>
                    <a:pt x="18472" y="21600"/>
                    <a:pt x="18828" y="21492"/>
                    <a:pt x="19151" y="21238"/>
                  </a:cubicBezTo>
                  <a:cubicBezTo>
                    <a:pt x="19190" y="21223"/>
                    <a:pt x="19225" y="21207"/>
                    <a:pt x="19261" y="21191"/>
                  </a:cubicBezTo>
                  <a:cubicBezTo>
                    <a:pt x="19359" y="21225"/>
                    <a:pt x="19463" y="21243"/>
                    <a:pt x="19567" y="21243"/>
                  </a:cubicBezTo>
                  <a:cubicBezTo>
                    <a:pt x="19734" y="21243"/>
                    <a:pt x="19901" y="21198"/>
                    <a:pt x="20038" y="21104"/>
                  </a:cubicBezTo>
                  <a:cubicBezTo>
                    <a:pt x="20250" y="20958"/>
                    <a:pt x="20358" y="20706"/>
                    <a:pt x="20358" y="20461"/>
                  </a:cubicBezTo>
                  <a:cubicBezTo>
                    <a:pt x="20360" y="20339"/>
                    <a:pt x="20330" y="20192"/>
                    <a:pt x="20262" y="20074"/>
                  </a:cubicBezTo>
                  <a:cubicBezTo>
                    <a:pt x="21068" y="18587"/>
                    <a:pt x="20307" y="16570"/>
                    <a:pt x="18758" y="15654"/>
                  </a:cubicBezTo>
                  <a:cubicBezTo>
                    <a:pt x="18644" y="15529"/>
                    <a:pt x="18523" y="15405"/>
                    <a:pt x="18394" y="15298"/>
                  </a:cubicBezTo>
                  <a:lnTo>
                    <a:pt x="18426" y="15264"/>
                  </a:lnTo>
                  <a:cubicBezTo>
                    <a:pt x="18533" y="15147"/>
                    <a:pt x="18500" y="14946"/>
                    <a:pt x="18326" y="14905"/>
                  </a:cubicBezTo>
                  <a:cubicBezTo>
                    <a:pt x="18198" y="14884"/>
                    <a:pt x="18072" y="14845"/>
                    <a:pt x="17956" y="14787"/>
                  </a:cubicBezTo>
                  <a:cubicBezTo>
                    <a:pt x="17940" y="14757"/>
                    <a:pt x="17920" y="14730"/>
                    <a:pt x="17897" y="14705"/>
                  </a:cubicBezTo>
                  <a:cubicBezTo>
                    <a:pt x="16476" y="13183"/>
                    <a:pt x="16438" y="11057"/>
                    <a:pt x="16157" y="9142"/>
                  </a:cubicBezTo>
                  <a:cubicBezTo>
                    <a:pt x="15910" y="7459"/>
                    <a:pt x="15493" y="5767"/>
                    <a:pt x="14678" y="4246"/>
                  </a:cubicBezTo>
                  <a:cubicBezTo>
                    <a:pt x="13273" y="1628"/>
                    <a:pt x="10688" y="0"/>
                    <a:pt x="7653" y="0"/>
                  </a:cubicBezTo>
                  <a:close/>
                </a:path>
              </a:pathLst>
            </a:custGeom>
            <a:solidFill>
              <a:srgbClr val="59595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611" name="Google Shape;302;p37"/>
            <p:cNvSpPr/>
            <p:nvPr/>
          </p:nvSpPr>
          <p:spPr>
            <a:xfrm>
              <a:off x="603997" y="224794"/>
              <a:ext cx="69209" cy="475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6" h="21600" fill="norm" stroke="1" extrusionOk="0">
                  <a:moveTo>
                    <a:pt x="17197" y="0"/>
                  </a:moveTo>
                  <a:cubicBezTo>
                    <a:pt x="14411" y="0"/>
                    <a:pt x="11626" y="3803"/>
                    <a:pt x="9359" y="5891"/>
                  </a:cubicBezTo>
                  <a:cubicBezTo>
                    <a:pt x="6153" y="8840"/>
                    <a:pt x="2901" y="11991"/>
                    <a:pt x="536" y="16470"/>
                  </a:cubicBezTo>
                  <a:cubicBezTo>
                    <a:pt x="-664" y="18721"/>
                    <a:pt x="285" y="21600"/>
                    <a:pt x="2065" y="21600"/>
                  </a:cubicBezTo>
                  <a:cubicBezTo>
                    <a:pt x="2203" y="21600"/>
                    <a:pt x="2342" y="21584"/>
                    <a:pt x="2491" y="21546"/>
                  </a:cubicBezTo>
                  <a:cubicBezTo>
                    <a:pt x="6445" y="20583"/>
                    <a:pt x="10026" y="17611"/>
                    <a:pt x="13473" y="14669"/>
                  </a:cubicBezTo>
                  <a:cubicBezTo>
                    <a:pt x="16673" y="11945"/>
                    <a:pt x="20290" y="10338"/>
                    <a:pt x="20782" y="4315"/>
                  </a:cubicBezTo>
                  <a:cubicBezTo>
                    <a:pt x="20936" y="2460"/>
                    <a:pt x="19843" y="1110"/>
                    <a:pt x="18869" y="504"/>
                  </a:cubicBezTo>
                  <a:cubicBezTo>
                    <a:pt x="18315" y="155"/>
                    <a:pt x="17756" y="0"/>
                    <a:pt x="17197" y="0"/>
                  </a:cubicBezTo>
                  <a:close/>
                </a:path>
              </a:pathLst>
            </a:custGeom>
            <a:solidFill>
              <a:srgbClr val="59595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612" name="Google Shape;303;p37"/>
            <p:cNvSpPr/>
            <p:nvPr/>
          </p:nvSpPr>
          <p:spPr>
            <a:xfrm>
              <a:off x="508008" y="105235"/>
              <a:ext cx="56012" cy="585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32" h="21600" fill="norm" stroke="1" extrusionOk="0">
                  <a:moveTo>
                    <a:pt x="15992" y="0"/>
                  </a:moveTo>
                  <a:cubicBezTo>
                    <a:pt x="11924" y="0"/>
                    <a:pt x="9534" y="3769"/>
                    <a:pt x="6994" y="6813"/>
                  </a:cubicBezTo>
                  <a:cubicBezTo>
                    <a:pt x="4378" y="9933"/>
                    <a:pt x="987" y="13324"/>
                    <a:pt x="73" y="17409"/>
                  </a:cubicBezTo>
                  <a:cubicBezTo>
                    <a:pt x="-346" y="19262"/>
                    <a:pt x="1081" y="21600"/>
                    <a:pt x="3033" y="21600"/>
                  </a:cubicBezTo>
                  <a:cubicBezTo>
                    <a:pt x="3352" y="21600"/>
                    <a:pt x="3690" y="21537"/>
                    <a:pt x="4034" y="21392"/>
                  </a:cubicBezTo>
                  <a:cubicBezTo>
                    <a:pt x="7957" y="19816"/>
                    <a:pt x="10717" y="16488"/>
                    <a:pt x="13783" y="13658"/>
                  </a:cubicBezTo>
                  <a:cubicBezTo>
                    <a:pt x="17181" y="10532"/>
                    <a:pt x="21254" y="8301"/>
                    <a:pt x="20422" y="3038"/>
                  </a:cubicBezTo>
                  <a:cubicBezTo>
                    <a:pt x="20209" y="1733"/>
                    <a:pt x="18826" y="454"/>
                    <a:pt x="17568" y="176"/>
                  </a:cubicBezTo>
                  <a:cubicBezTo>
                    <a:pt x="17018" y="57"/>
                    <a:pt x="16492" y="0"/>
                    <a:pt x="15992" y="0"/>
                  </a:cubicBezTo>
                  <a:close/>
                </a:path>
              </a:pathLst>
            </a:custGeom>
            <a:solidFill>
              <a:srgbClr val="59595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613" name="Google Shape;304;p37"/>
            <p:cNvSpPr/>
            <p:nvPr/>
          </p:nvSpPr>
          <p:spPr>
            <a:xfrm>
              <a:off x="350490" y="0"/>
              <a:ext cx="35345" cy="768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05" h="21600" fill="norm" stroke="1" extrusionOk="0">
                  <a:moveTo>
                    <a:pt x="9778" y="0"/>
                  </a:moveTo>
                  <a:cubicBezTo>
                    <a:pt x="5578" y="0"/>
                    <a:pt x="1618" y="1070"/>
                    <a:pt x="948" y="3461"/>
                  </a:cubicBezTo>
                  <a:cubicBezTo>
                    <a:pt x="-432" y="8314"/>
                    <a:pt x="-662" y="13963"/>
                    <a:pt x="2718" y="18648"/>
                  </a:cubicBezTo>
                  <a:cubicBezTo>
                    <a:pt x="4168" y="20669"/>
                    <a:pt x="7498" y="21600"/>
                    <a:pt x="10838" y="21600"/>
                  </a:cubicBezTo>
                  <a:cubicBezTo>
                    <a:pt x="15028" y="21600"/>
                    <a:pt x="19218" y="20141"/>
                    <a:pt x="19728" y="17544"/>
                  </a:cubicBezTo>
                  <a:cubicBezTo>
                    <a:pt x="20548" y="13349"/>
                    <a:pt x="20338" y="8966"/>
                    <a:pt x="20698" y="4738"/>
                  </a:cubicBezTo>
                  <a:cubicBezTo>
                    <a:pt x="20938" y="1757"/>
                    <a:pt x="15168" y="0"/>
                    <a:pt x="9778" y="0"/>
                  </a:cubicBezTo>
                  <a:close/>
                </a:path>
              </a:pathLst>
            </a:custGeom>
            <a:solidFill>
              <a:srgbClr val="59595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614" name="Google Shape;305;p37"/>
            <p:cNvSpPr/>
            <p:nvPr/>
          </p:nvSpPr>
          <p:spPr>
            <a:xfrm>
              <a:off x="151681" y="54393"/>
              <a:ext cx="61682" cy="749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95" h="21600" fill="norm" stroke="1" extrusionOk="0">
                  <a:moveTo>
                    <a:pt x="5621" y="0"/>
                  </a:moveTo>
                  <a:cubicBezTo>
                    <a:pt x="2234" y="0"/>
                    <a:pt x="-1086" y="2253"/>
                    <a:pt x="338" y="5811"/>
                  </a:cubicBezTo>
                  <a:cubicBezTo>
                    <a:pt x="1761" y="9344"/>
                    <a:pt x="5031" y="12124"/>
                    <a:pt x="7656" y="15031"/>
                  </a:cubicBezTo>
                  <a:cubicBezTo>
                    <a:pt x="9920" y="17551"/>
                    <a:pt x="12556" y="20813"/>
                    <a:pt x="16315" y="21526"/>
                  </a:cubicBezTo>
                  <a:cubicBezTo>
                    <a:pt x="16577" y="21575"/>
                    <a:pt x="16832" y="21600"/>
                    <a:pt x="17077" y="21600"/>
                  </a:cubicBezTo>
                  <a:cubicBezTo>
                    <a:pt x="18718" y="21600"/>
                    <a:pt x="19819" y="20518"/>
                    <a:pt x="20036" y="19012"/>
                  </a:cubicBezTo>
                  <a:cubicBezTo>
                    <a:pt x="20514" y="15789"/>
                    <a:pt x="17972" y="12552"/>
                    <a:pt x="16160" y="9914"/>
                  </a:cubicBezTo>
                  <a:cubicBezTo>
                    <a:pt x="14208" y="7066"/>
                    <a:pt x="12333" y="3262"/>
                    <a:pt x="9408" y="1142"/>
                  </a:cubicBezTo>
                  <a:cubicBezTo>
                    <a:pt x="8335" y="359"/>
                    <a:pt x="6972" y="0"/>
                    <a:pt x="5621" y="0"/>
                  </a:cubicBezTo>
                  <a:close/>
                </a:path>
              </a:pathLst>
            </a:custGeom>
            <a:solidFill>
              <a:srgbClr val="59595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615" name="Google Shape;306;p37"/>
            <p:cNvSpPr/>
            <p:nvPr/>
          </p:nvSpPr>
          <p:spPr>
            <a:xfrm>
              <a:off x="60462" y="165979"/>
              <a:ext cx="70214" cy="533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9" h="21600" fill="norm" stroke="1" extrusionOk="0">
                  <a:moveTo>
                    <a:pt x="6271" y="0"/>
                  </a:moveTo>
                  <a:cubicBezTo>
                    <a:pt x="3176" y="0"/>
                    <a:pt x="113" y="2799"/>
                    <a:pt x="3" y="7271"/>
                  </a:cubicBezTo>
                  <a:cubicBezTo>
                    <a:pt x="-80" y="10700"/>
                    <a:pt x="1415" y="13548"/>
                    <a:pt x="3827" y="14660"/>
                  </a:cubicBezTo>
                  <a:cubicBezTo>
                    <a:pt x="4161" y="14819"/>
                    <a:pt x="4510" y="14895"/>
                    <a:pt x="4854" y="14895"/>
                  </a:cubicBezTo>
                  <a:cubicBezTo>
                    <a:pt x="5343" y="14895"/>
                    <a:pt x="5828" y="14743"/>
                    <a:pt x="6271" y="14432"/>
                  </a:cubicBezTo>
                  <a:cubicBezTo>
                    <a:pt x="8094" y="15656"/>
                    <a:pt x="9834" y="17536"/>
                    <a:pt x="11590" y="18676"/>
                  </a:cubicBezTo>
                  <a:cubicBezTo>
                    <a:pt x="13773" y="20093"/>
                    <a:pt x="15909" y="21600"/>
                    <a:pt x="18269" y="21600"/>
                  </a:cubicBezTo>
                  <a:cubicBezTo>
                    <a:pt x="18785" y="21600"/>
                    <a:pt x="19311" y="21524"/>
                    <a:pt x="19848" y="21365"/>
                  </a:cubicBezTo>
                  <a:cubicBezTo>
                    <a:pt x="20681" y="21116"/>
                    <a:pt x="21520" y="19803"/>
                    <a:pt x="21421" y="18621"/>
                  </a:cubicBezTo>
                  <a:cubicBezTo>
                    <a:pt x="21067" y="14232"/>
                    <a:pt x="18701" y="11087"/>
                    <a:pt x="16347" y="8142"/>
                  </a:cubicBezTo>
                  <a:cubicBezTo>
                    <a:pt x="14018" y="5232"/>
                    <a:pt x="11074" y="1369"/>
                    <a:pt x="7912" y="270"/>
                  </a:cubicBezTo>
                  <a:cubicBezTo>
                    <a:pt x="7375" y="90"/>
                    <a:pt x="6823" y="0"/>
                    <a:pt x="6271" y="0"/>
                  </a:cubicBezTo>
                  <a:close/>
                </a:path>
              </a:pathLst>
            </a:custGeom>
            <a:solidFill>
              <a:srgbClr val="59595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616" name="Google Shape;307;p37"/>
            <p:cNvSpPr/>
            <p:nvPr/>
          </p:nvSpPr>
          <p:spPr>
            <a:xfrm>
              <a:off x="-1" y="353538"/>
              <a:ext cx="77167" cy="359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23" h="21600" fill="norm" stroke="1" extrusionOk="0">
                  <a:moveTo>
                    <a:pt x="7831" y="0"/>
                  </a:moveTo>
                  <a:cubicBezTo>
                    <a:pt x="5425" y="0"/>
                    <a:pt x="3087" y="965"/>
                    <a:pt x="1239" y="4813"/>
                  </a:cubicBezTo>
                  <a:cubicBezTo>
                    <a:pt x="-754" y="8979"/>
                    <a:pt x="-255" y="17147"/>
                    <a:pt x="2111" y="20040"/>
                  </a:cubicBezTo>
                  <a:cubicBezTo>
                    <a:pt x="2601" y="20656"/>
                    <a:pt x="3127" y="21118"/>
                    <a:pt x="3672" y="21415"/>
                  </a:cubicBezTo>
                  <a:cubicBezTo>
                    <a:pt x="3917" y="21538"/>
                    <a:pt x="4176" y="21600"/>
                    <a:pt x="4435" y="21600"/>
                  </a:cubicBezTo>
                  <a:cubicBezTo>
                    <a:pt x="5302" y="21600"/>
                    <a:pt x="6210" y="20912"/>
                    <a:pt x="6914" y="19691"/>
                  </a:cubicBezTo>
                  <a:cubicBezTo>
                    <a:pt x="7799" y="19107"/>
                    <a:pt x="8893" y="18963"/>
                    <a:pt x="9960" y="18963"/>
                  </a:cubicBezTo>
                  <a:cubicBezTo>
                    <a:pt x="10909" y="18963"/>
                    <a:pt x="11835" y="19076"/>
                    <a:pt x="12566" y="19086"/>
                  </a:cubicBezTo>
                  <a:cubicBezTo>
                    <a:pt x="12747" y="19086"/>
                    <a:pt x="12924" y="19086"/>
                    <a:pt x="13101" y="19086"/>
                  </a:cubicBezTo>
                  <a:cubicBezTo>
                    <a:pt x="15353" y="19086"/>
                    <a:pt x="17291" y="18799"/>
                    <a:pt x="19398" y="16367"/>
                  </a:cubicBezTo>
                  <a:cubicBezTo>
                    <a:pt x="20846" y="14715"/>
                    <a:pt x="20773" y="10518"/>
                    <a:pt x="19875" y="8076"/>
                  </a:cubicBezTo>
                  <a:cubicBezTo>
                    <a:pt x="17586" y="1919"/>
                    <a:pt x="14218" y="1026"/>
                    <a:pt x="10854" y="369"/>
                  </a:cubicBezTo>
                  <a:cubicBezTo>
                    <a:pt x="9855" y="174"/>
                    <a:pt x="8834" y="0"/>
                    <a:pt x="7831" y="0"/>
                  </a:cubicBezTo>
                  <a:close/>
                </a:path>
              </a:pathLst>
            </a:custGeom>
            <a:solidFill>
              <a:srgbClr val="59595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617" name="Google Shape;308;p37"/>
            <p:cNvSpPr/>
            <p:nvPr/>
          </p:nvSpPr>
          <p:spPr>
            <a:xfrm>
              <a:off x="89990" y="486295"/>
              <a:ext cx="60330" cy="439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27" h="21600" fill="norm" stroke="1" extrusionOk="0">
                  <a:moveTo>
                    <a:pt x="14217" y="0"/>
                  </a:moveTo>
                  <a:cubicBezTo>
                    <a:pt x="9197" y="0"/>
                    <a:pt x="2433" y="6689"/>
                    <a:pt x="595" y="11131"/>
                  </a:cubicBezTo>
                  <a:cubicBezTo>
                    <a:pt x="-1160" y="15364"/>
                    <a:pt x="1230" y="21600"/>
                    <a:pt x="4347" y="21600"/>
                  </a:cubicBezTo>
                  <a:cubicBezTo>
                    <a:pt x="4779" y="21600"/>
                    <a:pt x="5216" y="21483"/>
                    <a:pt x="5665" y="21231"/>
                  </a:cubicBezTo>
                  <a:cubicBezTo>
                    <a:pt x="8929" y="19362"/>
                    <a:pt x="11838" y="15582"/>
                    <a:pt x="14933" y="13009"/>
                  </a:cubicBezTo>
                  <a:cubicBezTo>
                    <a:pt x="16694" y="11550"/>
                    <a:pt x="20440" y="7787"/>
                    <a:pt x="19007" y="3864"/>
                  </a:cubicBezTo>
                  <a:cubicBezTo>
                    <a:pt x="17990" y="1090"/>
                    <a:pt x="16246" y="0"/>
                    <a:pt x="14217" y="0"/>
                  </a:cubicBezTo>
                  <a:close/>
                </a:path>
              </a:pathLst>
            </a:custGeom>
            <a:solidFill>
              <a:srgbClr val="59595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618" name="Google Shape;309;p37"/>
            <p:cNvSpPr/>
            <p:nvPr/>
          </p:nvSpPr>
          <p:spPr>
            <a:xfrm>
              <a:off x="215508" y="609405"/>
              <a:ext cx="36257" cy="491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40" h="21600" fill="norm" stroke="1" extrusionOk="0">
                  <a:moveTo>
                    <a:pt x="16504" y="0"/>
                  </a:moveTo>
                  <a:cubicBezTo>
                    <a:pt x="16416" y="0"/>
                    <a:pt x="16337" y="0"/>
                    <a:pt x="16257" y="8"/>
                  </a:cubicBezTo>
                  <a:cubicBezTo>
                    <a:pt x="11598" y="555"/>
                    <a:pt x="9878" y="2296"/>
                    <a:pt x="7142" y="5379"/>
                  </a:cubicBezTo>
                  <a:cubicBezTo>
                    <a:pt x="4954" y="7825"/>
                    <a:pt x="2925" y="10376"/>
                    <a:pt x="1010" y="12972"/>
                  </a:cubicBezTo>
                  <a:cubicBezTo>
                    <a:pt x="-2184" y="17354"/>
                    <a:pt x="2810" y="21600"/>
                    <a:pt x="7442" y="21600"/>
                  </a:cubicBezTo>
                  <a:cubicBezTo>
                    <a:pt x="9490" y="21600"/>
                    <a:pt x="11466" y="20767"/>
                    <a:pt x="12631" y="18749"/>
                  </a:cubicBezTo>
                  <a:cubicBezTo>
                    <a:pt x="14351" y="15793"/>
                    <a:pt x="15869" y="12769"/>
                    <a:pt x="17272" y="9701"/>
                  </a:cubicBezTo>
                  <a:cubicBezTo>
                    <a:pt x="18913" y="6145"/>
                    <a:pt x="19416" y="3976"/>
                    <a:pt x="17537" y="458"/>
                  </a:cubicBezTo>
                  <a:cubicBezTo>
                    <a:pt x="17342" y="105"/>
                    <a:pt x="16910" y="0"/>
                    <a:pt x="16504" y="0"/>
                  </a:cubicBezTo>
                  <a:close/>
                </a:path>
              </a:pathLst>
            </a:custGeom>
            <a:solidFill>
              <a:srgbClr val="59595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619" name="Google Shape;310;p37"/>
            <p:cNvSpPr/>
            <p:nvPr/>
          </p:nvSpPr>
          <p:spPr>
            <a:xfrm>
              <a:off x="336798" y="627007"/>
              <a:ext cx="28257" cy="736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74" h="21600" fill="norm" stroke="1" extrusionOk="0">
                  <a:moveTo>
                    <a:pt x="16469" y="0"/>
                  </a:moveTo>
                  <a:cubicBezTo>
                    <a:pt x="16011" y="0"/>
                    <a:pt x="15552" y="45"/>
                    <a:pt x="15164" y="135"/>
                  </a:cubicBezTo>
                  <a:cubicBezTo>
                    <a:pt x="1811" y="3411"/>
                    <a:pt x="-1460" y="12899"/>
                    <a:pt x="540" y="18795"/>
                  </a:cubicBezTo>
                  <a:cubicBezTo>
                    <a:pt x="1199" y="20733"/>
                    <a:pt x="4752" y="21600"/>
                    <a:pt x="8528" y="21600"/>
                  </a:cubicBezTo>
                  <a:cubicBezTo>
                    <a:pt x="13364" y="21600"/>
                    <a:pt x="18587" y="20177"/>
                    <a:pt x="18540" y="17763"/>
                  </a:cubicBezTo>
                  <a:cubicBezTo>
                    <a:pt x="18493" y="14687"/>
                    <a:pt x="17622" y="11722"/>
                    <a:pt x="18293" y="8631"/>
                  </a:cubicBezTo>
                  <a:cubicBezTo>
                    <a:pt x="18858" y="5976"/>
                    <a:pt x="20140" y="3461"/>
                    <a:pt x="19046" y="812"/>
                  </a:cubicBezTo>
                  <a:cubicBezTo>
                    <a:pt x="18846" y="286"/>
                    <a:pt x="17634" y="0"/>
                    <a:pt x="16469" y="0"/>
                  </a:cubicBezTo>
                  <a:close/>
                </a:path>
              </a:pathLst>
            </a:custGeom>
            <a:solidFill>
              <a:srgbClr val="59595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620" name="Google Shape;311;p37"/>
            <p:cNvSpPr/>
            <p:nvPr/>
          </p:nvSpPr>
          <p:spPr>
            <a:xfrm>
              <a:off x="617851" y="369603"/>
              <a:ext cx="64181" cy="30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54" h="21600" fill="norm" stroke="1" extrusionOk="0">
                  <a:moveTo>
                    <a:pt x="10105" y="0"/>
                  </a:moveTo>
                  <a:cubicBezTo>
                    <a:pt x="6265" y="0"/>
                    <a:pt x="2296" y="1902"/>
                    <a:pt x="329" y="8505"/>
                  </a:cubicBezTo>
                  <a:cubicBezTo>
                    <a:pt x="-376" y="10849"/>
                    <a:pt x="123" y="14776"/>
                    <a:pt x="1163" y="16065"/>
                  </a:cubicBezTo>
                  <a:cubicBezTo>
                    <a:pt x="2538" y="17771"/>
                    <a:pt x="3984" y="17869"/>
                    <a:pt x="5467" y="17869"/>
                  </a:cubicBezTo>
                  <a:cubicBezTo>
                    <a:pt x="5642" y="17869"/>
                    <a:pt x="5822" y="17869"/>
                    <a:pt x="5997" y="17869"/>
                  </a:cubicBezTo>
                  <a:cubicBezTo>
                    <a:pt x="6450" y="17869"/>
                    <a:pt x="6898" y="17869"/>
                    <a:pt x="7356" y="17930"/>
                  </a:cubicBezTo>
                  <a:cubicBezTo>
                    <a:pt x="9626" y="18237"/>
                    <a:pt x="11834" y="19575"/>
                    <a:pt x="14012" y="21134"/>
                  </a:cubicBezTo>
                  <a:cubicBezTo>
                    <a:pt x="14455" y="21453"/>
                    <a:pt x="14877" y="21600"/>
                    <a:pt x="15278" y="21600"/>
                  </a:cubicBezTo>
                  <a:cubicBezTo>
                    <a:pt x="19695" y="21600"/>
                    <a:pt x="21224" y="3535"/>
                    <a:pt x="16292" y="1411"/>
                  </a:cubicBezTo>
                  <a:cubicBezTo>
                    <a:pt x="14563" y="663"/>
                    <a:pt x="12360" y="0"/>
                    <a:pt x="10105" y="0"/>
                  </a:cubicBezTo>
                  <a:close/>
                </a:path>
              </a:pathLst>
            </a:custGeom>
            <a:solidFill>
              <a:srgbClr val="59595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pic>
        <p:nvPicPr>
          <p:cNvPr id="3622" name="IMG_4751.png" descr="IMG_4751.png"/>
          <p:cNvPicPr>
            <a:picLocks noChangeAspect="1"/>
          </p:cNvPicPr>
          <p:nvPr/>
        </p:nvPicPr>
        <p:blipFill>
          <a:blip r:embed="rId2">
            <a:extLst/>
          </a:blip>
          <a:srcRect l="29264" t="55604" r="38569" b="36674"/>
          <a:stretch>
            <a:fillRect/>
          </a:stretch>
        </p:blipFill>
        <p:spPr>
          <a:xfrm>
            <a:off x="1206024" y="2372539"/>
            <a:ext cx="6785100" cy="1221303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3623" name="مستطيل مستدير الزوايا مستطيل مستدير الزوايا" descr="مستطيل مستدير الزوايا مستطيل مستدير الزوايا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164148" y="2399395"/>
            <a:ext cx="1490179" cy="560786"/>
          </a:xfrm>
          <a:prstGeom prst="rect">
            <a:avLst/>
          </a:prstGeom>
          <a:ln w="12700">
            <a:miter lim="400000"/>
          </a:ln>
        </p:spPr>
      </p:pic>
      <p:sp>
        <p:nvSpPr>
          <p:cNvPr id="3624" name="مستطيل"/>
          <p:cNvSpPr/>
          <p:nvPr/>
        </p:nvSpPr>
        <p:spPr>
          <a:xfrm>
            <a:off x="4848435" y="2465084"/>
            <a:ext cx="392872" cy="429410"/>
          </a:xfrm>
          <a:prstGeom prst="rect">
            <a:avLst/>
          </a:prstGeom>
          <a:solidFill>
            <a:srgbClr val="F8E098">
              <a:alpha val="47488"/>
            </a:srgbClr>
          </a:solidFill>
          <a:ln w="12700">
            <a:miter lim="400000"/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3625" name="مستطيل"/>
          <p:cNvSpPr/>
          <p:nvPr/>
        </p:nvSpPr>
        <p:spPr>
          <a:xfrm>
            <a:off x="4259252" y="2465084"/>
            <a:ext cx="392872" cy="429410"/>
          </a:xfrm>
          <a:prstGeom prst="rect">
            <a:avLst/>
          </a:prstGeom>
          <a:solidFill>
            <a:srgbClr val="F8E098">
              <a:alpha val="47488"/>
            </a:srgbClr>
          </a:solidFill>
          <a:ln w="12700">
            <a:miter lim="400000"/>
          </a:ln>
        </p:spPr>
        <p:txBody>
          <a:bodyPr lIns="0" tIns="0" rIns="0" bIns="0"/>
          <a:lstStyle/>
          <a:p>
            <a:p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14:switch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36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16" presetID="23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3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36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Class="entr" nodeType="clickEffect" presetID="10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36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8" dur="2000"/>
                                        <p:tgtEl>
                                          <p:spTgt spid="36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entr" nodeType="clickEffect" presetSubtype="2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36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3" dur="1000"/>
                                        <p:tgtEl>
                                          <p:spTgt spid="36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Class="entr" nodeType="clickEffect" presetSubtype="2" presetID="2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3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8" dur="1000"/>
                                        <p:tgtEl>
                                          <p:spTgt spid="36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621" grpId="2"/>
      <p:bldP build="whole" bldLvl="1" animBg="1" rev="0" advAuto="0" spid="3623" grpId="3"/>
      <p:bldP build="whole" bldLvl="1" animBg="1" rev="0" advAuto="0" spid="3625" grpId="5"/>
      <p:bldP build="whole" bldLvl="1" animBg="1" rev="0" advAuto="0" spid="3624" grpId="4"/>
      <p:bldP build="whole" bldLvl="1" animBg="1" rev="0" advAuto="0" spid="3607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7" name="صفحة…"/>
          <p:cNvSpPr txBox="1"/>
          <p:nvPr/>
        </p:nvSpPr>
        <p:spPr>
          <a:xfrm>
            <a:off x="2075381" y="464025"/>
            <a:ext cx="721551" cy="4992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>
                <a:solidFill>
                  <a:srgbClr val="FFFFFF"/>
                </a:solidFill>
              </a:defRPr>
            </a:pPr>
            <a:r>
              <a:t>صفحة</a:t>
            </a:r>
          </a:p>
          <a:p>
            <a:pPr algn="ctr" rtl="0">
              <a:defRPr b="1" sz="2100">
                <a:solidFill>
                  <a:srgbClr val="FFFFFF"/>
                </a:solidFill>
              </a:defRPr>
            </a:pPr>
            <a:r>
              <a:t>٧٤</a:t>
            </a:r>
          </a:p>
        </p:txBody>
      </p:sp>
      <p:grpSp>
        <p:nvGrpSpPr>
          <p:cNvPr id="3632" name="تجميع"/>
          <p:cNvGrpSpPr/>
          <p:nvPr/>
        </p:nvGrpSpPr>
        <p:grpSpPr>
          <a:xfrm>
            <a:off x="5805616" y="1833211"/>
            <a:ext cx="2700998" cy="577067"/>
            <a:chOff x="0" y="0"/>
            <a:chExt cx="2700996" cy="577065"/>
          </a:xfrm>
        </p:grpSpPr>
        <p:grpSp>
          <p:nvGrpSpPr>
            <p:cNvPr id="3630" name="مثال"/>
            <p:cNvGrpSpPr/>
            <p:nvPr/>
          </p:nvGrpSpPr>
          <p:grpSpPr>
            <a:xfrm>
              <a:off x="16696" y="0"/>
              <a:ext cx="2667667" cy="577066"/>
              <a:chOff x="0" y="0"/>
              <a:chExt cx="2667666" cy="577065"/>
            </a:xfrm>
          </p:grpSpPr>
          <p:sp>
            <p:nvSpPr>
              <p:cNvPr id="3628" name="مستطيل"/>
              <p:cNvSpPr/>
              <p:nvPr/>
            </p:nvSpPr>
            <p:spPr>
              <a:xfrm>
                <a:off x="-1" y="0"/>
                <a:ext cx="2667668" cy="577066"/>
              </a:xfrm>
              <a:prstGeom prst="rect">
                <a:avLst/>
              </a:prstGeom>
              <a:solidFill>
                <a:srgbClr val="B4D3A7"/>
              </a:solidFill>
              <a:ln w="38100" cap="flat">
                <a:solidFill>
                  <a:srgbClr val="FFFFFF"/>
                </a:solidFill>
                <a:prstDash val="solid"/>
                <a:round/>
              </a:ln>
              <a:effectLst>
                <a:outerShdw sx="100000" sy="100000" kx="0" ky="0" algn="b" rotWithShape="0" blurRad="50800" dist="63500" dir="27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 defTabSz="592566" rtl="0">
                  <a:defRPr b="1" sz="3100">
                    <a:solidFill>
                      <a:schemeClr val="accent1"/>
                    </a:solidFill>
                    <a:latin typeface="+mj-lt"/>
                    <a:ea typeface="+mj-ea"/>
                    <a:cs typeface="+mj-cs"/>
                    <a:sym typeface="Helvetica"/>
                  </a:defRPr>
                </a:pPr>
              </a:p>
            </p:txBody>
          </p:sp>
          <p:sp>
            <p:nvSpPr>
              <p:cNvPr id="3629" name="مثال"/>
              <p:cNvSpPr txBox="1"/>
              <p:nvPr/>
            </p:nvSpPr>
            <p:spPr>
              <a:xfrm>
                <a:off x="19049" y="4729"/>
                <a:ext cx="2629568" cy="56760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8982" tIns="28982" rIns="28982" bIns="28982" numCol="1" anchor="ctr">
                <a:spAutoFit/>
              </a:bodyPr>
              <a:lstStyle>
                <a:lvl1pPr algn="ctr" defTabSz="592566">
                  <a:defRPr b="1" sz="3100">
                    <a:solidFill>
                      <a:schemeClr val="accent1"/>
                    </a:solidFill>
                    <a:latin typeface="+mj-lt"/>
                    <a:ea typeface="+mj-ea"/>
                    <a:cs typeface="+mj-cs"/>
                    <a:sym typeface="Helvetica"/>
                  </a:defRPr>
                </a:lvl1pPr>
              </a:lstStyle>
              <a:p>
                <a:pPr rtl="0">
                  <a:defRPr/>
                </a:pPr>
                <a:r>
                  <a:t>مثال </a:t>
                </a:r>
              </a:p>
            </p:txBody>
          </p:sp>
        </p:grpSp>
        <p:pic>
          <p:nvPicPr>
            <p:cNvPr id="3631" name="Google Shape;894;p51" descr="Google Shape;894;p51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71332" t="9706" r="19014" b="6598"/>
            <a:stretch>
              <a:fillRect/>
            </a:stretch>
          </p:blipFill>
          <p:spPr>
            <a:xfrm flipH="1" rot="5400000">
              <a:off x="1074864" y="-1058648"/>
              <a:ext cx="551269" cy="2700998"/>
            </a:xfrm>
            <a:prstGeom prst="rect">
              <a:avLst/>
            </a:prstGeom>
            <a:ln w="12700" cap="flat">
              <a:solidFill>
                <a:srgbClr val="535353"/>
              </a:solidFill>
              <a:prstDash val="solid"/>
              <a:miter lim="400000"/>
            </a:ln>
            <a:effectLst/>
          </p:spPr>
        </p:pic>
      </p:grpSp>
      <p:sp>
        <p:nvSpPr>
          <p:cNvPr id="3633" name="ميزان"/>
          <p:cNvSpPr/>
          <p:nvPr/>
        </p:nvSpPr>
        <p:spPr>
          <a:xfrm>
            <a:off x="9255131" y="3391596"/>
            <a:ext cx="816908" cy="71396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10226" y="0"/>
                  <a:pt x="9760" y="531"/>
                  <a:pt x="9760" y="1187"/>
                </a:cubicBezTo>
                <a:cubicBezTo>
                  <a:pt x="9760" y="1611"/>
                  <a:pt x="9955" y="1983"/>
                  <a:pt x="10246" y="2193"/>
                </a:cubicBezTo>
                <a:lnTo>
                  <a:pt x="10246" y="2956"/>
                </a:lnTo>
                <a:cubicBezTo>
                  <a:pt x="9939" y="3110"/>
                  <a:pt x="9689" y="3387"/>
                  <a:pt x="9546" y="3734"/>
                </a:cubicBezTo>
                <a:lnTo>
                  <a:pt x="2528" y="3734"/>
                </a:lnTo>
                <a:lnTo>
                  <a:pt x="2528" y="4844"/>
                </a:lnTo>
                <a:lnTo>
                  <a:pt x="3409" y="4844"/>
                </a:lnTo>
                <a:lnTo>
                  <a:pt x="845" y="13979"/>
                </a:lnTo>
                <a:lnTo>
                  <a:pt x="0" y="13979"/>
                </a:lnTo>
                <a:cubicBezTo>
                  <a:pt x="713" y="15444"/>
                  <a:pt x="2079" y="16435"/>
                  <a:pt x="3648" y="16435"/>
                </a:cubicBezTo>
                <a:cubicBezTo>
                  <a:pt x="5218" y="16435"/>
                  <a:pt x="6585" y="15444"/>
                  <a:pt x="7298" y="13979"/>
                </a:cubicBezTo>
                <a:lnTo>
                  <a:pt x="6453" y="13979"/>
                </a:lnTo>
                <a:lnTo>
                  <a:pt x="3888" y="4844"/>
                </a:lnTo>
                <a:lnTo>
                  <a:pt x="9469" y="4844"/>
                </a:lnTo>
                <a:cubicBezTo>
                  <a:pt x="9583" y="5301"/>
                  <a:pt x="9872" y="5673"/>
                  <a:pt x="10246" y="5860"/>
                </a:cubicBezTo>
                <a:lnTo>
                  <a:pt x="10246" y="10137"/>
                </a:lnTo>
                <a:lnTo>
                  <a:pt x="9447" y="13379"/>
                </a:lnTo>
                <a:lnTo>
                  <a:pt x="9447" y="19963"/>
                </a:lnTo>
                <a:lnTo>
                  <a:pt x="6460" y="19963"/>
                </a:lnTo>
                <a:cubicBezTo>
                  <a:pt x="6276" y="19963"/>
                  <a:pt x="6111" y="20093"/>
                  <a:pt x="6046" y="20289"/>
                </a:cubicBezTo>
                <a:lnTo>
                  <a:pt x="5613" y="21600"/>
                </a:lnTo>
                <a:lnTo>
                  <a:pt x="15987" y="21600"/>
                </a:lnTo>
                <a:lnTo>
                  <a:pt x="15552" y="20289"/>
                </a:lnTo>
                <a:cubicBezTo>
                  <a:pt x="15487" y="20093"/>
                  <a:pt x="15322" y="19963"/>
                  <a:pt x="15139" y="19963"/>
                </a:cubicBezTo>
                <a:lnTo>
                  <a:pt x="12153" y="19963"/>
                </a:lnTo>
                <a:lnTo>
                  <a:pt x="12153" y="13379"/>
                </a:lnTo>
                <a:lnTo>
                  <a:pt x="11354" y="10139"/>
                </a:lnTo>
                <a:lnTo>
                  <a:pt x="11354" y="5860"/>
                </a:lnTo>
                <a:cubicBezTo>
                  <a:pt x="11728" y="5673"/>
                  <a:pt x="12016" y="5302"/>
                  <a:pt x="12130" y="4846"/>
                </a:cubicBezTo>
                <a:lnTo>
                  <a:pt x="17710" y="4846"/>
                </a:lnTo>
                <a:lnTo>
                  <a:pt x="15147" y="13979"/>
                </a:lnTo>
                <a:lnTo>
                  <a:pt x="14302" y="13979"/>
                </a:lnTo>
                <a:cubicBezTo>
                  <a:pt x="15015" y="15444"/>
                  <a:pt x="16380" y="16435"/>
                  <a:pt x="17950" y="16435"/>
                </a:cubicBezTo>
                <a:cubicBezTo>
                  <a:pt x="19519" y="16435"/>
                  <a:pt x="20887" y="15444"/>
                  <a:pt x="21600" y="13979"/>
                </a:cubicBezTo>
                <a:lnTo>
                  <a:pt x="20753" y="13979"/>
                </a:lnTo>
                <a:lnTo>
                  <a:pt x="18190" y="4844"/>
                </a:lnTo>
                <a:lnTo>
                  <a:pt x="19072" y="4844"/>
                </a:lnTo>
                <a:lnTo>
                  <a:pt x="19072" y="3734"/>
                </a:lnTo>
                <a:lnTo>
                  <a:pt x="12052" y="3734"/>
                </a:lnTo>
                <a:cubicBezTo>
                  <a:pt x="11909" y="3388"/>
                  <a:pt x="11661" y="3110"/>
                  <a:pt x="11354" y="2956"/>
                </a:cubicBezTo>
                <a:lnTo>
                  <a:pt x="11354" y="2193"/>
                </a:lnTo>
                <a:cubicBezTo>
                  <a:pt x="11645" y="1983"/>
                  <a:pt x="11838" y="1611"/>
                  <a:pt x="11838" y="1187"/>
                </a:cubicBezTo>
                <a:cubicBezTo>
                  <a:pt x="11838" y="531"/>
                  <a:pt x="11374" y="0"/>
                  <a:pt x="10800" y="0"/>
                </a:cubicBezTo>
                <a:close/>
                <a:moveTo>
                  <a:pt x="3486" y="5791"/>
                </a:moveTo>
                <a:lnTo>
                  <a:pt x="3486" y="13979"/>
                </a:lnTo>
                <a:lnTo>
                  <a:pt x="1188" y="13979"/>
                </a:lnTo>
                <a:lnTo>
                  <a:pt x="3486" y="5791"/>
                </a:lnTo>
                <a:close/>
                <a:moveTo>
                  <a:pt x="3812" y="5791"/>
                </a:moveTo>
                <a:lnTo>
                  <a:pt x="6110" y="13979"/>
                </a:lnTo>
                <a:lnTo>
                  <a:pt x="3812" y="13979"/>
                </a:lnTo>
                <a:lnTo>
                  <a:pt x="3812" y="5791"/>
                </a:lnTo>
                <a:close/>
                <a:moveTo>
                  <a:pt x="17788" y="5791"/>
                </a:moveTo>
                <a:lnTo>
                  <a:pt x="17788" y="13979"/>
                </a:lnTo>
                <a:lnTo>
                  <a:pt x="15490" y="13979"/>
                </a:lnTo>
                <a:lnTo>
                  <a:pt x="17788" y="5791"/>
                </a:lnTo>
                <a:close/>
                <a:moveTo>
                  <a:pt x="18114" y="5791"/>
                </a:moveTo>
                <a:lnTo>
                  <a:pt x="20412" y="13979"/>
                </a:lnTo>
                <a:lnTo>
                  <a:pt x="18114" y="13979"/>
                </a:lnTo>
                <a:lnTo>
                  <a:pt x="18114" y="5791"/>
                </a:lnTo>
                <a:close/>
              </a:path>
            </a:pathLst>
          </a:custGeom>
          <a:solidFill>
            <a:srgbClr val="FFFFFF"/>
          </a:solidFill>
          <a:ln w="25400">
            <a:solidFill>
              <a:srgbClr val="73A0AA"/>
            </a:solidFill>
          </a:ln>
        </p:spPr>
        <p:txBody>
          <a:bodyPr lIns="0" tIns="0" rIns="0" bIns="0"/>
          <a:lstStyle/>
          <a:p>
            <a:pPr/>
          </a:p>
        </p:txBody>
      </p:sp>
      <p:pic>
        <p:nvPicPr>
          <p:cNvPr id="3634" name="IMG_4751.png" descr="IMG_4751.png"/>
          <p:cNvPicPr>
            <a:picLocks noChangeAspect="1"/>
          </p:cNvPicPr>
          <p:nvPr/>
        </p:nvPicPr>
        <p:blipFill>
          <a:blip r:embed="rId3">
            <a:extLst/>
          </a:blip>
          <a:srcRect l="29503" t="67593" r="39366" b="4732"/>
          <a:stretch>
            <a:fillRect/>
          </a:stretch>
        </p:blipFill>
        <p:spPr>
          <a:xfrm>
            <a:off x="3628935" y="2536111"/>
            <a:ext cx="5051712" cy="3368259"/>
          </a:xfrm>
          <a:prstGeom prst="rect">
            <a:avLst/>
          </a:prstGeom>
          <a:ln w="12700">
            <a:miter lim="400000"/>
          </a:ln>
        </p:spPr>
      </p:pic>
      <p:pic>
        <p:nvPicPr>
          <p:cNvPr id="3635" name="IMG_4751.png" descr="IMG_4751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829567" y="798161"/>
            <a:ext cx="4204433" cy="1377992"/>
          </a:xfrm>
          <a:prstGeom prst="rect">
            <a:avLst/>
          </a:prstGeom>
          <a:ln w="12700">
            <a:miter lim="400000"/>
          </a:ln>
        </p:spPr>
      </p:pic>
      <p:pic>
        <p:nvPicPr>
          <p:cNvPr id="3636" name="Google Shape;211;p32" descr="Google Shape;211;p32"/>
          <p:cNvPicPr>
            <a:picLocks noChangeAspect="1"/>
          </p:cNvPicPr>
          <p:nvPr/>
        </p:nvPicPr>
        <p:blipFill>
          <a:blip r:embed="rId5">
            <a:alphaModFix amt="86000"/>
            <a:extLst/>
          </a:blip>
          <a:stretch>
            <a:fillRect/>
          </a:stretch>
        </p:blipFill>
        <p:spPr>
          <a:xfrm rot="1344117">
            <a:off x="7979126" y="3039379"/>
            <a:ext cx="496660" cy="38528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14:switch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36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mph" nodeType="clickEffect" presetSubtype="0" presetID="35" grpId="2" repeatCount="4000" fill="hold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" dur="1000" fill="hold"/>
                                        <p:tgtEl>
                                          <p:spTgt spid="3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636" grpId="2"/>
      <p:bldP build="whole" bldLvl="1" animBg="1" rev="0" advAuto="0" spid="3636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8" name="صفحة…"/>
          <p:cNvSpPr txBox="1"/>
          <p:nvPr/>
        </p:nvSpPr>
        <p:spPr>
          <a:xfrm>
            <a:off x="10738522" y="5899055"/>
            <a:ext cx="664660" cy="4005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>
                <a:solidFill>
                  <a:srgbClr val="FFFFFF"/>
                </a:solidFill>
              </a:defRPr>
            </a:pPr>
            <a:r>
              <a:t>صفحة</a:t>
            </a:r>
          </a:p>
          <a:p>
            <a:pPr algn="ctr" rtl="0">
              <a:defRPr b="1">
                <a:solidFill>
                  <a:srgbClr val="FFFFFF"/>
                </a:solidFill>
              </a:defRPr>
            </a:pPr>
            <a:r>
              <a:t>١٣</a:t>
            </a:r>
          </a:p>
        </p:txBody>
      </p:sp>
      <p:sp>
        <p:nvSpPr>
          <p:cNvPr id="3639" name="صفحة…"/>
          <p:cNvSpPr txBox="1"/>
          <p:nvPr/>
        </p:nvSpPr>
        <p:spPr>
          <a:xfrm>
            <a:off x="2075381" y="464025"/>
            <a:ext cx="721551" cy="4992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>
                <a:solidFill>
                  <a:srgbClr val="FFFFFF"/>
                </a:solidFill>
              </a:defRPr>
            </a:pPr>
            <a:r>
              <a:t>صفحة</a:t>
            </a:r>
          </a:p>
          <a:p>
            <a:pPr algn="ctr" rtl="0">
              <a:defRPr b="1" sz="2100">
                <a:solidFill>
                  <a:srgbClr val="FFFFFF"/>
                </a:solidFill>
              </a:defRPr>
            </a:pPr>
            <a:r>
              <a:t>٧٤</a:t>
            </a:r>
          </a:p>
        </p:txBody>
      </p:sp>
      <p:pic>
        <p:nvPicPr>
          <p:cNvPr id="3640" name="نتخلص من المتغير الأصغر بالجمع او الطرح نتخلص من المتغير الأصغر بالجمع او الطرح " descr="نتخلص من المتغير الأصغر بالجمع او الطرح نتخلص من المتغير الأصغر بالجمع او الطرح 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99326" y="2191559"/>
            <a:ext cx="3599640" cy="2146365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3641" name="ثم نحل المعادلة ثم نحل المعادلة " descr="ثم نحل المعادلة ثم نحل المعادلة 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958328" y="4472857"/>
            <a:ext cx="3646922" cy="913387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3642" name="IMG_4751.png" descr="IMG_4751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796930" y="963300"/>
            <a:ext cx="4204433" cy="137799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14:switch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36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638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4" name="صفحة…"/>
          <p:cNvSpPr txBox="1"/>
          <p:nvPr/>
        </p:nvSpPr>
        <p:spPr>
          <a:xfrm>
            <a:off x="2075381" y="464025"/>
            <a:ext cx="721551" cy="4992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>
                <a:solidFill>
                  <a:srgbClr val="FFFFFF"/>
                </a:solidFill>
              </a:defRPr>
            </a:pPr>
            <a:r>
              <a:t>صفحة</a:t>
            </a:r>
          </a:p>
          <a:p>
            <a:pPr algn="ctr" rtl="0">
              <a:defRPr b="1" sz="2100">
                <a:solidFill>
                  <a:srgbClr val="FFFFFF"/>
                </a:solidFill>
              </a:defRPr>
            </a:pPr>
            <a:r>
              <a:t>٧٥</a:t>
            </a:r>
          </a:p>
        </p:txBody>
      </p:sp>
      <p:grpSp>
        <p:nvGrpSpPr>
          <p:cNvPr id="3649" name="تجميع"/>
          <p:cNvGrpSpPr/>
          <p:nvPr/>
        </p:nvGrpSpPr>
        <p:grpSpPr>
          <a:xfrm>
            <a:off x="5992209" y="1948780"/>
            <a:ext cx="2700998" cy="577067"/>
            <a:chOff x="0" y="0"/>
            <a:chExt cx="2700996" cy="577065"/>
          </a:xfrm>
        </p:grpSpPr>
        <p:grpSp>
          <p:nvGrpSpPr>
            <p:cNvPr id="3647" name="مثال"/>
            <p:cNvGrpSpPr/>
            <p:nvPr/>
          </p:nvGrpSpPr>
          <p:grpSpPr>
            <a:xfrm>
              <a:off x="16696" y="0"/>
              <a:ext cx="2667667" cy="577066"/>
              <a:chOff x="0" y="0"/>
              <a:chExt cx="2667666" cy="577065"/>
            </a:xfrm>
          </p:grpSpPr>
          <p:sp>
            <p:nvSpPr>
              <p:cNvPr id="3645" name="مستطيل"/>
              <p:cNvSpPr/>
              <p:nvPr/>
            </p:nvSpPr>
            <p:spPr>
              <a:xfrm>
                <a:off x="-1" y="0"/>
                <a:ext cx="2667668" cy="577066"/>
              </a:xfrm>
              <a:prstGeom prst="rect">
                <a:avLst/>
              </a:prstGeom>
              <a:solidFill>
                <a:srgbClr val="B4D3A7"/>
              </a:solidFill>
              <a:ln w="38100" cap="flat">
                <a:solidFill>
                  <a:srgbClr val="FFFFFF"/>
                </a:solidFill>
                <a:prstDash val="solid"/>
                <a:round/>
              </a:ln>
              <a:effectLst>
                <a:outerShdw sx="100000" sy="100000" kx="0" ky="0" algn="b" rotWithShape="0" blurRad="50800" dist="63500" dir="27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 defTabSz="592566" rtl="0">
                  <a:defRPr b="1" sz="3100">
                    <a:solidFill>
                      <a:schemeClr val="accent1"/>
                    </a:solidFill>
                    <a:latin typeface="+mj-lt"/>
                    <a:ea typeface="+mj-ea"/>
                    <a:cs typeface="+mj-cs"/>
                    <a:sym typeface="Helvetica"/>
                  </a:defRPr>
                </a:pPr>
              </a:p>
            </p:txBody>
          </p:sp>
          <p:sp>
            <p:nvSpPr>
              <p:cNvPr id="3646" name="مثال"/>
              <p:cNvSpPr txBox="1"/>
              <p:nvPr/>
            </p:nvSpPr>
            <p:spPr>
              <a:xfrm>
                <a:off x="19049" y="4729"/>
                <a:ext cx="2629568" cy="56760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8982" tIns="28982" rIns="28982" bIns="28982" numCol="1" anchor="ctr">
                <a:spAutoFit/>
              </a:bodyPr>
              <a:lstStyle>
                <a:lvl1pPr algn="ctr" defTabSz="592566">
                  <a:defRPr b="1" sz="3100">
                    <a:solidFill>
                      <a:schemeClr val="accent1"/>
                    </a:solidFill>
                    <a:latin typeface="+mj-lt"/>
                    <a:ea typeface="+mj-ea"/>
                    <a:cs typeface="+mj-cs"/>
                    <a:sym typeface="Helvetica"/>
                  </a:defRPr>
                </a:lvl1pPr>
              </a:lstStyle>
              <a:p>
                <a:pPr rtl="0">
                  <a:defRPr/>
                </a:pPr>
                <a:r>
                  <a:t>مثال </a:t>
                </a:r>
              </a:p>
            </p:txBody>
          </p:sp>
        </p:grpSp>
        <p:pic>
          <p:nvPicPr>
            <p:cNvPr id="3648" name="Google Shape;894;p51" descr="Google Shape;894;p51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71332" t="9706" r="19014" b="6598"/>
            <a:stretch>
              <a:fillRect/>
            </a:stretch>
          </p:blipFill>
          <p:spPr>
            <a:xfrm flipH="1" rot="5400000">
              <a:off x="1074864" y="-1058648"/>
              <a:ext cx="551269" cy="2700998"/>
            </a:xfrm>
            <a:prstGeom prst="rect">
              <a:avLst/>
            </a:prstGeom>
            <a:ln w="12700" cap="flat">
              <a:solidFill>
                <a:srgbClr val="535353"/>
              </a:solidFill>
              <a:prstDash val="solid"/>
              <a:miter lim="400000"/>
            </a:ln>
            <a:effectLst/>
          </p:spPr>
        </p:pic>
      </p:grpSp>
      <p:sp>
        <p:nvSpPr>
          <p:cNvPr id="3650" name="ميزان"/>
          <p:cNvSpPr/>
          <p:nvPr/>
        </p:nvSpPr>
        <p:spPr>
          <a:xfrm>
            <a:off x="9129500" y="2769004"/>
            <a:ext cx="816908" cy="71396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10226" y="0"/>
                  <a:pt x="9760" y="531"/>
                  <a:pt x="9760" y="1187"/>
                </a:cubicBezTo>
                <a:cubicBezTo>
                  <a:pt x="9760" y="1611"/>
                  <a:pt x="9955" y="1983"/>
                  <a:pt x="10246" y="2193"/>
                </a:cubicBezTo>
                <a:lnTo>
                  <a:pt x="10246" y="2956"/>
                </a:lnTo>
                <a:cubicBezTo>
                  <a:pt x="9939" y="3110"/>
                  <a:pt x="9689" y="3387"/>
                  <a:pt x="9546" y="3734"/>
                </a:cubicBezTo>
                <a:lnTo>
                  <a:pt x="2528" y="3734"/>
                </a:lnTo>
                <a:lnTo>
                  <a:pt x="2528" y="4844"/>
                </a:lnTo>
                <a:lnTo>
                  <a:pt x="3409" y="4844"/>
                </a:lnTo>
                <a:lnTo>
                  <a:pt x="845" y="13979"/>
                </a:lnTo>
                <a:lnTo>
                  <a:pt x="0" y="13979"/>
                </a:lnTo>
                <a:cubicBezTo>
                  <a:pt x="713" y="15444"/>
                  <a:pt x="2079" y="16435"/>
                  <a:pt x="3648" y="16435"/>
                </a:cubicBezTo>
                <a:cubicBezTo>
                  <a:pt x="5218" y="16435"/>
                  <a:pt x="6585" y="15444"/>
                  <a:pt x="7298" y="13979"/>
                </a:cubicBezTo>
                <a:lnTo>
                  <a:pt x="6453" y="13979"/>
                </a:lnTo>
                <a:lnTo>
                  <a:pt x="3888" y="4844"/>
                </a:lnTo>
                <a:lnTo>
                  <a:pt x="9469" y="4844"/>
                </a:lnTo>
                <a:cubicBezTo>
                  <a:pt x="9583" y="5301"/>
                  <a:pt x="9872" y="5673"/>
                  <a:pt x="10246" y="5860"/>
                </a:cubicBezTo>
                <a:lnTo>
                  <a:pt x="10246" y="10137"/>
                </a:lnTo>
                <a:lnTo>
                  <a:pt x="9447" y="13379"/>
                </a:lnTo>
                <a:lnTo>
                  <a:pt x="9447" y="19963"/>
                </a:lnTo>
                <a:lnTo>
                  <a:pt x="6460" y="19963"/>
                </a:lnTo>
                <a:cubicBezTo>
                  <a:pt x="6276" y="19963"/>
                  <a:pt x="6111" y="20093"/>
                  <a:pt x="6046" y="20289"/>
                </a:cubicBezTo>
                <a:lnTo>
                  <a:pt x="5613" y="21600"/>
                </a:lnTo>
                <a:lnTo>
                  <a:pt x="15987" y="21600"/>
                </a:lnTo>
                <a:lnTo>
                  <a:pt x="15552" y="20289"/>
                </a:lnTo>
                <a:cubicBezTo>
                  <a:pt x="15487" y="20093"/>
                  <a:pt x="15322" y="19963"/>
                  <a:pt x="15139" y="19963"/>
                </a:cubicBezTo>
                <a:lnTo>
                  <a:pt x="12153" y="19963"/>
                </a:lnTo>
                <a:lnTo>
                  <a:pt x="12153" y="13379"/>
                </a:lnTo>
                <a:lnTo>
                  <a:pt x="11354" y="10139"/>
                </a:lnTo>
                <a:lnTo>
                  <a:pt x="11354" y="5860"/>
                </a:lnTo>
                <a:cubicBezTo>
                  <a:pt x="11728" y="5673"/>
                  <a:pt x="12016" y="5302"/>
                  <a:pt x="12130" y="4846"/>
                </a:cubicBezTo>
                <a:lnTo>
                  <a:pt x="17710" y="4846"/>
                </a:lnTo>
                <a:lnTo>
                  <a:pt x="15147" y="13979"/>
                </a:lnTo>
                <a:lnTo>
                  <a:pt x="14302" y="13979"/>
                </a:lnTo>
                <a:cubicBezTo>
                  <a:pt x="15015" y="15444"/>
                  <a:pt x="16380" y="16435"/>
                  <a:pt x="17950" y="16435"/>
                </a:cubicBezTo>
                <a:cubicBezTo>
                  <a:pt x="19519" y="16435"/>
                  <a:pt x="20887" y="15444"/>
                  <a:pt x="21600" y="13979"/>
                </a:cubicBezTo>
                <a:lnTo>
                  <a:pt x="20753" y="13979"/>
                </a:lnTo>
                <a:lnTo>
                  <a:pt x="18190" y="4844"/>
                </a:lnTo>
                <a:lnTo>
                  <a:pt x="19072" y="4844"/>
                </a:lnTo>
                <a:lnTo>
                  <a:pt x="19072" y="3734"/>
                </a:lnTo>
                <a:lnTo>
                  <a:pt x="12052" y="3734"/>
                </a:lnTo>
                <a:cubicBezTo>
                  <a:pt x="11909" y="3388"/>
                  <a:pt x="11661" y="3110"/>
                  <a:pt x="11354" y="2956"/>
                </a:cubicBezTo>
                <a:lnTo>
                  <a:pt x="11354" y="2193"/>
                </a:lnTo>
                <a:cubicBezTo>
                  <a:pt x="11645" y="1983"/>
                  <a:pt x="11838" y="1611"/>
                  <a:pt x="11838" y="1187"/>
                </a:cubicBezTo>
                <a:cubicBezTo>
                  <a:pt x="11838" y="531"/>
                  <a:pt x="11374" y="0"/>
                  <a:pt x="10800" y="0"/>
                </a:cubicBezTo>
                <a:close/>
                <a:moveTo>
                  <a:pt x="3486" y="5791"/>
                </a:moveTo>
                <a:lnTo>
                  <a:pt x="3486" y="13979"/>
                </a:lnTo>
                <a:lnTo>
                  <a:pt x="1188" y="13979"/>
                </a:lnTo>
                <a:lnTo>
                  <a:pt x="3486" y="5791"/>
                </a:lnTo>
                <a:close/>
                <a:moveTo>
                  <a:pt x="3812" y="5791"/>
                </a:moveTo>
                <a:lnTo>
                  <a:pt x="6110" y="13979"/>
                </a:lnTo>
                <a:lnTo>
                  <a:pt x="3812" y="13979"/>
                </a:lnTo>
                <a:lnTo>
                  <a:pt x="3812" y="5791"/>
                </a:lnTo>
                <a:close/>
                <a:moveTo>
                  <a:pt x="17788" y="5791"/>
                </a:moveTo>
                <a:lnTo>
                  <a:pt x="17788" y="13979"/>
                </a:lnTo>
                <a:lnTo>
                  <a:pt x="15490" y="13979"/>
                </a:lnTo>
                <a:lnTo>
                  <a:pt x="17788" y="5791"/>
                </a:lnTo>
                <a:close/>
                <a:moveTo>
                  <a:pt x="18114" y="5791"/>
                </a:moveTo>
                <a:lnTo>
                  <a:pt x="20412" y="13979"/>
                </a:lnTo>
                <a:lnTo>
                  <a:pt x="18114" y="13979"/>
                </a:lnTo>
                <a:lnTo>
                  <a:pt x="18114" y="5791"/>
                </a:lnTo>
                <a:close/>
              </a:path>
            </a:pathLst>
          </a:custGeom>
          <a:solidFill>
            <a:srgbClr val="FFFFFF"/>
          </a:solidFill>
          <a:ln w="25400">
            <a:solidFill>
              <a:srgbClr val="73A0AA"/>
            </a:solidFill>
          </a:ln>
        </p:spPr>
        <p:txBody>
          <a:bodyPr lIns="0" tIns="0" rIns="0" bIns="0"/>
          <a:lstStyle/>
          <a:p>
            <a:pPr/>
          </a:p>
        </p:txBody>
      </p:sp>
      <p:pic>
        <p:nvPicPr>
          <p:cNvPr id="3651" name="IMG_4754.png" descr="IMG_4754.png"/>
          <p:cNvPicPr>
            <a:picLocks noChangeAspect="1"/>
          </p:cNvPicPr>
          <p:nvPr/>
        </p:nvPicPr>
        <p:blipFill>
          <a:blip r:embed="rId3">
            <a:extLst/>
          </a:blip>
          <a:srcRect l="32351" t="10783" r="41900" b="82052"/>
          <a:stretch>
            <a:fillRect/>
          </a:stretch>
        </p:blipFill>
        <p:spPr>
          <a:xfrm>
            <a:off x="1519689" y="2607140"/>
            <a:ext cx="7173439" cy="1496846"/>
          </a:xfrm>
          <a:prstGeom prst="rect">
            <a:avLst/>
          </a:prstGeom>
          <a:ln w="12700">
            <a:miter lim="400000"/>
          </a:ln>
        </p:spPr>
      </p:pic>
      <p:pic>
        <p:nvPicPr>
          <p:cNvPr id="3652" name="Google Shape;412;p43" descr="Google Shape;412;p43"/>
          <p:cNvPicPr>
            <a:picLocks noChangeAspect="1"/>
          </p:cNvPicPr>
          <p:nvPr/>
        </p:nvPicPr>
        <p:blipFill>
          <a:blip r:embed="rId4">
            <a:alphaModFix amt="86000"/>
            <a:extLst/>
          </a:blip>
          <a:stretch>
            <a:fillRect/>
          </a:stretch>
        </p:blipFill>
        <p:spPr>
          <a:xfrm rot="729280">
            <a:off x="6353376" y="3669476"/>
            <a:ext cx="617264" cy="364189"/>
          </a:xfrm>
          <a:prstGeom prst="rect">
            <a:avLst/>
          </a:prstGeom>
          <a:ln w="12700">
            <a:miter lim="400000"/>
          </a:ln>
        </p:spPr>
      </p:pic>
      <p:pic>
        <p:nvPicPr>
          <p:cNvPr id="3653" name="IMG_4754.png" descr="IMG_4754.png"/>
          <p:cNvPicPr>
            <a:picLocks noChangeAspect="1"/>
          </p:cNvPicPr>
          <p:nvPr/>
        </p:nvPicPr>
        <p:blipFill>
          <a:blip r:embed="rId3">
            <a:extLst/>
          </a:blip>
          <a:srcRect l="34038" t="17897" r="42331" b="80180"/>
          <a:stretch>
            <a:fillRect/>
          </a:stretch>
        </p:blipFill>
        <p:spPr>
          <a:xfrm>
            <a:off x="2075381" y="4185449"/>
            <a:ext cx="6583612" cy="401493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3654" name="IMG_4754.png" descr="IMG_4754.png"/>
          <p:cNvPicPr>
            <a:picLocks noChangeAspect="1"/>
          </p:cNvPicPr>
          <p:nvPr/>
        </p:nvPicPr>
        <p:blipFill>
          <a:blip r:embed="rId3">
            <a:extLst/>
          </a:blip>
          <a:srcRect l="34038" t="20123" r="42331" b="73755"/>
          <a:stretch>
            <a:fillRect/>
          </a:stretch>
        </p:blipFill>
        <p:spPr>
          <a:xfrm>
            <a:off x="2075381" y="4680157"/>
            <a:ext cx="6583612" cy="127904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14:switch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36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mph" nodeType="clickEffect" presetSubtype="0" presetID="35" grpId="2" repeatCount="4000" fill="hold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" dur="1000" fill="hold"/>
                                        <p:tgtEl>
                                          <p:spTgt spid="3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Class="entr" nodeType="clickEffect" presetSubtype="1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3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16" dur="5000"/>
                                        <p:tgtEl>
                                          <p:spTgt spid="36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Class="entr" nodeType="clickEffect" presetSubtype="1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3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21" dur="5000"/>
                                        <p:tgtEl>
                                          <p:spTgt spid="36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652" grpId="1"/>
      <p:bldP build="whole" bldLvl="1" animBg="1" rev="0" advAuto="0" spid="3652" grpId="2"/>
      <p:bldP build="whole" bldLvl="1" animBg="1" rev="0" advAuto="0" spid="3653" grpId="3"/>
      <p:bldP build="whole" bldLvl="1" animBg="1" rev="0" advAuto="0" spid="3654" grpId="4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03" name="Google Shape;1731;p23"/>
          <p:cNvGrpSpPr/>
          <p:nvPr/>
        </p:nvGrpSpPr>
        <p:grpSpPr>
          <a:xfrm>
            <a:off x="4049667" y="5601603"/>
            <a:ext cx="3638080" cy="594902"/>
            <a:chOff x="0" y="0"/>
            <a:chExt cx="3638079" cy="594900"/>
          </a:xfrm>
        </p:grpSpPr>
        <p:sp>
          <p:nvSpPr>
            <p:cNvPr id="3301" name="مستطيل"/>
            <p:cNvSpPr/>
            <p:nvPr/>
          </p:nvSpPr>
          <p:spPr>
            <a:xfrm>
              <a:off x="-1" y="0"/>
              <a:ext cx="3638081" cy="594901"/>
            </a:xfrm>
            <a:prstGeom prst="rect">
              <a:avLst/>
            </a:prstGeom>
            <a:solidFill>
              <a:srgbClr val="FFFFFF"/>
            </a:solidFill>
            <a:ln w="12700" cap="flat">
              <a:solidFill>
                <a:srgbClr val="B4D3A7"/>
              </a:solidFill>
              <a:prstDash val="solid"/>
              <a:miter lim="400000"/>
            </a:ln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200">
                  <a:solidFill>
                    <a:srgbClr val="65B96D"/>
                  </a:solidFill>
                  <a:latin typeface="Quicksand Light"/>
                  <a:ea typeface="Quicksand Light"/>
                  <a:cs typeface="Quicksand Light"/>
                  <a:sym typeface="Quicksand Light"/>
                </a:defRPr>
              </a:pPr>
            </a:p>
          </p:txBody>
        </p:sp>
        <p:sp>
          <p:nvSpPr>
            <p:cNvPr id="3302" name="الفصل الدراسي الثالث"/>
            <p:cNvSpPr txBox="1"/>
            <p:nvPr/>
          </p:nvSpPr>
          <p:spPr>
            <a:xfrm>
              <a:off x="6349" y="6350"/>
              <a:ext cx="3625381" cy="5822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ctr">
              <a:normAutofit fontScale="100000" lnSpcReduction="0"/>
            </a:bodyPr>
            <a:lstStyle>
              <a:lvl1pPr algn="ctr">
                <a:defRPr sz="2200">
                  <a:solidFill>
                    <a:srgbClr val="65B96D"/>
                  </a:solidFill>
                  <a:latin typeface="Quicksand Light"/>
                  <a:ea typeface="Quicksand Light"/>
                  <a:cs typeface="Quicksand Light"/>
                  <a:sym typeface="Quicksand Light"/>
                </a:defRPr>
              </a:lvl1pPr>
            </a:lstStyle>
            <a:p>
              <a:pPr rtl="0">
                <a:defRPr/>
              </a:pPr>
              <a:r>
                <a:t>الفصل الدراسي الثالث </a:t>
              </a:r>
            </a:p>
          </p:txBody>
        </p:sp>
      </p:grpSp>
      <p:pic>
        <p:nvPicPr>
          <p:cNvPr id="3304" name="بيضاوي وسيلة شرح" descr="بيضاوي وسيلة شرح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641031" y="4084249"/>
            <a:ext cx="4387741" cy="1160463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</p:pic>
      <p:sp>
        <p:nvSpPr>
          <p:cNvPr id="3305" name="Google Shape;1730;p23"/>
          <p:cNvSpPr txBox="1"/>
          <p:nvPr/>
        </p:nvSpPr>
        <p:spPr>
          <a:xfrm>
            <a:off x="6870458" y="3774145"/>
            <a:ext cx="3480018" cy="12999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3" tIns="91423" rIns="91423" bIns="91423" anchor="b">
            <a:normAutofit fontScale="100000" lnSpcReduction="0"/>
          </a:bodyPr>
          <a:lstStyle>
            <a:lvl1pPr algn="ctr" defTabSz="493776">
              <a:lnSpc>
                <a:spcPct val="80000"/>
              </a:lnSpc>
              <a:defRPr b="1" sz="3700">
                <a:solidFill>
                  <a:srgbClr val="668A80"/>
                </a:solidFill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الحضور والغياب</a:t>
            </a:r>
          </a:p>
        </p:txBody>
      </p:sp>
      <p:pic>
        <p:nvPicPr>
          <p:cNvPr id="3306" name="IMG_2367.png" descr="IMG_2367.png"/>
          <p:cNvPicPr>
            <a:picLocks noChangeAspect="1"/>
          </p:cNvPicPr>
          <p:nvPr/>
        </p:nvPicPr>
        <p:blipFill>
          <a:blip r:embed="rId3">
            <a:alphaModFix amt="14839"/>
            <a:extLst/>
          </a:blip>
          <a:stretch>
            <a:fillRect/>
          </a:stretch>
        </p:blipFill>
        <p:spPr>
          <a:xfrm>
            <a:off x="1937610" y="280471"/>
            <a:ext cx="6599700" cy="527975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316" name="Google Shape;1046;p38"/>
          <p:cNvGrpSpPr/>
          <p:nvPr/>
        </p:nvGrpSpPr>
        <p:grpSpPr>
          <a:xfrm>
            <a:off x="8262642" y="1400801"/>
            <a:ext cx="2074967" cy="1735005"/>
            <a:chOff x="0" y="-3"/>
            <a:chExt cx="2074965" cy="1735003"/>
          </a:xfrm>
        </p:grpSpPr>
        <p:grpSp>
          <p:nvGrpSpPr>
            <p:cNvPr id="3314" name="Google Shape;1047;p38"/>
            <p:cNvGrpSpPr/>
            <p:nvPr/>
          </p:nvGrpSpPr>
          <p:grpSpPr>
            <a:xfrm>
              <a:off x="0" y="-4"/>
              <a:ext cx="2074966" cy="1735005"/>
              <a:chOff x="0" y="-2"/>
              <a:chExt cx="2074965" cy="1735003"/>
            </a:xfrm>
          </p:grpSpPr>
          <p:grpSp>
            <p:nvGrpSpPr>
              <p:cNvPr id="3310" name="Google Shape;1048;p38"/>
              <p:cNvGrpSpPr/>
              <p:nvPr/>
            </p:nvGrpSpPr>
            <p:grpSpPr>
              <a:xfrm>
                <a:off x="690802" y="1449327"/>
                <a:ext cx="696963" cy="285675"/>
                <a:chOff x="0" y="-1"/>
                <a:chExt cx="696962" cy="285674"/>
              </a:xfrm>
            </p:grpSpPr>
            <p:sp>
              <p:nvSpPr>
                <p:cNvPr id="3307" name="Google Shape;1049;p38"/>
                <p:cNvSpPr/>
                <p:nvPr/>
              </p:nvSpPr>
              <p:spPr>
                <a:xfrm rot="10800000">
                  <a:off x="0" y="270019"/>
                  <a:ext cx="693387" cy="1565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21600"/>
                      </a:moveTo>
                      <a:lnTo>
                        <a:pt x="694" y="0"/>
                      </a:lnTo>
                      <a:lnTo>
                        <a:pt x="20906" y="0"/>
                      </a:lnTo>
                      <a:lnTo>
                        <a:pt x="21600" y="21600"/>
                      </a:lnTo>
                      <a:close/>
                    </a:path>
                  </a:pathLst>
                </a:custGeom>
                <a:solidFill>
                  <a:srgbClr val="707887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63500" dist="0" dir="0">
                    <a:srgbClr val="000000">
                      <a:alpha val="40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ctr" rtl="0">
                    <a:defRPr sz="24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3308" name="Google Shape;1050;p38"/>
                <p:cNvSpPr/>
                <p:nvPr/>
              </p:nvSpPr>
              <p:spPr>
                <a:xfrm>
                  <a:off x="66886" y="-2"/>
                  <a:ext cx="559650" cy="22352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21600"/>
                      </a:moveTo>
                      <a:lnTo>
                        <a:pt x="1301" y="0"/>
                      </a:lnTo>
                      <a:lnTo>
                        <a:pt x="20299" y="0"/>
                      </a:lnTo>
                      <a:lnTo>
                        <a:pt x="21600" y="21600"/>
                      </a:lnTo>
                      <a:close/>
                    </a:path>
                  </a:pathLst>
                </a:custGeom>
                <a:solidFill>
                  <a:srgbClr val="D8D8D8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63500" dist="0" dir="0">
                    <a:srgbClr val="000000">
                      <a:alpha val="40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ctr" rtl="0">
                    <a:defRPr sz="24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3309" name="Google Shape;1051;p38"/>
                <p:cNvSpPr/>
                <p:nvPr/>
              </p:nvSpPr>
              <p:spPr>
                <a:xfrm>
                  <a:off x="3576" y="222960"/>
                  <a:ext cx="693387" cy="4883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21600"/>
                      </a:moveTo>
                      <a:lnTo>
                        <a:pt x="2165" y="0"/>
                      </a:lnTo>
                      <a:lnTo>
                        <a:pt x="19435" y="0"/>
                      </a:lnTo>
                      <a:lnTo>
                        <a:pt x="21600" y="2160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63500" dist="0" dir="0">
                    <a:srgbClr val="000000">
                      <a:alpha val="40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ctr" rtl="0">
                    <a:defRPr sz="24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</p:grpSp>
          <p:grpSp>
            <p:nvGrpSpPr>
              <p:cNvPr id="3313" name="Google Shape;1052;p38"/>
              <p:cNvGrpSpPr/>
              <p:nvPr/>
            </p:nvGrpSpPr>
            <p:grpSpPr>
              <a:xfrm>
                <a:off x="0" y="-3"/>
                <a:ext cx="2074966" cy="1449333"/>
                <a:chOff x="0" y="0"/>
                <a:chExt cx="2074965" cy="1449331"/>
              </a:xfrm>
            </p:grpSpPr>
            <p:sp>
              <p:nvSpPr>
                <p:cNvPr id="3311" name="Google Shape;1053;p38"/>
                <p:cNvSpPr/>
                <p:nvPr/>
              </p:nvSpPr>
              <p:spPr>
                <a:xfrm>
                  <a:off x="5" y="-1"/>
                  <a:ext cx="2074961" cy="1449287"/>
                </a:xfrm>
                <a:prstGeom prst="roundRect">
                  <a:avLst>
                    <a:gd name="adj" fmla="val 3377"/>
                  </a:avLst>
                </a:prstGeom>
                <a:solidFill>
                  <a:srgbClr val="262626"/>
                </a:solidFill>
                <a:ln w="12700" cap="flat">
                  <a:solidFill>
                    <a:srgbClr val="393536"/>
                  </a:solidFill>
                  <a:prstDash val="solid"/>
                  <a:miter lim="800000"/>
                </a:ln>
                <a:effectLst>
                  <a:outerShdw sx="100000" sy="100000" kx="0" ky="0" algn="b" rotWithShape="0" blurRad="63500" dist="0" dir="0">
                    <a:srgbClr val="000000">
                      <a:alpha val="40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ctr" rtl="0">
                    <a:defRPr sz="24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3312" name="Google Shape;1054;p38"/>
                <p:cNvSpPr/>
                <p:nvPr/>
              </p:nvSpPr>
              <p:spPr>
                <a:xfrm rot="10800000">
                  <a:off x="0" y="1288419"/>
                  <a:ext cx="2074960" cy="16091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328" y="0"/>
                      </a:moveTo>
                      <a:lnTo>
                        <a:pt x="21272" y="0"/>
                      </a:lnTo>
                      <a:cubicBezTo>
                        <a:pt x="21453" y="0"/>
                        <a:pt x="21600" y="1893"/>
                        <a:pt x="21600" y="4227"/>
                      </a:cubicBezTo>
                      <a:lnTo>
                        <a:pt x="21600" y="21600"/>
                      </a:lnTo>
                      <a:lnTo>
                        <a:pt x="0" y="21600"/>
                      </a:lnTo>
                      <a:lnTo>
                        <a:pt x="0" y="4227"/>
                      </a:lnTo>
                      <a:cubicBezTo>
                        <a:pt x="0" y="1893"/>
                        <a:pt x="147" y="0"/>
                        <a:pt x="328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700" cap="flat">
                  <a:solidFill>
                    <a:srgbClr val="C6CFD6"/>
                  </a:solidFill>
                  <a:prstDash val="solid"/>
                  <a:miter lim="8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ctr" rtl="0">
                    <a:defRPr sz="24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</p:grpSp>
        </p:grpSp>
        <p:sp>
          <p:nvSpPr>
            <p:cNvPr id="3315" name="Google Shape;1055;p38"/>
            <p:cNvSpPr/>
            <p:nvPr/>
          </p:nvSpPr>
          <p:spPr>
            <a:xfrm>
              <a:off x="986116" y="29180"/>
              <a:ext cx="51337" cy="51373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pic>
        <p:nvPicPr>
          <p:cNvPr id="3317" name="النشيد الوطني بدون موسيقى.mp4" descr="النشيد الوطني بدون موسيقى.mp4"/>
          <p:cNvPicPr>
            <a:picLocks noChangeAspect="0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>
            <a:extLst/>
          </a:blip>
          <a:stretch>
            <a:fillRect/>
          </a:stretch>
        </p:blipFill>
        <p:spPr>
          <a:xfrm rot="33250">
            <a:off x="8293937" y="1476138"/>
            <a:ext cx="2012371" cy="1131960"/>
          </a:xfrm>
          <a:prstGeom prst="rect">
            <a:avLst/>
          </a:prstGeom>
          <a:ln w="12700">
            <a:miter lim="400000"/>
          </a:ln>
        </p:spPr>
      </p:pic>
      <p:sp>
        <p:nvSpPr>
          <p:cNvPr id="3318" name="Google Shape;1736;p24"/>
          <p:cNvSpPr txBox="1"/>
          <p:nvPr/>
        </p:nvSpPr>
        <p:spPr>
          <a:xfrm>
            <a:off x="4188328" y="2084397"/>
            <a:ext cx="2682131" cy="1579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899" tIns="121899" rIns="121899" bIns="121899">
            <a:normAutofit fontScale="100000" lnSpcReduction="0"/>
          </a:bodyPr>
          <a:lstStyle/>
          <a:p>
            <a:pPr algn="r" defTabSz="731519" rtl="0">
              <a:defRPr sz="3600">
                <a:solidFill>
                  <a:srgbClr val="AEBA9B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pPr>
            <a:r>
              <a:t>صباح الخير ياوطني </a:t>
            </a:r>
          </a:p>
          <a:p>
            <a:pPr algn="r" defTabSz="731519" rtl="0">
              <a:defRPr sz="3600">
                <a:solidFill>
                  <a:srgbClr val="89AB9D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pPr>
            <a:r>
              <a:t>صباح المجد والعلياء</a:t>
            </a:r>
          </a:p>
        </p:txBody>
      </p:sp>
      <p:pic>
        <p:nvPicPr>
          <p:cNvPr id="3319" name="IMG_0588.jpeg" descr="IMG_0588.jpe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010672" y="2402243"/>
            <a:ext cx="1116179" cy="840855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</p:pic>
      <p:grpSp>
        <p:nvGrpSpPr>
          <p:cNvPr id="3327" name="تجميع"/>
          <p:cNvGrpSpPr/>
          <p:nvPr/>
        </p:nvGrpSpPr>
        <p:grpSpPr>
          <a:xfrm>
            <a:off x="8840058" y="717543"/>
            <a:ext cx="2198716" cy="3727585"/>
            <a:chOff x="0" y="0"/>
            <a:chExt cx="2198715" cy="3727583"/>
          </a:xfrm>
        </p:grpSpPr>
        <p:grpSp>
          <p:nvGrpSpPr>
            <p:cNvPr id="3322" name="مستطيل"/>
            <p:cNvGrpSpPr/>
            <p:nvPr/>
          </p:nvGrpSpPr>
          <p:grpSpPr>
            <a:xfrm>
              <a:off x="1613601" y="11011"/>
              <a:ext cx="568981" cy="488597"/>
              <a:chOff x="0" y="0"/>
              <a:chExt cx="568979" cy="488596"/>
            </a:xfrm>
          </p:grpSpPr>
          <p:sp>
            <p:nvSpPr>
              <p:cNvPr id="3320" name="مستطيل"/>
              <p:cNvSpPr/>
              <p:nvPr/>
            </p:nvSpPr>
            <p:spPr>
              <a:xfrm>
                <a:off x="6350" y="6350"/>
                <a:ext cx="556280" cy="475897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pic>
            <p:nvPicPr>
              <p:cNvPr id="3321" name="مستطيل مستطيل" descr="مستطيل مستطيل"/>
              <p:cNvPicPr>
                <a:picLocks noChangeAspect="1"/>
              </p:cNvPicPr>
              <p:nvPr/>
            </p:nvPicPr>
            <p:blipFill>
              <a:blip r:embed="rId8">
                <a:extLst/>
              </a:blip>
              <a:stretch>
                <a:fillRect/>
              </a:stretch>
            </p:blipFill>
            <p:spPr>
              <a:xfrm>
                <a:off x="0" y="-1"/>
                <a:ext cx="568980" cy="488598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pic>
          <p:nvPicPr>
            <p:cNvPr id="3323" name="خط خط" descr="خط خط"/>
            <p:cNvPicPr>
              <a:picLocks noChangeAspect="1"/>
            </p:cNvPicPr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0" y="460505"/>
              <a:ext cx="2198716" cy="3810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324" name="خط خط" descr="خط خط"/>
            <p:cNvPicPr>
              <a:picLocks noChangeAspect="1"/>
            </p:cNvPicPr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 rot="16200000">
              <a:off x="-220305" y="1844740"/>
              <a:ext cx="3727585" cy="3810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325" name="خط خط" descr="خط خط"/>
            <p:cNvPicPr>
              <a:picLocks noChangeAspect="1"/>
            </p:cNvPicPr>
            <p:nvPr/>
          </p:nvPicPr>
          <p:blipFill>
            <a:blip r:embed="rId11">
              <a:extLst/>
            </a:blip>
            <a:stretch>
              <a:fillRect/>
            </a:stretch>
          </p:blipFill>
          <p:spPr>
            <a:xfrm rot="16200000">
              <a:off x="190945" y="1348260"/>
              <a:ext cx="2734624" cy="3810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326" name="خط خط" descr="خط خط"/>
            <p:cNvPicPr>
              <a:picLocks noChangeAspect="1"/>
            </p:cNvPicPr>
            <p:nvPr/>
          </p:nvPicPr>
          <p:blipFill>
            <a:blip r:embed="rId12">
              <a:extLst/>
            </a:blip>
            <a:stretch>
              <a:fillRect/>
            </a:stretch>
          </p:blipFill>
          <p:spPr>
            <a:xfrm>
              <a:off x="408019" y="531351"/>
              <a:ext cx="1790697" cy="3810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3355" name="Google Shape;1820;p53"/>
          <p:cNvGrpSpPr/>
          <p:nvPr/>
        </p:nvGrpSpPr>
        <p:grpSpPr>
          <a:xfrm>
            <a:off x="10352584" y="4253917"/>
            <a:ext cx="474970" cy="556150"/>
            <a:chOff x="0" y="0"/>
            <a:chExt cx="474968" cy="556149"/>
          </a:xfrm>
        </p:grpSpPr>
        <p:sp>
          <p:nvSpPr>
            <p:cNvPr id="3328" name="Google Shape;1821;p53"/>
            <p:cNvSpPr/>
            <p:nvPr/>
          </p:nvSpPr>
          <p:spPr>
            <a:xfrm>
              <a:off x="8731" y="58474"/>
              <a:ext cx="385024" cy="4898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74" y="0"/>
                  </a:moveTo>
                  <a:lnTo>
                    <a:pt x="784" y="78"/>
                  </a:lnTo>
                  <a:lnTo>
                    <a:pt x="539" y="192"/>
                  </a:lnTo>
                  <a:lnTo>
                    <a:pt x="391" y="309"/>
                  </a:lnTo>
                  <a:lnTo>
                    <a:pt x="245" y="463"/>
                  </a:lnTo>
                  <a:lnTo>
                    <a:pt x="97" y="616"/>
                  </a:lnTo>
                  <a:lnTo>
                    <a:pt x="49" y="809"/>
                  </a:lnTo>
                  <a:lnTo>
                    <a:pt x="0" y="1001"/>
                  </a:lnTo>
                  <a:lnTo>
                    <a:pt x="0" y="20599"/>
                  </a:lnTo>
                  <a:lnTo>
                    <a:pt x="49" y="20830"/>
                  </a:lnTo>
                  <a:lnTo>
                    <a:pt x="97" y="20984"/>
                  </a:lnTo>
                  <a:lnTo>
                    <a:pt x="245" y="21176"/>
                  </a:lnTo>
                  <a:lnTo>
                    <a:pt x="391" y="21291"/>
                  </a:lnTo>
                  <a:lnTo>
                    <a:pt x="539" y="21446"/>
                  </a:lnTo>
                  <a:lnTo>
                    <a:pt x="784" y="21522"/>
                  </a:lnTo>
                  <a:lnTo>
                    <a:pt x="1274" y="21600"/>
                  </a:lnTo>
                  <a:lnTo>
                    <a:pt x="20376" y="21600"/>
                  </a:lnTo>
                  <a:lnTo>
                    <a:pt x="20865" y="21522"/>
                  </a:lnTo>
                  <a:lnTo>
                    <a:pt x="21061" y="21446"/>
                  </a:lnTo>
                  <a:lnTo>
                    <a:pt x="21404" y="21176"/>
                  </a:lnTo>
                  <a:lnTo>
                    <a:pt x="21503" y="20984"/>
                  </a:lnTo>
                  <a:lnTo>
                    <a:pt x="21600" y="20830"/>
                  </a:lnTo>
                  <a:lnTo>
                    <a:pt x="21600" y="809"/>
                  </a:lnTo>
                  <a:lnTo>
                    <a:pt x="21503" y="616"/>
                  </a:lnTo>
                  <a:lnTo>
                    <a:pt x="21404" y="463"/>
                  </a:lnTo>
                  <a:lnTo>
                    <a:pt x="21258" y="309"/>
                  </a:lnTo>
                  <a:lnTo>
                    <a:pt x="21061" y="192"/>
                  </a:lnTo>
                  <a:lnTo>
                    <a:pt x="20865" y="78"/>
                  </a:lnTo>
                  <a:lnTo>
                    <a:pt x="20376" y="0"/>
                  </a:lnTo>
                  <a:close/>
                </a:path>
              </a:pathLst>
            </a:custGeom>
            <a:solidFill>
              <a:srgbClr val="F9CF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329" name="Google Shape;1822;p53"/>
            <p:cNvSpPr/>
            <p:nvPr/>
          </p:nvSpPr>
          <p:spPr>
            <a:xfrm>
              <a:off x="42773" y="58474"/>
              <a:ext cx="316940" cy="4374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0995"/>
                  </a:lnTo>
                  <a:lnTo>
                    <a:pt x="60" y="21254"/>
                  </a:lnTo>
                  <a:lnTo>
                    <a:pt x="238" y="21426"/>
                  </a:lnTo>
                  <a:lnTo>
                    <a:pt x="535" y="21557"/>
                  </a:lnTo>
                  <a:lnTo>
                    <a:pt x="833" y="21600"/>
                  </a:lnTo>
                  <a:lnTo>
                    <a:pt x="20767" y="21600"/>
                  </a:lnTo>
                  <a:lnTo>
                    <a:pt x="21125" y="21557"/>
                  </a:lnTo>
                  <a:lnTo>
                    <a:pt x="21362" y="21426"/>
                  </a:lnTo>
                  <a:lnTo>
                    <a:pt x="21540" y="21254"/>
                  </a:lnTo>
                  <a:lnTo>
                    <a:pt x="21600" y="2099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330" name="Google Shape;1823;p53"/>
            <p:cNvSpPr/>
            <p:nvPr/>
          </p:nvSpPr>
          <p:spPr>
            <a:xfrm>
              <a:off x="290747" y="58474"/>
              <a:ext cx="68966" cy="4374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7774" y="21600"/>
                  </a:lnTo>
                  <a:lnTo>
                    <a:pt x="19417" y="21557"/>
                  </a:lnTo>
                  <a:lnTo>
                    <a:pt x="20508" y="21426"/>
                  </a:lnTo>
                  <a:lnTo>
                    <a:pt x="21324" y="21254"/>
                  </a:lnTo>
                  <a:lnTo>
                    <a:pt x="21600" y="2099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331" name="Google Shape;1824;p53"/>
            <p:cNvSpPr/>
            <p:nvPr/>
          </p:nvSpPr>
          <p:spPr>
            <a:xfrm>
              <a:off x="177250" y="7851"/>
              <a:ext cx="48019" cy="558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990" y="0"/>
                  </a:moveTo>
                  <a:lnTo>
                    <a:pt x="8631" y="340"/>
                  </a:lnTo>
                  <a:lnTo>
                    <a:pt x="6667" y="667"/>
                  </a:lnTo>
                  <a:lnTo>
                    <a:pt x="4704" y="1688"/>
                  </a:lnTo>
                  <a:lnTo>
                    <a:pt x="3136" y="2695"/>
                  </a:lnTo>
                  <a:lnTo>
                    <a:pt x="1964" y="4043"/>
                  </a:lnTo>
                  <a:lnTo>
                    <a:pt x="381" y="7418"/>
                  </a:lnTo>
                  <a:lnTo>
                    <a:pt x="0" y="9106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9106"/>
                  </a:lnTo>
                  <a:lnTo>
                    <a:pt x="20808" y="5730"/>
                  </a:lnTo>
                  <a:lnTo>
                    <a:pt x="19636" y="4043"/>
                  </a:lnTo>
                  <a:lnTo>
                    <a:pt x="18449" y="2695"/>
                  </a:lnTo>
                  <a:lnTo>
                    <a:pt x="16881" y="1688"/>
                  </a:lnTo>
                  <a:lnTo>
                    <a:pt x="14918" y="667"/>
                  </a:lnTo>
                  <a:lnTo>
                    <a:pt x="12954" y="340"/>
                  </a:lnTo>
                  <a:lnTo>
                    <a:pt x="10990" y="0"/>
                  </a:lnTo>
                  <a:close/>
                </a:path>
              </a:pathLst>
            </a:custGeom>
            <a:solidFill>
              <a:srgbClr val="86605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332" name="Google Shape;1825;p53"/>
            <p:cNvSpPr/>
            <p:nvPr/>
          </p:nvSpPr>
          <p:spPr>
            <a:xfrm>
              <a:off x="118742" y="48898"/>
              <a:ext cx="165002" cy="453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99" y="0"/>
                  </a:moveTo>
                  <a:lnTo>
                    <a:pt x="913" y="403"/>
                  </a:lnTo>
                  <a:lnTo>
                    <a:pt x="456" y="1240"/>
                  </a:lnTo>
                  <a:lnTo>
                    <a:pt x="115" y="3318"/>
                  </a:lnTo>
                  <a:lnTo>
                    <a:pt x="0" y="5396"/>
                  </a:lnTo>
                  <a:lnTo>
                    <a:pt x="115" y="8714"/>
                  </a:lnTo>
                  <a:lnTo>
                    <a:pt x="341" y="11630"/>
                  </a:lnTo>
                  <a:lnTo>
                    <a:pt x="797" y="14545"/>
                  </a:lnTo>
                  <a:lnTo>
                    <a:pt x="1369" y="17026"/>
                  </a:lnTo>
                  <a:lnTo>
                    <a:pt x="1940" y="19103"/>
                  </a:lnTo>
                  <a:lnTo>
                    <a:pt x="2742" y="20360"/>
                  </a:lnTo>
                  <a:lnTo>
                    <a:pt x="3655" y="21600"/>
                  </a:lnTo>
                  <a:lnTo>
                    <a:pt x="18056" y="21600"/>
                  </a:lnTo>
                  <a:lnTo>
                    <a:pt x="18858" y="20360"/>
                  </a:lnTo>
                  <a:lnTo>
                    <a:pt x="19660" y="19103"/>
                  </a:lnTo>
                  <a:lnTo>
                    <a:pt x="20342" y="17026"/>
                  </a:lnTo>
                  <a:lnTo>
                    <a:pt x="20913" y="14545"/>
                  </a:lnTo>
                  <a:lnTo>
                    <a:pt x="21259" y="11630"/>
                  </a:lnTo>
                  <a:lnTo>
                    <a:pt x="21600" y="8714"/>
                  </a:lnTo>
                  <a:lnTo>
                    <a:pt x="21600" y="5396"/>
                  </a:lnTo>
                  <a:lnTo>
                    <a:pt x="21489" y="3318"/>
                  </a:lnTo>
                  <a:lnTo>
                    <a:pt x="21144" y="1240"/>
                  </a:lnTo>
                  <a:lnTo>
                    <a:pt x="20687" y="403"/>
                  </a:lnTo>
                  <a:lnTo>
                    <a:pt x="20116" y="0"/>
                  </a:lnTo>
                  <a:close/>
                </a:path>
              </a:pathLst>
            </a:custGeom>
            <a:solidFill>
              <a:srgbClr val="86605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333" name="Google Shape;1826;p53"/>
            <p:cNvSpPr/>
            <p:nvPr/>
          </p:nvSpPr>
          <p:spPr>
            <a:xfrm>
              <a:off x="423464" y="144053"/>
              <a:ext cx="42774" cy="480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578" y="0"/>
                  </a:moveTo>
                  <a:lnTo>
                    <a:pt x="9245" y="776"/>
                  </a:lnTo>
                  <a:lnTo>
                    <a:pt x="8373" y="1568"/>
                  </a:lnTo>
                  <a:lnTo>
                    <a:pt x="0" y="16105"/>
                  </a:lnTo>
                  <a:lnTo>
                    <a:pt x="13227" y="21600"/>
                  </a:lnTo>
                  <a:lnTo>
                    <a:pt x="21156" y="7459"/>
                  </a:lnTo>
                  <a:lnTo>
                    <a:pt x="21600" y="6287"/>
                  </a:lnTo>
                  <a:lnTo>
                    <a:pt x="21600" y="5099"/>
                  </a:lnTo>
                  <a:lnTo>
                    <a:pt x="20711" y="3927"/>
                  </a:lnTo>
                  <a:lnTo>
                    <a:pt x="19396" y="2740"/>
                  </a:lnTo>
                  <a:lnTo>
                    <a:pt x="13654" y="396"/>
                  </a:lnTo>
                  <a:lnTo>
                    <a:pt x="11894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334" name="Google Shape;1827;p53"/>
            <p:cNvSpPr/>
            <p:nvPr/>
          </p:nvSpPr>
          <p:spPr>
            <a:xfrm>
              <a:off x="406849" y="168485"/>
              <a:ext cx="52385" cy="489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563" y="0"/>
                  </a:moveTo>
                  <a:lnTo>
                    <a:pt x="6126" y="389"/>
                  </a:lnTo>
                  <a:lnTo>
                    <a:pt x="5051" y="1166"/>
                  </a:lnTo>
                  <a:lnTo>
                    <a:pt x="3963" y="2317"/>
                  </a:lnTo>
                  <a:lnTo>
                    <a:pt x="0" y="11196"/>
                  </a:lnTo>
                  <a:lnTo>
                    <a:pt x="363" y="13498"/>
                  </a:lnTo>
                  <a:lnTo>
                    <a:pt x="15488" y="21600"/>
                  </a:lnTo>
                  <a:lnTo>
                    <a:pt x="17288" y="20449"/>
                  </a:lnTo>
                  <a:lnTo>
                    <a:pt x="21251" y="11570"/>
                  </a:lnTo>
                  <a:lnTo>
                    <a:pt x="21600" y="10030"/>
                  </a:lnTo>
                  <a:lnTo>
                    <a:pt x="21600" y="8491"/>
                  </a:lnTo>
                  <a:lnTo>
                    <a:pt x="20888" y="6951"/>
                  </a:lnTo>
                  <a:lnTo>
                    <a:pt x="19451" y="6174"/>
                  </a:lnTo>
                  <a:lnTo>
                    <a:pt x="9000" y="389"/>
                  </a:lnTo>
                  <a:lnTo>
                    <a:pt x="7563" y="0"/>
                  </a:lnTo>
                  <a:close/>
                </a:path>
              </a:pathLst>
            </a:custGeom>
            <a:solidFill>
              <a:srgbClr val="C9E5A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335" name="Google Shape;1828;p53"/>
            <p:cNvSpPr/>
            <p:nvPr/>
          </p:nvSpPr>
          <p:spPr>
            <a:xfrm>
              <a:off x="264555" y="220868"/>
              <a:ext cx="168487" cy="2759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789" y="0"/>
                  </a:moveTo>
                  <a:lnTo>
                    <a:pt x="16229" y="275"/>
                  </a:lnTo>
                  <a:lnTo>
                    <a:pt x="0" y="19958"/>
                  </a:lnTo>
                  <a:lnTo>
                    <a:pt x="221" y="20230"/>
                  </a:lnTo>
                  <a:lnTo>
                    <a:pt x="4590" y="21600"/>
                  </a:lnTo>
                  <a:lnTo>
                    <a:pt x="5258" y="21600"/>
                  </a:lnTo>
                  <a:lnTo>
                    <a:pt x="21600" y="1915"/>
                  </a:lnTo>
                  <a:lnTo>
                    <a:pt x="21492" y="1505"/>
                  </a:lnTo>
                  <a:lnTo>
                    <a:pt x="16789" y="0"/>
                  </a:lnTo>
                  <a:close/>
                </a:path>
              </a:pathLst>
            </a:custGeom>
            <a:solidFill>
              <a:srgbClr val="C9E5A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336" name="Google Shape;1829;p53"/>
            <p:cNvSpPr/>
            <p:nvPr/>
          </p:nvSpPr>
          <p:spPr>
            <a:xfrm>
              <a:off x="251460" y="475813"/>
              <a:ext cx="54110" cy="724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228" y="0"/>
                  </a:moveTo>
                  <a:lnTo>
                    <a:pt x="4174" y="1301"/>
                  </a:lnTo>
                  <a:lnTo>
                    <a:pt x="3823" y="2602"/>
                  </a:lnTo>
                  <a:lnTo>
                    <a:pt x="0" y="20299"/>
                  </a:lnTo>
                  <a:lnTo>
                    <a:pt x="338" y="21076"/>
                  </a:lnTo>
                  <a:lnTo>
                    <a:pt x="1743" y="21600"/>
                  </a:lnTo>
                  <a:lnTo>
                    <a:pt x="2783" y="21338"/>
                  </a:lnTo>
                  <a:lnTo>
                    <a:pt x="19520" y="8592"/>
                  </a:lnTo>
                  <a:lnTo>
                    <a:pt x="20560" y="7291"/>
                  </a:lnTo>
                  <a:lnTo>
                    <a:pt x="21600" y="6252"/>
                  </a:lnTo>
                  <a:lnTo>
                    <a:pt x="5228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337" name="Google Shape;1830;p53"/>
            <p:cNvSpPr/>
            <p:nvPr/>
          </p:nvSpPr>
          <p:spPr>
            <a:xfrm>
              <a:off x="391147" y="193831"/>
              <a:ext cx="57630" cy="515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885" y="0"/>
                  </a:moveTo>
                  <a:lnTo>
                    <a:pt x="0" y="12815"/>
                  </a:lnTo>
                  <a:lnTo>
                    <a:pt x="15702" y="21600"/>
                  </a:lnTo>
                  <a:lnTo>
                    <a:pt x="21600" y="8785"/>
                  </a:lnTo>
                  <a:lnTo>
                    <a:pt x="5885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338" name="Google Shape;1831;p53"/>
            <p:cNvSpPr/>
            <p:nvPr/>
          </p:nvSpPr>
          <p:spPr>
            <a:xfrm>
              <a:off x="77695" y="130078"/>
              <a:ext cx="83821" cy="838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148" y="0"/>
                  </a:moveTo>
                  <a:lnTo>
                    <a:pt x="2023" y="227"/>
                  </a:lnTo>
                  <a:lnTo>
                    <a:pt x="898" y="898"/>
                  </a:lnTo>
                  <a:lnTo>
                    <a:pt x="227" y="1796"/>
                  </a:lnTo>
                  <a:lnTo>
                    <a:pt x="0" y="3148"/>
                  </a:lnTo>
                  <a:lnTo>
                    <a:pt x="0" y="18452"/>
                  </a:lnTo>
                  <a:lnTo>
                    <a:pt x="227" y="19577"/>
                  </a:lnTo>
                  <a:lnTo>
                    <a:pt x="898" y="20702"/>
                  </a:lnTo>
                  <a:lnTo>
                    <a:pt x="2023" y="21373"/>
                  </a:lnTo>
                  <a:lnTo>
                    <a:pt x="3148" y="21600"/>
                  </a:lnTo>
                  <a:lnTo>
                    <a:pt x="18452" y="21600"/>
                  </a:lnTo>
                  <a:lnTo>
                    <a:pt x="19804" y="21373"/>
                  </a:lnTo>
                  <a:lnTo>
                    <a:pt x="20702" y="20702"/>
                  </a:lnTo>
                  <a:lnTo>
                    <a:pt x="21373" y="19577"/>
                  </a:lnTo>
                  <a:lnTo>
                    <a:pt x="21600" y="18452"/>
                  </a:lnTo>
                  <a:lnTo>
                    <a:pt x="21600" y="3148"/>
                  </a:lnTo>
                  <a:lnTo>
                    <a:pt x="21373" y="1796"/>
                  </a:lnTo>
                  <a:lnTo>
                    <a:pt x="20702" y="898"/>
                  </a:lnTo>
                  <a:lnTo>
                    <a:pt x="19804" y="227"/>
                  </a:lnTo>
                  <a:lnTo>
                    <a:pt x="18452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339" name="Google Shape;1832;p53"/>
            <p:cNvSpPr/>
            <p:nvPr/>
          </p:nvSpPr>
          <p:spPr>
            <a:xfrm>
              <a:off x="77695" y="254064"/>
              <a:ext cx="83821" cy="838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148" y="0"/>
                  </a:moveTo>
                  <a:lnTo>
                    <a:pt x="2023" y="227"/>
                  </a:lnTo>
                  <a:lnTo>
                    <a:pt x="898" y="898"/>
                  </a:lnTo>
                  <a:lnTo>
                    <a:pt x="227" y="2023"/>
                  </a:lnTo>
                  <a:lnTo>
                    <a:pt x="0" y="3148"/>
                  </a:lnTo>
                  <a:lnTo>
                    <a:pt x="0" y="18443"/>
                  </a:lnTo>
                  <a:lnTo>
                    <a:pt x="227" y="19795"/>
                  </a:lnTo>
                  <a:lnTo>
                    <a:pt x="898" y="20693"/>
                  </a:lnTo>
                  <a:lnTo>
                    <a:pt x="2023" y="21373"/>
                  </a:lnTo>
                  <a:lnTo>
                    <a:pt x="3148" y="21600"/>
                  </a:lnTo>
                  <a:lnTo>
                    <a:pt x="18452" y="21600"/>
                  </a:lnTo>
                  <a:lnTo>
                    <a:pt x="19804" y="21373"/>
                  </a:lnTo>
                  <a:lnTo>
                    <a:pt x="20702" y="20693"/>
                  </a:lnTo>
                  <a:lnTo>
                    <a:pt x="21373" y="19795"/>
                  </a:lnTo>
                  <a:lnTo>
                    <a:pt x="21600" y="18443"/>
                  </a:lnTo>
                  <a:lnTo>
                    <a:pt x="21600" y="3148"/>
                  </a:lnTo>
                  <a:lnTo>
                    <a:pt x="21373" y="2023"/>
                  </a:lnTo>
                  <a:lnTo>
                    <a:pt x="20702" y="898"/>
                  </a:lnTo>
                  <a:lnTo>
                    <a:pt x="19804" y="227"/>
                  </a:lnTo>
                  <a:lnTo>
                    <a:pt x="18452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340" name="Google Shape;1833;p53"/>
            <p:cNvSpPr/>
            <p:nvPr/>
          </p:nvSpPr>
          <p:spPr>
            <a:xfrm>
              <a:off x="77695" y="378052"/>
              <a:ext cx="83821" cy="837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148" y="0"/>
                  </a:moveTo>
                  <a:lnTo>
                    <a:pt x="2023" y="218"/>
                  </a:lnTo>
                  <a:lnTo>
                    <a:pt x="898" y="899"/>
                  </a:lnTo>
                  <a:lnTo>
                    <a:pt x="227" y="2024"/>
                  </a:lnTo>
                  <a:lnTo>
                    <a:pt x="0" y="3149"/>
                  </a:lnTo>
                  <a:lnTo>
                    <a:pt x="0" y="18451"/>
                  </a:lnTo>
                  <a:lnTo>
                    <a:pt x="227" y="19803"/>
                  </a:lnTo>
                  <a:lnTo>
                    <a:pt x="898" y="20701"/>
                  </a:lnTo>
                  <a:lnTo>
                    <a:pt x="2023" y="21382"/>
                  </a:lnTo>
                  <a:lnTo>
                    <a:pt x="3148" y="21600"/>
                  </a:lnTo>
                  <a:lnTo>
                    <a:pt x="18452" y="21600"/>
                  </a:lnTo>
                  <a:lnTo>
                    <a:pt x="19804" y="21382"/>
                  </a:lnTo>
                  <a:lnTo>
                    <a:pt x="20702" y="20701"/>
                  </a:lnTo>
                  <a:lnTo>
                    <a:pt x="21373" y="19803"/>
                  </a:lnTo>
                  <a:lnTo>
                    <a:pt x="21600" y="18451"/>
                  </a:lnTo>
                  <a:lnTo>
                    <a:pt x="21600" y="3149"/>
                  </a:lnTo>
                  <a:lnTo>
                    <a:pt x="21373" y="2024"/>
                  </a:lnTo>
                  <a:lnTo>
                    <a:pt x="20702" y="899"/>
                  </a:lnTo>
                  <a:lnTo>
                    <a:pt x="19804" y="218"/>
                  </a:lnTo>
                  <a:lnTo>
                    <a:pt x="18452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341" name="Google Shape;1834;p53"/>
            <p:cNvSpPr/>
            <p:nvPr/>
          </p:nvSpPr>
          <p:spPr>
            <a:xfrm>
              <a:off x="-1" y="50624"/>
              <a:ext cx="474970" cy="505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289" y="4328"/>
                  </a:moveTo>
                  <a:lnTo>
                    <a:pt x="20766" y="4589"/>
                  </a:lnTo>
                  <a:lnTo>
                    <a:pt x="20449" y="5149"/>
                  </a:lnTo>
                  <a:lnTo>
                    <a:pt x="19972" y="4925"/>
                  </a:lnTo>
                  <a:lnTo>
                    <a:pt x="20289" y="4328"/>
                  </a:lnTo>
                  <a:close/>
                  <a:moveTo>
                    <a:pt x="19258" y="5371"/>
                  </a:moveTo>
                  <a:lnTo>
                    <a:pt x="19296" y="5409"/>
                  </a:lnTo>
                  <a:lnTo>
                    <a:pt x="20449" y="5931"/>
                  </a:lnTo>
                  <a:lnTo>
                    <a:pt x="20487" y="5969"/>
                  </a:lnTo>
                  <a:lnTo>
                    <a:pt x="20487" y="6006"/>
                  </a:lnTo>
                  <a:lnTo>
                    <a:pt x="20170" y="6528"/>
                  </a:lnTo>
                  <a:lnTo>
                    <a:pt x="18939" y="5931"/>
                  </a:lnTo>
                  <a:lnTo>
                    <a:pt x="19258" y="5409"/>
                  </a:lnTo>
                  <a:lnTo>
                    <a:pt x="19258" y="5371"/>
                  </a:lnTo>
                  <a:close/>
                  <a:moveTo>
                    <a:pt x="18622" y="6566"/>
                  </a:moveTo>
                  <a:lnTo>
                    <a:pt x="19853" y="7163"/>
                  </a:lnTo>
                  <a:lnTo>
                    <a:pt x="19495" y="7834"/>
                  </a:lnTo>
                  <a:lnTo>
                    <a:pt x="18264" y="7274"/>
                  </a:lnTo>
                  <a:lnTo>
                    <a:pt x="18622" y="6566"/>
                  </a:lnTo>
                  <a:close/>
                  <a:moveTo>
                    <a:pt x="16994" y="708"/>
                  </a:moveTo>
                  <a:lnTo>
                    <a:pt x="17113" y="746"/>
                  </a:lnTo>
                  <a:lnTo>
                    <a:pt x="17233" y="821"/>
                  </a:lnTo>
                  <a:lnTo>
                    <a:pt x="17391" y="970"/>
                  </a:lnTo>
                  <a:lnTo>
                    <a:pt x="17470" y="1082"/>
                  </a:lnTo>
                  <a:lnTo>
                    <a:pt x="17510" y="1194"/>
                  </a:lnTo>
                  <a:lnTo>
                    <a:pt x="17510" y="7088"/>
                  </a:lnTo>
                  <a:lnTo>
                    <a:pt x="16676" y="8617"/>
                  </a:lnTo>
                  <a:lnTo>
                    <a:pt x="16676" y="708"/>
                  </a:lnTo>
                  <a:close/>
                  <a:moveTo>
                    <a:pt x="17907" y="7871"/>
                  </a:moveTo>
                  <a:lnTo>
                    <a:pt x="19138" y="8469"/>
                  </a:lnTo>
                  <a:lnTo>
                    <a:pt x="13698" y="18578"/>
                  </a:lnTo>
                  <a:lnTo>
                    <a:pt x="12467" y="17981"/>
                  </a:lnTo>
                  <a:lnTo>
                    <a:pt x="17907" y="7871"/>
                  </a:lnTo>
                  <a:close/>
                  <a:moveTo>
                    <a:pt x="15961" y="15929"/>
                  </a:moveTo>
                  <a:lnTo>
                    <a:pt x="15961" y="18503"/>
                  </a:lnTo>
                  <a:lnTo>
                    <a:pt x="15881" y="18653"/>
                  </a:lnTo>
                  <a:lnTo>
                    <a:pt x="15843" y="18689"/>
                  </a:lnTo>
                  <a:lnTo>
                    <a:pt x="14492" y="18689"/>
                  </a:lnTo>
                  <a:lnTo>
                    <a:pt x="15961" y="15929"/>
                  </a:lnTo>
                  <a:close/>
                  <a:moveTo>
                    <a:pt x="12190" y="18653"/>
                  </a:moveTo>
                  <a:lnTo>
                    <a:pt x="13301" y="19175"/>
                  </a:lnTo>
                  <a:lnTo>
                    <a:pt x="11871" y="20556"/>
                  </a:lnTo>
                  <a:lnTo>
                    <a:pt x="12190" y="18653"/>
                  </a:lnTo>
                  <a:close/>
                  <a:moveTo>
                    <a:pt x="1548" y="708"/>
                  </a:moveTo>
                  <a:lnTo>
                    <a:pt x="1548" y="18689"/>
                  </a:lnTo>
                  <a:lnTo>
                    <a:pt x="1628" y="18840"/>
                  </a:lnTo>
                  <a:lnTo>
                    <a:pt x="1707" y="18989"/>
                  </a:lnTo>
                  <a:lnTo>
                    <a:pt x="1827" y="19138"/>
                  </a:lnTo>
                  <a:lnTo>
                    <a:pt x="1945" y="19250"/>
                  </a:lnTo>
                  <a:lnTo>
                    <a:pt x="2104" y="19324"/>
                  </a:lnTo>
                  <a:lnTo>
                    <a:pt x="2264" y="19362"/>
                  </a:lnTo>
                  <a:lnTo>
                    <a:pt x="2462" y="19399"/>
                  </a:lnTo>
                  <a:lnTo>
                    <a:pt x="11316" y="19399"/>
                  </a:lnTo>
                  <a:lnTo>
                    <a:pt x="11077" y="20929"/>
                  </a:lnTo>
                  <a:lnTo>
                    <a:pt x="1390" y="20929"/>
                  </a:lnTo>
                  <a:lnTo>
                    <a:pt x="1231" y="20892"/>
                  </a:lnTo>
                  <a:lnTo>
                    <a:pt x="1111" y="20854"/>
                  </a:lnTo>
                  <a:lnTo>
                    <a:pt x="1033" y="20816"/>
                  </a:lnTo>
                  <a:lnTo>
                    <a:pt x="913" y="20743"/>
                  </a:lnTo>
                  <a:lnTo>
                    <a:pt x="834" y="20630"/>
                  </a:lnTo>
                  <a:lnTo>
                    <a:pt x="794" y="20556"/>
                  </a:lnTo>
                  <a:lnTo>
                    <a:pt x="754" y="20443"/>
                  </a:lnTo>
                  <a:lnTo>
                    <a:pt x="754" y="1194"/>
                  </a:lnTo>
                  <a:lnTo>
                    <a:pt x="834" y="970"/>
                  </a:lnTo>
                  <a:lnTo>
                    <a:pt x="913" y="895"/>
                  </a:lnTo>
                  <a:lnTo>
                    <a:pt x="1033" y="821"/>
                  </a:lnTo>
                  <a:lnTo>
                    <a:pt x="1111" y="746"/>
                  </a:lnTo>
                  <a:lnTo>
                    <a:pt x="1231" y="708"/>
                  </a:lnTo>
                  <a:close/>
                  <a:moveTo>
                    <a:pt x="1390" y="0"/>
                  </a:moveTo>
                  <a:lnTo>
                    <a:pt x="1111" y="38"/>
                  </a:lnTo>
                  <a:lnTo>
                    <a:pt x="834" y="113"/>
                  </a:lnTo>
                  <a:lnTo>
                    <a:pt x="596" y="224"/>
                  </a:lnTo>
                  <a:lnTo>
                    <a:pt x="397" y="373"/>
                  </a:lnTo>
                  <a:lnTo>
                    <a:pt x="239" y="560"/>
                  </a:lnTo>
                  <a:lnTo>
                    <a:pt x="118" y="784"/>
                  </a:lnTo>
                  <a:lnTo>
                    <a:pt x="40" y="1045"/>
                  </a:lnTo>
                  <a:lnTo>
                    <a:pt x="0" y="1306"/>
                  </a:lnTo>
                  <a:lnTo>
                    <a:pt x="0" y="20294"/>
                  </a:lnTo>
                  <a:lnTo>
                    <a:pt x="40" y="20556"/>
                  </a:lnTo>
                  <a:lnTo>
                    <a:pt x="118" y="20816"/>
                  </a:lnTo>
                  <a:lnTo>
                    <a:pt x="239" y="21040"/>
                  </a:lnTo>
                  <a:lnTo>
                    <a:pt x="397" y="21227"/>
                  </a:lnTo>
                  <a:lnTo>
                    <a:pt x="596" y="21376"/>
                  </a:lnTo>
                  <a:lnTo>
                    <a:pt x="834" y="21525"/>
                  </a:lnTo>
                  <a:lnTo>
                    <a:pt x="1111" y="21600"/>
                  </a:lnTo>
                  <a:lnTo>
                    <a:pt x="17153" y="21600"/>
                  </a:lnTo>
                  <a:lnTo>
                    <a:pt x="17391" y="21525"/>
                  </a:lnTo>
                  <a:lnTo>
                    <a:pt x="17630" y="21376"/>
                  </a:lnTo>
                  <a:lnTo>
                    <a:pt x="17828" y="21227"/>
                  </a:lnTo>
                  <a:lnTo>
                    <a:pt x="18027" y="21040"/>
                  </a:lnTo>
                  <a:lnTo>
                    <a:pt x="18145" y="20816"/>
                  </a:lnTo>
                  <a:lnTo>
                    <a:pt x="18225" y="20556"/>
                  </a:lnTo>
                  <a:lnTo>
                    <a:pt x="18264" y="20294"/>
                  </a:lnTo>
                  <a:lnTo>
                    <a:pt x="18264" y="18616"/>
                  </a:lnTo>
                  <a:lnTo>
                    <a:pt x="18225" y="18467"/>
                  </a:lnTo>
                  <a:lnTo>
                    <a:pt x="18145" y="18354"/>
                  </a:lnTo>
                  <a:lnTo>
                    <a:pt x="18027" y="18280"/>
                  </a:lnTo>
                  <a:lnTo>
                    <a:pt x="17867" y="18243"/>
                  </a:lnTo>
                  <a:lnTo>
                    <a:pt x="17748" y="18280"/>
                  </a:lnTo>
                  <a:lnTo>
                    <a:pt x="17630" y="18354"/>
                  </a:lnTo>
                  <a:lnTo>
                    <a:pt x="17550" y="18467"/>
                  </a:lnTo>
                  <a:lnTo>
                    <a:pt x="17510" y="18616"/>
                  </a:lnTo>
                  <a:lnTo>
                    <a:pt x="17510" y="20443"/>
                  </a:lnTo>
                  <a:lnTo>
                    <a:pt x="17470" y="20556"/>
                  </a:lnTo>
                  <a:lnTo>
                    <a:pt x="17391" y="20630"/>
                  </a:lnTo>
                  <a:lnTo>
                    <a:pt x="17311" y="20743"/>
                  </a:lnTo>
                  <a:lnTo>
                    <a:pt x="17233" y="20816"/>
                  </a:lnTo>
                  <a:lnTo>
                    <a:pt x="17113" y="20854"/>
                  </a:lnTo>
                  <a:lnTo>
                    <a:pt x="16994" y="20892"/>
                  </a:lnTo>
                  <a:lnTo>
                    <a:pt x="16874" y="20929"/>
                  </a:lnTo>
                  <a:lnTo>
                    <a:pt x="12547" y="20929"/>
                  </a:lnTo>
                  <a:lnTo>
                    <a:pt x="13858" y="19623"/>
                  </a:lnTo>
                  <a:lnTo>
                    <a:pt x="14095" y="19399"/>
                  </a:lnTo>
                  <a:lnTo>
                    <a:pt x="15763" y="19399"/>
                  </a:lnTo>
                  <a:lnTo>
                    <a:pt x="15961" y="19362"/>
                  </a:lnTo>
                  <a:lnTo>
                    <a:pt x="16120" y="19324"/>
                  </a:lnTo>
                  <a:lnTo>
                    <a:pt x="16278" y="19250"/>
                  </a:lnTo>
                  <a:lnTo>
                    <a:pt x="16439" y="19138"/>
                  </a:lnTo>
                  <a:lnTo>
                    <a:pt x="16517" y="18989"/>
                  </a:lnTo>
                  <a:lnTo>
                    <a:pt x="16637" y="18840"/>
                  </a:lnTo>
                  <a:lnTo>
                    <a:pt x="16676" y="18689"/>
                  </a:lnTo>
                  <a:lnTo>
                    <a:pt x="16676" y="14550"/>
                  </a:lnTo>
                  <a:lnTo>
                    <a:pt x="17510" y="13058"/>
                  </a:lnTo>
                  <a:lnTo>
                    <a:pt x="17510" y="16975"/>
                  </a:lnTo>
                  <a:lnTo>
                    <a:pt x="17550" y="17124"/>
                  </a:lnTo>
                  <a:lnTo>
                    <a:pt x="17630" y="17197"/>
                  </a:lnTo>
                  <a:lnTo>
                    <a:pt x="17748" y="17272"/>
                  </a:lnTo>
                  <a:lnTo>
                    <a:pt x="17867" y="17310"/>
                  </a:lnTo>
                  <a:lnTo>
                    <a:pt x="18027" y="17272"/>
                  </a:lnTo>
                  <a:lnTo>
                    <a:pt x="18145" y="17197"/>
                  </a:lnTo>
                  <a:lnTo>
                    <a:pt x="18225" y="17124"/>
                  </a:lnTo>
                  <a:lnTo>
                    <a:pt x="18264" y="16975"/>
                  </a:lnTo>
                  <a:lnTo>
                    <a:pt x="18264" y="11677"/>
                  </a:lnTo>
                  <a:lnTo>
                    <a:pt x="20170" y="8133"/>
                  </a:lnTo>
                  <a:lnTo>
                    <a:pt x="20686" y="8357"/>
                  </a:lnTo>
                  <a:lnTo>
                    <a:pt x="20806" y="8469"/>
                  </a:lnTo>
                  <a:lnTo>
                    <a:pt x="20846" y="8617"/>
                  </a:lnTo>
                  <a:lnTo>
                    <a:pt x="20846" y="8766"/>
                  </a:lnTo>
                  <a:lnTo>
                    <a:pt x="20766" y="8917"/>
                  </a:lnTo>
                  <a:lnTo>
                    <a:pt x="20369" y="9364"/>
                  </a:lnTo>
                  <a:lnTo>
                    <a:pt x="20012" y="9849"/>
                  </a:lnTo>
                  <a:lnTo>
                    <a:pt x="19655" y="10371"/>
                  </a:lnTo>
                  <a:lnTo>
                    <a:pt x="19376" y="10893"/>
                  </a:lnTo>
                  <a:lnTo>
                    <a:pt x="18781" y="12012"/>
                  </a:lnTo>
                  <a:lnTo>
                    <a:pt x="18741" y="12161"/>
                  </a:lnTo>
                  <a:lnTo>
                    <a:pt x="18741" y="12274"/>
                  </a:lnTo>
                  <a:lnTo>
                    <a:pt x="18821" y="12385"/>
                  </a:lnTo>
                  <a:lnTo>
                    <a:pt x="18939" y="12498"/>
                  </a:lnTo>
                  <a:lnTo>
                    <a:pt x="19059" y="12534"/>
                  </a:lnTo>
                  <a:lnTo>
                    <a:pt x="19218" y="12498"/>
                  </a:lnTo>
                  <a:lnTo>
                    <a:pt x="19336" y="12423"/>
                  </a:lnTo>
                  <a:lnTo>
                    <a:pt x="19416" y="12348"/>
                  </a:lnTo>
                  <a:lnTo>
                    <a:pt x="20012" y="11229"/>
                  </a:lnTo>
                  <a:lnTo>
                    <a:pt x="20329" y="10744"/>
                  </a:lnTo>
                  <a:lnTo>
                    <a:pt x="20607" y="10259"/>
                  </a:lnTo>
                  <a:lnTo>
                    <a:pt x="20964" y="9774"/>
                  </a:lnTo>
                  <a:lnTo>
                    <a:pt x="21361" y="9364"/>
                  </a:lnTo>
                  <a:lnTo>
                    <a:pt x="21480" y="9139"/>
                  </a:lnTo>
                  <a:lnTo>
                    <a:pt x="21560" y="8917"/>
                  </a:lnTo>
                  <a:lnTo>
                    <a:pt x="21600" y="8693"/>
                  </a:lnTo>
                  <a:lnTo>
                    <a:pt x="21600" y="8469"/>
                  </a:lnTo>
                  <a:lnTo>
                    <a:pt x="21520" y="8244"/>
                  </a:lnTo>
                  <a:lnTo>
                    <a:pt x="21401" y="8058"/>
                  </a:lnTo>
                  <a:lnTo>
                    <a:pt x="21203" y="7871"/>
                  </a:lnTo>
                  <a:lnTo>
                    <a:pt x="21004" y="7760"/>
                  </a:lnTo>
                  <a:lnTo>
                    <a:pt x="20487" y="7498"/>
                  </a:lnTo>
                  <a:lnTo>
                    <a:pt x="21123" y="6305"/>
                  </a:lnTo>
                  <a:lnTo>
                    <a:pt x="21203" y="6119"/>
                  </a:lnTo>
                  <a:lnTo>
                    <a:pt x="21203" y="5931"/>
                  </a:lnTo>
                  <a:lnTo>
                    <a:pt x="21163" y="5744"/>
                  </a:lnTo>
                  <a:lnTo>
                    <a:pt x="21083" y="5558"/>
                  </a:lnTo>
                  <a:lnTo>
                    <a:pt x="21441" y="4849"/>
                  </a:lnTo>
                  <a:lnTo>
                    <a:pt x="21520" y="4738"/>
                  </a:lnTo>
                  <a:lnTo>
                    <a:pt x="21520" y="4476"/>
                  </a:lnTo>
                  <a:lnTo>
                    <a:pt x="21480" y="4365"/>
                  </a:lnTo>
                  <a:lnTo>
                    <a:pt x="21441" y="4216"/>
                  </a:lnTo>
                  <a:lnTo>
                    <a:pt x="21243" y="4030"/>
                  </a:lnTo>
                  <a:lnTo>
                    <a:pt x="21123" y="3954"/>
                  </a:lnTo>
                  <a:lnTo>
                    <a:pt x="20607" y="3693"/>
                  </a:lnTo>
                  <a:lnTo>
                    <a:pt x="20449" y="3657"/>
                  </a:lnTo>
                  <a:lnTo>
                    <a:pt x="20329" y="3619"/>
                  </a:lnTo>
                  <a:lnTo>
                    <a:pt x="20170" y="3619"/>
                  </a:lnTo>
                  <a:lnTo>
                    <a:pt x="20052" y="3657"/>
                  </a:lnTo>
                  <a:lnTo>
                    <a:pt x="19932" y="3730"/>
                  </a:lnTo>
                  <a:lnTo>
                    <a:pt x="19813" y="3806"/>
                  </a:lnTo>
                  <a:lnTo>
                    <a:pt x="19693" y="3879"/>
                  </a:lnTo>
                  <a:lnTo>
                    <a:pt x="19615" y="3992"/>
                  </a:lnTo>
                  <a:lnTo>
                    <a:pt x="19258" y="4701"/>
                  </a:lnTo>
                  <a:lnTo>
                    <a:pt x="19059" y="4738"/>
                  </a:lnTo>
                  <a:lnTo>
                    <a:pt x="18861" y="4812"/>
                  </a:lnTo>
                  <a:lnTo>
                    <a:pt x="18701" y="4925"/>
                  </a:lnTo>
                  <a:lnTo>
                    <a:pt x="18582" y="5111"/>
                  </a:lnTo>
                  <a:lnTo>
                    <a:pt x="18264" y="5708"/>
                  </a:lnTo>
                  <a:lnTo>
                    <a:pt x="18264" y="1306"/>
                  </a:lnTo>
                  <a:lnTo>
                    <a:pt x="18225" y="1045"/>
                  </a:lnTo>
                  <a:lnTo>
                    <a:pt x="18145" y="784"/>
                  </a:lnTo>
                  <a:lnTo>
                    <a:pt x="18027" y="560"/>
                  </a:lnTo>
                  <a:lnTo>
                    <a:pt x="17828" y="373"/>
                  </a:lnTo>
                  <a:lnTo>
                    <a:pt x="17630" y="224"/>
                  </a:lnTo>
                  <a:lnTo>
                    <a:pt x="17391" y="113"/>
                  </a:lnTo>
                  <a:lnTo>
                    <a:pt x="17153" y="38"/>
                  </a:lnTo>
                  <a:lnTo>
                    <a:pt x="16874" y="0"/>
                  </a:lnTo>
                  <a:lnTo>
                    <a:pt x="14612" y="0"/>
                  </a:lnTo>
                  <a:lnTo>
                    <a:pt x="14453" y="38"/>
                  </a:lnTo>
                  <a:lnTo>
                    <a:pt x="14333" y="113"/>
                  </a:lnTo>
                  <a:lnTo>
                    <a:pt x="14255" y="224"/>
                  </a:lnTo>
                  <a:lnTo>
                    <a:pt x="14255" y="486"/>
                  </a:lnTo>
                  <a:lnTo>
                    <a:pt x="14333" y="597"/>
                  </a:lnTo>
                  <a:lnTo>
                    <a:pt x="14453" y="672"/>
                  </a:lnTo>
                  <a:lnTo>
                    <a:pt x="14612" y="708"/>
                  </a:lnTo>
                  <a:lnTo>
                    <a:pt x="15961" y="708"/>
                  </a:lnTo>
                  <a:lnTo>
                    <a:pt x="15961" y="9998"/>
                  </a:lnTo>
                  <a:lnTo>
                    <a:pt x="11634" y="17981"/>
                  </a:lnTo>
                  <a:lnTo>
                    <a:pt x="11554" y="18243"/>
                  </a:lnTo>
                  <a:lnTo>
                    <a:pt x="11474" y="18503"/>
                  </a:lnTo>
                  <a:lnTo>
                    <a:pt x="11436" y="18689"/>
                  </a:lnTo>
                  <a:lnTo>
                    <a:pt x="2382" y="18689"/>
                  </a:lnTo>
                  <a:lnTo>
                    <a:pt x="2342" y="18653"/>
                  </a:lnTo>
                  <a:lnTo>
                    <a:pt x="2302" y="18578"/>
                  </a:lnTo>
                  <a:lnTo>
                    <a:pt x="2302" y="708"/>
                  </a:lnTo>
                  <a:lnTo>
                    <a:pt x="3613" y="708"/>
                  </a:lnTo>
                  <a:lnTo>
                    <a:pt x="3772" y="672"/>
                  </a:lnTo>
                  <a:lnTo>
                    <a:pt x="3890" y="597"/>
                  </a:lnTo>
                  <a:lnTo>
                    <a:pt x="3970" y="486"/>
                  </a:lnTo>
                  <a:lnTo>
                    <a:pt x="4010" y="335"/>
                  </a:lnTo>
                  <a:lnTo>
                    <a:pt x="3970" y="224"/>
                  </a:lnTo>
                  <a:lnTo>
                    <a:pt x="3890" y="113"/>
                  </a:lnTo>
                  <a:lnTo>
                    <a:pt x="3772" y="38"/>
                  </a:lnTo>
                  <a:lnTo>
                    <a:pt x="3613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342" name="Google Shape;1835;p53"/>
            <p:cNvSpPr/>
            <p:nvPr/>
          </p:nvSpPr>
          <p:spPr>
            <a:xfrm>
              <a:off x="96036" y="151024"/>
              <a:ext cx="43654" cy="392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845" y="0"/>
                  </a:moveTo>
                  <a:lnTo>
                    <a:pt x="15555" y="484"/>
                  </a:lnTo>
                  <a:lnTo>
                    <a:pt x="14249" y="1916"/>
                  </a:lnTo>
                  <a:lnTo>
                    <a:pt x="9075" y="10084"/>
                  </a:lnTo>
                  <a:lnTo>
                    <a:pt x="6915" y="8167"/>
                  </a:lnTo>
                  <a:lnTo>
                    <a:pt x="5609" y="7200"/>
                  </a:lnTo>
                  <a:lnTo>
                    <a:pt x="3885" y="6716"/>
                  </a:lnTo>
                  <a:lnTo>
                    <a:pt x="2595" y="7200"/>
                  </a:lnTo>
                  <a:lnTo>
                    <a:pt x="1289" y="8167"/>
                  </a:lnTo>
                  <a:lnTo>
                    <a:pt x="435" y="10084"/>
                  </a:lnTo>
                  <a:lnTo>
                    <a:pt x="0" y="11516"/>
                  </a:lnTo>
                  <a:lnTo>
                    <a:pt x="435" y="13451"/>
                  </a:lnTo>
                  <a:lnTo>
                    <a:pt x="1289" y="14884"/>
                  </a:lnTo>
                  <a:lnTo>
                    <a:pt x="6915" y="20167"/>
                  </a:lnTo>
                  <a:lnTo>
                    <a:pt x="8205" y="21116"/>
                  </a:lnTo>
                  <a:lnTo>
                    <a:pt x="9929" y="21600"/>
                  </a:lnTo>
                  <a:lnTo>
                    <a:pt x="11671" y="21116"/>
                  </a:lnTo>
                  <a:lnTo>
                    <a:pt x="12960" y="19684"/>
                  </a:lnTo>
                  <a:lnTo>
                    <a:pt x="20729" y="7200"/>
                  </a:lnTo>
                  <a:lnTo>
                    <a:pt x="21600" y="5284"/>
                  </a:lnTo>
                  <a:lnTo>
                    <a:pt x="21600" y="3851"/>
                  </a:lnTo>
                  <a:lnTo>
                    <a:pt x="21165" y="1916"/>
                  </a:lnTo>
                  <a:lnTo>
                    <a:pt x="19875" y="967"/>
                  </a:lnTo>
                  <a:lnTo>
                    <a:pt x="18569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343" name="Google Shape;1836;p53"/>
            <p:cNvSpPr/>
            <p:nvPr/>
          </p:nvSpPr>
          <p:spPr>
            <a:xfrm>
              <a:off x="96036" y="275011"/>
              <a:ext cx="43654" cy="392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845" y="0"/>
                  </a:moveTo>
                  <a:lnTo>
                    <a:pt x="15555" y="967"/>
                  </a:lnTo>
                  <a:lnTo>
                    <a:pt x="14249" y="1916"/>
                  </a:lnTo>
                  <a:lnTo>
                    <a:pt x="9075" y="10567"/>
                  </a:lnTo>
                  <a:lnTo>
                    <a:pt x="6915" y="8167"/>
                  </a:lnTo>
                  <a:lnTo>
                    <a:pt x="5609" y="7200"/>
                  </a:lnTo>
                  <a:lnTo>
                    <a:pt x="3885" y="7200"/>
                  </a:lnTo>
                  <a:lnTo>
                    <a:pt x="2595" y="7684"/>
                  </a:lnTo>
                  <a:lnTo>
                    <a:pt x="1289" y="8633"/>
                  </a:lnTo>
                  <a:lnTo>
                    <a:pt x="435" y="10084"/>
                  </a:lnTo>
                  <a:lnTo>
                    <a:pt x="0" y="11516"/>
                  </a:lnTo>
                  <a:lnTo>
                    <a:pt x="435" y="13433"/>
                  </a:lnTo>
                  <a:lnTo>
                    <a:pt x="1289" y="14884"/>
                  </a:lnTo>
                  <a:lnTo>
                    <a:pt x="6915" y="20633"/>
                  </a:lnTo>
                  <a:lnTo>
                    <a:pt x="8205" y="21600"/>
                  </a:lnTo>
                  <a:lnTo>
                    <a:pt x="9929" y="21600"/>
                  </a:lnTo>
                  <a:lnTo>
                    <a:pt x="11671" y="21116"/>
                  </a:lnTo>
                  <a:lnTo>
                    <a:pt x="12960" y="19684"/>
                  </a:lnTo>
                  <a:lnTo>
                    <a:pt x="20729" y="7200"/>
                  </a:lnTo>
                  <a:lnTo>
                    <a:pt x="21600" y="5767"/>
                  </a:lnTo>
                  <a:lnTo>
                    <a:pt x="21600" y="3833"/>
                  </a:lnTo>
                  <a:lnTo>
                    <a:pt x="21165" y="2400"/>
                  </a:lnTo>
                  <a:lnTo>
                    <a:pt x="19875" y="967"/>
                  </a:lnTo>
                  <a:lnTo>
                    <a:pt x="18569" y="484"/>
                  </a:lnTo>
                  <a:lnTo>
                    <a:pt x="1684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344" name="Google Shape;1837;p53"/>
            <p:cNvSpPr/>
            <p:nvPr/>
          </p:nvSpPr>
          <p:spPr>
            <a:xfrm>
              <a:off x="96036" y="399878"/>
              <a:ext cx="43654" cy="384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845" y="0"/>
                  </a:moveTo>
                  <a:lnTo>
                    <a:pt x="15555" y="476"/>
                  </a:lnTo>
                  <a:lnTo>
                    <a:pt x="14249" y="1960"/>
                  </a:lnTo>
                  <a:lnTo>
                    <a:pt x="9075" y="10296"/>
                  </a:lnTo>
                  <a:lnTo>
                    <a:pt x="6915" y="8336"/>
                  </a:lnTo>
                  <a:lnTo>
                    <a:pt x="5609" y="7365"/>
                  </a:lnTo>
                  <a:lnTo>
                    <a:pt x="3885" y="6870"/>
                  </a:lnTo>
                  <a:lnTo>
                    <a:pt x="2595" y="7365"/>
                  </a:lnTo>
                  <a:lnTo>
                    <a:pt x="1289" y="8336"/>
                  </a:lnTo>
                  <a:lnTo>
                    <a:pt x="435" y="9820"/>
                  </a:lnTo>
                  <a:lnTo>
                    <a:pt x="0" y="11780"/>
                  </a:lnTo>
                  <a:lnTo>
                    <a:pt x="435" y="13245"/>
                  </a:lnTo>
                  <a:lnTo>
                    <a:pt x="1289" y="14730"/>
                  </a:lnTo>
                  <a:lnTo>
                    <a:pt x="6915" y="20610"/>
                  </a:lnTo>
                  <a:lnTo>
                    <a:pt x="8205" y="21600"/>
                  </a:lnTo>
                  <a:lnTo>
                    <a:pt x="9929" y="21600"/>
                  </a:lnTo>
                  <a:lnTo>
                    <a:pt x="11671" y="21105"/>
                  </a:lnTo>
                  <a:lnTo>
                    <a:pt x="12960" y="20116"/>
                  </a:lnTo>
                  <a:lnTo>
                    <a:pt x="21600" y="5386"/>
                  </a:lnTo>
                  <a:lnTo>
                    <a:pt x="21600" y="3426"/>
                  </a:lnTo>
                  <a:lnTo>
                    <a:pt x="21165" y="1960"/>
                  </a:lnTo>
                  <a:lnTo>
                    <a:pt x="19875" y="476"/>
                  </a:lnTo>
                  <a:lnTo>
                    <a:pt x="18569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345" name="Google Shape;1838;p53"/>
            <p:cNvSpPr/>
            <p:nvPr/>
          </p:nvSpPr>
          <p:spPr>
            <a:xfrm>
              <a:off x="110011" y="-1"/>
              <a:ext cx="181618" cy="1030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112" y="3477"/>
                  </a:moveTo>
                  <a:lnTo>
                    <a:pt x="11526" y="3661"/>
                  </a:lnTo>
                  <a:lnTo>
                    <a:pt x="11836" y="4023"/>
                  </a:lnTo>
                  <a:lnTo>
                    <a:pt x="12046" y="4392"/>
                  </a:lnTo>
                  <a:lnTo>
                    <a:pt x="12356" y="4754"/>
                  </a:lnTo>
                  <a:lnTo>
                    <a:pt x="12460" y="5308"/>
                  </a:lnTo>
                  <a:lnTo>
                    <a:pt x="12565" y="6039"/>
                  </a:lnTo>
                  <a:lnTo>
                    <a:pt x="12669" y="6585"/>
                  </a:lnTo>
                  <a:lnTo>
                    <a:pt x="12669" y="8416"/>
                  </a:lnTo>
                  <a:lnTo>
                    <a:pt x="8931" y="8416"/>
                  </a:lnTo>
                  <a:lnTo>
                    <a:pt x="8931" y="6039"/>
                  </a:lnTo>
                  <a:lnTo>
                    <a:pt x="9035" y="5308"/>
                  </a:lnTo>
                  <a:lnTo>
                    <a:pt x="9240" y="4754"/>
                  </a:lnTo>
                  <a:lnTo>
                    <a:pt x="9450" y="4392"/>
                  </a:lnTo>
                  <a:lnTo>
                    <a:pt x="9760" y="4023"/>
                  </a:lnTo>
                  <a:lnTo>
                    <a:pt x="10074" y="3661"/>
                  </a:lnTo>
                  <a:lnTo>
                    <a:pt x="10383" y="3477"/>
                  </a:lnTo>
                  <a:close/>
                  <a:moveTo>
                    <a:pt x="19209" y="11900"/>
                  </a:moveTo>
                  <a:lnTo>
                    <a:pt x="19519" y="12084"/>
                  </a:lnTo>
                  <a:lnTo>
                    <a:pt x="19624" y="12446"/>
                  </a:lnTo>
                  <a:lnTo>
                    <a:pt x="19624" y="12631"/>
                  </a:lnTo>
                  <a:lnTo>
                    <a:pt x="19519" y="13731"/>
                  </a:lnTo>
                  <a:lnTo>
                    <a:pt x="19419" y="14830"/>
                  </a:lnTo>
                  <a:lnTo>
                    <a:pt x="19105" y="15746"/>
                  </a:lnTo>
                  <a:lnTo>
                    <a:pt x="18276" y="17208"/>
                  </a:lnTo>
                  <a:lnTo>
                    <a:pt x="17757" y="17754"/>
                  </a:lnTo>
                  <a:lnTo>
                    <a:pt x="16509" y="18123"/>
                  </a:lnTo>
                  <a:lnTo>
                    <a:pt x="4982" y="18123"/>
                  </a:lnTo>
                  <a:lnTo>
                    <a:pt x="4359" y="17939"/>
                  </a:lnTo>
                  <a:lnTo>
                    <a:pt x="3839" y="17754"/>
                  </a:lnTo>
                  <a:lnTo>
                    <a:pt x="3320" y="17208"/>
                  </a:lnTo>
                  <a:lnTo>
                    <a:pt x="2801" y="16477"/>
                  </a:lnTo>
                  <a:lnTo>
                    <a:pt x="2491" y="15746"/>
                  </a:lnTo>
                  <a:lnTo>
                    <a:pt x="2181" y="14830"/>
                  </a:lnTo>
                  <a:lnTo>
                    <a:pt x="1972" y="13731"/>
                  </a:lnTo>
                  <a:lnTo>
                    <a:pt x="1867" y="12631"/>
                  </a:lnTo>
                  <a:lnTo>
                    <a:pt x="1972" y="12262"/>
                  </a:lnTo>
                  <a:lnTo>
                    <a:pt x="2077" y="12084"/>
                  </a:lnTo>
                  <a:lnTo>
                    <a:pt x="2181" y="11900"/>
                  </a:lnTo>
                  <a:close/>
                  <a:moveTo>
                    <a:pt x="10798" y="0"/>
                  </a:moveTo>
                  <a:lnTo>
                    <a:pt x="9969" y="177"/>
                  </a:lnTo>
                  <a:lnTo>
                    <a:pt x="9240" y="546"/>
                  </a:lnTo>
                  <a:lnTo>
                    <a:pt x="8617" y="1093"/>
                  </a:lnTo>
                  <a:lnTo>
                    <a:pt x="7578" y="2924"/>
                  </a:lnTo>
                  <a:lnTo>
                    <a:pt x="7268" y="4023"/>
                  </a:lnTo>
                  <a:lnTo>
                    <a:pt x="7059" y="5308"/>
                  </a:lnTo>
                  <a:lnTo>
                    <a:pt x="6959" y="6585"/>
                  </a:lnTo>
                  <a:lnTo>
                    <a:pt x="6959" y="8416"/>
                  </a:lnTo>
                  <a:lnTo>
                    <a:pt x="2387" y="8416"/>
                  </a:lnTo>
                  <a:lnTo>
                    <a:pt x="1867" y="8600"/>
                  </a:lnTo>
                  <a:lnTo>
                    <a:pt x="1453" y="8785"/>
                  </a:lnTo>
                  <a:lnTo>
                    <a:pt x="1038" y="9154"/>
                  </a:lnTo>
                  <a:lnTo>
                    <a:pt x="624" y="9700"/>
                  </a:lnTo>
                  <a:lnTo>
                    <a:pt x="415" y="10254"/>
                  </a:lnTo>
                  <a:lnTo>
                    <a:pt x="205" y="10984"/>
                  </a:lnTo>
                  <a:lnTo>
                    <a:pt x="0" y="11715"/>
                  </a:lnTo>
                  <a:lnTo>
                    <a:pt x="0" y="12631"/>
                  </a:lnTo>
                  <a:lnTo>
                    <a:pt x="105" y="14461"/>
                  </a:lnTo>
                  <a:lnTo>
                    <a:pt x="415" y="16108"/>
                  </a:lnTo>
                  <a:lnTo>
                    <a:pt x="829" y="17577"/>
                  </a:lnTo>
                  <a:lnTo>
                    <a:pt x="1453" y="18854"/>
                  </a:lnTo>
                  <a:lnTo>
                    <a:pt x="2181" y="19954"/>
                  </a:lnTo>
                  <a:lnTo>
                    <a:pt x="3115" y="20869"/>
                  </a:lnTo>
                  <a:lnTo>
                    <a:pt x="4049" y="21416"/>
                  </a:lnTo>
                  <a:lnTo>
                    <a:pt x="4982" y="21600"/>
                  </a:lnTo>
                  <a:lnTo>
                    <a:pt x="16509" y="21600"/>
                  </a:lnTo>
                  <a:lnTo>
                    <a:pt x="17547" y="21416"/>
                  </a:lnTo>
                  <a:lnTo>
                    <a:pt x="18481" y="20869"/>
                  </a:lnTo>
                  <a:lnTo>
                    <a:pt x="19314" y="19954"/>
                  </a:lnTo>
                  <a:lnTo>
                    <a:pt x="20038" y="18854"/>
                  </a:lnTo>
                  <a:lnTo>
                    <a:pt x="20662" y="17577"/>
                  </a:lnTo>
                  <a:lnTo>
                    <a:pt x="21181" y="16108"/>
                  </a:lnTo>
                  <a:lnTo>
                    <a:pt x="21495" y="14461"/>
                  </a:lnTo>
                  <a:lnTo>
                    <a:pt x="21600" y="12631"/>
                  </a:lnTo>
                  <a:lnTo>
                    <a:pt x="21495" y="11715"/>
                  </a:lnTo>
                  <a:lnTo>
                    <a:pt x="21391" y="10984"/>
                  </a:lnTo>
                  <a:lnTo>
                    <a:pt x="21181" y="10254"/>
                  </a:lnTo>
                  <a:lnTo>
                    <a:pt x="20872" y="9700"/>
                  </a:lnTo>
                  <a:lnTo>
                    <a:pt x="20562" y="9154"/>
                  </a:lnTo>
                  <a:lnTo>
                    <a:pt x="20143" y="8785"/>
                  </a:lnTo>
                  <a:lnTo>
                    <a:pt x="19624" y="8600"/>
                  </a:lnTo>
                  <a:lnTo>
                    <a:pt x="19209" y="8416"/>
                  </a:lnTo>
                  <a:lnTo>
                    <a:pt x="14537" y="8416"/>
                  </a:lnTo>
                  <a:lnTo>
                    <a:pt x="14537" y="5308"/>
                  </a:lnTo>
                  <a:lnTo>
                    <a:pt x="14227" y="4023"/>
                  </a:lnTo>
                  <a:lnTo>
                    <a:pt x="13913" y="2924"/>
                  </a:lnTo>
                  <a:lnTo>
                    <a:pt x="13498" y="2008"/>
                  </a:lnTo>
                  <a:lnTo>
                    <a:pt x="12875" y="1093"/>
                  </a:lnTo>
                  <a:lnTo>
                    <a:pt x="12251" y="546"/>
                  </a:lnTo>
                  <a:lnTo>
                    <a:pt x="11526" y="177"/>
                  </a:lnTo>
                  <a:lnTo>
                    <a:pt x="10798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346" name="Google Shape;1839;p53"/>
            <p:cNvSpPr/>
            <p:nvPr/>
          </p:nvSpPr>
          <p:spPr>
            <a:xfrm>
              <a:off x="68964" y="121347"/>
              <a:ext cx="100403" cy="1004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72" y="3567"/>
                  </a:moveTo>
                  <a:lnTo>
                    <a:pt x="17843" y="3757"/>
                  </a:lnTo>
                  <a:lnTo>
                    <a:pt x="18033" y="4135"/>
                  </a:lnTo>
                  <a:lnTo>
                    <a:pt x="18033" y="17654"/>
                  </a:lnTo>
                  <a:lnTo>
                    <a:pt x="17843" y="17843"/>
                  </a:lnTo>
                  <a:lnTo>
                    <a:pt x="17472" y="18033"/>
                  </a:lnTo>
                  <a:lnTo>
                    <a:pt x="17094" y="18222"/>
                  </a:lnTo>
                  <a:lnTo>
                    <a:pt x="4324" y="18222"/>
                  </a:lnTo>
                  <a:lnTo>
                    <a:pt x="3946" y="18033"/>
                  </a:lnTo>
                  <a:lnTo>
                    <a:pt x="3567" y="17654"/>
                  </a:lnTo>
                  <a:lnTo>
                    <a:pt x="3385" y="17283"/>
                  </a:lnTo>
                  <a:lnTo>
                    <a:pt x="3385" y="4506"/>
                  </a:lnTo>
                  <a:lnTo>
                    <a:pt x="3567" y="4135"/>
                  </a:lnTo>
                  <a:lnTo>
                    <a:pt x="3757" y="3757"/>
                  </a:lnTo>
                  <a:lnTo>
                    <a:pt x="3946" y="3567"/>
                  </a:lnTo>
                  <a:close/>
                  <a:moveTo>
                    <a:pt x="4324" y="0"/>
                  </a:moveTo>
                  <a:lnTo>
                    <a:pt x="3385" y="189"/>
                  </a:lnTo>
                  <a:lnTo>
                    <a:pt x="2628" y="379"/>
                  </a:lnTo>
                  <a:lnTo>
                    <a:pt x="1878" y="750"/>
                  </a:lnTo>
                  <a:lnTo>
                    <a:pt x="1318" y="1318"/>
                  </a:lnTo>
                  <a:lnTo>
                    <a:pt x="750" y="2068"/>
                  </a:lnTo>
                  <a:lnTo>
                    <a:pt x="379" y="2817"/>
                  </a:lnTo>
                  <a:lnTo>
                    <a:pt x="0" y="3567"/>
                  </a:lnTo>
                  <a:lnTo>
                    <a:pt x="0" y="18033"/>
                  </a:lnTo>
                  <a:lnTo>
                    <a:pt x="379" y="18972"/>
                  </a:lnTo>
                  <a:lnTo>
                    <a:pt x="750" y="19722"/>
                  </a:lnTo>
                  <a:lnTo>
                    <a:pt x="1878" y="20850"/>
                  </a:lnTo>
                  <a:lnTo>
                    <a:pt x="2628" y="21229"/>
                  </a:lnTo>
                  <a:lnTo>
                    <a:pt x="3385" y="21600"/>
                  </a:lnTo>
                  <a:lnTo>
                    <a:pt x="18033" y="21600"/>
                  </a:lnTo>
                  <a:lnTo>
                    <a:pt x="18783" y="21229"/>
                  </a:lnTo>
                  <a:lnTo>
                    <a:pt x="19540" y="20850"/>
                  </a:lnTo>
                  <a:lnTo>
                    <a:pt x="20290" y="20290"/>
                  </a:lnTo>
                  <a:lnTo>
                    <a:pt x="20850" y="19722"/>
                  </a:lnTo>
                  <a:lnTo>
                    <a:pt x="21229" y="18972"/>
                  </a:lnTo>
                  <a:lnTo>
                    <a:pt x="21418" y="18033"/>
                  </a:lnTo>
                  <a:lnTo>
                    <a:pt x="21600" y="17283"/>
                  </a:lnTo>
                  <a:lnTo>
                    <a:pt x="21600" y="4506"/>
                  </a:lnTo>
                  <a:lnTo>
                    <a:pt x="21418" y="3567"/>
                  </a:lnTo>
                  <a:lnTo>
                    <a:pt x="21229" y="2817"/>
                  </a:lnTo>
                  <a:lnTo>
                    <a:pt x="20850" y="2068"/>
                  </a:lnTo>
                  <a:lnTo>
                    <a:pt x="20290" y="1318"/>
                  </a:lnTo>
                  <a:lnTo>
                    <a:pt x="19540" y="750"/>
                  </a:lnTo>
                  <a:lnTo>
                    <a:pt x="18783" y="379"/>
                  </a:lnTo>
                  <a:lnTo>
                    <a:pt x="18033" y="189"/>
                  </a:lnTo>
                  <a:lnTo>
                    <a:pt x="17094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347" name="Google Shape;1840;p53"/>
            <p:cNvSpPr/>
            <p:nvPr/>
          </p:nvSpPr>
          <p:spPr>
            <a:xfrm>
              <a:off x="68964" y="246214"/>
              <a:ext cx="100403" cy="1004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094" y="3378"/>
                  </a:moveTo>
                  <a:lnTo>
                    <a:pt x="17472" y="3567"/>
                  </a:lnTo>
                  <a:lnTo>
                    <a:pt x="17843" y="3757"/>
                  </a:lnTo>
                  <a:lnTo>
                    <a:pt x="18033" y="3939"/>
                  </a:lnTo>
                  <a:lnTo>
                    <a:pt x="18033" y="17465"/>
                  </a:lnTo>
                  <a:lnTo>
                    <a:pt x="17843" y="17654"/>
                  </a:lnTo>
                  <a:lnTo>
                    <a:pt x="17472" y="17843"/>
                  </a:lnTo>
                  <a:lnTo>
                    <a:pt x="17094" y="18025"/>
                  </a:lnTo>
                  <a:lnTo>
                    <a:pt x="4324" y="18025"/>
                  </a:lnTo>
                  <a:lnTo>
                    <a:pt x="3946" y="17843"/>
                  </a:lnTo>
                  <a:lnTo>
                    <a:pt x="3567" y="17465"/>
                  </a:lnTo>
                  <a:lnTo>
                    <a:pt x="3385" y="17086"/>
                  </a:lnTo>
                  <a:lnTo>
                    <a:pt x="3385" y="4317"/>
                  </a:lnTo>
                  <a:lnTo>
                    <a:pt x="3567" y="3939"/>
                  </a:lnTo>
                  <a:lnTo>
                    <a:pt x="3757" y="3757"/>
                  </a:lnTo>
                  <a:lnTo>
                    <a:pt x="3946" y="3567"/>
                  </a:lnTo>
                  <a:lnTo>
                    <a:pt x="4324" y="3378"/>
                  </a:lnTo>
                  <a:close/>
                  <a:moveTo>
                    <a:pt x="3385" y="0"/>
                  </a:moveTo>
                  <a:lnTo>
                    <a:pt x="2628" y="182"/>
                  </a:lnTo>
                  <a:lnTo>
                    <a:pt x="1878" y="750"/>
                  </a:lnTo>
                  <a:lnTo>
                    <a:pt x="1318" y="1121"/>
                  </a:lnTo>
                  <a:lnTo>
                    <a:pt x="750" y="1878"/>
                  </a:lnTo>
                  <a:lnTo>
                    <a:pt x="379" y="2628"/>
                  </a:lnTo>
                  <a:lnTo>
                    <a:pt x="0" y="3378"/>
                  </a:lnTo>
                  <a:lnTo>
                    <a:pt x="0" y="18025"/>
                  </a:lnTo>
                  <a:lnTo>
                    <a:pt x="379" y="18783"/>
                  </a:lnTo>
                  <a:lnTo>
                    <a:pt x="750" y="19532"/>
                  </a:lnTo>
                  <a:lnTo>
                    <a:pt x="1318" y="20282"/>
                  </a:lnTo>
                  <a:lnTo>
                    <a:pt x="1878" y="20661"/>
                  </a:lnTo>
                  <a:lnTo>
                    <a:pt x="2628" y="21221"/>
                  </a:lnTo>
                  <a:lnTo>
                    <a:pt x="3385" y="21411"/>
                  </a:lnTo>
                  <a:lnTo>
                    <a:pt x="4324" y="21600"/>
                  </a:lnTo>
                  <a:lnTo>
                    <a:pt x="17094" y="21600"/>
                  </a:lnTo>
                  <a:lnTo>
                    <a:pt x="18033" y="21411"/>
                  </a:lnTo>
                  <a:lnTo>
                    <a:pt x="18783" y="21221"/>
                  </a:lnTo>
                  <a:lnTo>
                    <a:pt x="19540" y="20661"/>
                  </a:lnTo>
                  <a:lnTo>
                    <a:pt x="20290" y="20282"/>
                  </a:lnTo>
                  <a:lnTo>
                    <a:pt x="20850" y="19532"/>
                  </a:lnTo>
                  <a:lnTo>
                    <a:pt x="21229" y="18783"/>
                  </a:lnTo>
                  <a:lnTo>
                    <a:pt x="21418" y="18025"/>
                  </a:lnTo>
                  <a:lnTo>
                    <a:pt x="21600" y="17086"/>
                  </a:lnTo>
                  <a:lnTo>
                    <a:pt x="21600" y="4317"/>
                  </a:lnTo>
                  <a:lnTo>
                    <a:pt x="21418" y="3378"/>
                  </a:lnTo>
                  <a:lnTo>
                    <a:pt x="21229" y="2628"/>
                  </a:lnTo>
                  <a:lnTo>
                    <a:pt x="20850" y="1878"/>
                  </a:lnTo>
                  <a:lnTo>
                    <a:pt x="20290" y="1121"/>
                  </a:lnTo>
                  <a:lnTo>
                    <a:pt x="19540" y="750"/>
                  </a:lnTo>
                  <a:lnTo>
                    <a:pt x="18783" y="182"/>
                  </a:lnTo>
                  <a:lnTo>
                    <a:pt x="18033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348" name="Google Shape;1841;p53"/>
            <p:cNvSpPr/>
            <p:nvPr/>
          </p:nvSpPr>
          <p:spPr>
            <a:xfrm>
              <a:off x="68964" y="370167"/>
              <a:ext cx="100403" cy="1004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72" y="3575"/>
                  </a:moveTo>
                  <a:lnTo>
                    <a:pt x="17843" y="3757"/>
                  </a:lnTo>
                  <a:lnTo>
                    <a:pt x="18033" y="4135"/>
                  </a:lnTo>
                  <a:lnTo>
                    <a:pt x="18033" y="17472"/>
                  </a:lnTo>
                  <a:lnTo>
                    <a:pt x="17843" y="17843"/>
                  </a:lnTo>
                  <a:lnTo>
                    <a:pt x="17472" y="18033"/>
                  </a:lnTo>
                  <a:lnTo>
                    <a:pt x="3946" y="18033"/>
                  </a:lnTo>
                  <a:lnTo>
                    <a:pt x="3757" y="17843"/>
                  </a:lnTo>
                  <a:lnTo>
                    <a:pt x="3567" y="17472"/>
                  </a:lnTo>
                  <a:lnTo>
                    <a:pt x="3385" y="17094"/>
                  </a:lnTo>
                  <a:lnTo>
                    <a:pt x="3385" y="4324"/>
                  </a:lnTo>
                  <a:lnTo>
                    <a:pt x="3567" y="4135"/>
                  </a:lnTo>
                  <a:lnTo>
                    <a:pt x="3757" y="3757"/>
                  </a:lnTo>
                  <a:lnTo>
                    <a:pt x="3946" y="3575"/>
                  </a:lnTo>
                  <a:close/>
                  <a:moveTo>
                    <a:pt x="3385" y="0"/>
                  </a:moveTo>
                  <a:lnTo>
                    <a:pt x="2628" y="379"/>
                  </a:lnTo>
                  <a:lnTo>
                    <a:pt x="1878" y="757"/>
                  </a:lnTo>
                  <a:lnTo>
                    <a:pt x="1318" y="1318"/>
                  </a:lnTo>
                  <a:lnTo>
                    <a:pt x="750" y="1878"/>
                  </a:lnTo>
                  <a:lnTo>
                    <a:pt x="379" y="2635"/>
                  </a:lnTo>
                  <a:lnTo>
                    <a:pt x="0" y="3575"/>
                  </a:lnTo>
                  <a:lnTo>
                    <a:pt x="0" y="18033"/>
                  </a:lnTo>
                  <a:lnTo>
                    <a:pt x="379" y="18783"/>
                  </a:lnTo>
                  <a:lnTo>
                    <a:pt x="750" y="19540"/>
                  </a:lnTo>
                  <a:lnTo>
                    <a:pt x="1318" y="20290"/>
                  </a:lnTo>
                  <a:lnTo>
                    <a:pt x="1878" y="20850"/>
                  </a:lnTo>
                  <a:lnTo>
                    <a:pt x="2628" y="21229"/>
                  </a:lnTo>
                  <a:lnTo>
                    <a:pt x="3385" y="21418"/>
                  </a:lnTo>
                  <a:lnTo>
                    <a:pt x="4324" y="21600"/>
                  </a:lnTo>
                  <a:lnTo>
                    <a:pt x="17094" y="21600"/>
                  </a:lnTo>
                  <a:lnTo>
                    <a:pt x="18033" y="21418"/>
                  </a:lnTo>
                  <a:lnTo>
                    <a:pt x="18783" y="21229"/>
                  </a:lnTo>
                  <a:lnTo>
                    <a:pt x="19540" y="20850"/>
                  </a:lnTo>
                  <a:lnTo>
                    <a:pt x="20290" y="20290"/>
                  </a:lnTo>
                  <a:lnTo>
                    <a:pt x="20850" y="19540"/>
                  </a:lnTo>
                  <a:lnTo>
                    <a:pt x="21229" y="18783"/>
                  </a:lnTo>
                  <a:lnTo>
                    <a:pt x="21418" y="18033"/>
                  </a:lnTo>
                  <a:lnTo>
                    <a:pt x="21600" y="17094"/>
                  </a:lnTo>
                  <a:lnTo>
                    <a:pt x="21600" y="4324"/>
                  </a:lnTo>
                  <a:lnTo>
                    <a:pt x="21418" y="3575"/>
                  </a:lnTo>
                  <a:lnTo>
                    <a:pt x="21229" y="2635"/>
                  </a:lnTo>
                  <a:lnTo>
                    <a:pt x="20850" y="1878"/>
                  </a:lnTo>
                  <a:lnTo>
                    <a:pt x="20290" y="1318"/>
                  </a:lnTo>
                  <a:lnTo>
                    <a:pt x="19540" y="757"/>
                  </a:lnTo>
                  <a:lnTo>
                    <a:pt x="18783" y="379"/>
                  </a:lnTo>
                  <a:lnTo>
                    <a:pt x="18033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349" name="Google Shape;1842;p53"/>
            <p:cNvSpPr/>
            <p:nvPr/>
          </p:nvSpPr>
          <p:spPr>
            <a:xfrm>
              <a:off x="190345" y="142869"/>
              <a:ext cx="133566" cy="171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70" y="0"/>
                  </a:moveTo>
                  <a:lnTo>
                    <a:pt x="843" y="1146"/>
                  </a:lnTo>
                  <a:lnTo>
                    <a:pt x="421" y="3394"/>
                  </a:lnTo>
                  <a:lnTo>
                    <a:pt x="137" y="6833"/>
                  </a:lnTo>
                  <a:lnTo>
                    <a:pt x="0" y="10227"/>
                  </a:lnTo>
                  <a:lnTo>
                    <a:pt x="137" y="14767"/>
                  </a:lnTo>
                  <a:lnTo>
                    <a:pt x="421" y="18206"/>
                  </a:lnTo>
                  <a:lnTo>
                    <a:pt x="843" y="20454"/>
                  </a:lnTo>
                  <a:lnTo>
                    <a:pt x="1270" y="21600"/>
                  </a:lnTo>
                  <a:lnTo>
                    <a:pt x="20188" y="21600"/>
                  </a:lnTo>
                  <a:lnTo>
                    <a:pt x="20752" y="20454"/>
                  </a:lnTo>
                  <a:lnTo>
                    <a:pt x="21179" y="18206"/>
                  </a:lnTo>
                  <a:lnTo>
                    <a:pt x="21458" y="14767"/>
                  </a:lnTo>
                  <a:lnTo>
                    <a:pt x="21600" y="10227"/>
                  </a:lnTo>
                  <a:lnTo>
                    <a:pt x="21458" y="6833"/>
                  </a:lnTo>
                  <a:lnTo>
                    <a:pt x="21179" y="3394"/>
                  </a:lnTo>
                  <a:lnTo>
                    <a:pt x="20752" y="1146"/>
                  </a:lnTo>
                  <a:lnTo>
                    <a:pt x="20188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350" name="Google Shape;1843;p53"/>
            <p:cNvSpPr/>
            <p:nvPr/>
          </p:nvSpPr>
          <p:spPr>
            <a:xfrm>
              <a:off x="190345" y="181293"/>
              <a:ext cx="75938" cy="171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233" y="0"/>
                  </a:moveTo>
                  <a:lnTo>
                    <a:pt x="1482" y="1144"/>
                  </a:lnTo>
                  <a:lnTo>
                    <a:pt x="741" y="3431"/>
                  </a:lnTo>
                  <a:lnTo>
                    <a:pt x="241" y="6819"/>
                  </a:lnTo>
                  <a:lnTo>
                    <a:pt x="0" y="10206"/>
                  </a:lnTo>
                  <a:lnTo>
                    <a:pt x="241" y="14781"/>
                  </a:lnTo>
                  <a:lnTo>
                    <a:pt x="741" y="18169"/>
                  </a:lnTo>
                  <a:lnTo>
                    <a:pt x="1482" y="20456"/>
                  </a:lnTo>
                  <a:lnTo>
                    <a:pt x="2233" y="21600"/>
                  </a:lnTo>
                  <a:lnTo>
                    <a:pt x="19367" y="21600"/>
                  </a:lnTo>
                  <a:lnTo>
                    <a:pt x="20358" y="20456"/>
                  </a:lnTo>
                  <a:lnTo>
                    <a:pt x="21109" y="18169"/>
                  </a:lnTo>
                  <a:lnTo>
                    <a:pt x="21600" y="14781"/>
                  </a:lnTo>
                  <a:lnTo>
                    <a:pt x="21600" y="6819"/>
                  </a:lnTo>
                  <a:lnTo>
                    <a:pt x="21109" y="3431"/>
                  </a:lnTo>
                  <a:lnTo>
                    <a:pt x="20358" y="1144"/>
                  </a:lnTo>
                  <a:lnTo>
                    <a:pt x="19367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351" name="Google Shape;1844;p53"/>
            <p:cNvSpPr/>
            <p:nvPr/>
          </p:nvSpPr>
          <p:spPr>
            <a:xfrm>
              <a:off x="190345" y="269461"/>
              <a:ext cx="133566" cy="171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70" y="0"/>
                  </a:moveTo>
                  <a:lnTo>
                    <a:pt x="843" y="1146"/>
                  </a:lnTo>
                  <a:lnTo>
                    <a:pt x="421" y="3438"/>
                  </a:lnTo>
                  <a:lnTo>
                    <a:pt x="137" y="6833"/>
                  </a:lnTo>
                  <a:lnTo>
                    <a:pt x="0" y="11373"/>
                  </a:lnTo>
                  <a:lnTo>
                    <a:pt x="137" y="14811"/>
                  </a:lnTo>
                  <a:lnTo>
                    <a:pt x="421" y="18206"/>
                  </a:lnTo>
                  <a:lnTo>
                    <a:pt x="843" y="20498"/>
                  </a:lnTo>
                  <a:lnTo>
                    <a:pt x="1270" y="21600"/>
                  </a:lnTo>
                  <a:lnTo>
                    <a:pt x="20188" y="21600"/>
                  </a:lnTo>
                  <a:lnTo>
                    <a:pt x="20752" y="20498"/>
                  </a:lnTo>
                  <a:lnTo>
                    <a:pt x="21179" y="18206"/>
                  </a:lnTo>
                  <a:lnTo>
                    <a:pt x="21458" y="14811"/>
                  </a:lnTo>
                  <a:lnTo>
                    <a:pt x="21600" y="11373"/>
                  </a:lnTo>
                  <a:lnTo>
                    <a:pt x="21458" y="6833"/>
                  </a:lnTo>
                  <a:lnTo>
                    <a:pt x="21179" y="3438"/>
                  </a:lnTo>
                  <a:lnTo>
                    <a:pt x="20752" y="1146"/>
                  </a:lnTo>
                  <a:lnTo>
                    <a:pt x="20188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352" name="Google Shape;1845;p53"/>
            <p:cNvSpPr/>
            <p:nvPr/>
          </p:nvSpPr>
          <p:spPr>
            <a:xfrm>
              <a:off x="190345" y="307886"/>
              <a:ext cx="75938" cy="171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233" y="0"/>
                  </a:moveTo>
                  <a:lnTo>
                    <a:pt x="1482" y="1144"/>
                  </a:lnTo>
                  <a:lnTo>
                    <a:pt x="741" y="3431"/>
                  </a:lnTo>
                  <a:lnTo>
                    <a:pt x="241" y="6819"/>
                  </a:lnTo>
                  <a:lnTo>
                    <a:pt x="0" y="10250"/>
                  </a:lnTo>
                  <a:lnTo>
                    <a:pt x="241" y="14781"/>
                  </a:lnTo>
                  <a:lnTo>
                    <a:pt x="741" y="18169"/>
                  </a:lnTo>
                  <a:lnTo>
                    <a:pt x="1482" y="20456"/>
                  </a:lnTo>
                  <a:lnTo>
                    <a:pt x="2233" y="21600"/>
                  </a:lnTo>
                  <a:lnTo>
                    <a:pt x="19367" y="21600"/>
                  </a:lnTo>
                  <a:lnTo>
                    <a:pt x="20358" y="20456"/>
                  </a:lnTo>
                  <a:lnTo>
                    <a:pt x="21109" y="18169"/>
                  </a:lnTo>
                  <a:lnTo>
                    <a:pt x="21600" y="14781"/>
                  </a:lnTo>
                  <a:lnTo>
                    <a:pt x="21600" y="6819"/>
                  </a:lnTo>
                  <a:lnTo>
                    <a:pt x="21109" y="3431"/>
                  </a:lnTo>
                  <a:lnTo>
                    <a:pt x="20358" y="1144"/>
                  </a:lnTo>
                  <a:lnTo>
                    <a:pt x="19367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353" name="Google Shape;1846;p53"/>
            <p:cNvSpPr/>
            <p:nvPr/>
          </p:nvSpPr>
          <p:spPr>
            <a:xfrm>
              <a:off x="190345" y="396071"/>
              <a:ext cx="75938" cy="171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233" y="0"/>
                  </a:moveTo>
                  <a:lnTo>
                    <a:pt x="1482" y="1144"/>
                  </a:lnTo>
                  <a:lnTo>
                    <a:pt x="741" y="3431"/>
                  </a:lnTo>
                  <a:lnTo>
                    <a:pt x="241" y="6819"/>
                  </a:lnTo>
                  <a:lnTo>
                    <a:pt x="0" y="11350"/>
                  </a:lnTo>
                  <a:lnTo>
                    <a:pt x="241" y="14781"/>
                  </a:lnTo>
                  <a:lnTo>
                    <a:pt x="741" y="18169"/>
                  </a:lnTo>
                  <a:lnTo>
                    <a:pt x="1482" y="20456"/>
                  </a:lnTo>
                  <a:lnTo>
                    <a:pt x="2233" y="21600"/>
                  </a:lnTo>
                  <a:lnTo>
                    <a:pt x="19367" y="21600"/>
                  </a:lnTo>
                  <a:lnTo>
                    <a:pt x="20358" y="20456"/>
                  </a:lnTo>
                  <a:lnTo>
                    <a:pt x="21109" y="18169"/>
                  </a:lnTo>
                  <a:lnTo>
                    <a:pt x="21600" y="14781"/>
                  </a:lnTo>
                  <a:lnTo>
                    <a:pt x="21600" y="6819"/>
                  </a:lnTo>
                  <a:lnTo>
                    <a:pt x="21109" y="3431"/>
                  </a:lnTo>
                  <a:lnTo>
                    <a:pt x="20358" y="1144"/>
                  </a:lnTo>
                  <a:lnTo>
                    <a:pt x="19367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354" name="Google Shape;1847;p53"/>
            <p:cNvSpPr/>
            <p:nvPr/>
          </p:nvSpPr>
          <p:spPr>
            <a:xfrm>
              <a:off x="190345" y="434495"/>
              <a:ext cx="52386" cy="171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237" y="0"/>
                  </a:moveTo>
                  <a:lnTo>
                    <a:pt x="2149" y="1102"/>
                  </a:lnTo>
                  <a:lnTo>
                    <a:pt x="1074" y="3394"/>
                  </a:lnTo>
                  <a:lnTo>
                    <a:pt x="349" y="6789"/>
                  </a:lnTo>
                  <a:lnTo>
                    <a:pt x="0" y="11373"/>
                  </a:lnTo>
                  <a:lnTo>
                    <a:pt x="349" y="14767"/>
                  </a:lnTo>
                  <a:lnTo>
                    <a:pt x="1074" y="18162"/>
                  </a:lnTo>
                  <a:lnTo>
                    <a:pt x="2149" y="20454"/>
                  </a:lnTo>
                  <a:lnTo>
                    <a:pt x="3237" y="21600"/>
                  </a:lnTo>
                  <a:lnTo>
                    <a:pt x="18349" y="21600"/>
                  </a:lnTo>
                  <a:lnTo>
                    <a:pt x="19437" y="20454"/>
                  </a:lnTo>
                  <a:lnTo>
                    <a:pt x="20512" y="18162"/>
                  </a:lnTo>
                  <a:lnTo>
                    <a:pt x="21237" y="14767"/>
                  </a:lnTo>
                  <a:lnTo>
                    <a:pt x="21600" y="11373"/>
                  </a:lnTo>
                  <a:lnTo>
                    <a:pt x="21237" y="6789"/>
                  </a:lnTo>
                  <a:lnTo>
                    <a:pt x="20512" y="3394"/>
                  </a:lnTo>
                  <a:lnTo>
                    <a:pt x="19437" y="1102"/>
                  </a:lnTo>
                  <a:lnTo>
                    <a:pt x="18349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14:switch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178" fill="hold"/>
                                        <p:tgtEl>
                                          <p:spTgt spid="33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4178"/>
                            </p:stCondLst>
                            <p:childTnLst>
                              <p:par>
                                <p:cTn id="8" presetClass="entr" nodeType="afterEffect" presetSubtype="2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4500" fill="hold"/>
                                        <p:tgtEl>
                                          <p:spTgt spid="33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4500" fill="hold"/>
                                        <p:tgtEl>
                                          <p:spTgt spid="33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8678"/>
                            </p:stCondLst>
                            <p:childTnLst>
                              <p:par>
                                <p:cTn id="13" presetClass="entr" nodeType="afterEffect" presetSubtype="2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3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5" dur="1000"/>
                                        <p:tgtEl>
                                          <p:spTgt spid="3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Class="mediacall" nodeType="clickEffect" presetSubtype="0" presetID="3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9" dur="1000" fill="hold"/>
                                        <p:tgtEl>
                                          <p:spTgt spid="33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20" fill="hold" display="0">
                  <p:stCondLst>
                    <p:cond delay="indefinite"/>
                  </p:stCondLst>
                </p:cTn>
                <p:tgtEl>
                  <p:spTgt spid="3317"/>
                </p:tgtEl>
              </p:cMediaNode>
            </p:video>
            <p:seq concurrent="1" prevAc="none" nextAc="seek">
              <p:cTn id="21" evtFilter="cancelBubble" nodeType="interactiveSeq" restart="whenNotActive" fill="hold">
                <p:stCondLst>
                  <p:cond delay="0" evt="onClick">
                    <p:tgtEl>
                      <p:spTgt spid="3317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5" dur="1" fill="hold"/>
                                        <p:tgtEl>
                                          <p:spTgt spid="33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3317"/>
                  </p:tgtEl>
                </p:cond>
              </p:nextCondLst>
            </p:seq>
          </p:childTnLst>
        </p:cTn>
      </p:par>
    </p:tnLst>
    <p:bldLst>
      <p:bldP build="whole" bldLvl="1" animBg="1" rev="0" advAuto="0" spid="3319" grpId="3"/>
      <p:bldP build="whole" bldLvl="1" animBg="1" rev="0" advAuto="0" spid="3318" grpId="2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60" name="تجميع"/>
          <p:cNvGrpSpPr/>
          <p:nvPr/>
        </p:nvGrpSpPr>
        <p:grpSpPr>
          <a:xfrm>
            <a:off x="3541368" y="1117360"/>
            <a:ext cx="3063789" cy="649733"/>
            <a:chOff x="0" y="0"/>
            <a:chExt cx="3063788" cy="649731"/>
          </a:xfrm>
        </p:grpSpPr>
        <p:grpSp>
          <p:nvGrpSpPr>
            <p:cNvPr id="3658" name="تحقق من فهمك"/>
            <p:cNvGrpSpPr/>
            <p:nvPr/>
          </p:nvGrpSpPr>
          <p:grpSpPr>
            <a:xfrm>
              <a:off x="60203" y="-1"/>
              <a:ext cx="3003585" cy="649733"/>
              <a:chOff x="0" y="0"/>
              <a:chExt cx="3003584" cy="649731"/>
            </a:xfrm>
          </p:grpSpPr>
          <p:sp>
            <p:nvSpPr>
              <p:cNvPr id="3656" name="مستطيل"/>
              <p:cNvSpPr/>
              <p:nvPr/>
            </p:nvSpPr>
            <p:spPr>
              <a:xfrm>
                <a:off x="-1" y="0"/>
                <a:ext cx="3003586" cy="649732"/>
              </a:xfrm>
              <a:prstGeom prst="rect">
                <a:avLst/>
              </a:prstGeom>
              <a:solidFill>
                <a:srgbClr val="CBF0FF"/>
              </a:solidFill>
              <a:ln w="38100" cap="flat">
                <a:solidFill>
                  <a:srgbClr val="FFFFFF"/>
                </a:solidFill>
                <a:prstDash val="solid"/>
                <a:round/>
              </a:ln>
              <a:effectLst>
                <a:outerShdw sx="100000" sy="100000" kx="0" ky="0" algn="b" rotWithShape="0" blurRad="50800" dist="63500" dir="27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 defTabSz="592566" rtl="0">
                  <a:defRPr b="1" sz="3100">
                    <a:solidFill>
                      <a:schemeClr val="accent1"/>
                    </a:solidFill>
                    <a:latin typeface="+mj-lt"/>
                    <a:ea typeface="+mj-ea"/>
                    <a:cs typeface="+mj-cs"/>
                    <a:sym typeface="Helvetica"/>
                  </a:defRPr>
                </a:pPr>
              </a:p>
            </p:txBody>
          </p:sp>
          <p:sp>
            <p:nvSpPr>
              <p:cNvPr id="3657" name="تحقق من فهمك"/>
              <p:cNvSpPr txBox="1"/>
              <p:nvPr/>
            </p:nvSpPr>
            <p:spPr>
              <a:xfrm>
                <a:off x="19049" y="41062"/>
                <a:ext cx="2965486" cy="56760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8982" tIns="28982" rIns="28982" bIns="28982" numCol="1" anchor="ctr">
                <a:spAutoFit/>
              </a:bodyPr>
              <a:lstStyle>
                <a:lvl1pPr algn="ctr" defTabSz="592566">
                  <a:defRPr b="1" sz="3100">
                    <a:solidFill>
                      <a:schemeClr val="accent1"/>
                    </a:solidFill>
                    <a:latin typeface="+mj-lt"/>
                    <a:ea typeface="+mj-ea"/>
                    <a:cs typeface="+mj-cs"/>
                    <a:sym typeface="Helvetica"/>
                  </a:defRPr>
                </a:lvl1pPr>
              </a:lstStyle>
              <a:p>
                <a:pPr rtl="0">
                  <a:defRPr/>
                </a:pPr>
                <a:r>
                  <a:t>تحقق من فهمك</a:t>
                </a:r>
              </a:p>
            </p:txBody>
          </p:sp>
        </p:grpSp>
        <p:pic>
          <p:nvPicPr>
            <p:cNvPr id="3659" name="Google Shape;894;p51" descr="Google Shape;894;p51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71332" t="9706" r="19013" b="6598"/>
            <a:stretch>
              <a:fillRect/>
            </a:stretch>
          </p:blipFill>
          <p:spPr>
            <a:xfrm flipH="1" rot="5400000">
              <a:off x="1210212" y="-1195676"/>
              <a:ext cx="620687" cy="3041114"/>
            </a:xfrm>
            <a:prstGeom prst="rect">
              <a:avLst/>
            </a:prstGeom>
            <a:ln w="12700" cap="flat">
              <a:solidFill>
                <a:srgbClr val="535353"/>
              </a:solidFill>
              <a:prstDash val="solid"/>
              <a:miter lim="400000"/>
            </a:ln>
            <a:effectLst/>
          </p:spPr>
        </p:pic>
      </p:grpSp>
      <p:sp>
        <p:nvSpPr>
          <p:cNvPr id="3661" name="Google Shape;332;p17"/>
          <p:cNvSpPr/>
          <p:nvPr/>
        </p:nvSpPr>
        <p:spPr>
          <a:xfrm rot="1729775">
            <a:off x="601024" y="5790677"/>
            <a:ext cx="1155657" cy="294958"/>
          </a:xfrm>
          <a:prstGeom prst="rect">
            <a:avLst/>
          </a:prstGeom>
          <a:solidFill>
            <a:srgbClr val="FAF2D4">
              <a:alpha val="34900"/>
            </a:srgbClr>
          </a:solidFill>
          <a:ln w="12700">
            <a:miter lim="400000"/>
          </a:ln>
          <a:effectLst>
            <a:outerShdw sx="100000" sy="100000" kx="0" ky="0" algn="b" rotWithShape="0" blurRad="50800" dist="38100" dir="5400000">
              <a:srgbClr val="000000">
                <a:alpha val="40000"/>
              </a:srgbClr>
            </a:outerShdw>
          </a:effectLst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pic>
        <p:nvPicPr>
          <p:cNvPr id="3662" name="IMG_0547.gif" descr="IMG_0547.gif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166941" y="1009313"/>
            <a:ext cx="1154434" cy="865826"/>
          </a:xfrm>
          <a:prstGeom prst="rect">
            <a:avLst/>
          </a:prstGeom>
          <a:ln w="12700">
            <a:solidFill>
              <a:srgbClr val="B51A00"/>
            </a:solidFill>
            <a:miter lim="400000"/>
          </a:ln>
        </p:spPr>
      </p:pic>
      <p:grpSp>
        <p:nvGrpSpPr>
          <p:cNvPr id="3669" name="تجميع"/>
          <p:cNvGrpSpPr/>
          <p:nvPr/>
        </p:nvGrpSpPr>
        <p:grpSpPr>
          <a:xfrm>
            <a:off x="9045907" y="2759881"/>
            <a:ext cx="1235356" cy="1051994"/>
            <a:chOff x="-1" y="-5"/>
            <a:chExt cx="1235354" cy="1051992"/>
          </a:xfrm>
        </p:grpSpPr>
        <p:sp>
          <p:nvSpPr>
            <p:cNvPr id="3663" name="مستطيل مستدير الزوايا"/>
            <p:cNvSpPr/>
            <p:nvPr/>
          </p:nvSpPr>
          <p:spPr>
            <a:xfrm>
              <a:off x="10199" y="82738"/>
              <a:ext cx="1225155" cy="780261"/>
            </a:xfrm>
            <a:prstGeom prst="roundRect">
              <a:avLst>
                <a:gd name="adj" fmla="val 24520"/>
              </a:avLst>
            </a:prstGeom>
            <a:solidFill>
              <a:srgbClr val="FFFFFF"/>
            </a:solidFill>
            <a:ln w="25400" cap="flat">
              <a:solidFill>
                <a:srgbClr val="65B96D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grpSp>
          <p:nvGrpSpPr>
            <p:cNvPr id="3668" name="تجميع"/>
            <p:cNvGrpSpPr/>
            <p:nvPr/>
          </p:nvGrpSpPr>
          <p:grpSpPr>
            <a:xfrm>
              <a:off x="-2" y="-6"/>
              <a:ext cx="1139891" cy="1051994"/>
              <a:chOff x="0" y="-4"/>
              <a:chExt cx="1139889" cy="1051992"/>
            </a:xfrm>
          </p:grpSpPr>
          <p:sp>
            <p:nvSpPr>
              <p:cNvPr id="3664" name="فكر…"/>
              <p:cNvSpPr txBox="1"/>
              <p:nvPr/>
            </p:nvSpPr>
            <p:spPr>
              <a:xfrm>
                <a:off x="435765" y="159853"/>
                <a:ext cx="386902" cy="64146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 algn="ctr" rtl="0">
                  <a:defRPr b="1" sz="1500">
                    <a:solidFill>
                      <a:srgbClr val="A65C5C"/>
                    </a:solidFill>
                  </a:defRPr>
                </a:pPr>
                <a:r>
                  <a:t>فكر </a:t>
                </a:r>
              </a:p>
              <a:p>
                <a:pPr algn="ctr" rtl="0">
                  <a:defRPr b="1" sz="1500">
                    <a:solidFill>
                      <a:srgbClr val="A65C5C"/>
                    </a:solidFill>
                  </a:defRPr>
                </a:pPr>
                <a:r>
                  <a:t>زاوج </a:t>
                </a:r>
              </a:p>
              <a:p>
                <a:pPr algn="ctr" rtl="0">
                  <a:defRPr b="1" sz="1500">
                    <a:solidFill>
                      <a:srgbClr val="A65C5C"/>
                    </a:solidFill>
                  </a:defRPr>
                </a:pPr>
                <a:r>
                  <a:t>شارك</a:t>
                </a:r>
              </a:p>
            </p:txBody>
          </p:sp>
          <p:pic>
            <p:nvPicPr>
              <p:cNvPr id="3665" name="IMG_0747.jpeg" descr="IMG_0747.jpeg"/>
              <p:cNvPicPr>
                <a:picLocks noChangeAspect="1"/>
              </p:cNvPicPr>
              <p:nvPr/>
            </p:nvPicPr>
            <p:blipFill>
              <a:blip r:embed="rId4">
                <a:extLst/>
              </a:blip>
              <a:srcRect l="29080" t="19342" r="38265" b="0"/>
              <a:stretch>
                <a:fillRect/>
              </a:stretch>
            </p:blipFill>
            <p:spPr>
              <a:xfrm>
                <a:off x="822765" y="141848"/>
                <a:ext cx="317125" cy="6424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59" h="21599" fill="norm" stroke="1" extrusionOk="0">
                    <a:moveTo>
                      <a:pt x="11495" y="0"/>
                    </a:moveTo>
                    <a:cubicBezTo>
                      <a:pt x="8015" y="-1"/>
                      <a:pt x="6581" y="192"/>
                      <a:pt x="4385" y="974"/>
                    </a:cubicBezTo>
                    <a:cubicBezTo>
                      <a:pt x="2723" y="1565"/>
                      <a:pt x="1854" y="2078"/>
                      <a:pt x="990" y="2975"/>
                    </a:cubicBezTo>
                    <a:cubicBezTo>
                      <a:pt x="204" y="3792"/>
                      <a:pt x="-240" y="5139"/>
                      <a:pt x="135" y="5550"/>
                    </a:cubicBezTo>
                    <a:cubicBezTo>
                      <a:pt x="362" y="5798"/>
                      <a:pt x="465" y="5817"/>
                      <a:pt x="2514" y="5817"/>
                    </a:cubicBezTo>
                    <a:cubicBezTo>
                      <a:pt x="3902" y="5817"/>
                      <a:pt x="4780" y="5771"/>
                      <a:pt x="5000" y="5683"/>
                    </a:cubicBezTo>
                    <a:cubicBezTo>
                      <a:pt x="5186" y="5608"/>
                      <a:pt x="5457" y="5264"/>
                      <a:pt x="5588" y="4923"/>
                    </a:cubicBezTo>
                    <a:cubicBezTo>
                      <a:pt x="6144" y="3471"/>
                      <a:pt x="8450" y="2550"/>
                      <a:pt x="11576" y="2548"/>
                    </a:cubicBezTo>
                    <a:cubicBezTo>
                      <a:pt x="13267" y="2547"/>
                      <a:pt x="14268" y="2746"/>
                      <a:pt x="15104" y="3255"/>
                    </a:cubicBezTo>
                    <a:cubicBezTo>
                      <a:pt x="16706" y="4231"/>
                      <a:pt x="16270" y="5193"/>
                      <a:pt x="13474" y="6724"/>
                    </a:cubicBezTo>
                    <a:cubicBezTo>
                      <a:pt x="11767" y="7659"/>
                      <a:pt x="10905" y="8414"/>
                      <a:pt x="10212" y="9619"/>
                    </a:cubicBezTo>
                    <a:cubicBezTo>
                      <a:pt x="9613" y="10661"/>
                      <a:pt x="9337" y="12581"/>
                      <a:pt x="9758" y="12834"/>
                    </a:cubicBezTo>
                    <a:cubicBezTo>
                      <a:pt x="10010" y="12986"/>
                      <a:pt x="10367" y="13004"/>
                      <a:pt x="12244" y="12941"/>
                    </a:cubicBezTo>
                    <a:cubicBezTo>
                      <a:pt x="14829" y="12853"/>
                      <a:pt x="14997" y="12800"/>
                      <a:pt x="14997" y="11887"/>
                    </a:cubicBezTo>
                    <a:cubicBezTo>
                      <a:pt x="14997" y="11187"/>
                      <a:pt x="15533" y="9714"/>
                      <a:pt x="15933" y="9339"/>
                    </a:cubicBezTo>
                    <a:cubicBezTo>
                      <a:pt x="16072" y="9207"/>
                      <a:pt x="16932" y="8697"/>
                      <a:pt x="17831" y="8205"/>
                    </a:cubicBezTo>
                    <a:cubicBezTo>
                      <a:pt x="20730" y="6617"/>
                      <a:pt x="21358" y="5931"/>
                      <a:pt x="21359" y="4456"/>
                    </a:cubicBezTo>
                    <a:cubicBezTo>
                      <a:pt x="21360" y="2448"/>
                      <a:pt x="19684" y="1121"/>
                      <a:pt x="16093" y="347"/>
                    </a:cubicBezTo>
                    <a:cubicBezTo>
                      <a:pt x="14518" y="7"/>
                      <a:pt x="14330" y="1"/>
                      <a:pt x="11495" y="0"/>
                    </a:cubicBezTo>
                    <a:close/>
                    <a:moveTo>
                      <a:pt x="15425" y="14368"/>
                    </a:moveTo>
                    <a:cubicBezTo>
                      <a:pt x="15425" y="14430"/>
                      <a:pt x="15478" y="14515"/>
                      <a:pt x="15558" y="14555"/>
                    </a:cubicBezTo>
                    <a:cubicBezTo>
                      <a:pt x="15638" y="14595"/>
                      <a:pt x="15764" y="14599"/>
                      <a:pt x="15826" y="14568"/>
                    </a:cubicBezTo>
                    <a:cubicBezTo>
                      <a:pt x="15888" y="14537"/>
                      <a:pt x="15834" y="14452"/>
                      <a:pt x="15692" y="14382"/>
                    </a:cubicBezTo>
                    <a:cubicBezTo>
                      <a:pt x="15536" y="14303"/>
                      <a:pt x="15425" y="14300"/>
                      <a:pt x="15425" y="14368"/>
                    </a:cubicBezTo>
                    <a:close/>
                    <a:moveTo>
                      <a:pt x="11629" y="14408"/>
                    </a:moveTo>
                    <a:cubicBezTo>
                      <a:pt x="9627" y="14408"/>
                      <a:pt x="8396" y="15005"/>
                      <a:pt x="8368" y="15996"/>
                    </a:cubicBezTo>
                    <a:cubicBezTo>
                      <a:pt x="8355" y="16424"/>
                      <a:pt x="8468" y="16668"/>
                      <a:pt x="8796" y="16890"/>
                    </a:cubicBezTo>
                    <a:cubicBezTo>
                      <a:pt x="9330" y="17250"/>
                      <a:pt x="10492" y="17549"/>
                      <a:pt x="11335" y="17557"/>
                    </a:cubicBezTo>
                    <a:cubicBezTo>
                      <a:pt x="11935" y="17562"/>
                      <a:pt x="12483" y="17934"/>
                      <a:pt x="12217" y="18157"/>
                    </a:cubicBezTo>
                    <a:cubicBezTo>
                      <a:pt x="12027" y="18317"/>
                      <a:pt x="9788" y="18141"/>
                      <a:pt x="8983" y="17904"/>
                    </a:cubicBezTo>
                    <a:cubicBezTo>
                      <a:pt x="8440" y="17744"/>
                      <a:pt x="8206" y="17714"/>
                      <a:pt x="8154" y="17810"/>
                    </a:cubicBezTo>
                    <a:cubicBezTo>
                      <a:pt x="8114" y="17884"/>
                      <a:pt x="7914" y="18215"/>
                      <a:pt x="7726" y="18544"/>
                    </a:cubicBezTo>
                    <a:cubicBezTo>
                      <a:pt x="7245" y="19387"/>
                      <a:pt x="6895" y="20806"/>
                      <a:pt x="7058" y="21239"/>
                    </a:cubicBezTo>
                    <a:lnTo>
                      <a:pt x="7192" y="21599"/>
                    </a:lnTo>
                    <a:lnTo>
                      <a:pt x="11148" y="21572"/>
                    </a:lnTo>
                    <a:lnTo>
                      <a:pt x="15077" y="21546"/>
                    </a:lnTo>
                    <a:lnTo>
                      <a:pt x="15799" y="20665"/>
                    </a:lnTo>
                    <a:cubicBezTo>
                      <a:pt x="16500" y="19816"/>
                      <a:pt x="16521" y="19765"/>
                      <a:pt x="16521" y="18184"/>
                    </a:cubicBezTo>
                    <a:lnTo>
                      <a:pt x="16521" y="16569"/>
                    </a:lnTo>
                    <a:lnTo>
                      <a:pt x="15799" y="17090"/>
                    </a:lnTo>
                    <a:cubicBezTo>
                      <a:pt x="14962" y="17696"/>
                      <a:pt x="14278" y="17799"/>
                      <a:pt x="14169" y="17330"/>
                    </a:cubicBezTo>
                    <a:cubicBezTo>
                      <a:pt x="14132" y="17169"/>
                      <a:pt x="14228" y="16921"/>
                      <a:pt x="14409" y="16783"/>
                    </a:cubicBezTo>
                    <a:cubicBezTo>
                      <a:pt x="15006" y="16328"/>
                      <a:pt x="15093" y="15695"/>
                      <a:pt x="14596" y="15209"/>
                    </a:cubicBezTo>
                    <a:cubicBezTo>
                      <a:pt x="14058" y="14682"/>
                      <a:pt x="13056" y="14408"/>
                      <a:pt x="11629" y="14408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  <p:pic>
            <p:nvPicPr>
              <p:cNvPr id="3666" name="IMG_0754.jpeg" descr="IMG_0754.jpeg"/>
              <p:cNvPicPr>
                <a:picLocks noChangeAspect="1"/>
              </p:cNvPicPr>
              <p:nvPr/>
            </p:nvPicPr>
            <p:blipFill>
              <a:blip r:embed="rId5">
                <a:extLst/>
              </a:blip>
              <a:srcRect l="101" t="167" r="1064" b="0"/>
              <a:stretch>
                <a:fillRect/>
              </a:stretch>
            </p:blipFill>
            <p:spPr>
              <a:xfrm>
                <a:off x="0" y="-5"/>
                <a:ext cx="328219" cy="4344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595" fill="norm" stroke="1" extrusionOk="0">
                    <a:moveTo>
                      <a:pt x="12588" y="0"/>
                    </a:moveTo>
                    <a:cubicBezTo>
                      <a:pt x="12460" y="-5"/>
                      <a:pt x="12214" y="191"/>
                      <a:pt x="12170" y="355"/>
                    </a:cubicBezTo>
                    <a:cubicBezTo>
                      <a:pt x="12127" y="517"/>
                      <a:pt x="12132" y="513"/>
                      <a:pt x="12379" y="513"/>
                    </a:cubicBezTo>
                    <a:cubicBezTo>
                      <a:pt x="12636" y="513"/>
                      <a:pt x="13110" y="681"/>
                      <a:pt x="13633" y="966"/>
                    </a:cubicBezTo>
                    <a:cubicBezTo>
                      <a:pt x="14149" y="1249"/>
                      <a:pt x="14141" y="1132"/>
                      <a:pt x="13633" y="651"/>
                    </a:cubicBezTo>
                    <a:cubicBezTo>
                      <a:pt x="13222" y="262"/>
                      <a:pt x="12954" y="62"/>
                      <a:pt x="12797" y="59"/>
                    </a:cubicBezTo>
                    <a:cubicBezTo>
                      <a:pt x="12740" y="58"/>
                      <a:pt x="12676" y="47"/>
                      <a:pt x="12640" y="20"/>
                    </a:cubicBezTo>
                    <a:cubicBezTo>
                      <a:pt x="12628" y="10"/>
                      <a:pt x="12606" y="1"/>
                      <a:pt x="12588" y="0"/>
                    </a:cubicBezTo>
                    <a:close/>
                    <a:moveTo>
                      <a:pt x="8200" y="434"/>
                    </a:moveTo>
                    <a:cubicBezTo>
                      <a:pt x="7936" y="468"/>
                      <a:pt x="7701" y="717"/>
                      <a:pt x="7495" y="1183"/>
                    </a:cubicBezTo>
                    <a:cubicBezTo>
                      <a:pt x="7356" y="1499"/>
                      <a:pt x="7131" y="2334"/>
                      <a:pt x="7130" y="2505"/>
                    </a:cubicBezTo>
                    <a:cubicBezTo>
                      <a:pt x="7129" y="2605"/>
                      <a:pt x="7268" y="2512"/>
                      <a:pt x="7339" y="2367"/>
                    </a:cubicBezTo>
                    <a:cubicBezTo>
                      <a:pt x="7827" y="1368"/>
                      <a:pt x="8143" y="981"/>
                      <a:pt x="8618" y="848"/>
                    </a:cubicBezTo>
                    <a:cubicBezTo>
                      <a:pt x="8830" y="789"/>
                      <a:pt x="8757" y="580"/>
                      <a:pt x="8488" y="473"/>
                    </a:cubicBezTo>
                    <a:cubicBezTo>
                      <a:pt x="8394" y="436"/>
                      <a:pt x="8287" y="423"/>
                      <a:pt x="8200" y="434"/>
                    </a:cubicBezTo>
                    <a:close/>
                    <a:moveTo>
                      <a:pt x="15147" y="1144"/>
                    </a:moveTo>
                    <a:lnTo>
                      <a:pt x="14938" y="1499"/>
                    </a:lnTo>
                    <a:cubicBezTo>
                      <a:pt x="14710" y="1859"/>
                      <a:pt x="14055" y="2457"/>
                      <a:pt x="13946" y="2406"/>
                    </a:cubicBezTo>
                    <a:cubicBezTo>
                      <a:pt x="13913" y="2391"/>
                      <a:pt x="13871" y="2254"/>
                      <a:pt x="13868" y="2110"/>
                    </a:cubicBezTo>
                    <a:cubicBezTo>
                      <a:pt x="13862" y="1807"/>
                      <a:pt x="13730" y="1424"/>
                      <a:pt x="13633" y="1400"/>
                    </a:cubicBezTo>
                    <a:cubicBezTo>
                      <a:pt x="13593" y="1391"/>
                      <a:pt x="13562" y="1512"/>
                      <a:pt x="13554" y="1716"/>
                    </a:cubicBezTo>
                    <a:cubicBezTo>
                      <a:pt x="13542" y="2064"/>
                      <a:pt x="13378" y="2611"/>
                      <a:pt x="13267" y="2662"/>
                    </a:cubicBezTo>
                    <a:cubicBezTo>
                      <a:pt x="13235" y="2678"/>
                      <a:pt x="12922" y="2636"/>
                      <a:pt x="12562" y="2584"/>
                    </a:cubicBezTo>
                    <a:cubicBezTo>
                      <a:pt x="11946" y="2492"/>
                      <a:pt x="10897" y="2413"/>
                      <a:pt x="10525" y="2426"/>
                    </a:cubicBezTo>
                    <a:cubicBezTo>
                      <a:pt x="10433" y="2429"/>
                      <a:pt x="10163" y="2438"/>
                      <a:pt x="9924" y="2445"/>
                    </a:cubicBezTo>
                    <a:lnTo>
                      <a:pt x="9506" y="2465"/>
                    </a:lnTo>
                    <a:lnTo>
                      <a:pt x="9532" y="2268"/>
                    </a:lnTo>
                    <a:cubicBezTo>
                      <a:pt x="9556" y="2046"/>
                      <a:pt x="9437" y="2017"/>
                      <a:pt x="9376" y="2229"/>
                    </a:cubicBezTo>
                    <a:cubicBezTo>
                      <a:pt x="9318" y="2426"/>
                      <a:pt x="9158" y="2523"/>
                      <a:pt x="8801" y="2564"/>
                    </a:cubicBezTo>
                    <a:cubicBezTo>
                      <a:pt x="8636" y="2583"/>
                      <a:pt x="8439" y="2608"/>
                      <a:pt x="8357" y="2623"/>
                    </a:cubicBezTo>
                    <a:cubicBezTo>
                      <a:pt x="8237" y="2646"/>
                      <a:pt x="8189" y="2613"/>
                      <a:pt x="8096" y="2465"/>
                    </a:cubicBezTo>
                    <a:cubicBezTo>
                      <a:pt x="7956" y="2244"/>
                      <a:pt x="7826" y="2216"/>
                      <a:pt x="7887" y="2426"/>
                    </a:cubicBezTo>
                    <a:cubicBezTo>
                      <a:pt x="7947" y="2631"/>
                      <a:pt x="7848" y="2718"/>
                      <a:pt x="7469" y="2761"/>
                    </a:cubicBezTo>
                    <a:cubicBezTo>
                      <a:pt x="7297" y="2781"/>
                      <a:pt x="7099" y="2821"/>
                      <a:pt x="7025" y="2860"/>
                    </a:cubicBezTo>
                    <a:cubicBezTo>
                      <a:pt x="6951" y="2899"/>
                      <a:pt x="6862" y="2938"/>
                      <a:pt x="6816" y="2938"/>
                    </a:cubicBezTo>
                    <a:cubicBezTo>
                      <a:pt x="6715" y="2938"/>
                      <a:pt x="5422" y="3379"/>
                      <a:pt x="5145" y="3510"/>
                    </a:cubicBezTo>
                    <a:cubicBezTo>
                      <a:pt x="3947" y="4079"/>
                      <a:pt x="3193" y="4565"/>
                      <a:pt x="2481" y="5206"/>
                    </a:cubicBezTo>
                    <a:cubicBezTo>
                      <a:pt x="2073" y="5574"/>
                      <a:pt x="1306" y="6386"/>
                      <a:pt x="1306" y="6449"/>
                    </a:cubicBezTo>
                    <a:cubicBezTo>
                      <a:pt x="1306" y="6461"/>
                      <a:pt x="1229" y="6570"/>
                      <a:pt x="1123" y="6705"/>
                    </a:cubicBezTo>
                    <a:cubicBezTo>
                      <a:pt x="834" y="7075"/>
                      <a:pt x="408" y="7901"/>
                      <a:pt x="235" y="8441"/>
                    </a:cubicBezTo>
                    <a:cubicBezTo>
                      <a:pt x="151" y="8704"/>
                      <a:pt x="58" y="8927"/>
                      <a:pt x="26" y="8954"/>
                    </a:cubicBezTo>
                    <a:cubicBezTo>
                      <a:pt x="12" y="8965"/>
                      <a:pt x="10" y="9556"/>
                      <a:pt x="0" y="10413"/>
                    </a:cubicBezTo>
                    <a:cubicBezTo>
                      <a:pt x="10" y="11198"/>
                      <a:pt x="36" y="11731"/>
                      <a:pt x="52" y="11754"/>
                    </a:cubicBezTo>
                    <a:cubicBezTo>
                      <a:pt x="87" y="11802"/>
                      <a:pt x="181" y="12068"/>
                      <a:pt x="261" y="12346"/>
                    </a:cubicBezTo>
                    <a:cubicBezTo>
                      <a:pt x="1138" y="15364"/>
                      <a:pt x="4493" y="17758"/>
                      <a:pt x="8644" y="18321"/>
                    </a:cubicBezTo>
                    <a:cubicBezTo>
                      <a:pt x="9332" y="18415"/>
                      <a:pt x="9615" y="18421"/>
                      <a:pt x="10681" y="18400"/>
                    </a:cubicBezTo>
                    <a:cubicBezTo>
                      <a:pt x="12031" y="18374"/>
                      <a:pt x="12816" y="18273"/>
                      <a:pt x="13946" y="18006"/>
                    </a:cubicBezTo>
                    <a:cubicBezTo>
                      <a:pt x="14294" y="17923"/>
                      <a:pt x="14598" y="17886"/>
                      <a:pt x="14625" y="17907"/>
                    </a:cubicBezTo>
                    <a:cubicBezTo>
                      <a:pt x="14653" y="17928"/>
                      <a:pt x="14718" y="18052"/>
                      <a:pt x="14756" y="18203"/>
                    </a:cubicBezTo>
                    <a:cubicBezTo>
                      <a:pt x="14858" y="18610"/>
                      <a:pt x="15184" y="19014"/>
                      <a:pt x="15539" y="19150"/>
                    </a:cubicBezTo>
                    <a:cubicBezTo>
                      <a:pt x="15699" y="19211"/>
                      <a:pt x="15837" y="19277"/>
                      <a:pt x="15852" y="19288"/>
                    </a:cubicBezTo>
                    <a:cubicBezTo>
                      <a:pt x="15866" y="19299"/>
                      <a:pt x="15783" y="19460"/>
                      <a:pt x="15670" y="19643"/>
                    </a:cubicBezTo>
                    <a:cubicBezTo>
                      <a:pt x="15329" y="20191"/>
                      <a:pt x="15340" y="21073"/>
                      <a:pt x="15670" y="21477"/>
                    </a:cubicBezTo>
                    <a:lnTo>
                      <a:pt x="15748" y="21595"/>
                    </a:lnTo>
                    <a:lnTo>
                      <a:pt x="18960" y="21595"/>
                    </a:lnTo>
                    <a:lnTo>
                      <a:pt x="19117" y="21477"/>
                    </a:lnTo>
                    <a:cubicBezTo>
                      <a:pt x="20023" y="20789"/>
                      <a:pt x="20947" y="19613"/>
                      <a:pt x="21441" y="18558"/>
                    </a:cubicBezTo>
                    <a:cubicBezTo>
                      <a:pt x="21572" y="18277"/>
                      <a:pt x="21597" y="18137"/>
                      <a:pt x="21598" y="17532"/>
                    </a:cubicBezTo>
                    <a:cubicBezTo>
                      <a:pt x="21600" y="16885"/>
                      <a:pt x="21588" y="16804"/>
                      <a:pt x="21441" y="16586"/>
                    </a:cubicBezTo>
                    <a:cubicBezTo>
                      <a:pt x="21137" y="16138"/>
                      <a:pt x="20695" y="15930"/>
                      <a:pt x="19822" y="15817"/>
                    </a:cubicBezTo>
                    <a:cubicBezTo>
                      <a:pt x="19267" y="15744"/>
                      <a:pt x="18935" y="15671"/>
                      <a:pt x="18777" y="15580"/>
                    </a:cubicBezTo>
                    <a:cubicBezTo>
                      <a:pt x="18712" y="15543"/>
                      <a:pt x="18737" y="15483"/>
                      <a:pt x="18908" y="15324"/>
                    </a:cubicBezTo>
                    <a:cubicBezTo>
                      <a:pt x="19545" y="14732"/>
                      <a:pt x="20191" y="13817"/>
                      <a:pt x="20579" y="12977"/>
                    </a:cubicBezTo>
                    <a:cubicBezTo>
                      <a:pt x="20862" y="12364"/>
                      <a:pt x="21103" y="11279"/>
                      <a:pt x="21102" y="10531"/>
                    </a:cubicBezTo>
                    <a:cubicBezTo>
                      <a:pt x="21100" y="8553"/>
                      <a:pt x="20261" y="6759"/>
                      <a:pt x="18699" y="5364"/>
                    </a:cubicBezTo>
                    <a:cubicBezTo>
                      <a:pt x="18157" y="4879"/>
                      <a:pt x="17400" y="4344"/>
                      <a:pt x="16714" y="3964"/>
                    </a:cubicBezTo>
                    <a:cubicBezTo>
                      <a:pt x="16252" y="3709"/>
                      <a:pt x="15953" y="3507"/>
                      <a:pt x="15748" y="3293"/>
                    </a:cubicBezTo>
                    <a:cubicBezTo>
                      <a:pt x="15585" y="3123"/>
                      <a:pt x="15339" y="2905"/>
                      <a:pt x="15200" y="2820"/>
                    </a:cubicBezTo>
                    <a:lnTo>
                      <a:pt x="14938" y="2662"/>
                    </a:lnTo>
                    <a:lnTo>
                      <a:pt x="15200" y="2505"/>
                    </a:lnTo>
                    <a:cubicBezTo>
                      <a:pt x="15441" y="2349"/>
                      <a:pt x="15666" y="2072"/>
                      <a:pt x="15774" y="1795"/>
                    </a:cubicBezTo>
                    <a:cubicBezTo>
                      <a:pt x="15844" y="1615"/>
                      <a:pt x="15652" y="1659"/>
                      <a:pt x="15513" y="1854"/>
                    </a:cubicBezTo>
                    <a:cubicBezTo>
                      <a:pt x="15374" y="2049"/>
                      <a:pt x="14846" y="2409"/>
                      <a:pt x="14756" y="2367"/>
                    </a:cubicBezTo>
                    <a:cubicBezTo>
                      <a:pt x="14722" y="2351"/>
                      <a:pt x="14773" y="2197"/>
                      <a:pt x="14886" y="2031"/>
                    </a:cubicBezTo>
                    <a:cubicBezTo>
                      <a:pt x="15029" y="1823"/>
                      <a:pt x="15105" y="1639"/>
                      <a:pt x="15121" y="1440"/>
                    </a:cubicBezTo>
                    <a:lnTo>
                      <a:pt x="15147" y="1144"/>
                    </a:ln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  <p:pic>
            <p:nvPicPr>
              <p:cNvPr id="3667" name="صورة 7" descr="صورة 7"/>
              <p:cNvPicPr>
                <a:picLocks noChangeAspect="1"/>
              </p:cNvPicPr>
              <p:nvPr/>
            </p:nvPicPr>
            <p:blipFill>
              <a:blip r:embed="rId6">
                <a:extLst/>
              </a:blip>
              <a:stretch>
                <a:fillRect/>
              </a:stretch>
            </p:blipFill>
            <p:spPr>
              <a:xfrm rot="1539754">
                <a:off x="86047" y="446209"/>
                <a:ext cx="526461" cy="51729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sp>
        <p:nvSpPr>
          <p:cNvPr id="3670" name="مستطيل مستدير الزوايا"/>
          <p:cNvSpPr/>
          <p:nvPr/>
        </p:nvSpPr>
        <p:spPr>
          <a:xfrm>
            <a:off x="972283" y="1956028"/>
            <a:ext cx="7619012" cy="783255"/>
          </a:xfrm>
          <a:prstGeom prst="roundRect">
            <a:avLst>
              <a:gd name="adj" fmla="val 24079"/>
            </a:avLst>
          </a:prstGeom>
          <a:solidFill>
            <a:srgbClr val="FFFFFF"/>
          </a:solidFill>
          <a:ln w="25400">
            <a:solidFill>
              <a:srgbClr val="8CAEBB"/>
            </a:solidFill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/>
          <a:lstStyle/>
          <a:p>
            <a:pPr/>
          </a:p>
        </p:txBody>
      </p:sp>
      <p:sp>
        <p:nvSpPr>
          <p:cNvPr id="3671" name="صفحة…"/>
          <p:cNvSpPr txBox="1"/>
          <p:nvPr/>
        </p:nvSpPr>
        <p:spPr>
          <a:xfrm>
            <a:off x="2075381" y="464025"/>
            <a:ext cx="721551" cy="4992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>
                <a:solidFill>
                  <a:srgbClr val="FFFFFF"/>
                </a:solidFill>
              </a:defRPr>
            </a:pPr>
            <a:r>
              <a:t>صفحة</a:t>
            </a:r>
          </a:p>
          <a:p>
            <a:pPr algn="ctr" rtl="0">
              <a:defRPr b="1" sz="2100">
                <a:solidFill>
                  <a:srgbClr val="FFFFFF"/>
                </a:solidFill>
              </a:defRPr>
            </a:pPr>
            <a:r>
              <a:t>٧٥</a:t>
            </a:r>
          </a:p>
        </p:txBody>
      </p:sp>
      <p:grpSp>
        <p:nvGrpSpPr>
          <p:cNvPr id="3676" name="تجميع"/>
          <p:cNvGrpSpPr/>
          <p:nvPr/>
        </p:nvGrpSpPr>
        <p:grpSpPr>
          <a:xfrm>
            <a:off x="8819046" y="5151484"/>
            <a:ext cx="1726311" cy="416240"/>
            <a:chOff x="0" y="0"/>
            <a:chExt cx="1726310" cy="416239"/>
          </a:xfrm>
        </p:grpSpPr>
        <p:pic>
          <p:nvPicPr>
            <p:cNvPr id="3672" name="Picture 8" descr="Picture 8"/>
            <p:cNvPicPr>
              <a:picLocks noChangeAspect="0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1304961" y="-1"/>
              <a:ext cx="421349" cy="41147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3675" name="مربع نص 118"/>
            <p:cNvGrpSpPr/>
            <p:nvPr/>
          </p:nvGrpSpPr>
          <p:grpSpPr>
            <a:xfrm>
              <a:off x="-1" y="86123"/>
              <a:ext cx="1317002" cy="330117"/>
              <a:chOff x="0" y="0"/>
              <a:chExt cx="1317001" cy="330115"/>
            </a:xfrm>
          </p:grpSpPr>
          <p:sp>
            <p:nvSpPr>
              <p:cNvPr id="3673" name="مستطيل"/>
              <p:cNvSpPr/>
              <p:nvPr/>
            </p:nvSpPr>
            <p:spPr>
              <a:xfrm>
                <a:off x="-1" y="0"/>
                <a:ext cx="1317003" cy="330116"/>
              </a:xfrm>
              <a:prstGeom prst="rect">
                <a:avLst/>
              </a:prstGeom>
              <a:noFill/>
              <a:ln w="12700" cap="flat">
                <a:solidFill>
                  <a:srgbClr val="A65C5C"/>
                </a:solidFill>
                <a:prstDash val="solid"/>
                <a:miter lim="400000"/>
              </a:ln>
              <a:effectLst>
                <a:outerShdw sx="100000" sy="100000" kx="0" ky="0" algn="b" rotWithShape="0" blurRad="190500" dist="12700" dir="5400000">
                  <a:srgbClr val="000000"/>
                </a:outerShdw>
              </a:effectLst>
            </p:spPr>
            <p:txBody>
              <a:bodyPr wrap="square" lIns="0" tIns="0" rIns="0" bIns="0" numCol="1" anchor="t">
                <a:noAutofit/>
              </a:bodyPr>
              <a:lstStyle/>
              <a:p>
                <a:pPr algn="r" rtl="0">
                  <a:defRPr b="1" sz="1600">
                    <a:solidFill>
                      <a:srgbClr val="519457"/>
                    </a:solidFill>
                  </a:defRPr>
                </a:pPr>
              </a:p>
            </p:txBody>
          </p:sp>
          <p:sp>
            <p:nvSpPr>
              <p:cNvPr id="3674" name="الاختيار العشوائي"/>
              <p:cNvSpPr txBox="1"/>
              <p:nvPr/>
            </p:nvSpPr>
            <p:spPr>
              <a:xfrm>
                <a:off x="6349" y="6350"/>
                <a:ext cx="1304303" cy="31339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>
                <a:outerShdw sx="100000" sy="100000" kx="0" ky="0" algn="b" rotWithShape="0" blurRad="190500" dist="12700" dir="5400000">
                  <a:srgbClr val="000000"/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8" tIns="45718" rIns="45718" bIns="45718" numCol="1" anchor="t">
                <a:spAutoFit/>
              </a:bodyPr>
              <a:lstStyle>
                <a:lvl1pPr algn="r">
                  <a:defRPr b="1" sz="1600">
                    <a:solidFill>
                      <a:srgbClr val="519457"/>
                    </a:solidFill>
                  </a:defRPr>
                </a:lvl1pPr>
              </a:lstStyle>
              <a:p>
                <a:pPr rtl="0">
                  <a:defRPr/>
                </a:pPr>
                <a:r>
                  <a:t>الاختيار العشوائي</a:t>
                </a:r>
              </a:p>
            </p:txBody>
          </p:sp>
        </p:grpSp>
      </p:grpSp>
      <p:pic>
        <p:nvPicPr>
          <p:cNvPr id="3677" name="%D8%A8%D8%AF%D9%88%D9%86 %D8%B9%D9%86%D9%88%D8%A7%D9%86_٢٠٢١_٠٢_١١_١٠_١٩_٢٧.mp4" descr="%D8%A8%D8%AF%D9%88%D9%86 %D8%B9%D9%86%D9%88%D8%A7%D9%86_٢٠٢١_٠٢_١١_١٠_١٩_٢٧.mp4"/>
          <p:cNvPicPr>
            <a:picLocks noChangeAspect="0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0">
            <a:extLst/>
          </a:blip>
          <a:stretch>
            <a:fillRect/>
          </a:stretch>
        </p:blipFill>
        <p:spPr>
          <a:xfrm>
            <a:off x="9345793" y="5634144"/>
            <a:ext cx="490453" cy="275881"/>
          </a:xfrm>
          <a:prstGeom prst="rect">
            <a:avLst/>
          </a:prstGeom>
          <a:ln w="12700">
            <a:miter lim="400000"/>
          </a:ln>
        </p:spPr>
      </p:pic>
      <p:sp>
        <p:nvSpPr>
          <p:cNvPr id="3678" name="٨ أ"/>
          <p:cNvSpPr txBox="1"/>
          <p:nvPr/>
        </p:nvSpPr>
        <p:spPr>
          <a:xfrm>
            <a:off x="5956674" y="3574129"/>
            <a:ext cx="549226" cy="5548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 sz="4000">
                <a:solidFill>
                  <a:srgbClr val="012F7B"/>
                </a:solidFill>
              </a:defRPr>
            </a:lvl1pPr>
          </a:lstStyle>
          <a:p>
            <a:pPr rtl="0">
              <a:defRPr/>
            </a:pPr>
            <a:r>
              <a:t>٨ أ</a:t>
            </a:r>
          </a:p>
        </p:txBody>
      </p:sp>
      <p:sp>
        <p:nvSpPr>
          <p:cNvPr id="3679" name="٥"/>
          <p:cNvSpPr txBox="1"/>
          <p:nvPr/>
        </p:nvSpPr>
        <p:spPr>
          <a:xfrm>
            <a:off x="4481998" y="3577745"/>
            <a:ext cx="211491" cy="5548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b="1" sz="4000">
                <a:solidFill>
                  <a:srgbClr val="012F7B"/>
                </a:solidFill>
              </a:defRPr>
            </a:lvl1pPr>
          </a:lstStyle>
          <a:p>
            <a:pPr rtl="0">
              <a:defRPr/>
            </a:pPr>
            <a:r>
              <a:t>٥</a:t>
            </a:r>
          </a:p>
        </p:txBody>
      </p:sp>
      <p:sp>
        <p:nvSpPr>
          <p:cNvPr id="3680" name="أ"/>
          <p:cNvSpPr txBox="1"/>
          <p:nvPr/>
        </p:nvSpPr>
        <p:spPr>
          <a:xfrm>
            <a:off x="4366198" y="3574129"/>
            <a:ext cx="127001" cy="5548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 sz="4000">
                <a:solidFill>
                  <a:srgbClr val="012F7B"/>
                </a:solidFill>
              </a:defRPr>
            </a:lvl1pPr>
          </a:lstStyle>
          <a:p>
            <a:pPr rtl="0">
              <a:defRPr/>
            </a:pPr>
            <a:r>
              <a:t>أ</a:t>
            </a:r>
          </a:p>
        </p:txBody>
      </p:sp>
      <p:sp>
        <p:nvSpPr>
          <p:cNvPr id="3681" name="="/>
          <p:cNvSpPr txBox="1"/>
          <p:nvPr/>
        </p:nvSpPr>
        <p:spPr>
          <a:xfrm>
            <a:off x="4833387" y="3559300"/>
            <a:ext cx="309365" cy="5548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 sz="4000">
                <a:solidFill>
                  <a:srgbClr val="012F7B"/>
                </a:solidFill>
              </a:defRPr>
            </a:lvl1pPr>
          </a:lstStyle>
          <a:p>
            <a:pPr rtl="0">
              <a:defRPr/>
            </a:pPr>
            <a:r>
              <a:t>=</a:t>
            </a:r>
          </a:p>
        </p:txBody>
      </p:sp>
      <p:sp>
        <p:nvSpPr>
          <p:cNvPr id="3682" name="+ ٢١"/>
          <p:cNvSpPr txBox="1"/>
          <p:nvPr/>
        </p:nvSpPr>
        <p:spPr>
          <a:xfrm>
            <a:off x="2469534" y="3589361"/>
            <a:ext cx="1213571" cy="5548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b="1" sz="4000">
                <a:solidFill>
                  <a:srgbClr val="012F7B"/>
                </a:solidFill>
              </a:defRPr>
            </a:lvl1pPr>
          </a:lstStyle>
          <a:p>
            <a:pPr rtl="0">
              <a:defRPr/>
            </a:pPr>
            <a:r>
              <a:t>+ ٢١</a:t>
            </a:r>
          </a:p>
        </p:txBody>
      </p:sp>
      <p:sp>
        <p:nvSpPr>
          <p:cNvPr id="3683" name="-"/>
          <p:cNvSpPr txBox="1"/>
          <p:nvPr/>
        </p:nvSpPr>
        <p:spPr>
          <a:xfrm>
            <a:off x="4184331" y="3534433"/>
            <a:ext cx="181868" cy="5548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 sz="4000">
                <a:solidFill>
                  <a:srgbClr val="E22400"/>
                </a:solidFill>
              </a:defRPr>
            </a:lvl1pPr>
          </a:lstStyle>
          <a:p>
            <a:pPr rtl="0">
              <a:defRPr/>
            </a:pPr>
            <a:r>
              <a:t>-</a:t>
            </a:r>
          </a:p>
        </p:txBody>
      </p:sp>
      <p:sp>
        <p:nvSpPr>
          <p:cNvPr id="3684" name="٥ أ"/>
          <p:cNvSpPr txBox="1"/>
          <p:nvPr/>
        </p:nvSpPr>
        <p:spPr>
          <a:xfrm>
            <a:off x="3613344" y="3577745"/>
            <a:ext cx="575664" cy="5548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b="1" sz="4000">
                <a:solidFill>
                  <a:srgbClr val="E22400"/>
                </a:solidFill>
              </a:defRPr>
            </a:lvl1pPr>
          </a:lstStyle>
          <a:p>
            <a:pPr rtl="0">
              <a:defRPr/>
            </a:pPr>
            <a:r>
              <a:t>٥ أ</a:t>
            </a:r>
          </a:p>
        </p:txBody>
      </p:sp>
      <p:sp>
        <p:nvSpPr>
          <p:cNvPr id="3685" name="-"/>
          <p:cNvSpPr txBox="1"/>
          <p:nvPr/>
        </p:nvSpPr>
        <p:spPr>
          <a:xfrm>
            <a:off x="5630914" y="3475973"/>
            <a:ext cx="181869" cy="5548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 sz="4000">
                <a:solidFill>
                  <a:srgbClr val="E22400"/>
                </a:solidFill>
              </a:defRPr>
            </a:lvl1pPr>
          </a:lstStyle>
          <a:p>
            <a:pPr rtl="0">
              <a:defRPr/>
            </a:pPr>
            <a:r>
              <a:t>-</a:t>
            </a:r>
          </a:p>
        </p:txBody>
      </p:sp>
      <p:sp>
        <p:nvSpPr>
          <p:cNvPr id="3686" name="٥ أ"/>
          <p:cNvSpPr txBox="1"/>
          <p:nvPr/>
        </p:nvSpPr>
        <p:spPr>
          <a:xfrm>
            <a:off x="5142751" y="3574129"/>
            <a:ext cx="549227" cy="5548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 sz="4000">
                <a:solidFill>
                  <a:srgbClr val="E22400"/>
                </a:solidFill>
              </a:defRPr>
            </a:lvl1pPr>
          </a:lstStyle>
          <a:p>
            <a:pPr rtl="0">
              <a:defRPr/>
            </a:pPr>
            <a:r>
              <a:t>٥ أ</a:t>
            </a:r>
          </a:p>
        </p:txBody>
      </p:sp>
      <p:sp>
        <p:nvSpPr>
          <p:cNvPr id="3687" name="أ"/>
          <p:cNvSpPr txBox="1"/>
          <p:nvPr/>
        </p:nvSpPr>
        <p:spPr>
          <a:xfrm>
            <a:off x="5788164" y="4234681"/>
            <a:ext cx="127001" cy="5548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 sz="4000">
                <a:solidFill>
                  <a:srgbClr val="012F7B"/>
                </a:solidFill>
              </a:defRPr>
            </a:lvl1pPr>
          </a:lstStyle>
          <a:p>
            <a:pPr rtl="0">
              <a:defRPr/>
            </a:pPr>
            <a:r>
              <a:t>أ</a:t>
            </a:r>
          </a:p>
        </p:txBody>
      </p:sp>
      <p:sp>
        <p:nvSpPr>
          <p:cNvPr id="3688" name="="/>
          <p:cNvSpPr txBox="1"/>
          <p:nvPr/>
        </p:nvSpPr>
        <p:spPr>
          <a:xfrm>
            <a:off x="5328923" y="4234681"/>
            <a:ext cx="309365" cy="5548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 sz="4000">
                <a:solidFill>
                  <a:srgbClr val="012F7B"/>
                </a:solidFill>
              </a:defRPr>
            </a:lvl1pPr>
          </a:lstStyle>
          <a:p>
            <a:pPr rtl="0">
              <a:defRPr/>
            </a:pPr>
            <a:r>
              <a:t>=</a:t>
            </a:r>
          </a:p>
        </p:txBody>
      </p:sp>
      <p:sp>
        <p:nvSpPr>
          <p:cNvPr id="3689" name="٢١"/>
          <p:cNvSpPr txBox="1"/>
          <p:nvPr/>
        </p:nvSpPr>
        <p:spPr>
          <a:xfrm>
            <a:off x="4490075" y="4234681"/>
            <a:ext cx="583209" cy="5548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 sz="4000">
                <a:solidFill>
                  <a:srgbClr val="012F7B"/>
                </a:solidFill>
              </a:defRPr>
            </a:lvl1pPr>
          </a:lstStyle>
          <a:p>
            <a:pPr rtl="0">
              <a:defRPr/>
            </a:pPr>
            <a:r>
              <a:t>٢١</a:t>
            </a:r>
          </a:p>
        </p:txBody>
      </p:sp>
      <p:sp>
        <p:nvSpPr>
          <p:cNvPr id="3690" name="٣"/>
          <p:cNvSpPr txBox="1"/>
          <p:nvPr/>
        </p:nvSpPr>
        <p:spPr>
          <a:xfrm>
            <a:off x="6096305" y="4236959"/>
            <a:ext cx="508852" cy="5548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b="1" sz="4000">
                <a:solidFill>
                  <a:srgbClr val="012F7B"/>
                </a:solidFill>
              </a:defRPr>
            </a:lvl1pPr>
          </a:lstStyle>
          <a:p>
            <a:pPr rtl="0">
              <a:defRPr/>
            </a:pPr>
            <a:r>
              <a:t>٣</a:t>
            </a:r>
          </a:p>
        </p:txBody>
      </p:sp>
      <p:sp>
        <p:nvSpPr>
          <p:cNvPr id="3691" name="٣"/>
          <p:cNvSpPr txBox="1"/>
          <p:nvPr/>
        </p:nvSpPr>
        <p:spPr>
          <a:xfrm>
            <a:off x="5956674" y="4738763"/>
            <a:ext cx="297954" cy="5548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 sz="4000">
                <a:solidFill>
                  <a:srgbClr val="012F7B"/>
                </a:solidFill>
              </a:defRPr>
            </a:lvl1pPr>
          </a:lstStyle>
          <a:p>
            <a:pPr rtl="0">
              <a:defRPr/>
            </a:pPr>
            <a:r>
              <a:t>٣</a:t>
            </a:r>
          </a:p>
        </p:txBody>
      </p:sp>
      <p:sp>
        <p:nvSpPr>
          <p:cNvPr id="3692" name="خط"/>
          <p:cNvSpPr/>
          <p:nvPr/>
        </p:nvSpPr>
        <p:spPr>
          <a:xfrm>
            <a:off x="5663443" y="4738762"/>
            <a:ext cx="1019555" cy="3"/>
          </a:xfrm>
          <a:prstGeom prst="line">
            <a:avLst/>
          </a:prstGeom>
          <a:ln w="25400">
            <a:solidFill>
              <a:schemeClr val="accent1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3693" name="خط"/>
          <p:cNvSpPr/>
          <p:nvPr/>
        </p:nvSpPr>
        <p:spPr>
          <a:xfrm>
            <a:off x="4228781" y="4738762"/>
            <a:ext cx="1019555" cy="3"/>
          </a:xfrm>
          <a:prstGeom prst="line">
            <a:avLst/>
          </a:prstGeom>
          <a:ln w="25400">
            <a:solidFill>
              <a:schemeClr val="accent1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3694" name="٣"/>
          <p:cNvSpPr txBox="1"/>
          <p:nvPr/>
        </p:nvSpPr>
        <p:spPr>
          <a:xfrm>
            <a:off x="4632812" y="4751463"/>
            <a:ext cx="297955" cy="5548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 sz="4000">
                <a:solidFill>
                  <a:srgbClr val="012F7B"/>
                </a:solidFill>
              </a:defRPr>
            </a:lvl1pPr>
          </a:lstStyle>
          <a:p>
            <a:pPr rtl="0">
              <a:defRPr/>
            </a:pPr>
            <a:r>
              <a:t>٣</a:t>
            </a:r>
          </a:p>
        </p:txBody>
      </p:sp>
      <p:sp>
        <p:nvSpPr>
          <p:cNvPr id="3695" name="أ"/>
          <p:cNvSpPr txBox="1"/>
          <p:nvPr/>
        </p:nvSpPr>
        <p:spPr>
          <a:xfrm>
            <a:off x="5893174" y="5331743"/>
            <a:ext cx="127001" cy="5548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 sz="4000">
                <a:solidFill>
                  <a:srgbClr val="012F7B"/>
                </a:solidFill>
              </a:defRPr>
            </a:lvl1pPr>
          </a:lstStyle>
          <a:p>
            <a:pPr rtl="0">
              <a:defRPr/>
            </a:pPr>
            <a:r>
              <a:t>أ</a:t>
            </a:r>
          </a:p>
        </p:txBody>
      </p:sp>
      <p:sp>
        <p:nvSpPr>
          <p:cNvPr id="3696" name="="/>
          <p:cNvSpPr txBox="1"/>
          <p:nvPr/>
        </p:nvSpPr>
        <p:spPr>
          <a:xfrm>
            <a:off x="5354079" y="5331743"/>
            <a:ext cx="309365" cy="5548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 sz="4000">
                <a:solidFill>
                  <a:srgbClr val="535353"/>
                </a:solidFill>
              </a:defRPr>
            </a:lvl1pPr>
          </a:lstStyle>
          <a:p>
            <a:pPr rtl="0">
              <a:defRPr/>
            </a:pPr>
            <a:r>
              <a:t>=</a:t>
            </a:r>
          </a:p>
        </p:txBody>
      </p:sp>
      <p:sp>
        <p:nvSpPr>
          <p:cNvPr id="3697" name="٧"/>
          <p:cNvSpPr txBox="1"/>
          <p:nvPr/>
        </p:nvSpPr>
        <p:spPr>
          <a:xfrm>
            <a:off x="4693487" y="5355142"/>
            <a:ext cx="297955" cy="5548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 sz="4000">
                <a:solidFill>
                  <a:srgbClr val="535353"/>
                </a:solidFill>
              </a:defRPr>
            </a:lvl1pPr>
          </a:lstStyle>
          <a:p>
            <a:pPr rtl="0">
              <a:defRPr/>
            </a:pPr>
            <a:r>
              <a:t>٧</a:t>
            </a:r>
          </a:p>
        </p:txBody>
      </p:sp>
      <p:pic>
        <p:nvPicPr>
          <p:cNvPr id="3698" name="مستطيل مستدير الزوايا مستطيل مستدير الزوايا" descr="مستطيل مستدير الزوايا مستطيل مستدير الزوايا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4189007" y="5275853"/>
            <a:ext cx="2330146" cy="58373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701" name="الحل"/>
          <p:cNvGrpSpPr/>
          <p:nvPr/>
        </p:nvGrpSpPr>
        <p:grpSpPr>
          <a:xfrm>
            <a:off x="7073044" y="2838780"/>
            <a:ext cx="1666728" cy="545352"/>
            <a:chOff x="0" y="0"/>
            <a:chExt cx="1666726" cy="545351"/>
          </a:xfrm>
        </p:grpSpPr>
        <p:sp>
          <p:nvSpPr>
            <p:cNvPr id="3699" name="مستطيل"/>
            <p:cNvSpPr/>
            <p:nvPr/>
          </p:nvSpPr>
          <p:spPr>
            <a:xfrm>
              <a:off x="0" y="-1"/>
              <a:ext cx="1666727" cy="545353"/>
            </a:xfrm>
            <a:prstGeom prst="rect">
              <a:avLst/>
            </a:prstGeom>
            <a:solidFill>
              <a:srgbClr val="FFFFFF"/>
            </a:solidFill>
            <a:ln w="38100" cap="flat">
              <a:solidFill>
                <a:srgbClr val="A7A7A7"/>
              </a:solidFill>
              <a:prstDash val="solid"/>
              <a:round/>
            </a:ln>
            <a:effectLst>
              <a:outerShdw sx="100000" sy="100000" kx="0" ky="0" algn="b" rotWithShape="0" blurRad="50800" dist="63500" dir="2700000">
                <a:srgbClr val="000000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marL="349250" indent="-349250" algn="ctr" rtl="0">
                <a:defRPr b="1" sz="1600">
                  <a:solidFill>
                    <a:schemeClr val="accent6">
                      <a:satOff val="-1685"/>
                      <a:lumOff val="-10156"/>
                    </a:schemeClr>
                  </a:solidFill>
                  <a:latin typeface="Handlee"/>
                  <a:ea typeface="Handlee"/>
                  <a:cs typeface="Handlee"/>
                  <a:sym typeface="Handlee"/>
                </a:defRPr>
              </a:pPr>
            </a:p>
          </p:txBody>
        </p:sp>
        <p:sp>
          <p:nvSpPr>
            <p:cNvPr id="3700" name="الحل"/>
            <p:cNvSpPr txBox="1"/>
            <p:nvPr/>
          </p:nvSpPr>
          <p:spPr>
            <a:xfrm>
              <a:off x="19050" y="112786"/>
              <a:ext cx="1628627" cy="3197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8982" tIns="28982" rIns="28982" bIns="28982" numCol="1" anchor="ctr">
              <a:spAutoFit/>
            </a:bodyPr>
            <a:lstStyle>
              <a:lvl1pPr marL="349250" indent="-349250" algn="ctr">
                <a:defRPr b="1" sz="1600">
                  <a:solidFill>
                    <a:schemeClr val="accent6">
                      <a:satOff val="-1685"/>
                      <a:lumOff val="-10156"/>
                    </a:schemeClr>
                  </a:solidFill>
                  <a:latin typeface="Handlee"/>
                  <a:ea typeface="Handlee"/>
                  <a:cs typeface="Handlee"/>
                  <a:sym typeface="Handlee"/>
                </a:defRPr>
              </a:lvl1pPr>
            </a:lstStyle>
            <a:p>
              <a:pPr rtl="0">
                <a:defRPr/>
              </a:pPr>
              <a:r>
                <a:t>الحل </a:t>
              </a:r>
            </a:p>
          </p:txBody>
        </p:sp>
      </p:grpSp>
      <p:pic>
        <p:nvPicPr>
          <p:cNvPr id="3702" name="مستطيل مستدير الزوايا مستطيل مستدير الزوايا" descr="مستطيل مستدير الزوايا مستطيل مستدير الزوايا"/>
          <p:cNvPicPr>
            <a:picLocks noChangeAspect="1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5085774" y="3505579"/>
            <a:ext cx="1477103" cy="583737"/>
          </a:xfrm>
          <a:prstGeom prst="rect">
            <a:avLst/>
          </a:prstGeom>
          <a:ln w="12700">
            <a:miter lim="400000"/>
          </a:ln>
        </p:spPr>
      </p:pic>
      <p:pic>
        <p:nvPicPr>
          <p:cNvPr id="3703" name="مستطيل مستدير الزوايا مستطيل مستدير الزوايا" descr="مستطيل مستدير الزوايا مستطيل مستدير الزوايا"/>
          <p:cNvPicPr>
            <a:picLocks noChangeAspect="1"/>
          </p:cNvPicPr>
          <p:nvPr/>
        </p:nvPicPr>
        <p:blipFill>
          <a:blip r:embed="rId13">
            <a:extLst/>
          </a:blip>
          <a:stretch>
            <a:fillRect/>
          </a:stretch>
        </p:blipFill>
        <p:spPr>
          <a:xfrm rot="10800000">
            <a:off x="3478974" y="3520006"/>
            <a:ext cx="1317716" cy="583737"/>
          </a:xfrm>
          <a:prstGeom prst="rect">
            <a:avLst/>
          </a:prstGeom>
          <a:ln w="12700">
            <a:miter lim="400000"/>
          </a:ln>
        </p:spPr>
      </p:pic>
      <p:pic>
        <p:nvPicPr>
          <p:cNvPr id="3704" name="IMG_0742.jpeg" descr="IMG_0742.jpeg"/>
          <p:cNvPicPr>
            <a:picLocks noChangeAspect="1"/>
          </p:cNvPicPr>
          <p:nvPr/>
        </p:nvPicPr>
        <p:blipFill>
          <a:blip r:embed="rId14">
            <a:extLst/>
          </a:blip>
          <a:srcRect l="154" t="224" r="4604" b="2091"/>
          <a:stretch>
            <a:fillRect/>
          </a:stretch>
        </p:blipFill>
        <p:spPr>
          <a:xfrm>
            <a:off x="6963074" y="3403179"/>
            <a:ext cx="1906616" cy="208637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755" h="21599" fill="norm" stroke="1" extrusionOk="0">
                <a:moveTo>
                  <a:pt x="10481" y="0"/>
                </a:moveTo>
                <a:cubicBezTo>
                  <a:pt x="9959" y="14"/>
                  <a:pt x="9572" y="32"/>
                  <a:pt x="9561" y="49"/>
                </a:cubicBezTo>
                <a:cubicBezTo>
                  <a:pt x="9526" y="103"/>
                  <a:pt x="9188" y="181"/>
                  <a:pt x="8809" y="222"/>
                </a:cubicBezTo>
                <a:cubicBezTo>
                  <a:pt x="7780" y="333"/>
                  <a:pt x="5942" y="979"/>
                  <a:pt x="4912" y="1590"/>
                </a:cubicBezTo>
                <a:cubicBezTo>
                  <a:pt x="2677" y="2916"/>
                  <a:pt x="994" y="5049"/>
                  <a:pt x="385" y="7322"/>
                </a:cubicBezTo>
                <a:cubicBezTo>
                  <a:pt x="276" y="7728"/>
                  <a:pt x="138" y="8146"/>
                  <a:pt x="78" y="8254"/>
                </a:cubicBezTo>
                <a:cubicBezTo>
                  <a:pt x="47" y="8309"/>
                  <a:pt x="19" y="9039"/>
                  <a:pt x="0" y="10185"/>
                </a:cubicBezTo>
                <a:cubicBezTo>
                  <a:pt x="20" y="11162"/>
                  <a:pt x="49" y="11772"/>
                  <a:pt x="82" y="11829"/>
                </a:cubicBezTo>
                <a:cubicBezTo>
                  <a:pt x="145" y="11937"/>
                  <a:pt x="280" y="12334"/>
                  <a:pt x="385" y="12708"/>
                </a:cubicBezTo>
                <a:cubicBezTo>
                  <a:pt x="663" y="13703"/>
                  <a:pt x="1544" y="15322"/>
                  <a:pt x="2264" y="16163"/>
                </a:cubicBezTo>
                <a:cubicBezTo>
                  <a:pt x="3630" y="17761"/>
                  <a:pt x="5655" y="18998"/>
                  <a:pt x="7742" y="19512"/>
                </a:cubicBezTo>
                <a:cubicBezTo>
                  <a:pt x="9213" y="19873"/>
                  <a:pt x="11357" y="19897"/>
                  <a:pt x="12814" y="19565"/>
                </a:cubicBezTo>
                <a:cubicBezTo>
                  <a:pt x="14746" y="19124"/>
                  <a:pt x="16891" y="17921"/>
                  <a:pt x="18132" y="16582"/>
                </a:cubicBezTo>
                <a:cubicBezTo>
                  <a:pt x="21078" y="13404"/>
                  <a:pt x="21600" y="8680"/>
                  <a:pt x="19407" y="5086"/>
                </a:cubicBezTo>
                <a:cubicBezTo>
                  <a:pt x="18996" y="4414"/>
                  <a:pt x="18866" y="4073"/>
                  <a:pt x="18850" y="3665"/>
                </a:cubicBezTo>
                <a:cubicBezTo>
                  <a:pt x="18823" y="2951"/>
                  <a:pt x="18450" y="2560"/>
                  <a:pt x="17808" y="2560"/>
                </a:cubicBezTo>
                <a:cubicBezTo>
                  <a:pt x="17455" y="2560"/>
                  <a:pt x="17190" y="2440"/>
                  <a:pt x="16616" y="2038"/>
                </a:cubicBezTo>
                <a:cubicBezTo>
                  <a:pt x="15271" y="1095"/>
                  <a:pt x="12863" y="177"/>
                  <a:pt x="11743" y="177"/>
                </a:cubicBezTo>
                <a:cubicBezTo>
                  <a:pt x="11561" y="177"/>
                  <a:pt x="11381" y="128"/>
                  <a:pt x="11341" y="66"/>
                </a:cubicBezTo>
                <a:cubicBezTo>
                  <a:pt x="11324" y="40"/>
                  <a:pt x="10976" y="17"/>
                  <a:pt x="10481" y="0"/>
                </a:cubicBezTo>
                <a:close/>
                <a:moveTo>
                  <a:pt x="18366" y="18637"/>
                </a:moveTo>
                <a:lnTo>
                  <a:pt x="17830" y="19031"/>
                </a:lnTo>
                <a:cubicBezTo>
                  <a:pt x="17535" y="19247"/>
                  <a:pt x="17068" y="19564"/>
                  <a:pt x="16793" y="19734"/>
                </a:cubicBezTo>
                <a:cubicBezTo>
                  <a:pt x="16323" y="20026"/>
                  <a:pt x="16279" y="20031"/>
                  <a:pt x="16024" y="19861"/>
                </a:cubicBezTo>
                <a:cubicBezTo>
                  <a:pt x="15875" y="19761"/>
                  <a:pt x="15627" y="19680"/>
                  <a:pt x="15475" y="19680"/>
                </a:cubicBezTo>
                <a:cubicBezTo>
                  <a:pt x="15135" y="19680"/>
                  <a:pt x="14568" y="20193"/>
                  <a:pt x="14659" y="20420"/>
                </a:cubicBezTo>
                <a:cubicBezTo>
                  <a:pt x="14753" y="20654"/>
                  <a:pt x="14299" y="20907"/>
                  <a:pt x="13492" y="21061"/>
                </a:cubicBezTo>
                <a:cubicBezTo>
                  <a:pt x="12901" y="21175"/>
                  <a:pt x="12758" y="21163"/>
                  <a:pt x="12473" y="21003"/>
                </a:cubicBezTo>
                <a:cubicBezTo>
                  <a:pt x="12158" y="20826"/>
                  <a:pt x="12125" y="20832"/>
                  <a:pt x="11825" y="21057"/>
                </a:cubicBezTo>
                <a:cubicBezTo>
                  <a:pt x="11526" y="21281"/>
                  <a:pt x="11519" y="21301"/>
                  <a:pt x="11721" y="21447"/>
                </a:cubicBezTo>
                <a:cubicBezTo>
                  <a:pt x="11860" y="21547"/>
                  <a:pt x="12066" y="21597"/>
                  <a:pt x="12248" y="21599"/>
                </a:cubicBezTo>
                <a:cubicBezTo>
                  <a:pt x="12429" y="21600"/>
                  <a:pt x="12588" y="21550"/>
                  <a:pt x="12628" y="21451"/>
                </a:cubicBezTo>
                <a:cubicBezTo>
                  <a:pt x="12663" y="21365"/>
                  <a:pt x="12941" y="21260"/>
                  <a:pt x="13246" y="21217"/>
                </a:cubicBezTo>
                <a:cubicBezTo>
                  <a:pt x="13551" y="21173"/>
                  <a:pt x="14006" y="21071"/>
                  <a:pt x="14257" y="20987"/>
                </a:cubicBezTo>
                <a:cubicBezTo>
                  <a:pt x="14673" y="20847"/>
                  <a:pt x="14729" y="20849"/>
                  <a:pt x="14918" y="21048"/>
                </a:cubicBezTo>
                <a:cubicBezTo>
                  <a:pt x="15356" y="21509"/>
                  <a:pt x="16279" y="21192"/>
                  <a:pt x="16279" y="20580"/>
                </a:cubicBezTo>
                <a:cubicBezTo>
                  <a:pt x="16279" y="20307"/>
                  <a:pt x="16385" y="20175"/>
                  <a:pt x="16841" y="19877"/>
                </a:cubicBezTo>
                <a:cubicBezTo>
                  <a:pt x="17150" y="19676"/>
                  <a:pt x="17617" y="19313"/>
                  <a:pt x="17882" y="19072"/>
                </a:cubicBezTo>
                <a:lnTo>
                  <a:pt x="18366" y="18637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3705" name="IMG_4622.png" descr="IMG_4622.png"/>
          <p:cNvPicPr>
            <a:picLocks noChangeAspect="1"/>
          </p:cNvPicPr>
          <p:nvPr/>
        </p:nvPicPr>
        <p:blipFill>
          <a:blip r:embed="rId15">
            <a:extLst/>
          </a:blip>
          <a:srcRect l="91328" t="26734" r="1414" b="70164"/>
          <a:stretch>
            <a:fillRect/>
          </a:stretch>
        </p:blipFill>
        <p:spPr>
          <a:xfrm>
            <a:off x="9201056" y="5971863"/>
            <a:ext cx="1493087" cy="478435"/>
          </a:xfrm>
          <a:prstGeom prst="rect">
            <a:avLst/>
          </a:prstGeom>
          <a:ln w="12700">
            <a:solidFill>
              <a:srgbClr val="000000"/>
            </a:solidFill>
            <a:custDash>
              <a:ds d="100000" sp="200000"/>
            </a:custDash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3706" name="IMG_4754.png" descr="IMG_4754.png"/>
          <p:cNvPicPr>
            <a:picLocks noChangeAspect="1"/>
          </p:cNvPicPr>
          <p:nvPr/>
        </p:nvPicPr>
        <p:blipFill>
          <a:blip r:embed="rId16">
            <a:extLst/>
          </a:blip>
          <a:srcRect l="40149" t="30445" r="42183" b="67161"/>
          <a:stretch>
            <a:fillRect/>
          </a:stretch>
        </p:blipFill>
        <p:spPr>
          <a:xfrm>
            <a:off x="1566798" y="1987688"/>
            <a:ext cx="6555466" cy="665674"/>
          </a:xfrm>
          <a:prstGeom prst="rect">
            <a:avLst/>
          </a:prstGeom>
          <a:ln w="12700">
            <a:miter lim="400000"/>
          </a:ln>
        </p:spPr>
      </p:pic>
      <p:pic>
        <p:nvPicPr>
          <p:cNvPr id="3707" name="IMG_4754.png" descr="IMG_4754.png"/>
          <p:cNvPicPr>
            <a:picLocks noChangeAspect="1"/>
          </p:cNvPicPr>
          <p:nvPr/>
        </p:nvPicPr>
        <p:blipFill>
          <a:blip r:embed="rId16">
            <a:extLst/>
          </a:blip>
          <a:srcRect l="50844" t="32852" r="41290" b="65484"/>
          <a:stretch>
            <a:fillRect/>
          </a:stretch>
        </p:blipFill>
        <p:spPr>
          <a:xfrm>
            <a:off x="3389376" y="2823125"/>
            <a:ext cx="3508950" cy="556590"/>
          </a:xfrm>
          <a:prstGeom prst="rect">
            <a:avLst/>
          </a:prstGeom>
          <a:ln w="12700">
            <a:miter lim="400000"/>
          </a:ln>
        </p:spPr>
      </p:pic>
      <p:pic>
        <p:nvPicPr>
          <p:cNvPr id="3708" name="نتخلص من المتغير الأصغر بالجمع او الطرح نتخلص من المتغير الأصغر بالجمع او الطرح " descr="نتخلص من المتغير الأصغر بالجمع او الطرح نتخلص من المتغير الأصغر بالجمع او الطرح "/>
          <p:cNvPicPr>
            <a:picLocks noChangeAspect="1"/>
          </p:cNvPicPr>
          <p:nvPr/>
        </p:nvPicPr>
        <p:blipFill>
          <a:blip r:embed="rId17">
            <a:extLst/>
          </a:blip>
          <a:stretch>
            <a:fillRect/>
          </a:stretch>
        </p:blipFill>
        <p:spPr>
          <a:xfrm rot="21318398">
            <a:off x="7217529" y="4018376"/>
            <a:ext cx="1372602" cy="729954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3709" name="نتخلص… نتخلص من معامل أ  " descr="نتخلص… نتخلص من معامل أ  "/>
          <p:cNvPicPr>
            <a:picLocks noChangeAspect="1"/>
          </p:cNvPicPr>
          <p:nvPr/>
        </p:nvPicPr>
        <p:blipFill>
          <a:blip r:embed="rId18">
            <a:extLst/>
          </a:blip>
          <a:stretch>
            <a:fillRect/>
          </a:stretch>
        </p:blipFill>
        <p:spPr>
          <a:xfrm>
            <a:off x="2207186" y="4224259"/>
            <a:ext cx="1319416" cy="729764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3710" name="Google Shape;412;p43" descr="Google Shape;412;p43"/>
          <p:cNvPicPr>
            <a:picLocks noChangeAspect="1"/>
          </p:cNvPicPr>
          <p:nvPr/>
        </p:nvPicPr>
        <p:blipFill>
          <a:blip r:embed="rId19">
            <a:alphaModFix amt="86000"/>
            <a:extLst/>
          </a:blip>
          <a:stretch>
            <a:fillRect/>
          </a:stretch>
        </p:blipFill>
        <p:spPr>
          <a:xfrm rot="17443213">
            <a:off x="4182114" y="3560400"/>
            <a:ext cx="744832" cy="43945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14:switch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484" fill="hold"/>
                                        <p:tgtEl>
                                          <p:spTgt spid="367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1" dur="1000"/>
                                        <p:tgtEl>
                                          <p:spTgt spid="36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Class="entr" nodeType="afterEffect" presetSubtype="2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3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5" dur="1000"/>
                                        <p:tgtEl>
                                          <p:spTgt spid="36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Class="entr" nodeType="afterEffect" presetSubtype="2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3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9" dur="1000"/>
                                        <p:tgtEl>
                                          <p:spTgt spid="36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Class="entr" nodeType="afterEffect" presetSubtype="2" presetID="2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3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3" dur="1000"/>
                                        <p:tgtEl>
                                          <p:spTgt spid="36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Class="entr" nodeType="afterEffect" presetSubtype="2" presetID="22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3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7" dur="1000"/>
                                        <p:tgtEl>
                                          <p:spTgt spid="36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0"/>
                            </p:stCondLst>
                            <p:childTnLst>
                              <p:par>
                                <p:cTn id="29" presetClass="entr" nodeType="afterEffect" presetSubtype="2" presetID="22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3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31" dur="1000"/>
                                        <p:tgtEl>
                                          <p:spTgt spid="37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Class="emph" nodeType="afterEffect" presetSubtype="0" presetID="35" grpId="8" repeatCount="4000" fill="hold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4" dur="1000" fill="hold"/>
                                        <p:tgtEl>
                                          <p:spTgt spid="3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Class="emph" nodeType="afterEffect" presetSubtype="0" presetID="35" grpId="9" repeatCount="4000" fill="hold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7" dur="1000" fill="hold"/>
                                        <p:tgtEl>
                                          <p:spTgt spid="3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Class="emph" nodeType="afterEffect" presetSubtype="0" presetID="35" grpId="10" repeatCount="4000" fill="hold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0" dur="1000" fill="hold"/>
                                        <p:tgtEl>
                                          <p:spTgt spid="3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Class="entr" nodeType="afterEffect" presetSubtype="2" presetID="22" grpId="1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3" fill="hold"/>
                                        <p:tgtEl>
                                          <p:spTgt spid="3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44" dur="1000"/>
                                        <p:tgtEl>
                                          <p:spTgt spid="36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Class="entr" nodeType="afterEffect" presetSubtype="2" presetID="22" grpId="1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7" fill="hold"/>
                                        <p:tgtEl>
                                          <p:spTgt spid="3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48" dur="1000"/>
                                        <p:tgtEl>
                                          <p:spTgt spid="36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Class="entr" nodeType="clickEffect" presetID="10" grpId="1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2" fill="hold"/>
                                        <p:tgtEl>
                                          <p:spTgt spid="3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53" dur="2000"/>
                                        <p:tgtEl>
                                          <p:spTgt spid="37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Class="entr" nodeType="clickEffect" presetSubtype="2" presetID="22" grpId="1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7" fill="hold"/>
                                        <p:tgtEl>
                                          <p:spTgt spid="3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58" dur="1000"/>
                                        <p:tgtEl>
                                          <p:spTgt spid="36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000"/>
                            </p:stCondLst>
                            <p:childTnLst>
                              <p:par>
                                <p:cTn id="60" presetClass="entr" nodeType="afterEffect" presetSubtype="2" presetID="22" grpId="1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1" fill="hold"/>
                                        <p:tgtEl>
                                          <p:spTgt spid="3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62" dur="1000"/>
                                        <p:tgtEl>
                                          <p:spTgt spid="36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000"/>
                            </p:stCondLst>
                            <p:childTnLst>
                              <p:par>
                                <p:cTn id="64" presetClass="entr" nodeType="afterEffect" presetSubtype="2" presetID="22" grpId="1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5" fill="hold"/>
                                        <p:tgtEl>
                                          <p:spTgt spid="3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66" dur="1000"/>
                                        <p:tgtEl>
                                          <p:spTgt spid="36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3000"/>
                            </p:stCondLst>
                            <p:childTnLst>
                              <p:par>
                                <p:cTn id="68" presetClass="entr" nodeType="afterEffect" presetSubtype="2" presetID="22" grpId="1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9" fill="hold"/>
                                        <p:tgtEl>
                                          <p:spTgt spid="3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0" dur="1000"/>
                                        <p:tgtEl>
                                          <p:spTgt spid="36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Class="entr" nodeType="clickEffect" presetID="10" grpId="1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4" fill="hold"/>
                                        <p:tgtEl>
                                          <p:spTgt spid="3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5" dur="2000"/>
                                        <p:tgtEl>
                                          <p:spTgt spid="37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Class="emph" nodeType="clickEffect" presetSubtype="0" presetID="35" grpId="19" repeatCount="4000" fill="hold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9" dur="1000" fill="hold"/>
                                        <p:tgtEl>
                                          <p:spTgt spid="3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Class="exit" nodeType="clickEffect" presetID="10" grpId="2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83" dur="2500" fill="hold"/>
                                        <p:tgtEl>
                                          <p:spTgt spid="36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fill="hold">
                                          <p:stCondLst>
                                            <p:cond delay="2499"/>
                                          </p:stCondLst>
                                        </p:cTn>
                                        <p:tgtEl>
                                          <p:spTgt spid="3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500"/>
                            </p:stCondLst>
                            <p:childTnLst>
                              <p:par>
                                <p:cTn id="86" presetClass="exit" nodeType="afterEffect" presetID="10" grpId="2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87" dur="2500" fill="hold"/>
                                        <p:tgtEl>
                                          <p:spTgt spid="36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fill="hold">
                                          <p:stCondLst>
                                            <p:cond delay="2499"/>
                                          </p:stCondLst>
                                        </p:cTn>
                                        <p:tgtEl>
                                          <p:spTgt spid="3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0"/>
                            </p:stCondLst>
                            <p:childTnLst>
                              <p:par>
                                <p:cTn id="90" presetClass="exit" nodeType="afterEffect" presetID="10" grpId="2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91" dur="2500" fill="hold"/>
                                        <p:tgtEl>
                                          <p:spTgt spid="36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fill="hold">
                                          <p:stCondLst>
                                            <p:cond delay="2499"/>
                                          </p:stCondLst>
                                        </p:cTn>
                                        <p:tgtEl>
                                          <p:spTgt spid="3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7500"/>
                            </p:stCondLst>
                            <p:childTnLst>
                              <p:par>
                                <p:cTn id="94" presetClass="exit" nodeType="afterEffect" presetID="10" grpId="2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95" dur="2500" fill="hold"/>
                                        <p:tgtEl>
                                          <p:spTgt spid="36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fill="hold">
                                          <p:stCondLst>
                                            <p:cond delay="2499"/>
                                          </p:stCondLst>
                                        </p:cTn>
                                        <p:tgtEl>
                                          <p:spTgt spid="3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0000"/>
                            </p:stCondLst>
                            <p:childTnLst>
                              <p:par>
                                <p:cTn id="98" presetClass="exit" nodeType="afterEffect" presetSubtype="0" presetID="1" grpId="2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9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1" presetClass="exit" nodeType="afterEffect" presetSubtype="2" presetID="22" grpId="2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wipe(right)" transition="out">
                                      <p:cBhvr>
                                        <p:cTn id="102" dur="1000" fill="hold"/>
                                        <p:tgtEl>
                                          <p:spTgt spid="37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1000"/>
                            </p:stCondLst>
                            <p:childTnLst>
                              <p:par>
                                <p:cTn id="105" presetClass="entr" nodeType="afterEffect" presetSubtype="2" presetID="22" grpId="2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6" fill="hold"/>
                                        <p:tgtEl>
                                          <p:spTgt spid="3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07" dur="1000"/>
                                        <p:tgtEl>
                                          <p:spTgt spid="36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2000"/>
                            </p:stCondLst>
                            <p:childTnLst>
                              <p:par>
                                <p:cTn id="109" presetClass="entr" nodeType="afterEffect" presetSubtype="2" presetID="22" grpId="2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0" fill="hold"/>
                                        <p:tgtEl>
                                          <p:spTgt spid="3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11" dur="1000"/>
                                        <p:tgtEl>
                                          <p:spTgt spid="36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Class="entr" nodeType="clickEffect" presetSubtype="2" presetID="22" grpId="2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5" fill="hold"/>
                                        <p:tgtEl>
                                          <p:spTgt spid="3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16" dur="1000"/>
                                        <p:tgtEl>
                                          <p:spTgt spid="37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Class="emph" nodeType="clickEffect" presetSubtype="0" presetID="35" grpId="29" repeatCount="4000" fill="hold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0" dur="1000" fill="hold"/>
                                        <p:tgtEl>
                                          <p:spTgt spid="3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2" presetClass="entr" nodeType="afterEffect" presetID="10" grpId="3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3" fill="hold"/>
                                        <p:tgtEl>
                                          <p:spTgt spid="3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24" dur="2000"/>
                                        <p:tgtEl>
                                          <p:spTgt spid="36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3000"/>
                            </p:stCondLst>
                            <p:childTnLst>
                              <p:par>
                                <p:cTn id="126" presetClass="entr" nodeType="afterEffect" presetSubtype="2" presetID="22" grpId="3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7" fill="hold"/>
                                        <p:tgtEl>
                                          <p:spTgt spid="3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28" dur="1000"/>
                                        <p:tgtEl>
                                          <p:spTgt spid="36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Class="entr" nodeType="clickEffect" presetID="10" grpId="3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2" fill="hold"/>
                                        <p:tgtEl>
                                          <p:spTgt spid="3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33" dur="2000"/>
                                        <p:tgtEl>
                                          <p:spTgt spid="36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2000"/>
                            </p:stCondLst>
                            <p:childTnLst>
                              <p:par>
                                <p:cTn id="135" presetClass="entr" nodeType="afterEffect" presetSubtype="2" presetID="22" grpId="3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6" fill="hold"/>
                                        <p:tgtEl>
                                          <p:spTgt spid="36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37" dur="1000"/>
                                        <p:tgtEl>
                                          <p:spTgt spid="36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Class="entr" nodeType="clickEffect" presetSubtype="2" presetID="22" grpId="3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1" fill="hold"/>
                                        <p:tgtEl>
                                          <p:spTgt spid="3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42" dur="1000"/>
                                        <p:tgtEl>
                                          <p:spTgt spid="36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4" presetClass="entr" nodeType="afterEffect" presetSubtype="2" presetID="22" grpId="3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5" fill="hold"/>
                                        <p:tgtEl>
                                          <p:spTgt spid="36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46" dur="1000"/>
                                        <p:tgtEl>
                                          <p:spTgt spid="36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2000"/>
                            </p:stCondLst>
                            <p:childTnLst>
                              <p:par>
                                <p:cTn id="148" presetClass="entr" nodeType="afterEffect" presetSubtype="2" presetID="22" grpId="3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9" fill="hold"/>
                                        <p:tgtEl>
                                          <p:spTgt spid="36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50" dur="1000"/>
                                        <p:tgtEl>
                                          <p:spTgt spid="36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Class="entr" nodeType="clickEffect" presetSubtype="2" presetID="22" grpId="3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4" fill="hold"/>
                                        <p:tgtEl>
                                          <p:spTgt spid="3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55" dur="2000"/>
                                        <p:tgtEl>
                                          <p:spTgt spid="36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Class="mediacall" nodeType="clickEffect" presetSubtype="0" presetID="3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9" dur="1000" fill="hold"/>
                                        <p:tgtEl>
                                          <p:spTgt spid="367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160" fill="hold" display="0">
                  <p:stCondLst>
                    <p:cond delay="indefinite"/>
                  </p:stCondLst>
                </p:cTn>
                <p:tgtEl>
                  <p:spTgt spid="3677"/>
                </p:tgtEl>
              </p:cMediaNode>
            </p:video>
            <p:seq concurrent="1" prevAc="none" nextAc="seek">
              <p:cTn id="161" evtFilter="cancelBubble" nodeType="interactiveSeq" restart="whenNotActive" fill="hold">
                <p:stCondLst>
                  <p:cond delay="0" evt="onClick">
                    <p:tgtEl>
                      <p:spTgt spid="3677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162" fill="hold">
                      <p:stCondLst>
                        <p:cond delay="0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5" dur="1" fill="hold"/>
                                        <p:tgtEl>
                                          <p:spTgt spid="367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3677"/>
                  </p:tgtEl>
                </p:cond>
              </p:nextCondLst>
            </p:seq>
          </p:childTnLst>
        </p:cTn>
      </p:par>
    </p:tnLst>
    <p:bldLst>
      <p:bldP build="whole" bldLvl="1" animBg="1" rev="0" advAuto="0" spid="3679" grpId="3"/>
      <p:bldP build="whole" bldLvl="1" animBg="1" rev="0" advAuto="0" spid="3693" grpId="32"/>
      <p:bldP build="whole" bldLvl="1" animBg="1" rev="0" advAuto="0" spid="3679" grpId="9"/>
      <p:bldP build="whole" bldLvl="1" animBg="1" rev="0" advAuto="0" spid="3687" grpId="17"/>
      <p:bldP build="whole" bldLvl="1" animBg="1" rev="0" advAuto="0" spid="3680" grpId="4"/>
      <p:bldP build="whole" bldLvl="1" animBg="1" rev="0" advAuto="0" spid="3694" grpId="33"/>
      <p:bldP build="whole" bldLvl="1" animBg="1" rev="0" advAuto="0" spid="3680" grpId="10"/>
      <p:bldP build="whole" bldLvl="1" animBg="1" rev="0" advAuto="0" spid="3679" grpId="20"/>
      <p:bldP build="whole" bldLvl="1" animBg="1" rev="0" advAuto="0" spid="3682" grpId="6"/>
      <p:bldP build="whole" bldLvl="1" animBg="1" rev="0" advAuto="0" spid="3688" grpId="26"/>
      <p:bldP build="whole" bldLvl="1" animBg="1" rev="0" advAuto="0" spid="3695" grpId="34"/>
      <p:bldP build="whole" bldLvl="1" animBg="1" rev="0" advAuto="0" spid="3680" grpId="21"/>
      <p:bldP build="whole" bldLvl="1" animBg="1" rev="0" advAuto="0" spid="3690" grpId="16"/>
      <p:bldP build="whole" bldLvl="1" animBg="1" rev="0" advAuto="0" spid="3689" grpId="27"/>
      <p:bldP build="whole" bldLvl="1" animBg="1" rev="0" advAuto="0" spid="3683" grpId="11"/>
      <p:bldP build="whole" bldLvl="1" animBg="1" rev="0" advAuto="0" spid="3681" grpId="5"/>
      <p:bldP build="whole" bldLvl="1" animBg="1" rev="0" advAuto="0" spid="3696" grpId="35"/>
      <p:bldP build="whole" bldLvl="1" animBg="1" rev="0" advAuto="0" spid="3710" grpId="7"/>
      <p:bldP build="whole" bldLvl="1" animBg="1" rev="0" advAuto="0" spid="3710" grpId="8"/>
      <p:bldP build="whole" bldLvl="1" animBg="1" rev="0" advAuto="0" spid="3703" grpId="18"/>
      <p:bldP build="whole" bldLvl="1" animBg="1" rev="0" advAuto="0" spid="3703" grpId="19"/>
      <p:bldP build="whole" bldLvl="1" animBg="1" rev="0" advAuto="0" spid="3697" grpId="36"/>
      <p:bldP build="whole" bldLvl="1" animBg="1" rev="0" advAuto="0" spid="3684" grpId="12"/>
      <p:bldP build="whole" bldLvl="1" animBg="1" rev="0" advAuto="0" spid="3683" grpId="22"/>
      <p:bldP build="whole" bldLvl="1" animBg="1" rev="0" advAuto="0" spid="3703" grpId="25"/>
      <p:bldP build="whole" bldLvl="1" animBg="1" rev="0" advAuto="0" spid="3690" grpId="29"/>
      <p:bldP build="whole" bldLvl="1" animBg="1" rev="0" advAuto="0" spid="3678" grpId="2"/>
      <p:bldP build="whole" bldLvl="1" animBg="1" rev="0" advAuto="0" spid="3698" grpId="37"/>
      <p:bldP build="whole" bldLvl="1" animBg="1" rev="0" advAuto="0" spid="3710" grpId="24"/>
      <p:bldP build="whole" bldLvl="1" animBg="1" rev="0" advAuto="0" spid="3685" grpId="14"/>
      <p:bldP build="whole" bldLvl="1" animBg="1" rev="0" advAuto="0" spid="3684" grpId="23"/>
      <p:bldP build="whole" bldLvl="1" animBg="1" rev="0" advAuto="0" spid="3691" grpId="31"/>
      <p:bldP build="whole" bldLvl="1" animBg="1" rev="0" advAuto="0" spid="3709" grpId="28"/>
      <p:bldP build="whole" bldLvl="1" animBg="1" rev="0" advAuto="0" spid="3692" grpId="30"/>
      <p:bldP build="whole" bldLvl="1" animBg="1" rev="0" advAuto="0" spid="3686" grpId="15"/>
      <p:bldP build="whole" bldLvl="1" animBg="1" rev="0" advAuto="0" spid="3702" grpId="13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16" name="تجميع"/>
          <p:cNvGrpSpPr/>
          <p:nvPr/>
        </p:nvGrpSpPr>
        <p:grpSpPr>
          <a:xfrm>
            <a:off x="3494947" y="1134386"/>
            <a:ext cx="3003585" cy="649732"/>
            <a:chOff x="0" y="0"/>
            <a:chExt cx="3003584" cy="649731"/>
          </a:xfrm>
        </p:grpSpPr>
        <p:grpSp>
          <p:nvGrpSpPr>
            <p:cNvPr id="3714" name="تأكد"/>
            <p:cNvGrpSpPr/>
            <p:nvPr/>
          </p:nvGrpSpPr>
          <p:grpSpPr>
            <a:xfrm>
              <a:off x="-1" y="-1"/>
              <a:ext cx="3003586" cy="649733"/>
              <a:chOff x="0" y="0"/>
              <a:chExt cx="3003584" cy="649731"/>
            </a:xfrm>
          </p:grpSpPr>
          <p:sp>
            <p:nvSpPr>
              <p:cNvPr id="3712" name="مستطيل"/>
              <p:cNvSpPr/>
              <p:nvPr/>
            </p:nvSpPr>
            <p:spPr>
              <a:xfrm>
                <a:off x="-1" y="-1"/>
                <a:ext cx="3003586" cy="649733"/>
              </a:xfrm>
              <a:prstGeom prst="rect">
                <a:avLst/>
              </a:prstGeom>
              <a:solidFill>
                <a:srgbClr val="DFEED4"/>
              </a:solidFill>
              <a:ln w="25400" cap="flat">
                <a:solidFill>
                  <a:srgbClr val="FFFFFF"/>
                </a:solidFill>
                <a:prstDash val="solid"/>
                <a:miter lim="400000"/>
              </a:ln>
              <a:effectLst>
                <a:outerShdw sx="100000" sy="100000" kx="0" ky="0" algn="b" rotWithShape="0" blurRad="50800" dist="63500" dir="27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marL="349250" indent="-349250" algn="ctr" rtl="0">
                  <a:defRPr b="1" sz="3700">
                    <a:solidFill>
                      <a:schemeClr val="accent1"/>
                    </a:solidFill>
                    <a:latin typeface="Handlee"/>
                    <a:ea typeface="Handlee"/>
                    <a:cs typeface="Handlee"/>
                    <a:sym typeface="Handlee"/>
                  </a:defRPr>
                </a:pPr>
              </a:p>
            </p:txBody>
          </p:sp>
          <p:sp>
            <p:nvSpPr>
              <p:cNvPr id="3713" name="تأكد"/>
              <p:cNvSpPr txBox="1"/>
              <p:nvPr/>
            </p:nvSpPr>
            <p:spPr>
              <a:xfrm>
                <a:off x="12699" y="10247"/>
                <a:ext cx="2978186" cy="62923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8982" tIns="28982" rIns="28982" bIns="28982" numCol="1" anchor="ctr">
                <a:spAutoFit/>
              </a:bodyPr>
              <a:lstStyle>
                <a:lvl1pPr marL="349250" indent="-349250" algn="ctr">
                  <a:defRPr b="1" sz="3700">
                    <a:solidFill>
                      <a:schemeClr val="accent1"/>
                    </a:solidFill>
                    <a:latin typeface="Handlee"/>
                    <a:ea typeface="Handlee"/>
                    <a:cs typeface="Handlee"/>
                    <a:sym typeface="Handlee"/>
                  </a:defRPr>
                </a:lvl1pPr>
              </a:lstStyle>
              <a:p>
                <a:pPr rtl="0">
                  <a:defRPr/>
                </a:pPr>
                <a:r>
                  <a:t>تأكد</a:t>
                </a:r>
              </a:p>
            </p:txBody>
          </p:sp>
        </p:grpSp>
        <p:pic>
          <p:nvPicPr>
            <p:cNvPr id="3715" name="Google Shape;894;p51" descr="Google Shape;894;p51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71332" t="9706" r="19014" b="6598"/>
            <a:stretch>
              <a:fillRect/>
            </a:stretch>
          </p:blipFill>
          <p:spPr>
            <a:xfrm flipH="1" rot="5400000">
              <a:off x="1197118" y="-1173850"/>
              <a:ext cx="612363" cy="3000331"/>
            </a:xfrm>
            <a:prstGeom prst="rect">
              <a:avLst/>
            </a:prstGeom>
            <a:ln w="9525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pic>
        <p:nvPicPr>
          <p:cNvPr id="3717" name="IMG_0929.jpeg" descr="IMG_0929.jpeg"/>
          <p:cNvPicPr>
            <a:picLocks noChangeAspect="1"/>
          </p:cNvPicPr>
          <p:nvPr/>
        </p:nvPicPr>
        <p:blipFill>
          <a:blip r:embed="rId3">
            <a:extLst/>
          </a:blip>
          <a:srcRect l="10543" t="52731" r="55178" b="15271"/>
          <a:stretch>
            <a:fillRect/>
          </a:stretch>
        </p:blipFill>
        <p:spPr>
          <a:xfrm>
            <a:off x="908675" y="4322402"/>
            <a:ext cx="1798059" cy="167838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13" h="21600" fill="norm" stroke="1" extrusionOk="0">
                <a:moveTo>
                  <a:pt x="17703" y="0"/>
                </a:moveTo>
                <a:cubicBezTo>
                  <a:pt x="17126" y="69"/>
                  <a:pt x="16845" y="85"/>
                  <a:pt x="15865" y="235"/>
                </a:cubicBezTo>
                <a:cubicBezTo>
                  <a:pt x="14202" y="489"/>
                  <a:pt x="12618" y="722"/>
                  <a:pt x="12346" y="756"/>
                </a:cubicBezTo>
                <a:cubicBezTo>
                  <a:pt x="11884" y="814"/>
                  <a:pt x="9657" y="1148"/>
                  <a:pt x="5736" y="1742"/>
                </a:cubicBezTo>
                <a:cubicBezTo>
                  <a:pt x="4818" y="1881"/>
                  <a:pt x="3177" y="2126"/>
                  <a:pt x="2090" y="2288"/>
                </a:cubicBezTo>
                <a:cubicBezTo>
                  <a:pt x="1003" y="2451"/>
                  <a:pt x="74" y="2621"/>
                  <a:pt x="24" y="2666"/>
                </a:cubicBezTo>
                <a:cubicBezTo>
                  <a:pt x="-66" y="2749"/>
                  <a:pt x="91" y="4224"/>
                  <a:pt x="546" y="7590"/>
                </a:cubicBezTo>
                <a:cubicBezTo>
                  <a:pt x="792" y="9417"/>
                  <a:pt x="1518" y="15061"/>
                  <a:pt x="2094" y="19618"/>
                </a:cubicBezTo>
                <a:cubicBezTo>
                  <a:pt x="2223" y="20641"/>
                  <a:pt x="2297" y="21146"/>
                  <a:pt x="2365" y="21600"/>
                </a:cubicBezTo>
                <a:lnTo>
                  <a:pt x="8695" y="21600"/>
                </a:lnTo>
                <a:cubicBezTo>
                  <a:pt x="9596" y="21465"/>
                  <a:pt x="10121" y="21382"/>
                  <a:pt x="11729" y="21145"/>
                </a:cubicBezTo>
                <a:cubicBezTo>
                  <a:pt x="16680" y="20417"/>
                  <a:pt x="21473" y="19679"/>
                  <a:pt x="21511" y="19639"/>
                </a:cubicBezTo>
                <a:cubicBezTo>
                  <a:pt x="21534" y="19614"/>
                  <a:pt x="21360" y="18104"/>
                  <a:pt x="21122" y="16283"/>
                </a:cubicBezTo>
                <a:cubicBezTo>
                  <a:pt x="20885" y="14462"/>
                  <a:pt x="20547" y="11899"/>
                  <a:pt x="20376" y="10583"/>
                </a:cubicBezTo>
                <a:cubicBezTo>
                  <a:pt x="20205" y="9267"/>
                  <a:pt x="19846" y="6492"/>
                  <a:pt x="19574" y="4418"/>
                </a:cubicBezTo>
                <a:cubicBezTo>
                  <a:pt x="19303" y="2344"/>
                  <a:pt x="19080" y="476"/>
                  <a:pt x="19080" y="271"/>
                </a:cubicBezTo>
                <a:cubicBezTo>
                  <a:pt x="19080" y="143"/>
                  <a:pt x="19048" y="84"/>
                  <a:pt x="19023" y="0"/>
                </a:cubicBezTo>
                <a:lnTo>
                  <a:pt x="17703" y="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3718" name="IMG_0547.gif" descr="IMG_0547.gif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081731" y="1113015"/>
            <a:ext cx="1154435" cy="865825"/>
          </a:xfrm>
          <a:prstGeom prst="rect">
            <a:avLst/>
          </a:prstGeom>
          <a:ln w="12700">
            <a:solidFill>
              <a:srgbClr val="B51A00"/>
            </a:solidFill>
            <a:miter lim="400000"/>
          </a:ln>
        </p:spPr>
      </p:pic>
      <p:pic>
        <p:nvPicPr>
          <p:cNvPr id="3719" name="الرسم" descr="الرسم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334351" y="6578358"/>
            <a:ext cx="91271" cy="53031"/>
          </a:xfrm>
          <a:prstGeom prst="rect">
            <a:avLst/>
          </a:prstGeom>
          <a:ln w="12700">
            <a:miter lim="400000"/>
          </a:ln>
        </p:spPr>
      </p:pic>
      <p:sp>
        <p:nvSpPr>
          <p:cNvPr id="3720" name="صفحة…"/>
          <p:cNvSpPr txBox="1"/>
          <p:nvPr/>
        </p:nvSpPr>
        <p:spPr>
          <a:xfrm>
            <a:off x="2075381" y="464025"/>
            <a:ext cx="721551" cy="4992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>
                <a:solidFill>
                  <a:srgbClr val="FFFFFF"/>
                </a:solidFill>
              </a:defRPr>
            </a:pPr>
            <a:r>
              <a:t>صفحة</a:t>
            </a:r>
          </a:p>
          <a:p>
            <a:pPr algn="ctr" rtl="0">
              <a:defRPr b="1" sz="2100">
                <a:solidFill>
                  <a:srgbClr val="FFFFFF"/>
                </a:solidFill>
              </a:defRPr>
            </a:pPr>
            <a:r>
              <a:t>٧٦</a:t>
            </a:r>
          </a:p>
        </p:txBody>
      </p:sp>
      <p:pic>
        <p:nvPicPr>
          <p:cNvPr id="3721" name="IMG_4622.png" descr="IMG_4622.png"/>
          <p:cNvPicPr>
            <a:picLocks noChangeAspect="1"/>
          </p:cNvPicPr>
          <p:nvPr/>
        </p:nvPicPr>
        <p:blipFill>
          <a:blip r:embed="rId6">
            <a:extLst/>
          </a:blip>
          <a:srcRect l="91197" t="22790" r="1544" b="74020"/>
          <a:stretch>
            <a:fillRect/>
          </a:stretch>
        </p:blipFill>
        <p:spPr>
          <a:xfrm>
            <a:off x="9214580" y="6000787"/>
            <a:ext cx="1493086" cy="491958"/>
          </a:xfrm>
          <a:prstGeom prst="rect">
            <a:avLst/>
          </a:prstGeom>
          <a:ln w="12700">
            <a:solidFill>
              <a:srgbClr val="000000"/>
            </a:solidFill>
            <a:custDash>
              <a:ds d="100000" sp="200000"/>
            </a:custDash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3722" name="IMG_4755.png" descr="IMG_4755.png"/>
          <p:cNvPicPr>
            <a:picLocks noChangeAspect="1"/>
          </p:cNvPicPr>
          <p:nvPr/>
        </p:nvPicPr>
        <p:blipFill>
          <a:blip r:embed="rId7">
            <a:extLst/>
          </a:blip>
          <a:srcRect l="40697" t="16037" r="37649" b="80790"/>
          <a:stretch>
            <a:fillRect/>
          </a:stretch>
        </p:blipFill>
        <p:spPr>
          <a:xfrm>
            <a:off x="908736" y="1985189"/>
            <a:ext cx="7730779" cy="849435"/>
          </a:xfrm>
          <a:prstGeom prst="rect">
            <a:avLst/>
          </a:prstGeom>
          <a:ln w="12700">
            <a:miter lim="400000"/>
          </a:ln>
        </p:spPr>
      </p:pic>
      <p:pic>
        <p:nvPicPr>
          <p:cNvPr id="3723" name="IMG_4755.png" descr="IMG_4755.png"/>
          <p:cNvPicPr>
            <a:picLocks noChangeAspect="1"/>
          </p:cNvPicPr>
          <p:nvPr/>
        </p:nvPicPr>
        <p:blipFill>
          <a:blip r:embed="rId7">
            <a:extLst/>
          </a:blip>
          <a:srcRect l="53357" t="19196" r="37755" b="78979"/>
          <a:stretch>
            <a:fillRect/>
          </a:stretch>
        </p:blipFill>
        <p:spPr>
          <a:xfrm>
            <a:off x="3971818" y="3035573"/>
            <a:ext cx="4667570" cy="71837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14:switch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7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1500"/>
                                        <p:tgtEl>
                                          <p:spTgt spid="37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719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29" name="تجميع"/>
          <p:cNvGrpSpPr/>
          <p:nvPr/>
        </p:nvGrpSpPr>
        <p:grpSpPr>
          <a:xfrm>
            <a:off x="3541368" y="1117360"/>
            <a:ext cx="3063789" cy="649733"/>
            <a:chOff x="0" y="0"/>
            <a:chExt cx="3063788" cy="649731"/>
          </a:xfrm>
        </p:grpSpPr>
        <p:grpSp>
          <p:nvGrpSpPr>
            <p:cNvPr id="3727" name="تحقق من فهمك"/>
            <p:cNvGrpSpPr/>
            <p:nvPr/>
          </p:nvGrpSpPr>
          <p:grpSpPr>
            <a:xfrm>
              <a:off x="60203" y="-1"/>
              <a:ext cx="3003585" cy="649733"/>
              <a:chOff x="0" y="0"/>
              <a:chExt cx="3003584" cy="649731"/>
            </a:xfrm>
          </p:grpSpPr>
          <p:sp>
            <p:nvSpPr>
              <p:cNvPr id="3725" name="مستطيل"/>
              <p:cNvSpPr/>
              <p:nvPr/>
            </p:nvSpPr>
            <p:spPr>
              <a:xfrm>
                <a:off x="-1" y="0"/>
                <a:ext cx="3003586" cy="649732"/>
              </a:xfrm>
              <a:prstGeom prst="rect">
                <a:avLst/>
              </a:prstGeom>
              <a:solidFill>
                <a:srgbClr val="CBF0FF"/>
              </a:solidFill>
              <a:ln w="38100" cap="flat">
                <a:solidFill>
                  <a:srgbClr val="FFFFFF"/>
                </a:solidFill>
                <a:prstDash val="solid"/>
                <a:round/>
              </a:ln>
              <a:effectLst>
                <a:outerShdw sx="100000" sy="100000" kx="0" ky="0" algn="b" rotWithShape="0" blurRad="50800" dist="63500" dir="27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 defTabSz="592566" rtl="0">
                  <a:defRPr b="1" sz="3100">
                    <a:solidFill>
                      <a:schemeClr val="accent1"/>
                    </a:solidFill>
                    <a:latin typeface="+mj-lt"/>
                    <a:ea typeface="+mj-ea"/>
                    <a:cs typeface="+mj-cs"/>
                    <a:sym typeface="Helvetica"/>
                  </a:defRPr>
                </a:pPr>
              </a:p>
            </p:txBody>
          </p:sp>
          <p:sp>
            <p:nvSpPr>
              <p:cNvPr id="3726" name="تحقق من فهمك"/>
              <p:cNvSpPr txBox="1"/>
              <p:nvPr/>
            </p:nvSpPr>
            <p:spPr>
              <a:xfrm>
                <a:off x="19049" y="41062"/>
                <a:ext cx="2965486" cy="56760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8982" tIns="28982" rIns="28982" bIns="28982" numCol="1" anchor="ctr">
                <a:spAutoFit/>
              </a:bodyPr>
              <a:lstStyle>
                <a:lvl1pPr algn="ctr" defTabSz="592566">
                  <a:defRPr b="1" sz="3100">
                    <a:solidFill>
                      <a:schemeClr val="accent1"/>
                    </a:solidFill>
                    <a:latin typeface="+mj-lt"/>
                    <a:ea typeface="+mj-ea"/>
                    <a:cs typeface="+mj-cs"/>
                    <a:sym typeface="Helvetica"/>
                  </a:defRPr>
                </a:lvl1pPr>
              </a:lstStyle>
              <a:p>
                <a:pPr rtl="0">
                  <a:defRPr/>
                </a:pPr>
                <a:r>
                  <a:t>تحقق من فهمك</a:t>
                </a:r>
              </a:p>
            </p:txBody>
          </p:sp>
        </p:grpSp>
        <p:pic>
          <p:nvPicPr>
            <p:cNvPr id="3728" name="Google Shape;894;p51" descr="Google Shape;894;p51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71332" t="9706" r="19013" b="6598"/>
            <a:stretch>
              <a:fillRect/>
            </a:stretch>
          </p:blipFill>
          <p:spPr>
            <a:xfrm flipH="1" rot="5400000">
              <a:off x="1210212" y="-1195676"/>
              <a:ext cx="620687" cy="3041114"/>
            </a:xfrm>
            <a:prstGeom prst="rect">
              <a:avLst/>
            </a:prstGeom>
            <a:ln w="12700" cap="flat">
              <a:solidFill>
                <a:srgbClr val="535353"/>
              </a:solidFill>
              <a:prstDash val="solid"/>
              <a:miter lim="400000"/>
            </a:ln>
            <a:effectLst/>
          </p:spPr>
        </p:pic>
      </p:grpSp>
      <p:sp>
        <p:nvSpPr>
          <p:cNvPr id="3730" name="Google Shape;332;p17"/>
          <p:cNvSpPr/>
          <p:nvPr/>
        </p:nvSpPr>
        <p:spPr>
          <a:xfrm rot="1729775">
            <a:off x="601024" y="5790677"/>
            <a:ext cx="1155657" cy="294958"/>
          </a:xfrm>
          <a:prstGeom prst="rect">
            <a:avLst/>
          </a:prstGeom>
          <a:solidFill>
            <a:srgbClr val="FAF2D4">
              <a:alpha val="34900"/>
            </a:srgbClr>
          </a:solidFill>
          <a:ln w="12700">
            <a:miter lim="400000"/>
          </a:ln>
          <a:effectLst>
            <a:outerShdw sx="100000" sy="100000" kx="0" ky="0" algn="b" rotWithShape="0" blurRad="50800" dist="38100" dir="5400000">
              <a:srgbClr val="000000">
                <a:alpha val="40000"/>
              </a:srgbClr>
            </a:outerShdw>
          </a:effectLst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pic>
        <p:nvPicPr>
          <p:cNvPr id="3731" name="IMG_0547.gif" descr="IMG_0547.gif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166941" y="1009313"/>
            <a:ext cx="1154434" cy="865826"/>
          </a:xfrm>
          <a:prstGeom prst="rect">
            <a:avLst/>
          </a:prstGeom>
          <a:ln w="12700">
            <a:solidFill>
              <a:srgbClr val="B51A00"/>
            </a:solidFill>
            <a:miter lim="400000"/>
          </a:ln>
        </p:spPr>
      </p:pic>
      <p:grpSp>
        <p:nvGrpSpPr>
          <p:cNvPr id="3738" name="تجميع"/>
          <p:cNvGrpSpPr/>
          <p:nvPr/>
        </p:nvGrpSpPr>
        <p:grpSpPr>
          <a:xfrm>
            <a:off x="9045907" y="2759881"/>
            <a:ext cx="1235356" cy="1051994"/>
            <a:chOff x="-1" y="-5"/>
            <a:chExt cx="1235354" cy="1051992"/>
          </a:xfrm>
        </p:grpSpPr>
        <p:sp>
          <p:nvSpPr>
            <p:cNvPr id="3732" name="مستطيل مستدير الزوايا"/>
            <p:cNvSpPr/>
            <p:nvPr/>
          </p:nvSpPr>
          <p:spPr>
            <a:xfrm>
              <a:off x="10199" y="82738"/>
              <a:ext cx="1225155" cy="780261"/>
            </a:xfrm>
            <a:prstGeom prst="roundRect">
              <a:avLst>
                <a:gd name="adj" fmla="val 24520"/>
              </a:avLst>
            </a:prstGeom>
            <a:solidFill>
              <a:srgbClr val="FFFFFF"/>
            </a:solidFill>
            <a:ln w="25400" cap="flat">
              <a:solidFill>
                <a:srgbClr val="65B96D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grpSp>
          <p:nvGrpSpPr>
            <p:cNvPr id="3737" name="تجميع"/>
            <p:cNvGrpSpPr/>
            <p:nvPr/>
          </p:nvGrpSpPr>
          <p:grpSpPr>
            <a:xfrm>
              <a:off x="-2" y="-6"/>
              <a:ext cx="1139891" cy="1051994"/>
              <a:chOff x="0" y="-4"/>
              <a:chExt cx="1139889" cy="1051992"/>
            </a:xfrm>
          </p:grpSpPr>
          <p:sp>
            <p:nvSpPr>
              <p:cNvPr id="3733" name="فكر…"/>
              <p:cNvSpPr txBox="1"/>
              <p:nvPr/>
            </p:nvSpPr>
            <p:spPr>
              <a:xfrm>
                <a:off x="435765" y="159853"/>
                <a:ext cx="386902" cy="64146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 algn="ctr" rtl="0">
                  <a:defRPr b="1" sz="1500">
                    <a:solidFill>
                      <a:srgbClr val="A65C5C"/>
                    </a:solidFill>
                  </a:defRPr>
                </a:pPr>
                <a:r>
                  <a:t>فكر </a:t>
                </a:r>
              </a:p>
              <a:p>
                <a:pPr algn="ctr" rtl="0">
                  <a:defRPr b="1" sz="1500">
                    <a:solidFill>
                      <a:srgbClr val="A65C5C"/>
                    </a:solidFill>
                  </a:defRPr>
                </a:pPr>
                <a:r>
                  <a:t>زاوج </a:t>
                </a:r>
              </a:p>
              <a:p>
                <a:pPr algn="ctr" rtl="0">
                  <a:defRPr b="1" sz="1500">
                    <a:solidFill>
                      <a:srgbClr val="A65C5C"/>
                    </a:solidFill>
                  </a:defRPr>
                </a:pPr>
                <a:r>
                  <a:t>شارك</a:t>
                </a:r>
              </a:p>
            </p:txBody>
          </p:sp>
          <p:pic>
            <p:nvPicPr>
              <p:cNvPr id="3734" name="IMG_0747.jpeg" descr="IMG_0747.jpeg"/>
              <p:cNvPicPr>
                <a:picLocks noChangeAspect="1"/>
              </p:cNvPicPr>
              <p:nvPr/>
            </p:nvPicPr>
            <p:blipFill>
              <a:blip r:embed="rId4">
                <a:extLst/>
              </a:blip>
              <a:srcRect l="29080" t="19342" r="38265" b="0"/>
              <a:stretch>
                <a:fillRect/>
              </a:stretch>
            </p:blipFill>
            <p:spPr>
              <a:xfrm>
                <a:off x="822765" y="141848"/>
                <a:ext cx="317125" cy="6424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59" h="21599" fill="norm" stroke="1" extrusionOk="0">
                    <a:moveTo>
                      <a:pt x="11495" y="0"/>
                    </a:moveTo>
                    <a:cubicBezTo>
                      <a:pt x="8015" y="-1"/>
                      <a:pt x="6581" y="192"/>
                      <a:pt x="4385" y="974"/>
                    </a:cubicBezTo>
                    <a:cubicBezTo>
                      <a:pt x="2723" y="1565"/>
                      <a:pt x="1854" y="2078"/>
                      <a:pt x="990" y="2975"/>
                    </a:cubicBezTo>
                    <a:cubicBezTo>
                      <a:pt x="204" y="3792"/>
                      <a:pt x="-240" y="5139"/>
                      <a:pt x="135" y="5550"/>
                    </a:cubicBezTo>
                    <a:cubicBezTo>
                      <a:pt x="362" y="5798"/>
                      <a:pt x="465" y="5817"/>
                      <a:pt x="2514" y="5817"/>
                    </a:cubicBezTo>
                    <a:cubicBezTo>
                      <a:pt x="3902" y="5817"/>
                      <a:pt x="4780" y="5771"/>
                      <a:pt x="5000" y="5683"/>
                    </a:cubicBezTo>
                    <a:cubicBezTo>
                      <a:pt x="5186" y="5608"/>
                      <a:pt x="5457" y="5264"/>
                      <a:pt x="5588" y="4923"/>
                    </a:cubicBezTo>
                    <a:cubicBezTo>
                      <a:pt x="6144" y="3471"/>
                      <a:pt x="8450" y="2550"/>
                      <a:pt x="11576" y="2548"/>
                    </a:cubicBezTo>
                    <a:cubicBezTo>
                      <a:pt x="13267" y="2547"/>
                      <a:pt x="14268" y="2746"/>
                      <a:pt x="15104" y="3255"/>
                    </a:cubicBezTo>
                    <a:cubicBezTo>
                      <a:pt x="16706" y="4231"/>
                      <a:pt x="16270" y="5193"/>
                      <a:pt x="13474" y="6724"/>
                    </a:cubicBezTo>
                    <a:cubicBezTo>
                      <a:pt x="11767" y="7659"/>
                      <a:pt x="10905" y="8414"/>
                      <a:pt x="10212" y="9619"/>
                    </a:cubicBezTo>
                    <a:cubicBezTo>
                      <a:pt x="9613" y="10661"/>
                      <a:pt x="9337" y="12581"/>
                      <a:pt x="9758" y="12834"/>
                    </a:cubicBezTo>
                    <a:cubicBezTo>
                      <a:pt x="10010" y="12986"/>
                      <a:pt x="10367" y="13004"/>
                      <a:pt x="12244" y="12941"/>
                    </a:cubicBezTo>
                    <a:cubicBezTo>
                      <a:pt x="14829" y="12853"/>
                      <a:pt x="14997" y="12800"/>
                      <a:pt x="14997" y="11887"/>
                    </a:cubicBezTo>
                    <a:cubicBezTo>
                      <a:pt x="14997" y="11187"/>
                      <a:pt x="15533" y="9714"/>
                      <a:pt x="15933" y="9339"/>
                    </a:cubicBezTo>
                    <a:cubicBezTo>
                      <a:pt x="16072" y="9207"/>
                      <a:pt x="16932" y="8697"/>
                      <a:pt x="17831" y="8205"/>
                    </a:cubicBezTo>
                    <a:cubicBezTo>
                      <a:pt x="20730" y="6617"/>
                      <a:pt x="21358" y="5931"/>
                      <a:pt x="21359" y="4456"/>
                    </a:cubicBezTo>
                    <a:cubicBezTo>
                      <a:pt x="21360" y="2448"/>
                      <a:pt x="19684" y="1121"/>
                      <a:pt x="16093" y="347"/>
                    </a:cubicBezTo>
                    <a:cubicBezTo>
                      <a:pt x="14518" y="7"/>
                      <a:pt x="14330" y="1"/>
                      <a:pt x="11495" y="0"/>
                    </a:cubicBezTo>
                    <a:close/>
                    <a:moveTo>
                      <a:pt x="15425" y="14368"/>
                    </a:moveTo>
                    <a:cubicBezTo>
                      <a:pt x="15425" y="14430"/>
                      <a:pt x="15478" y="14515"/>
                      <a:pt x="15558" y="14555"/>
                    </a:cubicBezTo>
                    <a:cubicBezTo>
                      <a:pt x="15638" y="14595"/>
                      <a:pt x="15764" y="14599"/>
                      <a:pt x="15826" y="14568"/>
                    </a:cubicBezTo>
                    <a:cubicBezTo>
                      <a:pt x="15888" y="14537"/>
                      <a:pt x="15834" y="14452"/>
                      <a:pt x="15692" y="14382"/>
                    </a:cubicBezTo>
                    <a:cubicBezTo>
                      <a:pt x="15536" y="14303"/>
                      <a:pt x="15425" y="14300"/>
                      <a:pt x="15425" y="14368"/>
                    </a:cubicBezTo>
                    <a:close/>
                    <a:moveTo>
                      <a:pt x="11629" y="14408"/>
                    </a:moveTo>
                    <a:cubicBezTo>
                      <a:pt x="9627" y="14408"/>
                      <a:pt x="8396" y="15005"/>
                      <a:pt x="8368" y="15996"/>
                    </a:cubicBezTo>
                    <a:cubicBezTo>
                      <a:pt x="8355" y="16424"/>
                      <a:pt x="8468" y="16668"/>
                      <a:pt x="8796" y="16890"/>
                    </a:cubicBezTo>
                    <a:cubicBezTo>
                      <a:pt x="9330" y="17250"/>
                      <a:pt x="10492" y="17549"/>
                      <a:pt x="11335" y="17557"/>
                    </a:cubicBezTo>
                    <a:cubicBezTo>
                      <a:pt x="11935" y="17562"/>
                      <a:pt x="12483" y="17934"/>
                      <a:pt x="12217" y="18157"/>
                    </a:cubicBezTo>
                    <a:cubicBezTo>
                      <a:pt x="12027" y="18317"/>
                      <a:pt x="9788" y="18141"/>
                      <a:pt x="8983" y="17904"/>
                    </a:cubicBezTo>
                    <a:cubicBezTo>
                      <a:pt x="8440" y="17744"/>
                      <a:pt x="8206" y="17714"/>
                      <a:pt x="8154" y="17810"/>
                    </a:cubicBezTo>
                    <a:cubicBezTo>
                      <a:pt x="8114" y="17884"/>
                      <a:pt x="7914" y="18215"/>
                      <a:pt x="7726" y="18544"/>
                    </a:cubicBezTo>
                    <a:cubicBezTo>
                      <a:pt x="7245" y="19387"/>
                      <a:pt x="6895" y="20806"/>
                      <a:pt x="7058" y="21239"/>
                    </a:cubicBezTo>
                    <a:lnTo>
                      <a:pt x="7192" y="21599"/>
                    </a:lnTo>
                    <a:lnTo>
                      <a:pt x="11148" y="21572"/>
                    </a:lnTo>
                    <a:lnTo>
                      <a:pt x="15077" y="21546"/>
                    </a:lnTo>
                    <a:lnTo>
                      <a:pt x="15799" y="20665"/>
                    </a:lnTo>
                    <a:cubicBezTo>
                      <a:pt x="16500" y="19816"/>
                      <a:pt x="16521" y="19765"/>
                      <a:pt x="16521" y="18184"/>
                    </a:cubicBezTo>
                    <a:lnTo>
                      <a:pt x="16521" y="16569"/>
                    </a:lnTo>
                    <a:lnTo>
                      <a:pt x="15799" y="17090"/>
                    </a:lnTo>
                    <a:cubicBezTo>
                      <a:pt x="14962" y="17696"/>
                      <a:pt x="14278" y="17799"/>
                      <a:pt x="14169" y="17330"/>
                    </a:cubicBezTo>
                    <a:cubicBezTo>
                      <a:pt x="14132" y="17169"/>
                      <a:pt x="14228" y="16921"/>
                      <a:pt x="14409" y="16783"/>
                    </a:cubicBezTo>
                    <a:cubicBezTo>
                      <a:pt x="15006" y="16328"/>
                      <a:pt x="15093" y="15695"/>
                      <a:pt x="14596" y="15209"/>
                    </a:cubicBezTo>
                    <a:cubicBezTo>
                      <a:pt x="14058" y="14682"/>
                      <a:pt x="13056" y="14408"/>
                      <a:pt x="11629" y="14408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  <p:pic>
            <p:nvPicPr>
              <p:cNvPr id="3735" name="IMG_0754.jpeg" descr="IMG_0754.jpeg"/>
              <p:cNvPicPr>
                <a:picLocks noChangeAspect="1"/>
              </p:cNvPicPr>
              <p:nvPr/>
            </p:nvPicPr>
            <p:blipFill>
              <a:blip r:embed="rId5">
                <a:extLst/>
              </a:blip>
              <a:srcRect l="101" t="167" r="1064" b="0"/>
              <a:stretch>
                <a:fillRect/>
              </a:stretch>
            </p:blipFill>
            <p:spPr>
              <a:xfrm>
                <a:off x="0" y="-5"/>
                <a:ext cx="328219" cy="4344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595" fill="norm" stroke="1" extrusionOk="0">
                    <a:moveTo>
                      <a:pt x="12588" y="0"/>
                    </a:moveTo>
                    <a:cubicBezTo>
                      <a:pt x="12460" y="-5"/>
                      <a:pt x="12214" y="191"/>
                      <a:pt x="12170" y="355"/>
                    </a:cubicBezTo>
                    <a:cubicBezTo>
                      <a:pt x="12127" y="517"/>
                      <a:pt x="12132" y="513"/>
                      <a:pt x="12379" y="513"/>
                    </a:cubicBezTo>
                    <a:cubicBezTo>
                      <a:pt x="12636" y="513"/>
                      <a:pt x="13110" y="681"/>
                      <a:pt x="13633" y="966"/>
                    </a:cubicBezTo>
                    <a:cubicBezTo>
                      <a:pt x="14149" y="1249"/>
                      <a:pt x="14141" y="1132"/>
                      <a:pt x="13633" y="651"/>
                    </a:cubicBezTo>
                    <a:cubicBezTo>
                      <a:pt x="13222" y="262"/>
                      <a:pt x="12954" y="62"/>
                      <a:pt x="12797" y="59"/>
                    </a:cubicBezTo>
                    <a:cubicBezTo>
                      <a:pt x="12740" y="58"/>
                      <a:pt x="12676" y="47"/>
                      <a:pt x="12640" y="20"/>
                    </a:cubicBezTo>
                    <a:cubicBezTo>
                      <a:pt x="12628" y="10"/>
                      <a:pt x="12606" y="1"/>
                      <a:pt x="12588" y="0"/>
                    </a:cubicBezTo>
                    <a:close/>
                    <a:moveTo>
                      <a:pt x="8200" y="434"/>
                    </a:moveTo>
                    <a:cubicBezTo>
                      <a:pt x="7936" y="468"/>
                      <a:pt x="7701" y="717"/>
                      <a:pt x="7495" y="1183"/>
                    </a:cubicBezTo>
                    <a:cubicBezTo>
                      <a:pt x="7356" y="1499"/>
                      <a:pt x="7131" y="2334"/>
                      <a:pt x="7130" y="2505"/>
                    </a:cubicBezTo>
                    <a:cubicBezTo>
                      <a:pt x="7129" y="2605"/>
                      <a:pt x="7268" y="2512"/>
                      <a:pt x="7339" y="2367"/>
                    </a:cubicBezTo>
                    <a:cubicBezTo>
                      <a:pt x="7827" y="1368"/>
                      <a:pt x="8143" y="981"/>
                      <a:pt x="8618" y="848"/>
                    </a:cubicBezTo>
                    <a:cubicBezTo>
                      <a:pt x="8830" y="789"/>
                      <a:pt x="8757" y="580"/>
                      <a:pt x="8488" y="473"/>
                    </a:cubicBezTo>
                    <a:cubicBezTo>
                      <a:pt x="8394" y="436"/>
                      <a:pt x="8287" y="423"/>
                      <a:pt x="8200" y="434"/>
                    </a:cubicBezTo>
                    <a:close/>
                    <a:moveTo>
                      <a:pt x="15147" y="1144"/>
                    </a:moveTo>
                    <a:lnTo>
                      <a:pt x="14938" y="1499"/>
                    </a:lnTo>
                    <a:cubicBezTo>
                      <a:pt x="14710" y="1859"/>
                      <a:pt x="14055" y="2457"/>
                      <a:pt x="13946" y="2406"/>
                    </a:cubicBezTo>
                    <a:cubicBezTo>
                      <a:pt x="13913" y="2391"/>
                      <a:pt x="13871" y="2254"/>
                      <a:pt x="13868" y="2110"/>
                    </a:cubicBezTo>
                    <a:cubicBezTo>
                      <a:pt x="13862" y="1807"/>
                      <a:pt x="13730" y="1424"/>
                      <a:pt x="13633" y="1400"/>
                    </a:cubicBezTo>
                    <a:cubicBezTo>
                      <a:pt x="13593" y="1391"/>
                      <a:pt x="13562" y="1512"/>
                      <a:pt x="13554" y="1716"/>
                    </a:cubicBezTo>
                    <a:cubicBezTo>
                      <a:pt x="13542" y="2064"/>
                      <a:pt x="13378" y="2611"/>
                      <a:pt x="13267" y="2662"/>
                    </a:cubicBezTo>
                    <a:cubicBezTo>
                      <a:pt x="13235" y="2678"/>
                      <a:pt x="12922" y="2636"/>
                      <a:pt x="12562" y="2584"/>
                    </a:cubicBezTo>
                    <a:cubicBezTo>
                      <a:pt x="11946" y="2492"/>
                      <a:pt x="10897" y="2413"/>
                      <a:pt x="10525" y="2426"/>
                    </a:cubicBezTo>
                    <a:cubicBezTo>
                      <a:pt x="10433" y="2429"/>
                      <a:pt x="10163" y="2438"/>
                      <a:pt x="9924" y="2445"/>
                    </a:cubicBezTo>
                    <a:lnTo>
                      <a:pt x="9506" y="2465"/>
                    </a:lnTo>
                    <a:lnTo>
                      <a:pt x="9532" y="2268"/>
                    </a:lnTo>
                    <a:cubicBezTo>
                      <a:pt x="9556" y="2046"/>
                      <a:pt x="9437" y="2017"/>
                      <a:pt x="9376" y="2229"/>
                    </a:cubicBezTo>
                    <a:cubicBezTo>
                      <a:pt x="9318" y="2426"/>
                      <a:pt x="9158" y="2523"/>
                      <a:pt x="8801" y="2564"/>
                    </a:cubicBezTo>
                    <a:cubicBezTo>
                      <a:pt x="8636" y="2583"/>
                      <a:pt x="8439" y="2608"/>
                      <a:pt x="8357" y="2623"/>
                    </a:cubicBezTo>
                    <a:cubicBezTo>
                      <a:pt x="8237" y="2646"/>
                      <a:pt x="8189" y="2613"/>
                      <a:pt x="8096" y="2465"/>
                    </a:cubicBezTo>
                    <a:cubicBezTo>
                      <a:pt x="7956" y="2244"/>
                      <a:pt x="7826" y="2216"/>
                      <a:pt x="7887" y="2426"/>
                    </a:cubicBezTo>
                    <a:cubicBezTo>
                      <a:pt x="7947" y="2631"/>
                      <a:pt x="7848" y="2718"/>
                      <a:pt x="7469" y="2761"/>
                    </a:cubicBezTo>
                    <a:cubicBezTo>
                      <a:pt x="7297" y="2781"/>
                      <a:pt x="7099" y="2821"/>
                      <a:pt x="7025" y="2860"/>
                    </a:cubicBezTo>
                    <a:cubicBezTo>
                      <a:pt x="6951" y="2899"/>
                      <a:pt x="6862" y="2938"/>
                      <a:pt x="6816" y="2938"/>
                    </a:cubicBezTo>
                    <a:cubicBezTo>
                      <a:pt x="6715" y="2938"/>
                      <a:pt x="5422" y="3379"/>
                      <a:pt x="5145" y="3510"/>
                    </a:cubicBezTo>
                    <a:cubicBezTo>
                      <a:pt x="3947" y="4079"/>
                      <a:pt x="3193" y="4565"/>
                      <a:pt x="2481" y="5206"/>
                    </a:cubicBezTo>
                    <a:cubicBezTo>
                      <a:pt x="2073" y="5574"/>
                      <a:pt x="1306" y="6386"/>
                      <a:pt x="1306" y="6449"/>
                    </a:cubicBezTo>
                    <a:cubicBezTo>
                      <a:pt x="1306" y="6461"/>
                      <a:pt x="1229" y="6570"/>
                      <a:pt x="1123" y="6705"/>
                    </a:cubicBezTo>
                    <a:cubicBezTo>
                      <a:pt x="834" y="7075"/>
                      <a:pt x="408" y="7901"/>
                      <a:pt x="235" y="8441"/>
                    </a:cubicBezTo>
                    <a:cubicBezTo>
                      <a:pt x="151" y="8704"/>
                      <a:pt x="58" y="8927"/>
                      <a:pt x="26" y="8954"/>
                    </a:cubicBezTo>
                    <a:cubicBezTo>
                      <a:pt x="12" y="8965"/>
                      <a:pt x="10" y="9556"/>
                      <a:pt x="0" y="10413"/>
                    </a:cubicBezTo>
                    <a:cubicBezTo>
                      <a:pt x="10" y="11198"/>
                      <a:pt x="36" y="11731"/>
                      <a:pt x="52" y="11754"/>
                    </a:cubicBezTo>
                    <a:cubicBezTo>
                      <a:pt x="87" y="11802"/>
                      <a:pt x="181" y="12068"/>
                      <a:pt x="261" y="12346"/>
                    </a:cubicBezTo>
                    <a:cubicBezTo>
                      <a:pt x="1138" y="15364"/>
                      <a:pt x="4493" y="17758"/>
                      <a:pt x="8644" y="18321"/>
                    </a:cubicBezTo>
                    <a:cubicBezTo>
                      <a:pt x="9332" y="18415"/>
                      <a:pt x="9615" y="18421"/>
                      <a:pt x="10681" y="18400"/>
                    </a:cubicBezTo>
                    <a:cubicBezTo>
                      <a:pt x="12031" y="18374"/>
                      <a:pt x="12816" y="18273"/>
                      <a:pt x="13946" y="18006"/>
                    </a:cubicBezTo>
                    <a:cubicBezTo>
                      <a:pt x="14294" y="17923"/>
                      <a:pt x="14598" y="17886"/>
                      <a:pt x="14625" y="17907"/>
                    </a:cubicBezTo>
                    <a:cubicBezTo>
                      <a:pt x="14653" y="17928"/>
                      <a:pt x="14718" y="18052"/>
                      <a:pt x="14756" y="18203"/>
                    </a:cubicBezTo>
                    <a:cubicBezTo>
                      <a:pt x="14858" y="18610"/>
                      <a:pt x="15184" y="19014"/>
                      <a:pt x="15539" y="19150"/>
                    </a:cubicBezTo>
                    <a:cubicBezTo>
                      <a:pt x="15699" y="19211"/>
                      <a:pt x="15837" y="19277"/>
                      <a:pt x="15852" y="19288"/>
                    </a:cubicBezTo>
                    <a:cubicBezTo>
                      <a:pt x="15866" y="19299"/>
                      <a:pt x="15783" y="19460"/>
                      <a:pt x="15670" y="19643"/>
                    </a:cubicBezTo>
                    <a:cubicBezTo>
                      <a:pt x="15329" y="20191"/>
                      <a:pt x="15340" y="21073"/>
                      <a:pt x="15670" y="21477"/>
                    </a:cubicBezTo>
                    <a:lnTo>
                      <a:pt x="15748" y="21595"/>
                    </a:lnTo>
                    <a:lnTo>
                      <a:pt x="18960" y="21595"/>
                    </a:lnTo>
                    <a:lnTo>
                      <a:pt x="19117" y="21477"/>
                    </a:lnTo>
                    <a:cubicBezTo>
                      <a:pt x="20023" y="20789"/>
                      <a:pt x="20947" y="19613"/>
                      <a:pt x="21441" y="18558"/>
                    </a:cubicBezTo>
                    <a:cubicBezTo>
                      <a:pt x="21572" y="18277"/>
                      <a:pt x="21597" y="18137"/>
                      <a:pt x="21598" y="17532"/>
                    </a:cubicBezTo>
                    <a:cubicBezTo>
                      <a:pt x="21600" y="16885"/>
                      <a:pt x="21588" y="16804"/>
                      <a:pt x="21441" y="16586"/>
                    </a:cubicBezTo>
                    <a:cubicBezTo>
                      <a:pt x="21137" y="16138"/>
                      <a:pt x="20695" y="15930"/>
                      <a:pt x="19822" y="15817"/>
                    </a:cubicBezTo>
                    <a:cubicBezTo>
                      <a:pt x="19267" y="15744"/>
                      <a:pt x="18935" y="15671"/>
                      <a:pt x="18777" y="15580"/>
                    </a:cubicBezTo>
                    <a:cubicBezTo>
                      <a:pt x="18712" y="15543"/>
                      <a:pt x="18737" y="15483"/>
                      <a:pt x="18908" y="15324"/>
                    </a:cubicBezTo>
                    <a:cubicBezTo>
                      <a:pt x="19545" y="14732"/>
                      <a:pt x="20191" y="13817"/>
                      <a:pt x="20579" y="12977"/>
                    </a:cubicBezTo>
                    <a:cubicBezTo>
                      <a:pt x="20862" y="12364"/>
                      <a:pt x="21103" y="11279"/>
                      <a:pt x="21102" y="10531"/>
                    </a:cubicBezTo>
                    <a:cubicBezTo>
                      <a:pt x="21100" y="8553"/>
                      <a:pt x="20261" y="6759"/>
                      <a:pt x="18699" y="5364"/>
                    </a:cubicBezTo>
                    <a:cubicBezTo>
                      <a:pt x="18157" y="4879"/>
                      <a:pt x="17400" y="4344"/>
                      <a:pt x="16714" y="3964"/>
                    </a:cubicBezTo>
                    <a:cubicBezTo>
                      <a:pt x="16252" y="3709"/>
                      <a:pt x="15953" y="3507"/>
                      <a:pt x="15748" y="3293"/>
                    </a:cubicBezTo>
                    <a:cubicBezTo>
                      <a:pt x="15585" y="3123"/>
                      <a:pt x="15339" y="2905"/>
                      <a:pt x="15200" y="2820"/>
                    </a:cubicBezTo>
                    <a:lnTo>
                      <a:pt x="14938" y="2662"/>
                    </a:lnTo>
                    <a:lnTo>
                      <a:pt x="15200" y="2505"/>
                    </a:lnTo>
                    <a:cubicBezTo>
                      <a:pt x="15441" y="2349"/>
                      <a:pt x="15666" y="2072"/>
                      <a:pt x="15774" y="1795"/>
                    </a:cubicBezTo>
                    <a:cubicBezTo>
                      <a:pt x="15844" y="1615"/>
                      <a:pt x="15652" y="1659"/>
                      <a:pt x="15513" y="1854"/>
                    </a:cubicBezTo>
                    <a:cubicBezTo>
                      <a:pt x="15374" y="2049"/>
                      <a:pt x="14846" y="2409"/>
                      <a:pt x="14756" y="2367"/>
                    </a:cubicBezTo>
                    <a:cubicBezTo>
                      <a:pt x="14722" y="2351"/>
                      <a:pt x="14773" y="2197"/>
                      <a:pt x="14886" y="2031"/>
                    </a:cubicBezTo>
                    <a:cubicBezTo>
                      <a:pt x="15029" y="1823"/>
                      <a:pt x="15105" y="1639"/>
                      <a:pt x="15121" y="1440"/>
                    </a:cubicBezTo>
                    <a:lnTo>
                      <a:pt x="15147" y="1144"/>
                    </a:ln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  <p:pic>
            <p:nvPicPr>
              <p:cNvPr id="3736" name="صورة 7" descr="صورة 7"/>
              <p:cNvPicPr>
                <a:picLocks noChangeAspect="1"/>
              </p:cNvPicPr>
              <p:nvPr/>
            </p:nvPicPr>
            <p:blipFill>
              <a:blip r:embed="rId6">
                <a:extLst/>
              </a:blip>
              <a:stretch>
                <a:fillRect/>
              </a:stretch>
            </p:blipFill>
            <p:spPr>
              <a:xfrm rot="1539754">
                <a:off x="86047" y="446209"/>
                <a:ext cx="526461" cy="51729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sp>
        <p:nvSpPr>
          <p:cNvPr id="3739" name="مستطيل مستدير الزوايا"/>
          <p:cNvSpPr/>
          <p:nvPr/>
        </p:nvSpPr>
        <p:spPr>
          <a:xfrm>
            <a:off x="972283" y="1956028"/>
            <a:ext cx="7619012" cy="783255"/>
          </a:xfrm>
          <a:prstGeom prst="roundRect">
            <a:avLst>
              <a:gd name="adj" fmla="val 24079"/>
            </a:avLst>
          </a:prstGeom>
          <a:solidFill>
            <a:srgbClr val="FFFFFF"/>
          </a:solidFill>
          <a:ln w="25400">
            <a:solidFill>
              <a:srgbClr val="8CAEBB"/>
            </a:solidFill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/>
          <a:lstStyle/>
          <a:p>
            <a:pPr/>
          </a:p>
        </p:txBody>
      </p:sp>
      <p:sp>
        <p:nvSpPr>
          <p:cNvPr id="3740" name="صفحة…"/>
          <p:cNvSpPr txBox="1"/>
          <p:nvPr/>
        </p:nvSpPr>
        <p:spPr>
          <a:xfrm>
            <a:off x="2075381" y="464025"/>
            <a:ext cx="721551" cy="4992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>
                <a:solidFill>
                  <a:srgbClr val="FFFFFF"/>
                </a:solidFill>
              </a:defRPr>
            </a:pPr>
            <a:r>
              <a:t>صفحة</a:t>
            </a:r>
          </a:p>
          <a:p>
            <a:pPr algn="ctr" rtl="0">
              <a:defRPr b="1" sz="2100">
                <a:solidFill>
                  <a:srgbClr val="FFFFFF"/>
                </a:solidFill>
              </a:defRPr>
            </a:pPr>
            <a:r>
              <a:t>٧٥</a:t>
            </a:r>
          </a:p>
        </p:txBody>
      </p:sp>
      <p:grpSp>
        <p:nvGrpSpPr>
          <p:cNvPr id="3745" name="تجميع"/>
          <p:cNvGrpSpPr/>
          <p:nvPr/>
        </p:nvGrpSpPr>
        <p:grpSpPr>
          <a:xfrm>
            <a:off x="8819046" y="5151484"/>
            <a:ext cx="1726311" cy="416240"/>
            <a:chOff x="0" y="0"/>
            <a:chExt cx="1726310" cy="416239"/>
          </a:xfrm>
        </p:grpSpPr>
        <p:pic>
          <p:nvPicPr>
            <p:cNvPr id="3741" name="Picture 8" descr="Picture 8"/>
            <p:cNvPicPr>
              <a:picLocks noChangeAspect="0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1304961" y="-1"/>
              <a:ext cx="421349" cy="41147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3744" name="مربع نص 118"/>
            <p:cNvGrpSpPr/>
            <p:nvPr/>
          </p:nvGrpSpPr>
          <p:grpSpPr>
            <a:xfrm>
              <a:off x="-1" y="86123"/>
              <a:ext cx="1317002" cy="330117"/>
              <a:chOff x="0" y="0"/>
              <a:chExt cx="1317001" cy="330115"/>
            </a:xfrm>
          </p:grpSpPr>
          <p:sp>
            <p:nvSpPr>
              <p:cNvPr id="3742" name="مستطيل"/>
              <p:cNvSpPr/>
              <p:nvPr/>
            </p:nvSpPr>
            <p:spPr>
              <a:xfrm>
                <a:off x="-1" y="0"/>
                <a:ext cx="1317003" cy="330116"/>
              </a:xfrm>
              <a:prstGeom prst="rect">
                <a:avLst/>
              </a:prstGeom>
              <a:noFill/>
              <a:ln w="12700" cap="flat">
                <a:solidFill>
                  <a:srgbClr val="A65C5C"/>
                </a:solidFill>
                <a:prstDash val="solid"/>
                <a:miter lim="400000"/>
              </a:ln>
              <a:effectLst>
                <a:outerShdw sx="100000" sy="100000" kx="0" ky="0" algn="b" rotWithShape="0" blurRad="190500" dist="12700" dir="5400000">
                  <a:srgbClr val="000000"/>
                </a:outerShdw>
              </a:effectLst>
            </p:spPr>
            <p:txBody>
              <a:bodyPr wrap="square" lIns="0" tIns="0" rIns="0" bIns="0" numCol="1" anchor="t">
                <a:noAutofit/>
              </a:bodyPr>
              <a:lstStyle/>
              <a:p>
                <a:pPr algn="r" rtl="0">
                  <a:defRPr b="1" sz="1600">
                    <a:solidFill>
                      <a:srgbClr val="519457"/>
                    </a:solidFill>
                  </a:defRPr>
                </a:pPr>
              </a:p>
            </p:txBody>
          </p:sp>
          <p:sp>
            <p:nvSpPr>
              <p:cNvPr id="3743" name="الاختيار العشوائي"/>
              <p:cNvSpPr txBox="1"/>
              <p:nvPr/>
            </p:nvSpPr>
            <p:spPr>
              <a:xfrm>
                <a:off x="6349" y="6350"/>
                <a:ext cx="1304303" cy="31339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>
                <a:outerShdw sx="100000" sy="100000" kx="0" ky="0" algn="b" rotWithShape="0" blurRad="190500" dist="12700" dir="5400000">
                  <a:srgbClr val="000000"/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8" tIns="45718" rIns="45718" bIns="45718" numCol="1" anchor="t">
                <a:spAutoFit/>
              </a:bodyPr>
              <a:lstStyle>
                <a:lvl1pPr algn="r">
                  <a:defRPr b="1" sz="1600">
                    <a:solidFill>
                      <a:srgbClr val="519457"/>
                    </a:solidFill>
                  </a:defRPr>
                </a:lvl1pPr>
              </a:lstStyle>
              <a:p>
                <a:pPr rtl="0">
                  <a:defRPr/>
                </a:pPr>
                <a:r>
                  <a:t>الاختيار العشوائي</a:t>
                </a:r>
              </a:p>
            </p:txBody>
          </p:sp>
        </p:grpSp>
      </p:grpSp>
      <p:pic>
        <p:nvPicPr>
          <p:cNvPr id="3746" name="%D8%A8%D8%AF%D9%88%D9%86 %D8%B9%D9%86%D9%88%D8%A7%D9%86_٢٠٢١_٠٢_١١_١٠_١٩_٢٧.mp4" descr="%D8%A8%D8%AF%D9%88%D9%86 %D8%B9%D9%86%D9%88%D8%A7%D9%86_٢٠٢١_٠٢_١١_١٠_١٩_٢٧.mp4"/>
          <p:cNvPicPr>
            <a:picLocks noChangeAspect="0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0">
            <a:extLst/>
          </a:blip>
          <a:stretch>
            <a:fillRect/>
          </a:stretch>
        </p:blipFill>
        <p:spPr>
          <a:xfrm>
            <a:off x="9345793" y="5634144"/>
            <a:ext cx="490453" cy="275881"/>
          </a:xfrm>
          <a:prstGeom prst="rect">
            <a:avLst/>
          </a:prstGeom>
          <a:ln w="12700">
            <a:miter lim="400000"/>
          </a:ln>
        </p:spPr>
      </p:pic>
      <p:sp>
        <p:nvSpPr>
          <p:cNvPr id="3747" name="٣ س"/>
          <p:cNvSpPr txBox="1"/>
          <p:nvPr/>
        </p:nvSpPr>
        <p:spPr>
          <a:xfrm>
            <a:off x="6281148" y="3429000"/>
            <a:ext cx="895995" cy="5548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 sz="4000">
                <a:solidFill>
                  <a:srgbClr val="012F7B"/>
                </a:solidFill>
              </a:defRPr>
            </a:lvl1pPr>
          </a:lstStyle>
          <a:p>
            <a:pPr rtl="0">
              <a:defRPr/>
            </a:pPr>
            <a:r>
              <a:t>٣ س</a:t>
            </a:r>
          </a:p>
        </p:txBody>
      </p:sp>
      <p:sp>
        <p:nvSpPr>
          <p:cNvPr id="3748" name="٨"/>
          <p:cNvSpPr txBox="1"/>
          <p:nvPr/>
        </p:nvSpPr>
        <p:spPr>
          <a:xfrm>
            <a:off x="3923365" y="3478365"/>
            <a:ext cx="275454" cy="5548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b="1" sz="4000">
                <a:solidFill>
                  <a:srgbClr val="012F7B"/>
                </a:solidFill>
              </a:defRPr>
            </a:lvl1pPr>
          </a:lstStyle>
          <a:p>
            <a:pPr rtl="0">
              <a:defRPr/>
            </a:pPr>
            <a:r>
              <a:t>٨</a:t>
            </a:r>
          </a:p>
        </p:txBody>
      </p:sp>
      <p:sp>
        <p:nvSpPr>
          <p:cNvPr id="3749" name="س"/>
          <p:cNvSpPr txBox="1"/>
          <p:nvPr/>
        </p:nvSpPr>
        <p:spPr>
          <a:xfrm>
            <a:off x="3364731" y="3329128"/>
            <a:ext cx="469604" cy="5548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 sz="4000">
                <a:solidFill>
                  <a:srgbClr val="012F7B"/>
                </a:solidFill>
              </a:defRPr>
            </a:lvl1pPr>
          </a:lstStyle>
          <a:p>
            <a:pPr rtl="0">
              <a:defRPr/>
            </a:pPr>
            <a:r>
              <a:t>س</a:t>
            </a:r>
          </a:p>
        </p:txBody>
      </p:sp>
      <p:sp>
        <p:nvSpPr>
          <p:cNvPr id="3750" name="="/>
          <p:cNvSpPr txBox="1"/>
          <p:nvPr/>
        </p:nvSpPr>
        <p:spPr>
          <a:xfrm>
            <a:off x="4291107" y="3429000"/>
            <a:ext cx="309365" cy="5548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 sz="4000">
                <a:solidFill>
                  <a:srgbClr val="012F7B"/>
                </a:solidFill>
              </a:defRPr>
            </a:lvl1pPr>
          </a:lstStyle>
          <a:p>
            <a:pPr rtl="0">
              <a:defRPr/>
            </a:pPr>
            <a:r>
              <a:t>=</a:t>
            </a:r>
          </a:p>
        </p:txBody>
      </p:sp>
      <p:sp>
        <p:nvSpPr>
          <p:cNvPr id="3751" name="- ٧"/>
          <p:cNvSpPr txBox="1"/>
          <p:nvPr/>
        </p:nvSpPr>
        <p:spPr>
          <a:xfrm>
            <a:off x="4600471" y="3478365"/>
            <a:ext cx="660592" cy="5548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b="1" sz="4000">
                <a:solidFill>
                  <a:srgbClr val="012F7B"/>
                </a:solidFill>
              </a:defRPr>
            </a:lvl1pPr>
          </a:lstStyle>
          <a:p>
            <a:pPr rtl="0">
              <a:defRPr/>
            </a:pPr>
            <a:r>
              <a:t>- ٧</a:t>
            </a:r>
          </a:p>
        </p:txBody>
      </p:sp>
      <p:sp>
        <p:nvSpPr>
          <p:cNvPr id="3752" name="-"/>
          <p:cNvSpPr txBox="1"/>
          <p:nvPr/>
        </p:nvSpPr>
        <p:spPr>
          <a:xfrm>
            <a:off x="3166325" y="3422260"/>
            <a:ext cx="181869" cy="5548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 sz="4000">
                <a:solidFill>
                  <a:srgbClr val="E22400"/>
                </a:solidFill>
              </a:defRPr>
            </a:lvl1pPr>
          </a:lstStyle>
          <a:p>
            <a:pPr rtl="0">
              <a:defRPr/>
            </a:pPr>
            <a:r>
              <a:t>-</a:t>
            </a:r>
          </a:p>
        </p:txBody>
      </p:sp>
      <p:sp>
        <p:nvSpPr>
          <p:cNvPr id="3753" name="٣ س"/>
          <p:cNvSpPr txBox="1"/>
          <p:nvPr/>
        </p:nvSpPr>
        <p:spPr>
          <a:xfrm>
            <a:off x="2242329" y="3429000"/>
            <a:ext cx="915729" cy="5548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b="1" sz="4000">
                <a:solidFill>
                  <a:srgbClr val="E22400"/>
                </a:solidFill>
              </a:defRPr>
            </a:lvl1pPr>
          </a:lstStyle>
          <a:p>
            <a:pPr rtl="0">
              <a:defRPr/>
            </a:pPr>
            <a:r>
              <a:t>٣ س</a:t>
            </a:r>
          </a:p>
        </p:txBody>
      </p:sp>
      <p:sp>
        <p:nvSpPr>
          <p:cNvPr id="3754" name="-"/>
          <p:cNvSpPr txBox="1"/>
          <p:nvPr/>
        </p:nvSpPr>
        <p:spPr>
          <a:xfrm>
            <a:off x="6072759" y="3478365"/>
            <a:ext cx="181869" cy="5548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 sz="4000">
                <a:solidFill>
                  <a:srgbClr val="E22400"/>
                </a:solidFill>
              </a:defRPr>
            </a:lvl1pPr>
          </a:lstStyle>
          <a:p>
            <a:pPr rtl="0">
              <a:defRPr/>
            </a:pPr>
            <a:r>
              <a:t>-</a:t>
            </a:r>
          </a:p>
        </p:txBody>
      </p:sp>
      <p:sp>
        <p:nvSpPr>
          <p:cNvPr id="3755" name="٣ س"/>
          <p:cNvSpPr txBox="1"/>
          <p:nvPr/>
        </p:nvSpPr>
        <p:spPr>
          <a:xfrm>
            <a:off x="5248333" y="3429000"/>
            <a:ext cx="895996" cy="5548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 sz="4000">
                <a:solidFill>
                  <a:srgbClr val="E22400"/>
                </a:solidFill>
              </a:defRPr>
            </a:lvl1pPr>
          </a:lstStyle>
          <a:p>
            <a:pPr rtl="0">
              <a:defRPr/>
            </a:pPr>
            <a:r>
              <a:t>٣ س</a:t>
            </a:r>
          </a:p>
        </p:txBody>
      </p:sp>
      <p:sp>
        <p:nvSpPr>
          <p:cNvPr id="3756" name="س"/>
          <p:cNvSpPr txBox="1"/>
          <p:nvPr/>
        </p:nvSpPr>
        <p:spPr>
          <a:xfrm>
            <a:off x="3453762" y="4089313"/>
            <a:ext cx="469603" cy="5548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 sz="4000">
                <a:solidFill>
                  <a:srgbClr val="012F7B"/>
                </a:solidFill>
              </a:defRPr>
            </a:lvl1pPr>
          </a:lstStyle>
          <a:p>
            <a:pPr rtl="0">
              <a:defRPr/>
            </a:pPr>
            <a:r>
              <a:t>س</a:t>
            </a:r>
          </a:p>
        </p:txBody>
      </p:sp>
      <p:sp>
        <p:nvSpPr>
          <p:cNvPr id="3757" name="="/>
          <p:cNvSpPr txBox="1"/>
          <p:nvPr/>
        </p:nvSpPr>
        <p:spPr>
          <a:xfrm>
            <a:off x="4323448" y="4139314"/>
            <a:ext cx="309365" cy="5548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 sz="4000">
                <a:solidFill>
                  <a:srgbClr val="012F7B"/>
                </a:solidFill>
              </a:defRPr>
            </a:lvl1pPr>
          </a:lstStyle>
          <a:p>
            <a:pPr rtl="0">
              <a:defRPr/>
            </a:pPr>
            <a:r>
              <a:t>=</a:t>
            </a:r>
          </a:p>
        </p:txBody>
      </p:sp>
      <p:sp>
        <p:nvSpPr>
          <p:cNvPr id="3758" name="-٧"/>
          <p:cNvSpPr txBox="1"/>
          <p:nvPr/>
        </p:nvSpPr>
        <p:spPr>
          <a:xfrm>
            <a:off x="4665126" y="4139314"/>
            <a:ext cx="467122" cy="5548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 sz="4000">
                <a:solidFill>
                  <a:srgbClr val="012F7B"/>
                </a:solidFill>
              </a:defRPr>
            </a:lvl1pPr>
          </a:lstStyle>
          <a:p>
            <a:pPr rtl="0">
              <a:defRPr/>
            </a:pPr>
            <a:r>
              <a:t>-٧</a:t>
            </a:r>
          </a:p>
        </p:txBody>
      </p:sp>
      <p:sp>
        <p:nvSpPr>
          <p:cNvPr id="3759" name="٥"/>
          <p:cNvSpPr txBox="1"/>
          <p:nvPr/>
        </p:nvSpPr>
        <p:spPr>
          <a:xfrm>
            <a:off x="3936548" y="4183881"/>
            <a:ext cx="372975" cy="5548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b="1" sz="4000">
                <a:solidFill>
                  <a:srgbClr val="012F7B"/>
                </a:solidFill>
              </a:defRPr>
            </a:lvl1pPr>
          </a:lstStyle>
          <a:p>
            <a:pPr rtl="0">
              <a:defRPr/>
            </a:pPr>
            <a:r>
              <a:t>٥</a:t>
            </a:r>
          </a:p>
        </p:txBody>
      </p:sp>
      <p:sp>
        <p:nvSpPr>
          <p:cNvPr id="3760" name="-٣٠"/>
          <p:cNvSpPr txBox="1"/>
          <p:nvPr/>
        </p:nvSpPr>
        <p:spPr>
          <a:xfrm>
            <a:off x="4781789" y="4616339"/>
            <a:ext cx="752376" cy="5548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 sz="4000">
                <a:solidFill>
                  <a:srgbClr val="012F7B"/>
                </a:solidFill>
              </a:defRPr>
            </a:lvl1pPr>
          </a:lstStyle>
          <a:p>
            <a:pPr rtl="0">
              <a:defRPr/>
            </a:pPr>
            <a:r>
              <a:t>-٣٠</a:t>
            </a:r>
          </a:p>
        </p:txBody>
      </p:sp>
      <p:sp>
        <p:nvSpPr>
          <p:cNvPr id="3761" name="خط"/>
          <p:cNvSpPr/>
          <p:nvPr/>
        </p:nvSpPr>
        <p:spPr>
          <a:xfrm>
            <a:off x="3271554" y="5094861"/>
            <a:ext cx="1019554" cy="2"/>
          </a:xfrm>
          <a:prstGeom prst="line">
            <a:avLst/>
          </a:prstGeom>
          <a:ln w="25400">
            <a:solidFill>
              <a:schemeClr val="accent1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3762" name="خط"/>
          <p:cNvSpPr/>
          <p:nvPr/>
        </p:nvSpPr>
        <p:spPr>
          <a:xfrm>
            <a:off x="4842464" y="5069461"/>
            <a:ext cx="1019555" cy="2"/>
          </a:xfrm>
          <a:prstGeom prst="line">
            <a:avLst/>
          </a:prstGeom>
          <a:ln w="25400">
            <a:solidFill>
              <a:schemeClr val="accent1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3763" name="٥س"/>
          <p:cNvSpPr txBox="1"/>
          <p:nvPr/>
        </p:nvSpPr>
        <p:spPr>
          <a:xfrm>
            <a:off x="3456906" y="4552681"/>
            <a:ext cx="754857" cy="5548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 sz="4000">
                <a:solidFill>
                  <a:srgbClr val="012F7B"/>
                </a:solidFill>
              </a:defRPr>
            </a:lvl1pPr>
          </a:lstStyle>
          <a:p>
            <a:pPr rtl="0">
              <a:defRPr/>
            </a:pPr>
            <a:r>
              <a:t>٥س</a:t>
            </a:r>
          </a:p>
        </p:txBody>
      </p:sp>
      <p:sp>
        <p:nvSpPr>
          <p:cNvPr id="3764" name="س"/>
          <p:cNvSpPr txBox="1"/>
          <p:nvPr/>
        </p:nvSpPr>
        <p:spPr>
          <a:xfrm>
            <a:off x="3742159" y="5410632"/>
            <a:ext cx="469604" cy="5548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 sz="4000">
                <a:solidFill>
                  <a:srgbClr val="012F7B"/>
                </a:solidFill>
              </a:defRPr>
            </a:lvl1pPr>
          </a:lstStyle>
          <a:p>
            <a:pPr rtl="0">
              <a:defRPr/>
            </a:pPr>
            <a:r>
              <a:t>س</a:t>
            </a:r>
          </a:p>
        </p:txBody>
      </p:sp>
      <p:sp>
        <p:nvSpPr>
          <p:cNvPr id="3765" name="="/>
          <p:cNvSpPr txBox="1"/>
          <p:nvPr/>
        </p:nvSpPr>
        <p:spPr>
          <a:xfrm>
            <a:off x="4374562" y="5489554"/>
            <a:ext cx="309365" cy="5548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 sz="4000">
                <a:solidFill>
                  <a:srgbClr val="535353"/>
                </a:solidFill>
              </a:defRPr>
            </a:lvl1pPr>
          </a:lstStyle>
          <a:p>
            <a:pPr rtl="0">
              <a:defRPr/>
            </a:pPr>
            <a:r>
              <a:t>=</a:t>
            </a:r>
          </a:p>
        </p:txBody>
      </p:sp>
      <p:sp>
        <p:nvSpPr>
          <p:cNvPr id="3766" name="-٦"/>
          <p:cNvSpPr txBox="1"/>
          <p:nvPr/>
        </p:nvSpPr>
        <p:spPr>
          <a:xfrm>
            <a:off x="4842464" y="5530324"/>
            <a:ext cx="467123" cy="5548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 sz="4000">
                <a:solidFill>
                  <a:srgbClr val="535353"/>
                </a:solidFill>
              </a:defRPr>
            </a:lvl1pPr>
          </a:lstStyle>
          <a:p>
            <a:pPr rtl="0">
              <a:defRPr/>
            </a:pPr>
            <a:r>
              <a:t>-٦</a:t>
            </a:r>
          </a:p>
        </p:txBody>
      </p:sp>
      <p:pic>
        <p:nvPicPr>
          <p:cNvPr id="3767" name="مستطيل مستدير الزوايا مستطيل مستدير الزوايا" descr="مستطيل مستدير الزوايا مستطيل مستدير الزوايا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3416205" y="5505381"/>
            <a:ext cx="2330146" cy="58373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770" name="الحل"/>
          <p:cNvGrpSpPr/>
          <p:nvPr/>
        </p:nvGrpSpPr>
        <p:grpSpPr>
          <a:xfrm>
            <a:off x="7073044" y="2838780"/>
            <a:ext cx="1666728" cy="545352"/>
            <a:chOff x="0" y="0"/>
            <a:chExt cx="1666726" cy="545351"/>
          </a:xfrm>
        </p:grpSpPr>
        <p:sp>
          <p:nvSpPr>
            <p:cNvPr id="3768" name="مستطيل"/>
            <p:cNvSpPr/>
            <p:nvPr/>
          </p:nvSpPr>
          <p:spPr>
            <a:xfrm>
              <a:off x="0" y="-1"/>
              <a:ext cx="1666727" cy="545353"/>
            </a:xfrm>
            <a:prstGeom prst="rect">
              <a:avLst/>
            </a:prstGeom>
            <a:solidFill>
              <a:srgbClr val="FFFFFF"/>
            </a:solidFill>
            <a:ln w="38100" cap="flat">
              <a:solidFill>
                <a:srgbClr val="A7A7A7"/>
              </a:solidFill>
              <a:prstDash val="solid"/>
              <a:round/>
            </a:ln>
            <a:effectLst>
              <a:outerShdw sx="100000" sy="100000" kx="0" ky="0" algn="b" rotWithShape="0" blurRad="50800" dist="63500" dir="2700000">
                <a:srgbClr val="000000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marL="349250" indent="-349250" algn="ctr" rtl="0">
                <a:defRPr b="1" sz="1600">
                  <a:solidFill>
                    <a:schemeClr val="accent6">
                      <a:satOff val="-1685"/>
                      <a:lumOff val="-10156"/>
                    </a:schemeClr>
                  </a:solidFill>
                  <a:latin typeface="Handlee"/>
                  <a:ea typeface="Handlee"/>
                  <a:cs typeface="Handlee"/>
                  <a:sym typeface="Handlee"/>
                </a:defRPr>
              </a:pPr>
            </a:p>
          </p:txBody>
        </p:sp>
        <p:sp>
          <p:nvSpPr>
            <p:cNvPr id="3769" name="الحل"/>
            <p:cNvSpPr txBox="1"/>
            <p:nvPr/>
          </p:nvSpPr>
          <p:spPr>
            <a:xfrm>
              <a:off x="19050" y="112786"/>
              <a:ext cx="1628627" cy="3197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8982" tIns="28982" rIns="28982" bIns="28982" numCol="1" anchor="ctr">
              <a:spAutoFit/>
            </a:bodyPr>
            <a:lstStyle>
              <a:lvl1pPr marL="349250" indent="-349250" algn="ctr">
                <a:defRPr b="1" sz="1600">
                  <a:solidFill>
                    <a:schemeClr val="accent6">
                      <a:satOff val="-1685"/>
                      <a:lumOff val="-10156"/>
                    </a:schemeClr>
                  </a:solidFill>
                  <a:latin typeface="Handlee"/>
                  <a:ea typeface="Handlee"/>
                  <a:cs typeface="Handlee"/>
                  <a:sym typeface="Handlee"/>
                </a:defRPr>
              </a:lvl1pPr>
            </a:lstStyle>
            <a:p>
              <a:pPr rtl="0">
                <a:defRPr/>
              </a:pPr>
              <a:r>
                <a:t>الحل </a:t>
              </a:r>
            </a:p>
          </p:txBody>
        </p:sp>
      </p:grpSp>
      <p:pic>
        <p:nvPicPr>
          <p:cNvPr id="3771" name="مستطيل مستدير الزوايا مستطيل مستدير الزوايا" descr="مستطيل مستدير الزوايا مستطيل مستدير الزوايا"/>
          <p:cNvPicPr>
            <a:picLocks noChangeAspect="1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5190438" y="3429000"/>
            <a:ext cx="2013226" cy="583736"/>
          </a:xfrm>
          <a:prstGeom prst="rect">
            <a:avLst/>
          </a:prstGeom>
          <a:ln w="12700">
            <a:miter lim="400000"/>
          </a:ln>
        </p:spPr>
      </p:pic>
      <p:pic>
        <p:nvPicPr>
          <p:cNvPr id="3772" name="مستطيل مستدير الزوايا مستطيل مستدير الزوايا" descr="مستطيل مستدير الزوايا مستطيل مستدير الزوايا"/>
          <p:cNvPicPr>
            <a:picLocks noChangeAspect="1"/>
          </p:cNvPicPr>
          <p:nvPr/>
        </p:nvPicPr>
        <p:blipFill>
          <a:blip r:embed="rId13">
            <a:extLst/>
          </a:blip>
          <a:stretch>
            <a:fillRect/>
          </a:stretch>
        </p:blipFill>
        <p:spPr>
          <a:xfrm>
            <a:off x="2160591" y="3447155"/>
            <a:ext cx="2097801" cy="583736"/>
          </a:xfrm>
          <a:prstGeom prst="rect">
            <a:avLst/>
          </a:prstGeom>
          <a:ln w="12700">
            <a:miter lim="400000"/>
          </a:ln>
        </p:spPr>
      </p:pic>
      <p:pic>
        <p:nvPicPr>
          <p:cNvPr id="3773" name="IMG_0742.jpeg" descr="IMG_0742.jpeg"/>
          <p:cNvPicPr>
            <a:picLocks noChangeAspect="1"/>
          </p:cNvPicPr>
          <p:nvPr/>
        </p:nvPicPr>
        <p:blipFill>
          <a:blip r:embed="rId14">
            <a:extLst/>
          </a:blip>
          <a:srcRect l="154" t="224" r="4601" b="2098"/>
          <a:stretch>
            <a:fillRect/>
          </a:stretch>
        </p:blipFill>
        <p:spPr>
          <a:xfrm>
            <a:off x="7053994" y="3452924"/>
            <a:ext cx="1815749" cy="19867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755" h="21599" fill="norm" stroke="1" extrusionOk="0">
                <a:moveTo>
                  <a:pt x="10479" y="0"/>
                </a:moveTo>
                <a:cubicBezTo>
                  <a:pt x="9957" y="14"/>
                  <a:pt x="9574" y="30"/>
                  <a:pt x="9563" y="47"/>
                </a:cubicBezTo>
                <a:cubicBezTo>
                  <a:pt x="9528" y="102"/>
                  <a:pt x="9188" y="179"/>
                  <a:pt x="8810" y="220"/>
                </a:cubicBezTo>
                <a:cubicBezTo>
                  <a:pt x="7781" y="331"/>
                  <a:pt x="5943" y="976"/>
                  <a:pt x="4913" y="1588"/>
                </a:cubicBezTo>
                <a:cubicBezTo>
                  <a:pt x="2678" y="2914"/>
                  <a:pt x="995" y="5048"/>
                  <a:pt x="386" y="7322"/>
                </a:cubicBezTo>
                <a:cubicBezTo>
                  <a:pt x="277" y="7727"/>
                  <a:pt x="138" y="8145"/>
                  <a:pt x="77" y="8254"/>
                </a:cubicBezTo>
                <a:cubicBezTo>
                  <a:pt x="47" y="8308"/>
                  <a:pt x="19" y="9040"/>
                  <a:pt x="0" y="10187"/>
                </a:cubicBezTo>
                <a:cubicBezTo>
                  <a:pt x="20" y="11163"/>
                  <a:pt x="49" y="11774"/>
                  <a:pt x="82" y="11831"/>
                </a:cubicBezTo>
                <a:cubicBezTo>
                  <a:pt x="144" y="11939"/>
                  <a:pt x="281" y="12333"/>
                  <a:pt x="386" y="12707"/>
                </a:cubicBezTo>
                <a:cubicBezTo>
                  <a:pt x="664" y="13702"/>
                  <a:pt x="1544" y="15322"/>
                  <a:pt x="2264" y="16163"/>
                </a:cubicBezTo>
                <a:cubicBezTo>
                  <a:pt x="3630" y="17761"/>
                  <a:pt x="5656" y="19001"/>
                  <a:pt x="7744" y="19515"/>
                </a:cubicBezTo>
                <a:cubicBezTo>
                  <a:pt x="9214" y="19877"/>
                  <a:pt x="11359" y="19899"/>
                  <a:pt x="12816" y="19567"/>
                </a:cubicBezTo>
                <a:cubicBezTo>
                  <a:pt x="14749" y="19125"/>
                  <a:pt x="16891" y="17920"/>
                  <a:pt x="18132" y="16581"/>
                </a:cubicBezTo>
                <a:cubicBezTo>
                  <a:pt x="21076" y="13403"/>
                  <a:pt x="21600" y="8680"/>
                  <a:pt x="19407" y="5087"/>
                </a:cubicBezTo>
                <a:cubicBezTo>
                  <a:pt x="18996" y="4414"/>
                  <a:pt x="18865" y="4076"/>
                  <a:pt x="18849" y="3667"/>
                </a:cubicBezTo>
                <a:cubicBezTo>
                  <a:pt x="18821" y="2953"/>
                  <a:pt x="18449" y="2559"/>
                  <a:pt x="17806" y="2559"/>
                </a:cubicBezTo>
                <a:cubicBezTo>
                  <a:pt x="17453" y="2559"/>
                  <a:pt x="17187" y="2443"/>
                  <a:pt x="16613" y="2041"/>
                </a:cubicBezTo>
                <a:cubicBezTo>
                  <a:pt x="15269" y="1098"/>
                  <a:pt x="12864" y="177"/>
                  <a:pt x="11745" y="177"/>
                </a:cubicBezTo>
                <a:cubicBezTo>
                  <a:pt x="11563" y="177"/>
                  <a:pt x="11381" y="127"/>
                  <a:pt x="11341" y="65"/>
                </a:cubicBezTo>
                <a:cubicBezTo>
                  <a:pt x="11324" y="39"/>
                  <a:pt x="10974" y="17"/>
                  <a:pt x="10479" y="0"/>
                </a:cubicBezTo>
                <a:close/>
                <a:moveTo>
                  <a:pt x="18364" y="18635"/>
                </a:moveTo>
                <a:lnTo>
                  <a:pt x="17828" y="19032"/>
                </a:lnTo>
                <a:cubicBezTo>
                  <a:pt x="17533" y="19248"/>
                  <a:pt x="17068" y="19564"/>
                  <a:pt x="16794" y="19735"/>
                </a:cubicBezTo>
                <a:cubicBezTo>
                  <a:pt x="16324" y="20026"/>
                  <a:pt x="16278" y="20030"/>
                  <a:pt x="16023" y="19860"/>
                </a:cubicBezTo>
                <a:cubicBezTo>
                  <a:pt x="15873" y="19760"/>
                  <a:pt x="15626" y="19683"/>
                  <a:pt x="15474" y="19683"/>
                </a:cubicBezTo>
                <a:cubicBezTo>
                  <a:pt x="15134" y="19683"/>
                  <a:pt x="14566" y="20195"/>
                  <a:pt x="14657" y="20421"/>
                </a:cubicBezTo>
                <a:cubicBezTo>
                  <a:pt x="14752" y="20655"/>
                  <a:pt x="14298" y="20906"/>
                  <a:pt x="13491" y="21060"/>
                </a:cubicBezTo>
                <a:cubicBezTo>
                  <a:pt x="12900" y="21173"/>
                  <a:pt x="12756" y="21165"/>
                  <a:pt x="12471" y="21004"/>
                </a:cubicBezTo>
                <a:cubicBezTo>
                  <a:pt x="12156" y="20827"/>
                  <a:pt x="12122" y="20830"/>
                  <a:pt x="11822" y="21055"/>
                </a:cubicBezTo>
                <a:cubicBezTo>
                  <a:pt x="11523" y="21279"/>
                  <a:pt x="11521" y="21302"/>
                  <a:pt x="11722" y="21448"/>
                </a:cubicBezTo>
                <a:cubicBezTo>
                  <a:pt x="11861" y="21548"/>
                  <a:pt x="12067" y="21597"/>
                  <a:pt x="12248" y="21599"/>
                </a:cubicBezTo>
                <a:cubicBezTo>
                  <a:pt x="12430" y="21600"/>
                  <a:pt x="12585" y="21551"/>
                  <a:pt x="12625" y="21452"/>
                </a:cubicBezTo>
                <a:cubicBezTo>
                  <a:pt x="12659" y="21366"/>
                  <a:pt x="12936" y="21263"/>
                  <a:pt x="13242" y="21219"/>
                </a:cubicBezTo>
                <a:cubicBezTo>
                  <a:pt x="13547" y="21175"/>
                  <a:pt x="14004" y="21070"/>
                  <a:pt x="14254" y="20986"/>
                </a:cubicBezTo>
                <a:cubicBezTo>
                  <a:pt x="14670" y="20846"/>
                  <a:pt x="14731" y="20852"/>
                  <a:pt x="14920" y="21051"/>
                </a:cubicBezTo>
                <a:cubicBezTo>
                  <a:pt x="15358" y="21511"/>
                  <a:pt x="16281" y="21193"/>
                  <a:pt x="16281" y="20581"/>
                </a:cubicBezTo>
                <a:cubicBezTo>
                  <a:pt x="16281" y="20308"/>
                  <a:pt x="16387" y="20175"/>
                  <a:pt x="16844" y="19877"/>
                </a:cubicBezTo>
                <a:cubicBezTo>
                  <a:pt x="17152" y="19676"/>
                  <a:pt x="17619" y="19315"/>
                  <a:pt x="17883" y="19075"/>
                </a:cubicBezTo>
                <a:lnTo>
                  <a:pt x="18364" y="18635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3774" name="IMG_4622.png" descr="IMG_4622.png"/>
          <p:cNvPicPr>
            <a:picLocks noChangeAspect="1"/>
          </p:cNvPicPr>
          <p:nvPr/>
        </p:nvPicPr>
        <p:blipFill>
          <a:blip r:embed="rId15">
            <a:extLst/>
          </a:blip>
          <a:srcRect l="91328" t="26734" r="1414" b="70164"/>
          <a:stretch>
            <a:fillRect/>
          </a:stretch>
        </p:blipFill>
        <p:spPr>
          <a:xfrm>
            <a:off x="9201056" y="5971863"/>
            <a:ext cx="1493087" cy="478435"/>
          </a:xfrm>
          <a:prstGeom prst="rect">
            <a:avLst/>
          </a:prstGeom>
          <a:ln w="12700">
            <a:solidFill>
              <a:srgbClr val="000000"/>
            </a:solidFill>
            <a:custDash>
              <a:ds d="100000" sp="200000"/>
            </a:custDash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3775" name="IMG_4754.png" descr="IMG_4754.png"/>
          <p:cNvPicPr>
            <a:picLocks noChangeAspect="1"/>
          </p:cNvPicPr>
          <p:nvPr/>
        </p:nvPicPr>
        <p:blipFill>
          <a:blip r:embed="rId16">
            <a:extLst/>
          </a:blip>
          <a:srcRect l="40149" t="30445" r="42183" b="67161"/>
          <a:stretch>
            <a:fillRect/>
          </a:stretch>
        </p:blipFill>
        <p:spPr>
          <a:xfrm>
            <a:off x="1566798" y="1987688"/>
            <a:ext cx="6555466" cy="665674"/>
          </a:xfrm>
          <a:prstGeom prst="rect">
            <a:avLst/>
          </a:prstGeom>
          <a:ln w="12700">
            <a:miter lim="400000"/>
          </a:ln>
        </p:spPr>
      </p:pic>
      <p:pic>
        <p:nvPicPr>
          <p:cNvPr id="3776" name="IMG_4754.png" descr="IMG_4754.png"/>
          <p:cNvPicPr>
            <a:picLocks noChangeAspect="1"/>
          </p:cNvPicPr>
          <p:nvPr/>
        </p:nvPicPr>
        <p:blipFill>
          <a:blip r:embed="rId16">
            <a:extLst/>
          </a:blip>
          <a:srcRect l="39777" t="33042" r="49515" b="65146"/>
          <a:stretch>
            <a:fillRect/>
          </a:stretch>
        </p:blipFill>
        <p:spPr>
          <a:xfrm>
            <a:off x="2120808" y="2823124"/>
            <a:ext cx="4777519" cy="605876"/>
          </a:xfrm>
          <a:prstGeom prst="rect">
            <a:avLst/>
          </a:prstGeom>
          <a:ln w="12700">
            <a:miter lim="400000"/>
          </a:ln>
        </p:spPr>
      </p:pic>
      <p:pic>
        <p:nvPicPr>
          <p:cNvPr id="3777" name="نتخلص من المتغير الأصغر بالجمع او الطرح نتخلص من المتغير الأصغر بالجمع او الطرح " descr="نتخلص من المتغير الأصغر بالجمع او الطرح نتخلص من المتغير الأصغر بالجمع او الطرح "/>
          <p:cNvPicPr>
            <a:picLocks noChangeAspect="1"/>
          </p:cNvPicPr>
          <p:nvPr/>
        </p:nvPicPr>
        <p:blipFill>
          <a:blip r:embed="rId17">
            <a:extLst/>
          </a:blip>
          <a:stretch>
            <a:fillRect/>
          </a:stretch>
        </p:blipFill>
        <p:spPr>
          <a:xfrm rot="21318398">
            <a:off x="7217529" y="4018376"/>
            <a:ext cx="1372602" cy="729954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3778" name="نتخلص… نتخلص من الحد الثابت" descr="نتخلص… نتخلص من الحد الثابت"/>
          <p:cNvPicPr>
            <a:picLocks noChangeAspect="1"/>
          </p:cNvPicPr>
          <p:nvPr/>
        </p:nvPicPr>
        <p:blipFill>
          <a:blip r:embed="rId18">
            <a:extLst/>
          </a:blip>
          <a:stretch>
            <a:fillRect/>
          </a:stretch>
        </p:blipFill>
        <p:spPr>
          <a:xfrm>
            <a:off x="862911" y="4195691"/>
            <a:ext cx="953395" cy="729955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sp>
        <p:nvSpPr>
          <p:cNvPr id="3779" name="+٢٣"/>
          <p:cNvSpPr txBox="1"/>
          <p:nvPr/>
        </p:nvSpPr>
        <p:spPr>
          <a:xfrm>
            <a:off x="1286561" y="3534433"/>
            <a:ext cx="955769" cy="5548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b="1" sz="4000">
                <a:solidFill>
                  <a:srgbClr val="012F7B"/>
                </a:solidFill>
              </a:defRPr>
            </a:lvl1pPr>
          </a:lstStyle>
          <a:p>
            <a:pPr rtl="0">
              <a:defRPr/>
            </a:pPr>
            <a:r>
              <a:t>+٢٣</a:t>
            </a:r>
          </a:p>
        </p:txBody>
      </p:sp>
      <p:sp>
        <p:nvSpPr>
          <p:cNvPr id="3780" name="+٢٣"/>
          <p:cNvSpPr txBox="1"/>
          <p:nvPr/>
        </p:nvSpPr>
        <p:spPr>
          <a:xfrm>
            <a:off x="2585642" y="4183881"/>
            <a:ext cx="955770" cy="5548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b="1" sz="4000">
                <a:solidFill>
                  <a:srgbClr val="012F7B"/>
                </a:solidFill>
              </a:defRPr>
            </a:lvl1pPr>
          </a:lstStyle>
          <a:p>
            <a:pPr rtl="0">
              <a:defRPr/>
            </a:pPr>
            <a:r>
              <a:t>+٢٣</a:t>
            </a:r>
          </a:p>
        </p:txBody>
      </p:sp>
      <p:sp>
        <p:nvSpPr>
          <p:cNvPr id="3781" name="-٢٣"/>
          <p:cNvSpPr txBox="1"/>
          <p:nvPr/>
        </p:nvSpPr>
        <p:spPr>
          <a:xfrm>
            <a:off x="1841163" y="4183881"/>
            <a:ext cx="955769" cy="5548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b="1" sz="4000">
                <a:solidFill>
                  <a:srgbClr val="76BB40"/>
                </a:solidFill>
              </a:defRPr>
            </a:lvl1pPr>
          </a:lstStyle>
          <a:p>
            <a:pPr rtl="0">
              <a:defRPr/>
            </a:pPr>
            <a:r>
              <a:t>-٢٣</a:t>
            </a:r>
          </a:p>
        </p:txBody>
      </p:sp>
      <p:sp>
        <p:nvSpPr>
          <p:cNvPr id="3782" name="-٢٣"/>
          <p:cNvSpPr txBox="1"/>
          <p:nvPr/>
        </p:nvSpPr>
        <p:spPr>
          <a:xfrm>
            <a:off x="5207925" y="4183881"/>
            <a:ext cx="955770" cy="5548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b="1" sz="4000">
                <a:solidFill>
                  <a:srgbClr val="76BB40"/>
                </a:solidFill>
              </a:defRPr>
            </a:lvl1pPr>
          </a:lstStyle>
          <a:p>
            <a:pPr rtl="0">
              <a:defRPr/>
            </a:pPr>
            <a:r>
              <a:t>-٢٣</a:t>
            </a:r>
          </a:p>
        </p:txBody>
      </p:sp>
      <p:pic>
        <p:nvPicPr>
          <p:cNvPr id="3783" name="مستطيل مستدير الزوايا مستطيل مستدير الزوايا" descr="مستطيل مستدير الزوايا مستطيل مستدير الزوايا"/>
          <p:cNvPicPr>
            <a:picLocks noChangeAspect="1"/>
          </p:cNvPicPr>
          <p:nvPr/>
        </p:nvPicPr>
        <p:blipFill>
          <a:blip r:embed="rId19">
            <a:extLst/>
          </a:blip>
          <a:stretch>
            <a:fillRect/>
          </a:stretch>
        </p:blipFill>
        <p:spPr>
          <a:xfrm>
            <a:off x="1841162" y="4208391"/>
            <a:ext cx="1575045" cy="475955"/>
          </a:xfrm>
          <a:prstGeom prst="rect">
            <a:avLst/>
          </a:prstGeom>
          <a:ln w="12700">
            <a:miter lim="400000"/>
          </a:ln>
        </p:spPr>
      </p:pic>
      <p:pic>
        <p:nvPicPr>
          <p:cNvPr id="3784" name="مستطيل مستدير الزوايا مستطيل مستدير الزوايا" descr="مستطيل مستدير الزوايا مستطيل مستدير الزوايا"/>
          <p:cNvPicPr>
            <a:picLocks noChangeAspect="1"/>
          </p:cNvPicPr>
          <p:nvPr/>
        </p:nvPicPr>
        <p:blipFill>
          <a:blip r:embed="rId20">
            <a:extLst/>
          </a:blip>
          <a:stretch>
            <a:fillRect/>
          </a:stretch>
        </p:blipFill>
        <p:spPr>
          <a:xfrm>
            <a:off x="4632812" y="4161104"/>
            <a:ext cx="1620929" cy="467938"/>
          </a:xfrm>
          <a:prstGeom prst="rect">
            <a:avLst/>
          </a:prstGeom>
          <a:ln w="12700">
            <a:miter lim="400000"/>
          </a:ln>
        </p:spPr>
      </p:pic>
      <p:sp>
        <p:nvSpPr>
          <p:cNvPr id="3785" name="="/>
          <p:cNvSpPr txBox="1"/>
          <p:nvPr/>
        </p:nvSpPr>
        <p:spPr>
          <a:xfrm>
            <a:off x="4330851" y="4629039"/>
            <a:ext cx="309365" cy="5548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 sz="4000">
                <a:solidFill>
                  <a:srgbClr val="012F7B"/>
                </a:solidFill>
              </a:defRPr>
            </a:lvl1pPr>
          </a:lstStyle>
          <a:p>
            <a:pPr rtl="0">
              <a:defRPr/>
            </a:pPr>
            <a:r>
              <a:t>=</a:t>
            </a:r>
          </a:p>
        </p:txBody>
      </p:sp>
      <p:sp>
        <p:nvSpPr>
          <p:cNvPr id="3786" name="٥"/>
          <p:cNvSpPr txBox="1"/>
          <p:nvPr/>
        </p:nvSpPr>
        <p:spPr>
          <a:xfrm>
            <a:off x="3763136" y="5056761"/>
            <a:ext cx="297955" cy="5548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 sz="4000">
                <a:solidFill>
                  <a:srgbClr val="012F7B"/>
                </a:solidFill>
              </a:defRPr>
            </a:lvl1pPr>
          </a:lstStyle>
          <a:p>
            <a:pPr rtl="0">
              <a:defRPr/>
            </a:pPr>
            <a:r>
              <a:t>٥</a:t>
            </a:r>
          </a:p>
        </p:txBody>
      </p:sp>
      <p:sp>
        <p:nvSpPr>
          <p:cNvPr id="3787" name="٥"/>
          <p:cNvSpPr txBox="1"/>
          <p:nvPr/>
        </p:nvSpPr>
        <p:spPr>
          <a:xfrm>
            <a:off x="5099356" y="5028496"/>
            <a:ext cx="297955" cy="5548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 sz="4000">
                <a:solidFill>
                  <a:srgbClr val="012F7B"/>
                </a:solidFill>
              </a:defRPr>
            </a:lvl1pPr>
          </a:lstStyle>
          <a:p>
            <a:pPr rtl="0">
              <a:defRPr/>
            </a:pPr>
            <a:r>
              <a:t>٥</a:t>
            </a:r>
          </a:p>
        </p:txBody>
      </p:sp>
      <p:pic>
        <p:nvPicPr>
          <p:cNvPr id="3788" name="نتخلص… نتخلص من معامل س" descr="نتخلص… نتخلص من معامل س"/>
          <p:cNvPicPr>
            <a:picLocks noChangeAspect="1"/>
          </p:cNvPicPr>
          <p:nvPr/>
        </p:nvPicPr>
        <p:blipFill>
          <a:blip r:embed="rId21">
            <a:extLst/>
          </a:blip>
          <a:stretch>
            <a:fillRect/>
          </a:stretch>
        </p:blipFill>
        <p:spPr>
          <a:xfrm>
            <a:off x="2174581" y="4772302"/>
            <a:ext cx="953395" cy="501355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3789" name="خط خط" descr="خط خط"/>
          <p:cNvPicPr>
            <a:picLocks noChangeAspect="1"/>
          </p:cNvPicPr>
          <p:nvPr/>
        </p:nvPicPr>
        <p:blipFill>
          <a:blip r:embed="rId22">
            <a:extLst/>
          </a:blip>
          <a:stretch>
            <a:fillRect/>
          </a:stretch>
        </p:blipFill>
        <p:spPr>
          <a:xfrm rot="18900000">
            <a:off x="5412163" y="3705793"/>
            <a:ext cx="770836" cy="88902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</p:pic>
      <p:pic>
        <p:nvPicPr>
          <p:cNvPr id="3790" name="خط خط" descr="خط خط"/>
          <p:cNvPicPr>
            <a:picLocks noChangeAspect="1"/>
          </p:cNvPicPr>
          <p:nvPr/>
        </p:nvPicPr>
        <p:blipFill>
          <a:blip r:embed="rId23">
            <a:extLst/>
          </a:blip>
          <a:stretch>
            <a:fillRect/>
          </a:stretch>
        </p:blipFill>
        <p:spPr>
          <a:xfrm rot="18900000">
            <a:off x="6350079" y="3700922"/>
            <a:ext cx="758135" cy="76202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</p:pic>
      <p:pic>
        <p:nvPicPr>
          <p:cNvPr id="3791" name="خط خط" descr="خط خط"/>
          <p:cNvPicPr>
            <a:picLocks noChangeAspect="1"/>
          </p:cNvPicPr>
          <p:nvPr/>
        </p:nvPicPr>
        <p:blipFill>
          <a:blip r:embed="rId23">
            <a:extLst/>
          </a:blip>
          <a:stretch>
            <a:fillRect/>
          </a:stretch>
        </p:blipFill>
        <p:spPr>
          <a:xfrm rot="18900000">
            <a:off x="1894934" y="4408268"/>
            <a:ext cx="758135" cy="76202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</p:pic>
      <p:pic>
        <p:nvPicPr>
          <p:cNvPr id="3792" name="خط خط" descr="خط خط"/>
          <p:cNvPicPr>
            <a:picLocks noChangeAspect="1"/>
          </p:cNvPicPr>
          <p:nvPr/>
        </p:nvPicPr>
        <p:blipFill>
          <a:blip r:embed="rId22">
            <a:extLst/>
          </a:blip>
          <a:stretch>
            <a:fillRect/>
          </a:stretch>
        </p:blipFill>
        <p:spPr>
          <a:xfrm rot="18900000">
            <a:off x="2613286" y="4362422"/>
            <a:ext cx="770837" cy="88902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</p:pic>
      <p:pic>
        <p:nvPicPr>
          <p:cNvPr id="3793" name="Google Shape;412;p43" descr="Google Shape;412;p43"/>
          <p:cNvPicPr>
            <a:picLocks noChangeAspect="1"/>
          </p:cNvPicPr>
          <p:nvPr/>
        </p:nvPicPr>
        <p:blipFill>
          <a:blip r:embed="rId24">
            <a:alphaModFix amt="43607"/>
            <a:extLst/>
          </a:blip>
          <a:stretch>
            <a:fillRect/>
          </a:stretch>
        </p:blipFill>
        <p:spPr>
          <a:xfrm rot="541190">
            <a:off x="6189933" y="3370950"/>
            <a:ext cx="1138207" cy="671549"/>
          </a:xfrm>
          <a:prstGeom prst="rect">
            <a:avLst/>
          </a:prstGeom>
          <a:ln w="12700">
            <a:miter lim="400000"/>
          </a:ln>
        </p:spPr>
      </p:pic>
      <p:pic>
        <p:nvPicPr>
          <p:cNvPr id="3794" name="Google Shape;412;p43" descr="Google Shape;412;p43"/>
          <p:cNvPicPr>
            <a:picLocks noChangeAspect="1"/>
          </p:cNvPicPr>
          <p:nvPr/>
        </p:nvPicPr>
        <p:blipFill>
          <a:blip r:embed="rId24">
            <a:alphaModFix amt="43607"/>
            <a:extLst/>
          </a:blip>
          <a:stretch>
            <a:fillRect/>
          </a:stretch>
        </p:blipFill>
        <p:spPr>
          <a:xfrm rot="541190">
            <a:off x="2505581" y="4097904"/>
            <a:ext cx="972858" cy="57399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14:switch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484" fill="hold"/>
                                        <p:tgtEl>
                                          <p:spTgt spid="37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1" dur="1000"/>
                                        <p:tgtEl>
                                          <p:spTgt spid="37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Class="entr" nodeType="afterEffect" presetSubtype="2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3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5" dur="1000"/>
                                        <p:tgtEl>
                                          <p:spTgt spid="37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Class="entr" nodeType="afterEffect" presetSubtype="2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3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9" dur="1000"/>
                                        <p:tgtEl>
                                          <p:spTgt spid="37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Class="entr" nodeType="afterEffect" presetSubtype="2" presetID="2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3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3" dur="1000"/>
                                        <p:tgtEl>
                                          <p:spTgt spid="37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Class="entr" nodeType="afterEffect" presetSubtype="2" presetID="22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3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7" dur="1000"/>
                                        <p:tgtEl>
                                          <p:spTgt spid="37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0"/>
                            </p:stCondLst>
                            <p:childTnLst>
                              <p:par>
                                <p:cTn id="29" presetClass="entr" nodeType="afterEffect" presetSubtype="2" presetID="22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37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31" dur="1000"/>
                                        <p:tgtEl>
                                          <p:spTgt spid="37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000"/>
                            </p:stCondLst>
                            <p:childTnLst>
                              <p:par>
                                <p:cTn id="33" presetClass="entr" nodeType="afterEffect" presetSubtype="2" presetID="22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37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35" dur="1000"/>
                                        <p:tgtEl>
                                          <p:spTgt spid="37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Class="emph" nodeType="afterEffect" presetSubtype="0" presetID="35" grpId="9" repeatCount="4000" fill="hold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8" dur="1000" fill="hold"/>
                                        <p:tgtEl>
                                          <p:spTgt spid="37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Class="entr" nodeType="afterEffect" presetSubtype="2" presetID="22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1" fill="hold"/>
                                        <p:tgtEl>
                                          <p:spTgt spid="3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42" dur="1000"/>
                                        <p:tgtEl>
                                          <p:spTgt spid="37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Class="entr" nodeType="afterEffect" presetSubtype="2" presetID="22" grpId="1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5" fill="hold"/>
                                        <p:tgtEl>
                                          <p:spTgt spid="3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46" dur="1000"/>
                                        <p:tgtEl>
                                          <p:spTgt spid="37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000"/>
                            </p:stCondLst>
                            <p:childTnLst>
                              <p:par>
                                <p:cTn id="48" presetClass="entr" nodeType="afterEffect" presetSubtype="2" presetID="22" grpId="1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9" fill="hold"/>
                                        <p:tgtEl>
                                          <p:spTgt spid="3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50" dur="1000"/>
                                        <p:tgtEl>
                                          <p:spTgt spid="37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000"/>
                            </p:stCondLst>
                            <p:childTnLst>
                              <p:par>
                                <p:cTn id="52" presetClass="entr" nodeType="afterEffect" presetSubtype="2" presetID="22" grpId="1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3" fill="hold"/>
                                        <p:tgtEl>
                                          <p:spTgt spid="3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54" dur="1000"/>
                                        <p:tgtEl>
                                          <p:spTgt spid="37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0"/>
                            </p:stCondLst>
                            <p:childTnLst>
                              <p:par>
                                <p:cTn id="56" presetClass="entr" nodeType="afterEffect" presetID="10" grpId="1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7" fill="hold"/>
                                        <p:tgtEl>
                                          <p:spTgt spid="3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58" dur="2000"/>
                                        <p:tgtEl>
                                          <p:spTgt spid="37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7000"/>
                            </p:stCondLst>
                            <p:childTnLst>
                              <p:par>
                                <p:cTn id="60" presetClass="entr" nodeType="afterEffect" presetID="10" grpId="1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1" fill="hold"/>
                                        <p:tgtEl>
                                          <p:spTgt spid="37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62" dur="2000"/>
                                        <p:tgtEl>
                                          <p:spTgt spid="37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9000"/>
                            </p:stCondLst>
                            <p:childTnLst>
                              <p:par>
                                <p:cTn id="64" presetClass="entr" nodeType="afterEffect" presetID="10" grpId="1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5" fill="hold"/>
                                        <p:tgtEl>
                                          <p:spTgt spid="37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66" dur="2000"/>
                                        <p:tgtEl>
                                          <p:spTgt spid="37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Class="entr" nodeType="clickEffect" presetID="10" grpId="1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0" fill="hold"/>
                                        <p:tgtEl>
                                          <p:spTgt spid="3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1" dur="2000"/>
                                        <p:tgtEl>
                                          <p:spTgt spid="37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Class="entr" nodeType="clickEffect" presetSubtype="2" presetID="22" grpId="1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5" fill="hold"/>
                                        <p:tgtEl>
                                          <p:spTgt spid="3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6" dur="1000"/>
                                        <p:tgtEl>
                                          <p:spTgt spid="37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Class="entr" nodeType="clickEffect" presetSubtype="2" presetID="22" grpId="1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0" fill="hold"/>
                                        <p:tgtEl>
                                          <p:spTgt spid="3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81" dur="1000"/>
                                        <p:tgtEl>
                                          <p:spTgt spid="37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Class="emph" nodeType="clickEffect" presetSubtype="0" presetID="35" grpId="20" repeatCount="4000" fill="hold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5" dur="1000" fill="hold"/>
                                        <p:tgtEl>
                                          <p:spTgt spid="3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Class="entr" nodeType="clickEffect" presetSubtype="2" presetID="22" grpId="2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9" fill="hold"/>
                                        <p:tgtEl>
                                          <p:spTgt spid="37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90" dur="1000"/>
                                        <p:tgtEl>
                                          <p:spTgt spid="37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000"/>
                            </p:stCondLst>
                            <p:childTnLst>
                              <p:par>
                                <p:cTn id="92" presetClass="entr" nodeType="afterEffect" presetSubtype="2" presetID="22" grpId="2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3" fill="hold"/>
                                        <p:tgtEl>
                                          <p:spTgt spid="3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94" dur="1000"/>
                                        <p:tgtEl>
                                          <p:spTgt spid="37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2000"/>
                            </p:stCondLst>
                            <p:childTnLst>
                              <p:par>
                                <p:cTn id="96" presetClass="entr" nodeType="afterEffect" presetSubtype="2" presetID="22" grpId="2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7" fill="hold"/>
                                        <p:tgtEl>
                                          <p:spTgt spid="3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98" dur="1000"/>
                                        <p:tgtEl>
                                          <p:spTgt spid="37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0" presetClass="entr" nodeType="afterEffect" presetSubtype="2" presetID="22" grpId="2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1" fill="hold"/>
                                        <p:tgtEl>
                                          <p:spTgt spid="3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02" dur="1000"/>
                                        <p:tgtEl>
                                          <p:spTgt spid="37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4000"/>
                            </p:stCondLst>
                            <p:childTnLst>
                              <p:par>
                                <p:cTn id="104" presetClass="entr" nodeType="afterEffect" presetSubtype="2" presetID="22" grpId="2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5" fill="hold"/>
                                        <p:tgtEl>
                                          <p:spTgt spid="3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06" dur="1000"/>
                                        <p:tgtEl>
                                          <p:spTgt spid="37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Class="emph" nodeType="afterEffect" presetSubtype="0" presetID="35" grpId="26" repeatCount="4000" fill="hold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9" dur="1000" fill="hold"/>
                                        <p:tgtEl>
                                          <p:spTgt spid="3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1" presetClass="entr" nodeType="afterEffect" presetSubtype="2" presetID="22" grpId="2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2" fill="hold"/>
                                        <p:tgtEl>
                                          <p:spTgt spid="37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13" dur="1000"/>
                                        <p:tgtEl>
                                          <p:spTgt spid="37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15" presetClass="entr" nodeType="afterEffect" presetSubtype="2" presetID="22" grpId="2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6" fill="hold"/>
                                        <p:tgtEl>
                                          <p:spTgt spid="37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17" dur="1000"/>
                                        <p:tgtEl>
                                          <p:spTgt spid="37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Class="entr" nodeType="clickEffect" presetID="10" grpId="2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1" fill="hold"/>
                                        <p:tgtEl>
                                          <p:spTgt spid="37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22" dur="2000"/>
                                        <p:tgtEl>
                                          <p:spTgt spid="37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Class="entr" nodeType="clickEffect" presetSubtype="2" presetID="22" grpId="3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6" fill="hold"/>
                                        <p:tgtEl>
                                          <p:spTgt spid="3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27" dur="1000"/>
                                        <p:tgtEl>
                                          <p:spTgt spid="37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Class="entr" nodeType="clickEffect" presetSubtype="2" presetID="22" grpId="3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1" fill="hold"/>
                                        <p:tgtEl>
                                          <p:spTgt spid="37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32" dur="1000"/>
                                        <p:tgtEl>
                                          <p:spTgt spid="37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Class="entr" nodeType="clickEffect" presetSubtype="2" presetID="22" grpId="3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6" fill="hold"/>
                                        <p:tgtEl>
                                          <p:spTgt spid="37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37" dur="1000"/>
                                        <p:tgtEl>
                                          <p:spTgt spid="37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Class="entr" nodeType="clickEffect" presetID="10" grpId="3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1" fill="hold"/>
                                        <p:tgtEl>
                                          <p:spTgt spid="37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42" dur="2000"/>
                                        <p:tgtEl>
                                          <p:spTgt spid="37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Class="emph" nodeType="clickEffect" presetSubtype="0" presetID="35" grpId="34" repeatCount="4000" fill="hold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6" dur="1000" fill="hold"/>
                                        <p:tgtEl>
                                          <p:spTgt spid="37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1000"/>
                            </p:stCondLst>
                            <p:childTnLst>
                              <p:par>
                                <p:cTn id="148" presetClass="entr" nodeType="afterEffect" presetID="10" grpId="3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9" fill="hold"/>
                                        <p:tgtEl>
                                          <p:spTgt spid="37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50" dur="2000"/>
                                        <p:tgtEl>
                                          <p:spTgt spid="37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3000"/>
                            </p:stCondLst>
                            <p:childTnLst>
                              <p:par>
                                <p:cTn id="152" presetClass="entr" nodeType="afterEffect" presetID="10" grpId="3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3" fill="hold"/>
                                        <p:tgtEl>
                                          <p:spTgt spid="37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54" dur="2000"/>
                                        <p:tgtEl>
                                          <p:spTgt spid="37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Class="entr" nodeType="clickEffect" presetSubtype="2" presetID="22" grpId="3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8" fill="hold"/>
                                        <p:tgtEl>
                                          <p:spTgt spid="37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59" dur="1000"/>
                                        <p:tgtEl>
                                          <p:spTgt spid="37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1000"/>
                            </p:stCondLst>
                            <p:childTnLst>
                              <p:par>
                                <p:cTn id="161" presetClass="entr" nodeType="afterEffect" presetID="10" grpId="3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2" fill="hold"/>
                                        <p:tgtEl>
                                          <p:spTgt spid="37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63" dur="2000"/>
                                        <p:tgtEl>
                                          <p:spTgt spid="37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3000"/>
                            </p:stCondLst>
                            <p:childTnLst>
                              <p:par>
                                <p:cTn id="165" presetClass="entr" nodeType="afterEffect" presetSubtype="2" presetID="22" grpId="3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6" fill="hold"/>
                                        <p:tgtEl>
                                          <p:spTgt spid="37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67" dur="1000"/>
                                        <p:tgtEl>
                                          <p:spTgt spid="37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4000"/>
                            </p:stCondLst>
                            <p:childTnLst>
                              <p:par>
                                <p:cTn id="169" presetClass="entr" nodeType="afterEffect" presetID="10" grpId="4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0" fill="hold"/>
                                        <p:tgtEl>
                                          <p:spTgt spid="37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71" dur="2000"/>
                                        <p:tgtEl>
                                          <p:spTgt spid="37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6000"/>
                            </p:stCondLst>
                            <p:childTnLst>
                              <p:par>
                                <p:cTn id="173" presetClass="entr" nodeType="afterEffect" presetSubtype="2" presetID="22" grpId="4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4" fill="hold"/>
                                        <p:tgtEl>
                                          <p:spTgt spid="37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75" dur="1000"/>
                                        <p:tgtEl>
                                          <p:spTgt spid="37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Class="entr" nodeType="clickEffect" presetSubtype="2" presetID="22" grpId="4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9" fill="hold"/>
                                        <p:tgtEl>
                                          <p:spTgt spid="37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80" dur="1000"/>
                                        <p:tgtEl>
                                          <p:spTgt spid="37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Class="entr" nodeType="clickEffect" presetSubtype="2" presetID="22" grpId="4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4" fill="hold"/>
                                        <p:tgtEl>
                                          <p:spTgt spid="37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85" dur="1000"/>
                                        <p:tgtEl>
                                          <p:spTgt spid="37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6" fill="hold">
                      <p:stCondLst>
                        <p:cond delay="indefinite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Class="entr" nodeType="clickEffect" presetSubtype="2" presetID="22" grpId="4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9" fill="hold"/>
                                        <p:tgtEl>
                                          <p:spTgt spid="3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90" dur="1000"/>
                                        <p:tgtEl>
                                          <p:spTgt spid="37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Class="entr" nodeType="clickEffect" presetSubtype="2" presetID="22" grpId="4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4" fill="hold"/>
                                        <p:tgtEl>
                                          <p:spTgt spid="37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95" dur="2000"/>
                                        <p:tgtEl>
                                          <p:spTgt spid="37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6" fill="hold">
                      <p:stCondLst>
                        <p:cond delay="indefinite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Class="mediacall" nodeType="clickEffect" presetSubtype="0" presetID="3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99" dur="1000" fill="hold"/>
                                        <p:tgtEl>
                                          <p:spTgt spid="37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200" fill="hold" display="0">
                  <p:stCondLst>
                    <p:cond delay="indefinite"/>
                  </p:stCondLst>
                </p:cTn>
                <p:tgtEl>
                  <p:spTgt spid="3746"/>
                </p:tgtEl>
              </p:cMediaNode>
            </p:video>
            <p:seq concurrent="1" prevAc="none" nextAc="seek">
              <p:cTn id="201" evtFilter="cancelBubble" nodeType="interactiveSeq" restart="whenNotActive" fill="hold">
                <p:stCondLst>
                  <p:cond delay="0" evt="onClick">
                    <p:tgtEl>
                      <p:spTgt spid="3746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202" fill="hold">
                      <p:stCondLst>
                        <p:cond delay="0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5" dur="1" fill="hold"/>
                                        <p:tgtEl>
                                          <p:spTgt spid="37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3746"/>
                  </p:tgtEl>
                </p:cond>
              </p:nextCondLst>
            </p:seq>
          </p:childTnLst>
        </p:cTn>
      </p:par>
    </p:tnLst>
    <p:bldLst>
      <p:bldP build="whole" bldLvl="1" animBg="1" rev="0" advAuto="0" spid="3794" grpId="26"/>
      <p:bldP build="whole" bldLvl="1" animBg="1" rev="0" advAuto="0" spid="3789" grpId="16"/>
      <p:bldP build="whole" bldLvl="1" animBg="1" rev="0" advAuto="0" spid="3781" grpId="27"/>
      <p:bldP build="whole" bldLvl="1" animBg="1" rev="0" advAuto="0" spid="3755" grpId="11"/>
      <p:bldP build="whole" bldLvl="1" animBg="1" rev="0" advAuto="0" spid="3761" grpId="38"/>
      <p:bldP build="whole" bldLvl="1" animBg="1" rev="0" advAuto="0" spid="3786" grpId="39"/>
      <p:bldP build="whole" bldLvl="1" animBg="1" rev="0" advAuto="0" spid="3772" grpId="17"/>
      <p:bldP build="whole" bldLvl="1" animBg="1" rev="0" advAuto="0" spid="3790" grpId="15"/>
      <p:bldP build="whole" bldLvl="1" animBg="1" rev="0" advAuto="0" spid="3762" grpId="40"/>
      <p:bldP build="whole" bldLvl="1" animBg="1" rev="0" advAuto="0" spid="3772" grpId="20"/>
      <p:bldP build="whole" bldLvl="1" animBg="1" rev="0" advAuto="0" spid="3765" grpId="43"/>
      <p:bldP build="whole" bldLvl="1" animBg="1" rev="0" advAuto="0" spid="3756" grpId="22"/>
      <p:bldP build="whole" bldLvl="1" animBg="1" rev="0" advAuto="0" spid="3780" grpId="23"/>
      <p:bldP build="whole" bldLvl="1" animBg="1" rev="0" advAuto="0" spid="3779" grpId="7"/>
      <p:bldP build="whole" bldLvl="1" animBg="1" rev="0" advAuto="0" spid="3793" grpId="8"/>
      <p:bldP build="whole" bldLvl="1" animBg="1" rev="0" advAuto="0" spid="3758" grpId="18"/>
      <p:bldP build="whole" bldLvl="1" animBg="1" rev="0" advAuto="0" spid="3793" grpId="9"/>
      <p:bldP build="whole" bldLvl="1" animBg="1" rev="0" advAuto="0" spid="3791" grpId="36"/>
      <p:bldP build="whole" bldLvl="1" animBg="1" rev="0" advAuto="0" spid="3787" grpId="41"/>
      <p:bldP build="whole" bldLvl="1" animBg="1" rev="0" advAuto="0" spid="3792" grpId="35"/>
      <p:bldP build="whole" bldLvl="1" animBg="1" rev="0" advAuto="0" spid="3778" grpId="24"/>
      <p:bldP build="whole" bldLvl="1" animBg="1" rev="0" advAuto="0" spid="3764" grpId="44"/>
      <p:bldP build="whole" bldLvl="1" animBg="1" rev="0" advAuto="0" spid="3749" grpId="6"/>
      <p:bldP build="whole" bldLvl="1" animBg="1" rev="0" advAuto="0" spid="3748" grpId="5"/>
      <p:bldP build="whole" bldLvl="1" animBg="1" rev="0" advAuto="0" spid="3757" grpId="19"/>
      <p:bldP build="whole" bldLvl="1" animBg="1" rev="0" advAuto="0" spid="3783" grpId="33"/>
      <p:bldP build="whole" bldLvl="1" animBg="1" rev="0" advAuto="0" spid="3783" grpId="34"/>
      <p:bldP build="whole" bldLvl="1" animBg="1" rev="0" advAuto="0" spid="3785" grpId="31"/>
      <p:bldP build="whole" bldLvl="1" animBg="1" rev="0" advAuto="0" spid="3788" grpId="37"/>
      <p:bldP build="whole" bldLvl="1" animBg="1" rev="0" advAuto="0" spid="3763" grpId="32"/>
      <p:bldP build="whole" bldLvl="1" animBg="1" rev="0" advAuto="0" spid="3760" grpId="30"/>
      <p:bldP build="whole" bldLvl="1" animBg="1" rev="0" advAuto="0" spid="3754" grpId="10"/>
      <p:bldP build="whole" bldLvl="1" animBg="1" rev="0" advAuto="0" spid="3759" grpId="21"/>
      <p:bldP build="whole" bldLvl="1" animBg="1" rev="0" advAuto="0" spid="3751" grpId="3"/>
      <p:bldP build="whole" bldLvl="1" animBg="1" rev="0" advAuto="0" spid="3782" grpId="28"/>
      <p:bldP build="whole" bldLvl="1" animBg="1" rev="0" advAuto="0" spid="3766" grpId="42"/>
      <p:bldP build="whole" bldLvl="1" animBg="1" rev="0" advAuto="0" spid="3752" grpId="12"/>
      <p:bldP build="whole" bldLvl="1" animBg="1" rev="0" advAuto="0" spid="3750" grpId="4"/>
      <p:bldP build="whole" bldLvl="1" animBg="1" rev="0" advAuto="0" spid="3784" grpId="29"/>
      <p:bldP build="whole" bldLvl="1" animBg="1" rev="0" advAuto="0" spid="3753" grpId="13"/>
      <p:bldP build="whole" bldLvl="1" animBg="1" rev="0" advAuto="0" spid="3771" grpId="14"/>
      <p:bldP build="whole" bldLvl="1" animBg="1" rev="0" advAuto="0" spid="3767" grpId="45"/>
      <p:bldP build="whole" bldLvl="1" animBg="1" rev="0" advAuto="0" spid="3747" grpId="2"/>
      <p:bldP build="whole" bldLvl="1" animBg="1" rev="0" advAuto="0" spid="3794" grpId="25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00" name="تجميع"/>
          <p:cNvGrpSpPr/>
          <p:nvPr/>
        </p:nvGrpSpPr>
        <p:grpSpPr>
          <a:xfrm>
            <a:off x="3494947" y="1134386"/>
            <a:ext cx="3003585" cy="649732"/>
            <a:chOff x="0" y="0"/>
            <a:chExt cx="3003584" cy="649731"/>
          </a:xfrm>
        </p:grpSpPr>
        <p:grpSp>
          <p:nvGrpSpPr>
            <p:cNvPr id="3798" name="تأكد"/>
            <p:cNvGrpSpPr/>
            <p:nvPr/>
          </p:nvGrpSpPr>
          <p:grpSpPr>
            <a:xfrm>
              <a:off x="-1" y="-1"/>
              <a:ext cx="3003586" cy="649733"/>
              <a:chOff x="0" y="0"/>
              <a:chExt cx="3003584" cy="649731"/>
            </a:xfrm>
          </p:grpSpPr>
          <p:sp>
            <p:nvSpPr>
              <p:cNvPr id="3796" name="مستطيل"/>
              <p:cNvSpPr/>
              <p:nvPr/>
            </p:nvSpPr>
            <p:spPr>
              <a:xfrm>
                <a:off x="-1" y="-1"/>
                <a:ext cx="3003586" cy="649733"/>
              </a:xfrm>
              <a:prstGeom prst="rect">
                <a:avLst/>
              </a:prstGeom>
              <a:solidFill>
                <a:srgbClr val="DFEED4"/>
              </a:solidFill>
              <a:ln w="25400" cap="flat">
                <a:solidFill>
                  <a:srgbClr val="FFFFFF"/>
                </a:solidFill>
                <a:prstDash val="solid"/>
                <a:miter lim="400000"/>
              </a:ln>
              <a:effectLst>
                <a:outerShdw sx="100000" sy="100000" kx="0" ky="0" algn="b" rotWithShape="0" blurRad="50800" dist="63500" dir="27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marL="349250" indent="-349250" algn="ctr" rtl="0">
                  <a:defRPr b="1" sz="3700">
                    <a:solidFill>
                      <a:schemeClr val="accent1"/>
                    </a:solidFill>
                    <a:latin typeface="Handlee"/>
                    <a:ea typeface="Handlee"/>
                    <a:cs typeface="Handlee"/>
                    <a:sym typeface="Handlee"/>
                  </a:defRPr>
                </a:pPr>
              </a:p>
            </p:txBody>
          </p:sp>
          <p:sp>
            <p:nvSpPr>
              <p:cNvPr id="3797" name="تأكد"/>
              <p:cNvSpPr txBox="1"/>
              <p:nvPr/>
            </p:nvSpPr>
            <p:spPr>
              <a:xfrm>
                <a:off x="12699" y="10247"/>
                <a:ext cx="2978186" cy="62923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8982" tIns="28982" rIns="28982" bIns="28982" numCol="1" anchor="ctr">
                <a:spAutoFit/>
              </a:bodyPr>
              <a:lstStyle>
                <a:lvl1pPr marL="349250" indent="-349250" algn="ctr">
                  <a:defRPr b="1" sz="3700">
                    <a:solidFill>
                      <a:schemeClr val="accent1"/>
                    </a:solidFill>
                    <a:latin typeface="Handlee"/>
                    <a:ea typeface="Handlee"/>
                    <a:cs typeface="Handlee"/>
                    <a:sym typeface="Handlee"/>
                  </a:defRPr>
                </a:lvl1pPr>
              </a:lstStyle>
              <a:p>
                <a:pPr rtl="0">
                  <a:defRPr/>
                </a:pPr>
                <a:r>
                  <a:t>تأكد</a:t>
                </a:r>
              </a:p>
            </p:txBody>
          </p:sp>
        </p:grpSp>
        <p:pic>
          <p:nvPicPr>
            <p:cNvPr id="3799" name="Google Shape;894;p51" descr="Google Shape;894;p51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71332" t="9706" r="19014" b="6598"/>
            <a:stretch>
              <a:fillRect/>
            </a:stretch>
          </p:blipFill>
          <p:spPr>
            <a:xfrm flipH="1" rot="5400000">
              <a:off x="1197118" y="-1173850"/>
              <a:ext cx="612363" cy="3000331"/>
            </a:xfrm>
            <a:prstGeom prst="rect">
              <a:avLst/>
            </a:prstGeom>
            <a:ln w="9525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pic>
        <p:nvPicPr>
          <p:cNvPr id="3801" name="IMG_0929.jpeg" descr="IMG_0929.jpeg"/>
          <p:cNvPicPr>
            <a:picLocks noChangeAspect="1"/>
          </p:cNvPicPr>
          <p:nvPr/>
        </p:nvPicPr>
        <p:blipFill>
          <a:blip r:embed="rId3">
            <a:extLst/>
          </a:blip>
          <a:srcRect l="10543" t="52731" r="55178" b="15271"/>
          <a:stretch>
            <a:fillRect/>
          </a:stretch>
        </p:blipFill>
        <p:spPr>
          <a:xfrm>
            <a:off x="908675" y="4322402"/>
            <a:ext cx="1798059" cy="167838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13" h="21600" fill="norm" stroke="1" extrusionOk="0">
                <a:moveTo>
                  <a:pt x="17703" y="0"/>
                </a:moveTo>
                <a:cubicBezTo>
                  <a:pt x="17126" y="69"/>
                  <a:pt x="16845" y="85"/>
                  <a:pt x="15865" y="235"/>
                </a:cubicBezTo>
                <a:cubicBezTo>
                  <a:pt x="14202" y="489"/>
                  <a:pt x="12618" y="722"/>
                  <a:pt x="12346" y="756"/>
                </a:cubicBezTo>
                <a:cubicBezTo>
                  <a:pt x="11884" y="814"/>
                  <a:pt x="9657" y="1148"/>
                  <a:pt x="5736" y="1742"/>
                </a:cubicBezTo>
                <a:cubicBezTo>
                  <a:pt x="4818" y="1881"/>
                  <a:pt x="3177" y="2126"/>
                  <a:pt x="2090" y="2288"/>
                </a:cubicBezTo>
                <a:cubicBezTo>
                  <a:pt x="1003" y="2451"/>
                  <a:pt x="74" y="2621"/>
                  <a:pt x="24" y="2666"/>
                </a:cubicBezTo>
                <a:cubicBezTo>
                  <a:pt x="-66" y="2749"/>
                  <a:pt x="91" y="4224"/>
                  <a:pt x="546" y="7590"/>
                </a:cubicBezTo>
                <a:cubicBezTo>
                  <a:pt x="792" y="9417"/>
                  <a:pt x="1518" y="15061"/>
                  <a:pt x="2094" y="19618"/>
                </a:cubicBezTo>
                <a:cubicBezTo>
                  <a:pt x="2223" y="20641"/>
                  <a:pt x="2297" y="21146"/>
                  <a:pt x="2365" y="21600"/>
                </a:cubicBezTo>
                <a:lnTo>
                  <a:pt x="8695" y="21600"/>
                </a:lnTo>
                <a:cubicBezTo>
                  <a:pt x="9596" y="21465"/>
                  <a:pt x="10121" y="21382"/>
                  <a:pt x="11729" y="21145"/>
                </a:cubicBezTo>
                <a:cubicBezTo>
                  <a:pt x="16680" y="20417"/>
                  <a:pt x="21473" y="19679"/>
                  <a:pt x="21511" y="19639"/>
                </a:cubicBezTo>
                <a:cubicBezTo>
                  <a:pt x="21534" y="19614"/>
                  <a:pt x="21360" y="18104"/>
                  <a:pt x="21122" y="16283"/>
                </a:cubicBezTo>
                <a:cubicBezTo>
                  <a:pt x="20885" y="14462"/>
                  <a:pt x="20547" y="11899"/>
                  <a:pt x="20376" y="10583"/>
                </a:cubicBezTo>
                <a:cubicBezTo>
                  <a:pt x="20205" y="9267"/>
                  <a:pt x="19846" y="6492"/>
                  <a:pt x="19574" y="4418"/>
                </a:cubicBezTo>
                <a:cubicBezTo>
                  <a:pt x="19303" y="2344"/>
                  <a:pt x="19080" y="476"/>
                  <a:pt x="19080" y="271"/>
                </a:cubicBezTo>
                <a:cubicBezTo>
                  <a:pt x="19080" y="143"/>
                  <a:pt x="19048" y="84"/>
                  <a:pt x="19023" y="0"/>
                </a:cubicBezTo>
                <a:lnTo>
                  <a:pt x="17703" y="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3802" name="IMG_0547.gif" descr="IMG_0547.gif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081731" y="1113015"/>
            <a:ext cx="1154435" cy="865825"/>
          </a:xfrm>
          <a:prstGeom prst="rect">
            <a:avLst/>
          </a:prstGeom>
          <a:ln w="12700">
            <a:solidFill>
              <a:srgbClr val="B51A00"/>
            </a:solidFill>
            <a:miter lim="400000"/>
          </a:ln>
        </p:spPr>
      </p:pic>
      <p:pic>
        <p:nvPicPr>
          <p:cNvPr id="3803" name="الرسم" descr="الرسم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334351" y="6578358"/>
            <a:ext cx="91271" cy="53031"/>
          </a:xfrm>
          <a:prstGeom prst="rect">
            <a:avLst/>
          </a:prstGeom>
          <a:ln w="12700">
            <a:miter lim="400000"/>
          </a:ln>
        </p:spPr>
      </p:pic>
      <p:sp>
        <p:nvSpPr>
          <p:cNvPr id="3804" name="صفحة…"/>
          <p:cNvSpPr txBox="1"/>
          <p:nvPr/>
        </p:nvSpPr>
        <p:spPr>
          <a:xfrm>
            <a:off x="2075381" y="464025"/>
            <a:ext cx="721551" cy="4992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>
                <a:solidFill>
                  <a:srgbClr val="FFFFFF"/>
                </a:solidFill>
              </a:defRPr>
            </a:pPr>
            <a:r>
              <a:t>صفحة</a:t>
            </a:r>
          </a:p>
          <a:p>
            <a:pPr algn="ctr" rtl="0">
              <a:defRPr b="1" sz="2100">
                <a:solidFill>
                  <a:srgbClr val="FFFFFF"/>
                </a:solidFill>
              </a:defRPr>
            </a:pPr>
            <a:r>
              <a:t>٧٦</a:t>
            </a:r>
          </a:p>
        </p:txBody>
      </p:sp>
      <p:pic>
        <p:nvPicPr>
          <p:cNvPr id="3805" name="IMG_4622.png" descr="IMG_4622.png"/>
          <p:cNvPicPr>
            <a:picLocks noChangeAspect="1"/>
          </p:cNvPicPr>
          <p:nvPr/>
        </p:nvPicPr>
        <p:blipFill>
          <a:blip r:embed="rId6">
            <a:extLst/>
          </a:blip>
          <a:srcRect l="91197" t="22790" r="1544" b="74020"/>
          <a:stretch>
            <a:fillRect/>
          </a:stretch>
        </p:blipFill>
        <p:spPr>
          <a:xfrm>
            <a:off x="9214580" y="6000787"/>
            <a:ext cx="1493086" cy="491958"/>
          </a:xfrm>
          <a:prstGeom prst="rect">
            <a:avLst/>
          </a:prstGeom>
          <a:ln w="12700">
            <a:solidFill>
              <a:srgbClr val="000000"/>
            </a:solidFill>
            <a:custDash>
              <a:ds d="100000" sp="200000"/>
            </a:custDash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3806" name="IMG_4755.png" descr="IMG_4755.png"/>
          <p:cNvPicPr>
            <a:picLocks noChangeAspect="1"/>
          </p:cNvPicPr>
          <p:nvPr/>
        </p:nvPicPr>
        <p:blipFill>
          <a:blip r:embed="rId7">
            <a:extLst/>
          </a:blip>
          <a:srcRect l="40697" t="16037" r="37649" b="80790"/>
          <a:stretch>
            <a:fillRect/>
          </a:stretch>
        </p:blipFill>
        <p:spPr>
          <a:xfrm>
            <a:off x="908736" y="1985189"/>
            <a:ext cx="7730779" cy="849435"/>
          </a:xfrm>
          <a:prstGeom prst="rect">
            <a:avLst/>
          </a:prstGeom>
          <a:ln w="12700">
            <a:miter lim="400000"/>
          </a:ln>
        </p:spPr>
      </p:pic>
      <p:pic>
        <p:nvPicPr>
          <p:cNvPr id="3807" name="IMG_4755.png" descr="IMG_4755.png"/>
          <p:cNvPicPr>
            <a:picLocks noChangeAspect="1"/>
          </p:cNvPicPr>
          <p:nvPr/>
        </p:nvPicPr>
        <p:blipFill>
          <a:blip r:embed="rId7">
            <a:extLst/>
          </a:blip>
          <a:srcRect l="51799" t="21890" r="38545" b="76103"/>
          <a:stretch>
            <a:fillRect/>
          </a:stretch>
        </p:blipFill>
        <p:spPr>
          <a:xfrm>
            <a:off x="3242512" y="2938221"/>
            <a:ext cx="5070823" cy="79018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14:switch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1500"/>
                                        <p:tgtEl>
                                          <p:spTgt spid="38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803" grpId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9" name="Google Shape;4622;p49"/>
          <p:cNvSpPr/>
          <p:nvPr/>
        </p:nvSpPr>
        <p:spPr>
          <a:xfrm rot="21451959">
            <a:off x="1471091" y="1529049"/>
            <a:ext cx="6095833" cy="733279"/>
          </a:xfrm>
          <a:prstGeom prst="rect">
            <a:avLst/>
          </a:prstGeom>
          <a:solidFill>
            <a:srgbClr val="F7FADB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grpSp>
        <p:nvGrpSpPr>
          <p:cNvPr id="3812" name="تجميع"/>
          <p:cNvGrpSpPr/>
          <p:nvPr/>
        </p:nvGrpSpPr>
        <p:grpSpPr>
          <a:xfrm>
            <a:off x="2403272" y="1459251"/>
            <a:ext cx="4757036" cy="1214255"/>
            <a:chOff x="0" y="0"/>
            <a:chExt cx="4757034" cy="1214253"/>
          </a:xfrm>
        </p:grpSpPr>
        <p:sp>
          <p:nvSpPr>
            <p:cNvPr id="3810" name="مربع نص 7"/>
            <p:cNvSpPr txBox="1"/>
            <p:nvPr/>
          </p:nvSpPr>
          <p:spPr>
            <a:xfrm>
              <a:off x="446695" y="52243"/>
              <a:ext cx="4310340" cy="5861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8" tIns="45718" rIns="45718" bIns="45718" numCol="1" anchor="t">
              <a:spAutoFit/>
            </a:bodyPr>
            <a:lstStyle>
              <a:lvl1pPr algn="ctr">
                <a:defRPr b="1" spc="38" sz="2800" u="sng">
                  <a:solidFill>
                    <a:srgbClr val="44546A"/>
                  </a:solidFill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pPr rtl="0">
                <a:defRPr/>
              </a:pPr>
              <a:r>
                <a:t>مهارة تفكير عليا</a:t>
              </a:r>
            </a:p>
          </p:txBody>
        </p:sp>
        <p:pic>
          <p:nvPicPr>
            <p:cNvPr id="3811" name="صورة 7" descr="صورة 7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 rot="1539754">
              <a:off x="150495" y="154757"/>
              <a:ext cx="920771" cy="90473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3813" name="Google Shape;332;p17"/>
          <p:cNvSpPr/>
          <p:nvPr/>
        </p:nvSpPr>
        <p:spPr>
          <a:xfrm rot="1729775">
            <a:off x="568256" y="5751576"/>
            <a:ext cx="1155656" cy="294958"/>
          </a:xfrm>
          <a:prstGeom prst="rect">
            <a:avLst/>
          </a:prstGeom>
          <a:solidFill>
            <a:srgbClr val="FAF2D4">
              <a:alpha val="34900"/>
            </a:srgbClr>
          </a:solidFill>
          <a:ln w="12700">
            <a:miter lim="400000"/>
          </a:ln>
          <a:effectLst>
            <a:outerShdw sx="100000" sy="100000" kx="0" ky="0" algn="b" rotWithShape="0" blurRad="50800" dist="38100" dir="5400000">
              <a:srgbClr val="000000">
                <a:alpha val="40000"/>
              </a:srgbClr>
            </a:outerShdw>
          </a:effectLst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pic>
        <p:nvPicPr>
          <p:cNvPr id="3814" name="IMG_0547.gif" descr="IMG_0547.gif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167437" y="587078"/>
            <a:ext cx="1154434" cy="865825"/>
          </a:xfrm>
          <a:prstGeom prst="rect">
            <a:avLst/>
          </a:prstGeom>
          <a:ln w="12700">
            <a:solidFill>
              <a:srgbClr val="B51A00"/>
            </a:solidFill>
            <a:miter lim="400000"/>
          </a:ln>
        </p:spPr>
      </p:pic>
      <p:sp>
        <p:nvSpPr>
          <p:cNvPr id="3815" name="صفحة…"/>
          <p:cNvSpPr txBox="1"/>
          <p:nvPr/>
        </p:nvSpPr>
        <p:spPr>
          <a:xfrm>
            <a:off x="2075381" y="464025"/>
            <a:ext cx="721551" cy="4992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>
                <a:solidFill>
                  <a:srgbClr val="FFFFFF"/>
                </a:solidFill>
              </a:defRPr>
            </a:pPr>
            <a:r>
              <a:t>صفحة</a:t>
            </a:r>
          </a:p>
          <a:p>
            <a:pPr algn="ctr" rtl="0">
              <a:defRPr b="1" sz="2100">
                <a:solidFill>
                  <a:srgbClr val="FFFFFF"/>
                </a:solidFill>
              </a:defRPr>
            </a:pPr>
            <a:r>
              <a:t>٧٦</a:t>
            </a:r>
          </a:p>
        </p:txBody>
      </p:sp>
      <p:sp>
        <p:nvSpPr>
          <p:cNvPr id="3816" name="مربع"/>
          <p:cNvSpPr/>
          <p:nvPr/>
        </p:nvSpPr>
        <p:spPr>
          <a:xfrm>
            <a:off x="6613483" y="3864269"/>
            <a:ext cx="1093645" cy="1093645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3817" name="مربع"/>
          <p:cNvSpPr/>
          <p:nvPr/>
        </p:nvSpPr>
        <p:spPr>
          <a:xfrm>
            <a:off x="1329813" y="4122573"/>
            <a:ext cx="1093645" cy="1093645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/>
          <a:lstStyle/>
          <a:p>
            <a:pPr/>
          </a:p>
        </p:txBody>
      </p:sp>
      <p:pic>
        <p:nvPicPr>
          <p:cNvPr id="3818" name="IMG_4755.png" descr="IMG_4755.png"/>
          <p:cNvPicPr>
            <a:picLocks noChangeAspect="1"/>
          </p:cNvPicPr>
          <p:nvPr/>
        </p:nvPicPr>
        <p:blipFill>
          <a:blip r:embed="rId4">
            <a:extLst/>
          </a:blip>
          <a:srcRect l="44323" t="89336" r="37166" b="5059"/>
          <a:stretch>
            <a:fillRect/>
          </a:stretch>
        </p:blipFill>
        <p:spPr>
          <a:xfrm>
            <a:off x="1206024" y="2584846"/>
            <a:ext cx="7436286" cy="168838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14:switch dir="r"/>
      </p:transition>
    </mc:Choice>
    <mc:Fallback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0" name="صفحة…"/>
          <p:cNvSpPr txBox="1"/>
          <p:nvPr/>
        </p:nvSpPr>
        <p:spPr>
          <a:xfrm>
            <a:off x="2075381" y="464025"/>
            <a:ext cx="721551" cy="4992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>
                <a:solidFill>
                  <a:srgbClr val="FFFFFF"/>
                </a:solidFill>
              </a:defRPr>
            </a:pPr>
            <a:r>
              <a:t>صفحة</a:t>
            </a:r>
          </a:p>
          <a:p>
            <a:pPr algn="ctr" rtl="0">
              <a:defRPr b="1" sz="2100">
                <a:solidFill>
                  <a:srgbClr val="FFFFFF"/>
                </a:solidFill>
              </a:defRPr>
            </a:pPr>
            <a:r>
              <a:t>٧٥</a:t>
            </a:r>
          </a:p>
        </p:txBody>
      </p:sp>
      <p:sp>
        <p:nvSpPr>
          <p:cNvPr id="3821" name="ميزان"/>
          <p:cNvSpPr/>
          <p:nvPr/>
        </p:nvSpPr>
        <p:spPr>
          <a:xfrm>
            <a:off x="9129500" y="2769004"/>
            <a:ext cx="816908" cy="71396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10226" y="0"/>
                  <a:pt x="9760" y="531"/>
                  <a:pt x="9760" y="1187"/>
                </a:cubicBezTo>
                <a:cubicBezTo>
                  <a:pt x="9760" y="1611"/>
                  <a:pt x="9955" y="1983"/>
                  <a:pt x="10246" y="2193"/>
                </a:cubicBezTo>
                <a:lnTo>
                  <a:pt x="10246" y="2956"/>
                </a:lnTo>
                <a:cubicBezTo>
                  <a:pt x="9939" y="3110"/>
                  <a:pt x="9689" y="3387"/>
                  <a:pt x="9546" y="3734"/>
                </a:cubicBezTo>
                <a:lnTo>
                  <a:pt x="2528" y="3734"/>
                </a:lnTo>
                <a:lnTo>
                  <a:pt x="2528" y="4844"/>
                </a:lnTo>
                <a:lnTo>
                  <a:pt x="3409" y="4844"/>
                </a:lnTo>
                <a:lnTo>
                  <a:pt x="845" y="13979"/>
                </a:lnTo>
                <a:lnTo>
                  <a:pt x="0" y="13979"/>
                </a:lnTo>
                <a:cubicBezTo>
                  <a:pt x="713" y="15444"/>
                  <a:pt x="2079" y="16435"/>
                  <a:pt x="3648" y="16435"/>
                </a:cubicBezTo>
                <a:cubicBezTo>
                  <a:pt x="5218" y="16435"/>
                  <a:pt x="6585" y="15444"/>
                  <a:pt x="7298" y="13979"/>
                </a:cubicBezTo>
                <a:lnTo>
                  <a:pt x="6453" y="13979"/>
                </a:lnTo>
                <a:lnTo>
                  <a:pt x="3888" y="4844"/>
                </a:lnTo>
                <a:lnTo>
                  <a:pt x="9469" y="4844"/>
                </a:lnTo>
                <a:cubicBezTo>
                  <a:pt x="9583" y="5301"/>
                  <a:pt x="9872" y="5673"/>
                  <a:pt x="10246" y="5860"/>
                </a:cubicBezTo>
                <a:lnTo>
                  <a:pt x="10246" y="10137"/>
                </a:lnTo>
                <a:lnTo>
                  <a:pt x="9447" y="13379"/>
                </a:lnTo>
                <a:lnTo>
                  <a:pt x="9447" y="19963"/>
                </a:lnTo>
                <a:lnTo>
                  <a:pt x="6460" y="19963"/>
                </a:lnTo>
                <a:cubicBezTo>
                  <a:pt x="6276" y="19963"/>
                  <a:pt x="6111" y="20093"/>
                  <a:pt x="6046" y="20289"/>
                </a:cubicBezTo>
                <a:lnTo>
                  <a:pt x="5613" y="21600"/>
                </a:lnTo>
                <a:lnTo>
                  <a:pt x="15987" y="21600"/>
                </a:lnTo>
                <a:lnTo>
                  <a:pt x="15552" y="20289"/>
                </a:lnTo>
                <a:cubicBezTo>
                  <a:pt x="15487" y="20093"/>
                  <a:pt x="15322" y="19963"/>
                  <a:pt x="15139" y="19963"/>
                </a:cubicBezTo>
                <a:lnTo>
                  <a:pt x="12153" y="19963"/>
                </a:lnTo>
                <a:lnTo>
                  <a:pt x="12153" y="13379"/>
                </a:lnTo>
                <a:lnTo>
                  <a:pt x="11354" y="10139"/>
                </a:lnTo>
                <a:lnTo>
                  <a:pt x="11354" y="5860"/>
                </a:lnTo>
                <a:cubicBezTo>
                  <a:pt x="11728" y="5673"/>
                  <a:pt x="12016" y="5302"/>
                  <a:pt x="12130" y="4846"/>
                </a:cubicBezTo>
                <a:lnTo>
                  <a:pt x="17710" y="4846"/>
                </a:lnTo>
                <a:lnTo>
                  <a:pt x="15147" y="13979"/>
                </a:lnTo>
                <a:lnTo>
                  <a:pt x="14302" y="13979"/>
                </a:lnTo>
                <a:cubicBezTo>
                  <a:pt x="15015" y="15444"/>
                  <a:pt x="16380" y="16435"/>
                  <a:pt x="17950" y="16435"/>
                </a:cubicBezTo>
                <a:cubicBezTo>
                  <a:pt x="19519" y="16435"/>
                  <a:pt x="20887" y="15444"/>
                  <a:pt x="21600" y="13979"/>
                </a:cubicBezTo>
                <a:lnTo>
                  <a:pt x="20753" y="13979"/>
                </a:lnTo>
                <a:lnTo>
                  <a:pt x="18190" y="4844"/>
                </a:lnTo>
                <a:lnTo>
                  <a:pt x="19072" y="4844"/>
                </a:lnTo>
                <a:lnTo>
                  <a:pt x="19072" y="3734"/>
                </a:lnTo>
                <a:lnTo>
                  <a:pt x="12052" y="3734"/>
                </a:lnTo>
                <a:cubicBezTo>
                  <a:pt x="11909" y="3388"/>
                  <a:pt x="11661" y="3110"/>
                  <a:pt x="11354" y="2956"/>
                </a:cubicBezTo>
                <a:lnTo>
                  <a:pt x="11354" y="2193"/>
                </a:lnTo>
                <a:cubicBezTo>
                  <a:pt x="11645" y="1983"/>
                  <a:pt x="11838" y="1611"/>
                  <a:pt x="11838" y="1187"/>
                </a:cubicBezTo>
                <a:cubicBezTo>
                  <a:pt x="11838" y="531"/>
                  <a:pt x="11374" y="0"/>
                  <a:pt x="10800" y="0"/>
                </a:cubicBezTo>
                <a:close/>
                <a:moveTo>
                  <a:pt x="3486" y="5791"/>
                </a:moveTo>
                <a:lnTo>
                  <a:pt x="3486" y="13979"/>
                </a:lnTo>
                <a:lnTo>
                  <a:pt x="1188" y="13979"/>
                </a:lnTo>
                <a:lnTo>
                  <a:pt x="3486" y="5791"/>
                </a:lnTo>
                <a:close/>
                <a:moveTo>
                  <a:pt x="3812" y="5791"/>
                </a:moveTo>
                <a:lnTo>
                  <a:pt x="6110" y="13979"/>
                </a:lnTo>
                <a:lnTo>
                  <a:pt x="3812" y="13979"/>
                </a:lnTo>
                <a:lnTo>
                  <a:pt x="3812" y="5791"/>
                </a:lnTo>
                <a:close/>
                <a:moveTo>
                  <a:pt x="17788" y="5791"/>
                </a:moveTo>
                <a:lnTo>
                  <a:pt x="17788" y="13979"/>
                </a:lnTo>
                <a:lnTo>
                  <a:pt x="15490" y="13979"/>
                </a:lnTo>
                <a:lnTo>
                  <a:pt x="17788" y="5791"/>
                </a:lnTo>
                <a:close/>
                <a:moveTo>
                  <a:pt x="18114" y="5791"/>
                </a:moveTo>
                <a:lnTo>
                  <a:pt x="20412" y="13979"/>
                </a:lnTo>
                <a:lnTo>
                  <a:pt x="18114" y="13979"/>
                </a:lnTo>
                <a:lnTo>
                  <a:pt x="18114" y="5791"/>
                </a:lnTo>
                <a:close/>
              </a:path>
            </a:pathLst>
          </a:custGeom>
          <a:solidFill>
            <a:srgbClr val="FFFFFF"/>
          </a:solidFill>
          <a:ln w="25400">
            <a:solidFill>
              <a:srgbClr val="73A0AA"/>
            </a:solidFill>
          </a:ln>
        </p:spPr>
        <p:txBody>
          <a:bodyPr lIns="0" tIns="0" rIns="0" bIns="0"/>
          <a:lstStyle/>
          <a:p>
            <a:pPr/>
          </a:p>
        </p:txBody>
      </p:sp>
      <p:pic>
        <p:nvPicPr>
          <p:cNvPr id="3822" name="IMG_4754.png" descr="IMG_4754.png"/>
          <p:cNvPicPr>
            <a:picLocks noChangeAspect="1"/>
          </p:cNvPicPr>
          <p:nvPr/>
        </p:nvPicPr>
        <p:blipFill>
          <a:blip r:embed="rId2">
            <a:extLst/>
          </a:blip>
          <a:srcRect l="25041" t="40836" r="41277" b="14657"/>
          <a:stretch>
            <a:fillRect/>
          </a:stretch>
        </p:blipFill>
        <p:spPr>
          <a:xfrm>
            <a:off x="3974713" y="1613547"/>
            <a:ext cx="4672370" cy="4630416"/>
          </a:xfrm>
          <a:prstGeom prst="rect">
            <a:avLst/>
          </a:prstGeom>
          <a:ln w="12700">
            <a:miter lim="400000"/>
          </a:ln>
        </p:spPr>
      </p:pic>
      <p:pic>
        <p:nvPicPr>
          <p:cNvPr id="3823" name="IMG_4754.png" descr="IMG_4754.png"/>
          <p:cNvPicPr>
            <a:picLocks noChangeAspect="1"/>
          </p:cNvPicPr>
          <p:nvPr/>
        </p:nvPicPr>
        <p:blipFill>
          <a:blip r:embed="rId2">
            <a:extLst/>
          </a:blip>
          <a:srcRect l="44873" t="36899" r="38838" b="59940"/>
          <a:stretch>
            <a:fillRect/>
          </a:stretch>
        </p:blipFill>
        <p:spPr>
          <a:xfrm>
            <a:off x="3307068" y="980345"/>
            <a:ext cx="3690508" cy="53697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14:switch dir="r"/>
      </p:transition>
    </mc:Choice>
    <mc:Fallback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29" name="تجميع"/>
          <p:cNvGrpSpPr/>
          <p:nvPr/>
        </p:nvGrpSpPr>
        <p:grpSpPr>
          <a:xfrm>
            <a:off x="3541368" y="1117360"/>
            <a:ext cx="3063789" cy="649733"/>
            <a:chOff x="0" y="0"/>
            <a:chExt cx="3063788" cy="649731"/>
          </a:xfrm>
        </p:grpSpPr>
        <p:grpSp>
          <p:nvGrpSpPr>
            <p:cNvPr id="3827" name="تحقق من فهمك"/>
            <p:cNvGrpSpPr/>
            <p:nvPr/>
          </p:nvGrpSpPr>
          <p:grpSpPr>
            <a:xfrm>
              <a:off x="60203" y="-1"/>
              <a:ext cx="3003585" cy="649733"/>
              <a:chOff x="0" y="0"/>
              <a:chExt cx="3003584" cy="649731"/>
            </a:xfrm>
          </p:grpSpPr>
          <p:sp>
            <p:nvSpPr>
              <p:cNvPr id="3825" name="مستطيل"/>
              <p:cNvSpPr/>
              <p:nvPr/>
            </p:nvSpPr>
            <p:spPr>
              <a:xfrm>
                <a:off x="-1" y="0"/>
                <a:ext cx="3003586" cy="649732"/>
              </a:xfrm>
              <a:prstGeom prst="rect">
                <a:avLst/>
              </a:prstGeom>
              <a:solidFill>
                <a:srgbClr val="CBF0FF"/>
              </a:solidFill>
              <a:ln w="38100" cap="flat">
                <a:solidFill>
                  <a:srgbClr val="FFFFFF"/>
                </a:solidFill>
                <a:prstDash val="solid"/>
                <a:round/>
              </a:ln>
              <a:effectLst>
                <a:outerShdw sx="100000" sy="100000" kx="0" ky="0" algn="b" rotWithShape="0" blurRad="50800" dist="63500" dir="27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 defTabSz="592566" rtl="0">
                  <a:defRPr b="1" sz="3100">
                    <a:solidFill>
                      <a:schemeClr val="accent1"/>
                    </a:solidFill>
                    <a:latin typeface="+mj-lt"/>
                    <a:ea typeface="+mj-ea"/>
                    <a:cs typeface="+mj-cs"/>
                    <a:sym typeface="Helvetica"/>
                  </a:defRPr>
                </a:pPr>
              </a:p>
            </p:txBody>
          </p:sp>
          <p:sp>
            <p:nvSpPr>
              <p:cNvPr id="3826" name="تحقق من فهمك"/>
              <p:cNvSpPr txBox="1"/>
              <p:nvPr/>
            </p:nvSpPr>
            <p:spPr>
              <a:xfrm>
                <a:off x="19049" y="41062"/>
                <a:ext cx="2965486" cy="56760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8982" tIns="28982" rIns="28982" bIns="28982" numCol="1" anchor="ctr">
                <a:spAutoFit/>
              </a:bodyPr>
              <a:lstStyle>
                <a:lvl1pPr algn="ctr" defTabSz="592566">
                  <a:defRPr b="1" sz="3100">
                    <a:solidFill>
                      <a:schemeClr val="accent1"/>
                    </a:solidFill>
                    <a:latin typeface="+mj-lt"/>
                    <a:ea typeface="+mj-ea"/>
                    <a:cs typeface="+mj-cs"/>
                    <a:sym typeface="Helvetica"/>
                  </a:defRPr>
                </a:lvl1pPr>
              </a:lstStyle>
              <a:p>
                <a:pPr rtl="0">
                  <a:defRPr/>
                </a:pPr>
                <a:r>
                  <a:t>تحقق من فهمك</a:t>
                </a:r>
              </a:p>
            </p:txBody>
          </p:sp>
        </p:grpSp>
        <p:pic>
          <p:nvPicPr>
            <p:cNvPr id="3828" name="Google Shape;894;p51" descr="Google Shape;894;p51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71332" t="9706" r="19013" b="6598"/>
            <a:stretch>
              <a:fillRect/>
            </a:stretch>
          </p:blipFill>
          <p:spPr>
            <a:xfrm flipH="1" rot="5400000">
              <a:off x="1210212" y="-1195676"/>
              <a:ext cx="620687" cy="3041114"/>
            </a:xfrm>
            <a:prstGeom prst="rect">
              <a:avLst/>
            </a:prstGeom>
            <a:ln w="12700" cap="flat">
              <a:solidFill>
                <a:srgbClr val="535353"/>
              </a:solidFill>
              <a:prstDash val="solid"/>
              <a:miter lim="400000"/>
            </a:ln>
            <a:effectLst/>
          </p:spPr>
        </p:pic>
      </p:grpSp>
      <p:sp>
        <p:nvSpPr>
          <p:cNvPr id="3830" name="Google Shape;332;p17"/>
          <p:cNvSpPr/>
          <p:nvPr/>
        </p:nvSpPr>
        <p:spPr>
          <a:xfrm rot="1729775">
            <a:off x="601024" y="5790677"/>
            <a:ext cx="1155657" cy="294958"/>
          </a:xfrm>
          <a:prstGeom prst="rect">
            <a:avLst/>
          </a:prstGeom>
          <a:solidFill>
            <a:srgbClr val="FAF2D4">
              <a:alpha val="34900"/>
            </a:srgbClr>
          </a:solidFill>
          <a:ln w="12700">
            <a:miter lim="400000"/>
          </a:ln>
          <a:effectLst>
            <a:outerShdw sx="100000" sy="100000" kx="0" ky="0" algn="b" rotWithShape="0" blurRad="50800" dist="38100" dir="5400000">
              <a:srgbClr val="000000">
                <a:alpha val="40000"/>
              </a:srgbClr>
            </a:outerShdw>
          </a:effectLst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pic>
        <p:nvPicPr>
          <p:cNvPr id="3831" name="IMG_0547.gif" descr="IMG_0547.gif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166941" y="1009313"/>
            <a:ext cx="1154434" cy="865826"/>
          </a:xfrm>
          <a:prstGeom prst="rect">
            <a:avLst/>
          </a:prstGeom>
          <a:ln w="12700">
            <a:solidFill>
              <a:srgbClr val="B51A00"/>
            </a:solidFill>
            <a:miter lim="400000"/>
          </a:ln>
        </p:spPr>
      </p:pic>
      <p:grpSp>
        <p:nvGrpSpPr>
          <p:cNvPr id="3838" name="تجميع"/>
          <p:cNvGrpSpPr/>
          <p:nvPr/>
        </p:nvGrpSpPr>
        <p:grpSpPr>
          <a:xfrm>
            <a:off x="9045907" y="2759881"/>
            <a:ext cx="1235356" cy="1051994"/>
            <a:chOff x="-1" y="-5"/>
            <a:chExt cx="1235354" cy="1051992"/>
          </a:xfrm>
        </p:grpSpPr>
        <p:sp>
          <p:nvSpPr>
            <p:cNvPr id="3832" name="مستطيل مستدير الزوايا"/>
            <p:cNvSpPr/>
            <p:nvPr/>
          </p:nvSpPr>
          <p:spPr>
            <a:xfrm>
              <a:off x="10199" y="82738"/>
              <a:ext cx="1225155" cy="780261"/>
            </a:xfrm>
            <a:prstGeom prst="roundRect">
              <a:avLst>
                <a:gd name="adj" fmla="val 24520"/>
              </a:avLst>
            </a:prstGeom>
            <a:solidFill>
              <a:srgbClr val="FFFFFF"/>
            </a:solidFill>
            <a:ln w="25400" cap="flat">
              <a:solidFill>
                <a:srgbClr val="65B96D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grpSp>
          <p:nvGrpSpPr>
            <p:cNvPr id="3837" name="تجميع"/>
            <p:cNvGrpSpPr/>
            <p:nvPr/>
          </p:nvGrpSpPr>
          <p:grpSpPr>
            <a:xfrm>
              <a:off x="-2" y="-6"/>
              <a:ext cx="1139891" cy="1051994"/>
              <a:chOff x="0" y="-4"/>
              <a:chExt cx="1139889" cy="1051992"/>
            </a:xfrm>
          </p:grpSpPr>
          <p:sp>
            <p:nvSpPr>
              <p:cNvPr id="3833" name="فكر…"/>
              <p:cNvSpPr txBox="1"/>
              <p:nvPr/>
            </p:nvSpPr>
            <p:spPr>
              <a:xfrm>
                <a:off x="435765" y="159853"/>
                <a:ext cx="386902" cy="64146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 algn="ctr" rtl="0">
                  <a:defRPr b="1" sz="1500">
                    <a:solidFill>
                      <a:srgbClr val="A65C5C"/>
                    </a:solidFill>
                  </a:defRPr>
                </a:pPr>
                <a:r>
                  <a:t>فكر </a:t>
                </a:r>
              </a:p>
              <a:p>
                <a:pPr algn="ctr" rtl="0">
                  <a:defRPr b="1" sz="1500">
                    <a:solidFill>
                      <a:srgbClr val="A65C5C"/>
                    </a:solidFill>
                  </a:defRPr>
                </a:pPr>
                <a:r>
                  <a:t>زاوج </a:t>
                </a:r>
              </a:p>
              <a:p>
                <a:pPr algn="ctr" rtl="0">
                  <a:defRPr b="1" sz="1500">
                    <a:solidFill>
                      <a:srgbClr val="A65C5C"/>
                    </a:solidFill>
                  </a:defRPr>
                </a:pPr>
                <a:r>
                  <a:t>شارك</a:t>
                </a:r>
              </a:p>
            </p:txBody>
          </p:sp>
          <p:pic>
            <p:nvPicPr>
              <p:cNvPr id="3834" name="IMG_0747.jpeg" descr="IMG_0747.jpeg"/>
              <p:cNvPicPr>
                <a:picLocks noChangeAspect="1"/>
              </p:cNvPicPr>
              <p:nvPr/>
            </p:nvPicPr>
            <p:blipFill>
              <a:blip r:embed="rId4">
                <a:extLst/>
              </a:blip>
              <a:srcRect l="29080" t="19342" r="38265" b="0"/>
              <a:stretch>
                <a:fillRect/>
              </a:stretch>
            </p:blipFill>
            <p:spPr>
              <a:xfrm>
                <a:off x="822765" y="141848"/>
                <a:ext cx="317125" cy="6424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59" h="21599" fill="norm" stroke="1" extrusionOk="0">
                    <a:moveTo>
                      <a:pt x="11495" y="0"/>
                    </a:moveTo>
                    <a:cubicBezTo>
                      <a:pt x="8015" y="-1"/>
                      <a:pt x="6581" y="192"/>
                      <a:pt x="4385" y="974"/>
                    </a:cubicBezTo>
                    <a:cubicBezTo>
                      <a:pt x="2723" y="1565"/>
                      <a:pt x="1854" y="2078"/>
                      <a:pt x="990" y="2975"/>
                    </a:cubicBezTo>
                    <a:cubicBezTo>
                      <a:pt x="204" y="3792"/>
                      <a:pt x="-240" y="5139"/>
                      <a:pt x="135" y="5550"/>
                    </a:cubicBezTo>
                    <a:cubicBezTo>
                      <a:pt x="362" y="5798"/>
                      <a:pt x="465" y="5817"/>
                      <a:pt x="2514" y="5817"/>
                    </a:cubicBezTo>
                    <a:cubicBezTo>
                      <a:pt x="3902" y="5817"/>
                      <a:pt x="4780" y="5771"/>
                      <a:pt x="5000" y="5683"/>
                    </a:cubicBezTo>
                    <a:cubicBezTo>
                      <a:pt x="5186" y="5608"/>
                      <a:pt x="5457" y="5264"/>
                      <a:pt x="5588" y="4923"/>
                    </a:cubicBezTo>
                    <a:cubicBezTo>
                      <a:pt x="6144" y="3471"/>
                      <a:pt x="8450" y="2550"/>
                      <a:pt x="11576" y="2548"/>
                    </a:cubicBezTo>
                    <a:cubicBezTo>
                      <a:pt x="13267" y="2547"/>
                      <a:pt x="14268" y="2746"/>
                      <a:pt x="15104" y="3255"/>
                    </a:cubicBezTo>
                    <a:cubicBezTo>
                      <a:pt x="16706" y="4231"/>
                      <a:pt x="16270" y="5193"/>
                      <a:pt x="13474" y="6724"/>
                    </a:cubicBezTo>
                    <a:cubicBezTo>
                      <a:pt x="11767" y="7659"/>
                      <a:pt x="10905" y="8414"/>
                      <a:pt x="10212" y="9619"/>
                    </a:cubicBezTo>
                    <a:cubicBezTo>
                      <a:pt x="9613" y="10661"/>
                      <a:pt x="9337" y="12581"/>
                      <a:pt x="9758" y="12834"/>
                    </a:cubicBezTo>
                    <a:cubicBezTo>
                      <a:pt x="10010" y="12986"/>
                      <a:pt x="10367" y="13004"/>
                      <a:pt x="12244" y="12941"/>
                    </a:cubicBezTo>
                    <a:cubicBezTo>
                      <a:pt x="14829" y="12853"/>
                      <a:pt x="14997" y="12800"/>
                      <a:pt x="14997" y="11887"/>
                    </a:cubicBezTo>
                    <a:cubicBezTo>
                      <a:pt x="14997" y="11187"/>
                      <a:pt x="15533" y="9714"/>
                      <a:pt x="15933" y="9339"/>
                    </a:cubicBezTo>
                    <a:cubicBezTo>
                      <a:pt x="16072" y="9207"/>
                      <a:pt x="16932" y="8697"/>
                      <a:pt x="17831" y="8205"/>
                    </a:cubicBezTo>
                    <a:cubicBezTo>
                      <a:pt x="20730" y="6617"/>
                      <a:pt x="21358" y="5931"/>
                      <a:pt x="21359" y="4456"/>
                    </a:cubicBezTo>
                    <a:cubicBezTo>
                      <a:pt x="21360" y="2448"/>
                      <a:pt x="19684" y="1121"/>
                      <a:pt x="16093" y="347"/>
                    </a:cubicBezTo>
                    <a:cubicBezTo>
                      <a:pt x="14518" y="7"/>
                      <a:pt x="14330" y="1"/>
                      <a:pt x="11495" y="0"/>
                    </a:cubicBezTo>
                    <a:close/>
                    <a:moveTo>
                      <a:pt x="15425" y="14368"/>
                    </a:moveTo>
                    <a:cubicBezTo>
                      <a:pt x="15425" y="14430"/>
                      <a:pt x="15478" y="14515"/>
                      <a:pt x="15558" y="14555"/>
                    </a:cubicBezTo>
                    <a:cubicBezTo>
                      <a:pt x="15638" y="14595"/>
                      <a:pt x="15764" y="14599"/>
                      <a:pt x="15826" y="14568"/>
                    </a:cubicBezTo>
                    <a:cubicBezTo>
                      <a:pt x="15888" y="14537"/>
                      <a:pt x="15834" y="14452"/>
                      <a:pt x="15692" y="14382"/>
                    </a:cubicBezTo>
                    <a:cubicBezTo>
                      <a:pt x="15536" y="14303"/>
                      <a:pt x="15425" y="14300"/>
                      <a:pt x="15425" y="14368"/>
                    </a:cubicBezTo>
                    <a:close/>
                    <a:moveTo>
                      <a:pt x="11629" y="14408"/>
                    </a:moveTo>
                    <a:cubicBezTo>
                      <a:pt x="9627" y="14408"/>
                      <a:pt x="8396" y="15005"/>
                      <a:pt x="8368" y="15996"/>
                    </a:cubicBezTo>
                    <a:cubicBezTo>
                      <a:pt x="8355" y="16424"/>
                      <a:pt x="8468" y="16668"/>
                      <a:pt x="8796" y="16890"/>
                    </a:cubicBezTo>
                    <a:cubicBezTo>
                      <a:pt x="9330" y="17250"/>
                      <a:pt x="10492" y="17549"/>
                      <a:pt x="11335" y="17557"/>
                    </a:cubicBezTo>
                    <a:cubicBezTo>
                      <a:pt x="11935" y="17562"/>
                      <a:pt x="12483" y="17934"/>
                      <a:pt x="12217" y="18157"/>
                    </a:cubicBezTo>
                    <a:cubicBezTo>
                      <a:pt x="12027" y="18317"/>
                      <a:pt x="9788" y="18141"/>
                      <a:pt x="8983" y="17904"/>
                    </a:cubicBezTo>
                    <a:cubicBezTo>
                      <a:pt x="8440" y="17744"/>
                      <a:pt x="8206" y="17714"/>
                      <a:pt x="8154" y="17810"/>
                    </a:cubicBezTo>
                    <a:cubicBezTo>
                      <a:pt x="8114" y="17884"/>
                      <a:pt x="7914" y="18215"/>
                      <a:pt x="7726" y="18544"/>
                    </a:cubicBezTo>
                    <a:cubicBezTo>
                      <a:pt x="7245" y="19387"/>
                      <a:pt x="6895" y="20806"/>
                      <a:pt x="7058" y="21239"/>
                    </a:cubicBezTo>
                    <a:lnTo>
                      <a:pt x="7192" y="21599"/>
                    </a:lnTo>
                    <a:lnTo>
                      <a:pt x="11148" y="21572"/>
                    </a:lnTo>
                    <a:lnTo>
                      <a:pt x="15077" y="21546"/>
                    </a:lnTo>
                    <a:lnTo>
                      <a:pt x="15799" y="20665"/>
                    </a:lnTo>
                    <a:cubicBezTo>
                      <a:pt x="16500" y="19816"/>
                      <a:pt x="16521" y="19765"/>
                      <a:pt x="16521" y="18184"/>
                    </a:cubicBezTo>
                    <a:lnTo>
                      <a:pt x="16521" y="16569"/>
                    </a:lnTo>
                    <a:lnTo>
                      <a:pt x="15799" y="17090"/>
                    </a:lnTo>
                    <a:cubicBezTo>
                      <a:pt x="14962" y="17696"/>
                      <a:pt x="14278" y="17799"/>
                      <a:pt x="14169" y="17330"/>
                    </a:cubicBezTo>
                    <a:cubicBezTo>
                      <a:pt x="14132" y="17169"/>
                      <a:pt x="14228" y="16921"/>
                      <a:pt x="14409" y="16783"/>
                    </a:cubicBezTo>
                    <a:cubicBezTo>
                      <a:pt x="15006" y="16328"/>
                      <a:pt x="15093" y="15695"/>
                      <a:pt x="14596" y="15209"/>
                    </a:cubicBezTo>
                    <a:cubicBezTo>
                      <a:pt x="14058" y="14682"/>
                      <a:pt x="13056" y="14408"/>
                      <a:pt x="11629" y="14408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  <p:pic>
            <p:nvPicPr>
              <p:cNvPr id="3835" name="IMG_0754.jpeg" descr="IMG_0754.jpeg"/>
              <p:cNvPicPr>
                <a:picLocks noChangeAspect="1"/>
              </p:cNvPicPr>
              <p:nvPr/>
            </p:nvPicPr>
            <p:blipFill>
              <a:blip r:embed="rId5">
                <a:extLst/>
              </a:blip>
              <a:srcRect l="101" t="167" r="1064" b="0"/>
              <a:stretch>
                <a:fillRect/>
              </a:stretch>
            </p:blipFill>
            <p:spPr>
              <a:xfrm>
                <a:off x="0" y="-5"/>
                <a:ext cx="328219" cy="4344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595" fill="norm" stroke="1" extrusionOk="0">
                    <a:moveTo>
                      <a:pt x="12588" y="0"/>
                    </a:moveTo>
                    <a:cubicBezTo>
                      <a:pt x="12460" y="-5"/>
                      <a:pt x="12214" y="191"/>
                      <a:pt x="12170" y="355"/>
                    </a:cubicBezTo>
                    <a:cubicBezTo>
                      <a:pt x="12127" y="517"/>
                      <a:pt x="12132" y="513"/>
                      <a:pt x="12379" y="513"/>
                    </a:cubicBezTo>
                    <a:cubicBezTo>
                      <a:pt x="12636" y="513"/>
                      <a:pt x="13110" y="681"/>
                      <a:pt x="13633" y="966"/>
                    </a:cubicBezTo>
                    <a:cubicBezTo>
                      <a:pt x="14149" y="1249"/>
                      <a:pt x="14141" y="1132"/>
                      <a:pt x="13633" y="651"/>
                    </a:cubicBezTo>
                    <a:cubicBezTo>
                      <a:pt x="13222" y="262"/>
                      <a:pt x="12954" y="62"/>
                      <a:pt x="12797" y="59"/>
                    </a:cubicBezTo>
                    <a:cubicBezTo>
                      <a:pt x="12740" y="58"/>
                      <a:pt x="12676" y="47"/>
                      <a:pt x="12640" y="20"/>
                    </a:cubicBezTo>
                    <a:cubicBezTo>
                      <a:pt x="12628" y="10"/>
                      <a:pt x="12606" y="1"/>
                      <a:pt x="12588" y="0"/>
                    </a:cubicBezTo>
                    <a:close/>
                    <a:moveTo>
                      <a:pt x="8200" y="434"/>
                    </a:moveTo>
                    <a:cubicBezTo>
                      <a:pt x="7936" y="468"/>
                      <a:pt x="7701" y="717"/>
                      <a:pt x="7495" y="1183"/>
                    </a:cubicBezTo>
                    <a:cubicBezTo>
                      <a:pt x="7356" y="1499"/>
                      <a:pt x="7131" y="2334"/>
                      <a:pt x="7130" y="2505"/>
                    </a:cubicBezTo>
                    <a:cubicBezTo>
                      <a:pt x="7129" y="2605"/>
                      <a:pt x="7268" y="2512"/>
                      <a:pt x="7339" y="2367"/>
                    </a:cubicBezTo>
                    <a:cubicBezTo>
                      <a:pt x="7827" y="1368"/>
                      <a:pt x="8143" y="981"/>
                      <a:pt x="8618" y="848"/>
                    </a:cubicBezTo>
                    <a:cubicBezTo>
                      <a:pt x="8830" y="789"/>
                      <a:pt x="8757" y="580"/>
                      <a:pt x="8488" y="473"/>
                    </a:cubicBezTo>
                    <a:cubicBezTo>
                      <a:pt x="8394" y="436"/>
                      <a:pt x="8287" y="423"/>
                      <a:pt x="8200" y="434"/>
                    </a:cubicBezTo>
                    <a:close/>
                    <a:moveTo>
                      <a:pt x="15147" y="1144"/>
                    </a:moveTo>
                    <a:lnTo>
                      <a:pt x="14938" y="1499"/>
                    </a:lnTo>
                    <a:cubicBezTo>
                      <a:pt x="14710" y="1859"/>
                      <a:pt x="14055" y="2457"/>
                      <a:pt x="13946" y="2406"/>
                    </a:cubicBezTo>
                    <a:cubicBezTo>
                      <a:pt x="13913" y="2391"/>
                      <a:pt x="13871" y="2254"/>
                      <a:pt x="13868" y="2110"/>
                    </a:cubicBezTo>
                    <a:cubicBezTo>
                      <a:pt x="13862" y="1807"/>
                      <a:pt x="13730" y="1424"/>
                      <a:pt x="13633" y="1400"/>
                    </a:cubicBezTo>
                    <a:cubicBezTo>
                      <a:pt x="13593" y="1391"/>
                      <a:pt x="13562" y="1512"/>
                      <a:pt x="13554" y="1716"/>
                    </a:cubicBezTo>
                    <a:cubicBezTo>
                      <a:pt x="13542" y="2064"/>
                      <a:pt x="13378" y="2611"/>
                      <a:pt x="13267" y="2662"/>
                    </a:cubicBezTo>
                    <a:cubicBezTo>
                      <a:pt x="13235" y="2678"/>
                      <a:pt x="12922" y="2636"/>
                      <a:pt x="12562" y="2584"/>
                    </a:cubicBezTo>
                    <a:cubicBezTo>
                      <a:pt x="11946" y="2492"/>
                      <a:pt x="10897" y="2413"/>
                      <a:pt x="10525" y="2426"/>
                    </a:cubicBezTo>
                    <a:cubicBezTo>
                      <a:pt x="10433" y="2429"/>
                      <a:pt x="10163" y="2438"/>
                      <a:pt x="9924" y="2445"/>
                    </a:cubicBezTo>
                    <a:lnTo>
                      <a:pt x="9506" y="2465"/>
                    </a:lnTo>
                    <a:lnTo>
                      <a:pt x="9532" y="2268"/>
                    </a:lnTo>
                    <a:cubicBezTo>
                      <a:pt x="9556" y="2046"/>
                      <a:pt x="9437" y="2017"/>
                      <a:pt x="9376" y="2229"/>
                    </a:cubicBezTo>
                    <a:cubicBezTo>
                      <a:pt x="9318" y="2426"/>
                      <a:pt x="9158" y="2523"/>
                      <a:pt x="8801" y="2564"/>
                    </a:cubicBezTo>
                    <a:cubicBezTo>
                      <a:pt x="8636" y="2583"/>
                      <a:pt x="8439" y="2608"/>
                      <a:pt x="8357" y="2623"/>
                    </a:cubicBezTo>
                    <a:cubicBezTo>
                      <a:pt x="8237" y="2646"/>
                      <a:pt x="8189" y="2613"/>
                      <a:pt x="8096" y="2465"/>
                    </a:cubicBezTo>
                    <a:cubicBezTo>
                      <a:pt x="7956" y="2244"/>
                      <a:pt x="7826" y="2216"/>
                      <a:pt x="7887" y="2426"/>
                    </a:cubicBezTo>
                    <a:cubicBezTo>
                      <a:pt x="7947" y="2631"/>
                      <a:pt x="7848" y="2718"/>
                      <a:pt x="7469" y="2761"/>
                    </a:cubicBezTo>
                    <a:cubicBezTo>
                      <a:pt x="7297" y="2781"/>
                      <a:pt x="7099" y="2821"/>
                      <a:pt x="7025" y="2860"/>
                    </a:cubicBezTo>
                    <a:cubicBezTo>
                      <a:pt x="6951" y="2899"/>
                      <a:pt x="6862" y="2938"/>
                      <a:pt x="6816" y="2938"/>
                    </a:cubicBezTo>
                    <a:cubicBezTo>
                      <a:pt x="6715" y="2938"/>
                      <a:pt x="5422" y="3379"/>
                      <a:pt x="5145" y="3510"/>
                    </a:cubicBezTo>
                    <a:cubicBezTo>
                      <a:pt x="3947" y="4079"/>
                      <a:pt x="3193" y="4565"/>
                      <a:pt x="2481" y="5206"/>
                    </a:cubicBezTo>
                    <a:cubicBezTo>
                      <a:pt x="2073" y="5574"/>
                      <a:pt x="1306" y="6386"/>
                      <a:pt x="1306" y="6449"/>
                    </a:cubicBezTo>
                    <a:cubicBezTo>
                      <a:pt x="1306" y="6461"/>
                      <a:pt x="1229" y="6570"/>
                      <a:pt x="1123" y="6705"/>
                    </a:cubicBezTo>
                    <a:cubicBezTo>
                      <a:pt x="834" y="7075"/>
                      <a:pt x="408" y="7901"/>
                      <a:pt x="235" y="8441"/>
                    </a:cubicBezTo>
                    <a:cubicBezTo>
                      <a:pt x="151" y="8704"/>
                      <a:pt x="58" y="8927"/>
                      <a:pt x="26" y="8954"/>
                    </a:cubicBezTo>
                    <a:cubicBezTo>
                      <a:pt x="12" y="8965"/>
                      <a:pt x="10" y="9556"/>
                      <a:pt x="0" y="10413"/>
                    </a:cubicBezTo>
                    <a:cubicBezTo>
                      <a:pt x="10" y="11198"/>
                      <a:pt x="36" y="11731"/>
                      <a:pt x="52" y="11754"/>
                    </a:cubicBezTo>
                    <a:cubicBezTo>
                      <a:pt x="87" y="11802"/>
                      <a:pt x="181" y="12068"/>
                      <a:pt x="261" y="12346"/>
                    </a:cubicBezTo>
                    <a:cubicBezTo>
                      <a:pt x="1138" y="15364"/>
                      <a:pt x="4493" y="17758"/>
                      <a:pt x="8644" y="18321"/>
                    </a:cubicBezTo>
                    <a:cubicBezTo>
                      <a:pt x="9332" y="18415"/>
                      <a:pt x="9615" y="18421"/>
                      <a:pt x="10681" y="18400"/>
                    </a:cubicBezTo>
                    <a:cubicBezTo>
                      <a:pt x="12031" y="18374"/>
                      <a:pt x="12816" y="18273"/>
                      <a:pt x="13946" y="18006"/>
                    </a:cubicBezTo>
                    <a:cubicBezTo>
                      <a:pt x="14294" y="17923"/>
                      <a:pt x="14598" y="17886"/>
                      <a:pt x="14625" y="17907"/>
                    </a:cubicBezTo>
                    <a:cubicBezTo>
                      <a:pt x="14653" y="17928"/>
                      <a:pt x="14718" y="18052"/>
                      <a:pt x="14756" y="18203"/>
                    </a:cubicBezTo>
                    <a:cubicBezTo>
                      <a:pt x="14858" y="18610"/>
                      <a:pt x="15184" y="19014"/>
                      <a:pt x="15539" y="19150"/>
                    </a:cubicBezTo>
                    <a:cubicBezTo>
                      <a:pt x="15699" y="19211"/>
                      <a:pt x="15837" y="19277"/>
                      <a:pt x="15852" y="19288"/>
                    </a:cubicBezTo>
                    <a:cubicBezTo>
                      <a:pt x="15866" y="19299"/>
                      <a:pt x="15783" y="19460"/>
                      <a:pt x="15670" y="19643"/>
                    </a:cubicBezTo>
                    <a:cubicBezTo>
                      <a:pt x="15329" y="20191"/>
                      <a:pt x="15340" y="21073"/>
                      <a:pt x="15670" y="21477"/>
                    </a:cubicBezTo>
                    <a:lnTo>
                      <a:pt x="15748" y="21595"/>
                    </a:lnTo>
                    <a:lnTo>
                      <a:pt x="18960" y="21595"/>
                    </a:lnTo>
                    <a:lnTo>
                      <a:pt x="19117" y="21477"/>
                    </a:lnTo>
                    <a:cubicBezTo>
                      <a:pt x="20023" y="20789"/>
                      <a:pt x="20947" y="19613"/>
                      <a:pt x="21441" y="18558"/>
                    </a:cubicBezTo>
                    <a:cubicBezTo>
                      <a:pt x="21572" y="18277"/>
                      <a:pt x="21597" y="18137"/>
                      <a:pt x="21598" y="17532"/>
                    </a:cubicBezTo>
                    <a:cubicBezTo>
                      <a:pt x="21600" y="16885"/>
                      <a:pt x="21588" y="16804"/>
                      <a:pt x="21441" y="16586"/>
                    </a:cubicBezTo>
                    <a:cubicBezTo>
                      <a:pt x="21137" y="16138"/>
                      <a:pt x="20695" y="15930"/>
                      <a:pt x="19822" y="15817"/>
                    </a:cubicBezTo>
                    <a:cubicBezTo>
                      <a:pt x="19267" y="15744"/>
                      <a:pt x="18935" y="15671"/>
                      <a:pt x="18777" y="15580"/>
                    </a:cubicBezTo>
                    <a:cubicBezTo>
                      <a:pt x="18712" y="15543"/>
                      <a:pt x="18737" y="15483"/>
                      <a:pt x="18908" y="15324"/>
                    </a:cubicBezTo>
                    <a:cubicBezTo>
                      <a:pt x="19545" y="14732"/>
                      <a:pt x="20191" y="13817"/>
                      <a:pt x="20579" y="12977"/>
                    </a:cubicBezTo>
                    <a:cubicBezTo>
                      <a:pt x="20862" y="12364"/>
                      <a:pt x="21103" y="11279"/>
                      <a:pt x="21102" y="10531"/>
                    </a:cubicBezTo>
                    <a:cubicBezTo>
                      <a:pt x="21100" y="8553"/>
                      <a:pt x="20261" y="6759"/>
                      <a:pt x="18699" y="5364"/>
                    </a:cubicBezTo>
                    <a:cubicBezTo>
                      <a:pt x="18157" y="4879"/>
                      <a:pt x="17400" y="4344"/>
                      <a:pt x="16714" y="3964"/>
                    </a:cubicBezTo>
                    <a:cubicBezTo>
                      <a:pt x="16252" y="3709"/>
                      <a:pt x="15953" y="3507"/>
                      <a:pt x="15748" y="3293"/>
                    </a:cubicBezTo>
                    <a:cubicBezTo>
                      <a:pt x="15585" y="3123"/>
                      <a:pt x="15339" y="2905"/>
                      <a:pt x="15200" y="2820"/>
                    </a:cubicBezTo>
                    <a:lnTo>
                      <a:pt x="14938" y="2662"/>
                    </a:lnTo>
                    <a:lnTo>
                      <a:pt x="15200" y="2505"/>
                    </a:lnTo>
                    <a:cubicBezTo>
                      <a:pt x="15441" y="2349"/>
                      <a:pt x="15666" y="2072"/>
                      <a:pt x="15774" y="1795"/>
                    </a:cubicBezTo>
                    <a:cubicBezTo>
                      <a:pt x="15844" y="1615"/>
                      <a:pt x="15652" y="1659"/>
                      <a:pt x="15513" y="1854"/>
                    </a:cubicBezTo>
                    <a:cubicBezTo>
                      <a:pt x="15374" y="2049"/>
                      <a:pt x="14846" y="2409"/>
                      <a:pt x="14756" y="2367"/>
                    </a:cubicBezTo>
                    <a:cubicBezTo>
                      <a:pt x="14722" y="2351"/>
                      <a:pt x="14773" y="2197"/>
                      <a:pt x="14886" y="2031"/>
                    </a:cubicBezTo>
                    <a:cubicBezTo>
                      <a:pt x="15029" y="1823"/>
                      <a:pt x="15105" y="1639"/>
                      <a:pt x="15121" y="1440"/>
                    </a:cubicBezTo>
                    <a:lnTo>
                      <a:pt x="15147" y="1144"/>
                    </a:ln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  <p:pic>
            <p:nvPicPr>
              <p:cNvPr id="3836" name="صورة 7" descr="صورة 7"/>
              <p:cNvPicPr>
                <a:picLocks noChangeAspect="1"/>
              </p:cNvPicPr>
              <p:nvPr/>
            </p:nvPicPr>
            <p:blipFill>
              <a:blip r:embed="rId6">
                <a:extLst/>
              </a:blip>
              <a:stretch>
                <a:fillRect/>
              </a:stretch>
            </p:blipFill>
            <p:spPr>
              <a:xfrm rot="1539754">
                <a:off x="86047" y="446209"/>
                <a:ext cx="526461" cy="51729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sp>
        <p:nvSpPr>
          <p:cNvPr id="3839" name="صفحة…"/>
          <p:cNvSpPr txBox="1"/>
          <p:nvPr/>
        </p:nvSpPr>
        <p:spPr>
          <a:xfrm>
            <a:off x="2075381" y="464025"/>
            <a:ext cx="721551" cy="4992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>
                <a:solidFill>
                  <a:srgbClr val="FFFFFF"/>
                </a:solidFill>
              </a:defRPr>
            </a:pPr>
            <a:r>
              <a:t>صفحة</a:t>
            </a:r>
          </a:p>
          <a:p>
            <a:pPr algn="ctr" rtl="0">
              <a:defRPr b="1" sz="2100">
                <a:solidFill>
                  <a:srgbClr val="FFFFFF"/>
                </a:solidFill>
              </a:defRPr>
            </a:pPr>
            <a:r>
              <a:t>٧٥</a:t>
            </a:r>
          </a:p>
        </p:txBody>
      </p:sp>
      <p:grpSp>
        <p:nvGrpSpPr>
          <p:cNvPr id="3844" name="تجميع"/>
          <p:cNvGrpSpPr/>
          <p:nvPr/>
        </p:nvGrpSpPr>
        <p:grpSpPr>
          <a:xfrm>
            <a:off x="8819046" y="5151484"/>
            <a:ext cx="1726311" cy="416240"/>
            <a:chOff x="0" y="0"/>
            <a:chExt cx="1726310" cy="416239"/>
          </a:xfrm>
        </p:grpSpPr>
        <p:pic>
          <p:nvPicPr>
            <p:cNvPr id="3840" name="Picture 8" descr="Picture 8"/>
            <p:cNvPicPr>
              <a:picLocks noChangeAspect="0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1304961" y="-1"/>
              <a:ext cx="421349" cy="41147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3843" name="مربع نص 118"/>
            <p:cNvGrpSpPr/>
            <p:nvPr/>
          </p:nvGrpSpPr>
          <p:grpSpPr>
            <a:xfrm>
              <a:off x="-1" y="86123"/>
              <a:ext cx="1317002" cy="330117"/>
              <a:chOff x="0" y="0"/>
              <a:chExt cx="1317001" cy="330115"/>
            </a:xfrm>
          </p:grpSpPr>
          <p:sp>
            <p:nvSpPr>
              <p:cNvPr id="3841" name="مستطيل"/>
              <p:cNvSpPr/>
              <p:nvPr/>
            </p:nvSpPr>
            <p:spPr>
              <a:xfrm>
                <a:off x="-1" y="0"/>
                <a:ext cx="1317003" cy="330116"/>
              </a:xfrm>
              <a:prstGeom prst="rect">
                <a:avLst/>
              </a:prstGeom>
              <a:noFill/>
              <a:ln w="12700" cap="flat">
                <a:solidFill>
                  <a:srgbClr val="A65C5C"/>
                </a:solidFill>
                <a:prstDash val="solid"/>
                <a:miter lim="400000"/>
              </a:ln>
              <a:effectLst>
                <a:outerShdw sx="100000" sy="100000" kx="0" ky="0" algn="b" rotWithShape="0" blurRad="190500" dist="12700" dir="5400000">
                  <a:srgbClr val="000000"/>
                </a:outerShdw>
              </a:effectLst>
            </p:spPr>
            <p:txBody>
              <a:bodyPr wrap="square" lIns="0" tIns="0" rIns="0" bIns="0" numCol="1" anchor="t">
                <a:noAutofit/>
              </a:bodyPr>
              <a:lstStyle/>
              <a:p>
                <a:pPr algn="r" rtl="0">
                  <a:defRPr b="1" sz="1600">
                    <a:solidFill>
                      <a:srgbClr val="519457"/>
                    </a:solidFill>
                  </a:defRPr>
                </a:pPr>
              </a:p>
            </p:txBody>
          </p:sp>
          <p:sp>
            <p:nvSpPr>
              <p:cNvPr id="3842" name="الاختيار العشوائي"/>
              <p:cNvSpPr txBox="1"/>
              <p:nvPr/>
            </p:nvSpPr>
            <p:spPr>
              <a:xfrm>
                <a:off x="6349" y="6350"/>
                <a:ext cx="1304303" cy="31339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>
                <a:outerShdw sx="100000" sy="100000" kx="0" ky="0" algn="b" rotWithShape="0" blurRad="190500" dist="12700" dir="5400000">
                  <a:srgbClr val="000000"/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8" tIns="45718" rIns="45718" bIns="45718" numCol="1" anchor="t">
                <a:spAutoFit/>
              </a:bodyPr>
              <a:lstStyle>
                <a:lvl1pPr algn="r">
                  <a:defRPr b="1" sz="1600">
                    <a:solidFill>
                      <a:srgbClr val="519457"/>
                    </a:solidFill>
                  </a:defRPr>
                </a:lvl1pPr>
              </a:lstStyle>
              <a:p>
                <a:pPr rtl="0">
                  <a:defRPr/>
                </a:pPr>
                <a:r>
                  <a:t>الاختيار العشوائي</a:t>
                </a:r>
              </a:p>
            </p:txBody>
          </p:sp>
        </p:grpSp>
      </p:grpSp>
      <p:pic>
        <p:nvPicPr>
          <p:cNvPr id="3845" name="%D8%A8%D8%AF%D9%88%D9%86 %D8%B9%D9%86%D9%88%D8%A7%D9%86_٢٠٢١_٠٢_١١_١٠_١٩_٢٧.mp4" descr="%D8%A8%D8%AF%D9%88%D9%86 %D8%B9%D9%86%D9%88%D8%A7%D9%86_٢٠٢١_٠٢_١١_١٠_١٩_٢٧.mp4"/>
          <p:cNvPicPr>
            <a:picLocks noChangeAspect="0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0">
            <a:extLst/>
          </a:blip>
          <a:stretch>
            <a:fillRect/>
          </a:stretch>
        </p:blipFill>
        <p:spPr>
          <a:xfrm>
            <a:off x="9345793" y="5634144"/>
            <a:ext cx="490453" cy="275881"/>
          </a:xfrm>
          <a:prstGeom prst="rect">
            <a:avLst/>
          </a:prstGeom>
          <a:ln w="12700">
            <a:miter lim="400000"/>
          </a:ln>
        </p:spPr>
      </p:pic>
      <p:pic>
        <p:nvPicPr>
          <p:cNvPr id="3846" name="IMG_4754.png" descr="IMG_4754.png"/>
          <p:cNvPicPr>
            <a:picLocks noChangeAspect="1"/>
          </p:cNvPicPr>
          <p:nvPr/>
        </p:nvPicPr>
        <p:blipFill>
          <a:blip r:embed="rId11">
            <a:extLst/>
          </a:blip>
          <a:srcRect l="59506" t="69686" r="26520" b="6356"/>
          <a:stretch>
            <a:fillRect/>
          </a:stretch>
        </p:blipFill>
        <p:spPr>
          <a:xfrm>
            <a:off x="6792306" y="3243197"/>
            <a:ext cx="1966468" cy="2528711"/>
          </a:xfrm>
          <a:prstGeom prst="rect">
            <a:avLst/>
          </a:prstGeom>
          <a:ln w="12700">
            <a:miter lim="400000"/>
          </a:ln>
        </p:spPr>
      </p:pic>
      <p:pic>
        <p:nvPicPr>
          <p:cNvPr id="3847" name="IMG_4622.png" descr="IMG_4622.png"/>
          <p:cNvPicPr>
            <a:picLocks noChangeAspect="1"/>
          </p:cNvPicPr>
          <p:nvPr/>
        </p:nvPicPr>
        <p:blipFill>
          <a:blip r:embed="rId12">
            <a:extLst/>
          </a:blip>
          <a:srcRect l="91328" t="26734" r="1414" b="70164"/>
          <a:stretch>
            <a:fillRect/>
          </a:stretch>
        </p:blipFill>
        <p:spPr>
          <a:xfrm>
            <a:off x="8987131" y="6044653"/>
            <a:ext cx="1698387" cy="544220"/>
          </a:xfrm>
          <a:prstGeom prst="rect">
            <a:avLst/>
          </a:prstGeom>
          <a:ln w="12700">
            <a:solidFill>
              <a:srgbClr val="000000"/>
            </a:solidFill>
            <a:custDash>
              <a:ds d="100000" sp="200000"/>
            </a:custDash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3848" name="IMG_4754.png" descr="IMG_4754.png"/>
          <p:cNvPicPr>
            <a:picLocks noChangeAspect="1"/>
          </p:cNvPicPr>
          <p:nvPr/>
        </p:nvPicPr>
        <p:blipFill>
          <a:blip r:embed="rId11">
            <a:extLst/>
          </a:blip>
          <a:srcRect l="27083" t="87690" r="41923" b="4654"/>
          <a:stretch>
            <a:fillRect/>
          </a:stretch>
        </p:blipFill>
        <p:spPr>
          <a:xfrm>
            <a:off x="1206024" y="1921152"/>
            <a:ext cx="7184557" cy="1330776"/>
          </a:xfrm>
          <a:prstGeom prst="rect">
            <a:avLst/>
          </a:prstGeom>
          <a:ln w="12700">
            <a:miter lim="400000"/>
          </a:ln>
        </p:spPr>
      </p:pic>
      <p:pic>
        <p:nvPicPr>
          <p:cNvPr id="3849" name="الرسم" descr="الرسم"/>
          <p:cNvPicPr>
            <a:picLocks noChangeAspect="1"/>
          </p:cNvPicPr>
          <p:nvPr/>
        </p:nvPicPr>
        <p:blipFill>
          <a:blip r:embed="rId13">
            <a:extLst/>
          </a:blip>
          <a:stretch>
            <a:fillRect/>
          </a:stretch>
        </p:blipFill>
        <p:spPr>
          <a:xfrm>
            <a:off x="5976406" y="4309812"/>
            <a:ext cx="26109" cy="2601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14:switch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484" fill="hold"/>
                                        <p:tgtEl>
                                          <p:spTgt spid="38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mediacall" nodeType="clickEffect" presetSubtype="0" presetID="3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" dur="1000" fill="hold"/>
                                        <p:tgtEl>
                                          <p:spTgt spid="38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11" fill="hold" display="0">
                  <p:stCondLst>
                    <p:cond delay="indefinite"/>
                  </p:stCondLst>
                </p:cTn>
                <p:tgtEl>
                  <p:spTgt spid="3845"/>
                </p:tgtEl>
              </p:cMediaNode>
            </p:video>
            <p:seq concurrent="1" prevAc="none" nextAc="seek">
              <p:cTn id="12" evtFilter="cancelBubble" nodeType="interactiveSeq" restart="whenNotActive" fill="hold">
                <p:stCondLst>
                  <p:cond delay="0" evt="onClick">
                    <p:tgtEl>
                      <p:spTgt spid="3845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38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3845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53" name="تجميع"/>
          <p:cNvGrpSpPr/>
          <p:nvPr/>
        </p:nvGrpSpPr>
        <p:grpSpPr>
          <a:xfrm>
            <a:off x="3251596" y="966176"/>
            <a:ext cx="4187017" cy="1401766"/>
            <a:chOff x="-19" y="0"/>
            <a:chExt cx="4187015" cy="1401764"/>
          </a:xfrm>
        </p:grpSpPr>
        <p:pic>
          <p:nvPicPr>
            <p:cNvPr id="3851" name="IMG_0923.jpeg" descr="IMG_0923.jpe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19123" t="49802" r="19160" b="29535"/>
            <a:stretch>
              <a:fillRect/>
            </a:stretch>
          </p:blipFill>
          <p:spPr>
            <a:xfrm>
              <a:off x="-20" y="0"/>
              <a:ext cx="4187017" cy="14017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0" h="21597" fill="norm" stroke="1" extrusionOk="0">
                  <a:moveTo>
                    <a:pt x="2337" y="0"/>
                  </a:moveTo>
                  <a:cubicBezTo>
                    <a:pt x="2320" y="0"/>
                    <a:pt x="2104" y="530"/>
                    <a:pt x="1860" y="1180"/>
                  </a:cubicBezTo>
                  <a:cubicBezTo>
                    <a:pt x="1550" y="2003"/>
                    <a:pt x="1367" y="2347"/>
                    <a:pt x="1260" y="2305"/>
                  </a:cubicBezTo>
                  <a:cubicBezTo>
                    <a:pt x="1050" y="2222"/>
                    <a:pt x="821" y="2856"/>
                    <a:pt x="791" y="3602"/>
                  </a:cubicBezTo>
                  <a:cubicBezTo>
                    <a:pt x="772" y="4069"/>
                    <a:pt x="670" y="4433"/>
                    <a:pt x="376" y="5106"/>
                  </a:cubicBezTo>
                  <a:cubicBezTo>
                    <a:pt x="-37" y="6053"/>
                    <a:pt x="-93" y="6440"/>
                    <a:pt x="126" y="6793"/>
                  </a:cubicBezTo>
                  <a:cubicBezTo>
                    <a:pt x="202" y="6914"/>
                    <a:pt x="262" y="7145"/>
                    <a:pt x="262" y="7307"/>
                  </a:cubicBezTo>
                  <a:cubicBezTo>
                    <a:pt x="262" y="7630"/>
                    <a:pt x="511" y="8125"/>
                    <a:pt x="673" y="8126"/>
                  </a:cubicBezTo>
                  <a:cubicBezTo>
                    <a:pt x="761" y="8127"/>
                    <a:pt x="779" y="8977"/>
                    <a:pt x="795" y="14302"/>
                  </a:cubicBezTo>
                  <a:lnTo>
                    <a:pt x="811" y="20472"/>
                  </a:lnTo>
                  <a:lnTo>
                    <a:pt x="9607" y="20435"/>
                  </a:lnTo>
                  <a:lnTo>
                    <a:pt x="18402" y="20392"/>
                  </a:lnTo>
                  <a:lnTo>
                    <a:pt x="18605" y="20998"/>
                  </a:lnTo>
                  <a:cubicBezTo>
                    <a:pt x="18716" y="21332"/>
                    <a:pt x="18826" y="21600"/>
                    <a:pt x="18851" y="21597"/>
                  </a:cubicBezTo>
                  <a:cubicBezTo>
                    <a:pt x="18876" y="21594"/>
                    <a:pt x="19014" y="21327"/>
                    <a:pt x="19156" y="21004"/>
                  </a:cubicBezTo>
                  <a:cubicBezTo>
                    <a:pt x="19380" y="20493"/>
                    <a:pt x="19461" y="20431"/>
                    <a:pt x="19758" y="20515"/>
                  </a:cubicBezTo>
                  <a:cubicBezTo>
                    <a:pt x="20097" y="20610"/>
                    <a:pt x="20098" y="20605"/>
                    <a:pt x="20203" y="19854"/>
                  </a:cubicBezTo>
                  <a:cubicBezTo>
                    <a:pt x="20260" y="19438"/>
                    <a:pt x="20297" y="18813"/>
                    <a:pt x="20286" y="18466"/>
                  </a:cubicBezTo>
                  <a:cubicBezTo>
                    <a:pt x="20268" y="17917"/>
                    <a:pt x="20319" y="17703"/>
                    <a:pt x="20676" y="16791"/>
                  </a:cubicBezTo>
                  <a:cubicBezTo>
                    <a:pt x="20902" y="16214"/>
                    <a:pt x="21177" y="15530"/>
                    <a:pt x="21286" y="15274"/>
                  </a:cubicBezTo>
                  <a:cubicBezTo>
                    <a:pt x="21507" y="14756"/>
                    <a:pt x="21494" y="14615"/>
                    <a:pt x="21225" y="14528"/>
                  </a:cubicBezTo>
                  <a:cubicBezTo>
                    <a:pt x="21124" y="14496"/>
                    <a:pt x="20950" y="14222"/>
                    <a:pt x="20837" y="13923"/>
                  </a:cubicBezTo>
                  <a:cubicBezTo>
                    <a:pt x="20676" y="13498"/>
                    <a:pt x="20603" y="13427"/>
                    <a:pt x="20504" y="13587"/>
                  </a:cubicBezTo>
                  <a:cubicBezTo>
                    <a:pt x="20420" y="13722"/>
                    <a:pt x="20363" y="13718"/>
                    <a:pt x="20335" y="13581"/>
                  </a:cubicBezTo>
                  <a:cubicBezTo>
                    <a:pt x="20311" y="13467"/>
                    <a:pt x="20295" y="10876"/>
                    <a:pt x="20298" y="7821"/>
                  </a:cubicBezTo>
                  <a:lnTo>
                    <a:pt x="20304" y="2262"/>
                  </a:lnTo>
                  <a:lnTo>
                    <a:pt x="11698" y="2262"/>
                  </a:lnTo>
                  <a:cubicBezTo>
                    <a:pt x="6964" y="2262"/>
                    <a:pt x="3069" y="2204"/>
                    <a:pt x="3044" y="2128"/>
                  </a:cubicBezTo>
                  <a:cubicBezTo>
                    <a:pt x="3018" y="2052"/>
                    <a:pt x="3048" y="1821"/>
                    <a:pt x="3111" y="1614"/>
                  </a:cubicBezTo>
                  <a:cubicBezTo>
                    <a:pt x="3217" y="1262"/>
                    <a:pt x="3217" y="1234"/>
                    <a:pt x="3095" y="1205"/>
                  </a:cubicBezTo>
                  <a:cubicBezTo>
                    <a:pt x="3024" y="1187"/>
                    <a:pt x="2926" y="1162"/>
                    <a:pt x="2880" y="1150"/>
                  </a:cubicBezTo>
                  <a:cubicBezTo>
                    <a:pt x="2834" y="1137"/>
                    <a:pt x="2701" y="873"/>
                    <a:pt x="2583" y="563"/>
                  </a:cubicBezTo>
                  <a:cubicBezTo>
                    <a:pt x="2466" y="253"/>
                    <a:pt x="2355" y="0"/>
                    <a:pt x="2337" y="0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  <p:pic>
          <p:nvPicPr>
            <p:cNvPr id="3852" name="Google Shape;4625;p49" descr="Google Shape;4625;p49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51977" y="190298"/>
              <a:ext cx="3883133" cy="1021171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</p:spPr>
        </p:pic>
      </p:grpSp>
      <p:pic>
        <p:nvPicPr>
          <p:cNvPr id="3854" name="IMG_2240.jpeg" descr="IMG_2240.jpe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776908" y="1192446"/>
            <a:ext cx="1152838" cy="344943"/>
          </a:xfrm>
          <a:prstGeom prst="rect">
            <a:avLst/>
          </a:prstGeom>
          <a:ln w="12700">
            <a:miter lim="400000"/>
          </a:ln>
          <a:effectLst>
            <a:reflection blurRad="0" stA="50000" stPos="0" endA="0" endPos="40000" dist="0" dir="5400000" fadeDir="5400000" sx="100000" sy="-100000" kx="0" ky="0" algn="bl" rotWithShape="0"/>
          </a:effectLst>
        </p:spPr>
      </p:pic>
      <p:pic>
        <p:nvPicPr>
          <p:cNvPr id="3855" name="IMG_1793.jpeg" descr="IMG_1793.jpeg"/>
          <p:cNvPicPr>
            <a:picLocks noChangeAspect="1"/>
          </p:cNvPicPr>
          <p:nvPr/>
        </p:nvPicPr>
        <p:blipFill>
          <a:blip r:embed="rId5">
            <a:extLst/>
          </a:blip>
          <a:srcRect l="10233" t="0" r="0" b="0"/>
          <a:stretch>
            <a:fillRect/>
          </a:stretch>
        </p:blipFill>
        <p:spPr>
          <a:xfrm>
            <a:off x="8827755" y="3499425"/>
            <a:ext cx="1553740" cy="1112083"/>
          </a:xfrm>
          <a:prstGeom prst="rect">
            <a:avLst/>
          </a:prstGeom>
          <a:ln w="12700">
            <a:miter lim="400000"/>
          </a:ln>
          <a:effectLst>
            <a:reflection blurRad="0" stA="50000" stPos="0" endA="0" endPos="40000" dist="0" dir="5400000" fadeDir="5400000" sx="100000" sy="-100000" kx="0" ky="0" algn="bl" rotWithShape="0"/>
          </a:effectLst>
        </p:spPr>
      </p:pic>
      <p:sp>
        <p:nvSpPr>
          <p:cNvPr id="3856" name="Google Shape;332;p17"/>
          <p:cNvSpPr/>
          <p:nvPr/>
        </p:nvSpPr>
        <p:spPr>
          <a:xfrm rot="1729775">
            <a:off x="568256" y="5751576"/>
            <a:ext cx="1155656" cy="294958"/>
          </a:xfrm>
          <a:prstGeom prst="rect">
            <a:avLst/>
          </a:prstGeom>
          <a:solidFill>
            <a:srgbClr val="FAF2D4">
              <a:alpha val="34900"/>
            </a:srgbClr>
          </a:solidFill>
          <a:ln w="12700">
            <a:miter lim="400000"/>
          </a:ln>
          <a:effectLst>
            <a:outerShdw sx="100000" sy="100000" kx="0" ky="0" algn="b" rotWithShape="0" blurRad="50800" dist="38100" dir="5400000">
              <a:srgbClr val="000000">
                <a:alpha val="40000"/>
              </a:srgbClr>
            </a:outerShdw>
          </a:effectLst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857" name="صفحة…"/>
          <p:cNvSpPr txBox="1"/>
          <p:nvPr/>
        </p:nvSpPr>
        <p:spPr>
          <a:xfrm>
            <a:off x="2075381" y="464025"/>
            <a:ext cx="721551" cy="4992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>
                <a:solidFill>
                  <a:srgbClr val="FFFFFF"/>
                </a:solidFill>
              </a:defRPr>
            </a:pPr>
            <a:r>
              <a:t>صفحة</a:t>
            </a:r>
          </a:p>
          <a:p>
            <a:pPr algn="ctr" rtl="0">
              <a:defRPr b="1" sz="2100">
                <a:solidFill>
                  <a:srgbClr val="FFFFFF"/>
                </a:solidFill>
              </a:defRPr>
            </a:pPr>
            <a:r>
              <a:t>٧٧</a:t>
            </a:r>
          </a:p>
        </p:txBody>
      </p:sp>
      <p:pic>
        <p:nvPicPr>
          <p:cNvPr id="3858" name="IMG_4622.png" descr="IMG_4622.png"/>
          <p:cNvPicPr>
            <a:picLocks noChangeAspect="1"/>
          </p:cNvPicPr>
          <p:nvPr/>
        </p:nvPicPr>
        <p:blipFill>
          <a:blip r:embed="rId6">
            <a:extLst/>
          </a:blip>
          <a:srcRect l="91328" t="36812" r="1414" b="60086"/>
          <a:stretch>
            <a:fillRect/>
          </a:stretch>
        </p:blipFill>
        <p:spPr>
          <a:xfrm>
            <a:off x="9201056" y="5971863"/>
            <a:ext cx="1493087" cy="478436"/>
          </a:xfrm>
          <a:prstGeom prst="rect">
            <a:avLst/>
          </a:prstGeom>
          <a:ln w="12700">
            <a:solidFill>
              <a:srgbClr val="000000"/>
            </a:solidFill>
            <a:custDash>
              <a:ds d="100000" sp="200000"/>
            </a:custDash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3859" name="IMG_4756.png" descr="IMG_4756.png"/>
          <p:cNvPicPr>
            <a:picLocks noChangeAspect="1"/>
          </p:cNvPicPr>
          <p:nvPr/>
        </p:nvPicPr>
        <p:blipFill>
          <a:blip r:embed="rId7">
            <a:extLst/>
          </a:blip>
          <a:srcRect l="49404" t="15809" r="29940" b="60367"/>
          <a:stretch>
            <a:fillRect/>
          </a:stretch>
        </p:blipFill>
        <p:spPr>
          <a:xfrm>
            <a:off x="3251666" y="2372538"/>
            <a:ext cx="4149752" cy="358980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14:switch dir="r"/>
      </p:transition>
    </mc:Choice>
    <mc:Fallback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65" name="تجميع"/>
          <p:cNvGrpSpPr/>
          <p:nvPr/>
        </p:nvGrpSpPr>
        <p:grpSpPr>
          <a:xfrm>
            <a:off x="3494947" y="1134386"/>
            <a:ext cx="3003585" cy="649732"/>
            <a:chOff x="0" y="0"/>
            <a:chExt cx="3003584" cy="649731"/>
          </a:xfrm>
        </p:grpSpPr>
        <p:grpSp>
          <p:nvGrpSpPr>
            <p:cNvPr id="3863" name="تأكد"/>
            <p:cNvGrpSpPr/>
            <p:nvPr/>
          </p:nvGrpSpPr>
          <p:grpSpPr>
            <a:xfrm>
              <a:off x="-1" y="-1"/>
              <a:ext cx="3003586" cy="649733"/>
              <a:chOff x="0" y="0"/>
              <a:chExt cx="3003584" cy="649731"/>
            </a:xfrm>
          </p:grpSpPr>
          <p:sp>
            <p:nvSpPr>
              <p:cNvPr id="3861" name="مستطيل"/>
              <p:cNvSpPr/>
              <p:nvPr/>
            </p:nvSpPr>
            <p:spPr>
              <a:xfrm>
                <a:off x="-1" y="-1"/>
                <a:ext cx="3003586" cy="649733"/>
              </a:xfrm>
              <a:prstGeom prst="rect">
                <a:avLst/>
              </a:prstGeom>
              <a:solidFill>
                <a:srgbClr val="DFEED4"/>
              </a:solidFill>
              <a:ln w="25400" cap="flat">
                <a:solidFill>
                  <a:srgbClr val="FFFFFF"/>
                </a:solidFill>
                <a:prstDash val="solid"/>
                <a:miter lim="400000"/>
              </a:ln>
              <a:effectLst>
                <a:outerShdw sx="100000" sy="100000" kx="0" ky="0" algn="b" rotWithShape="0" blurRad="50800" dist="63500" dir="27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marL="349250" indent="-349250" algn="ctr" rtl="0">
                  <a:defRPr b="1" sz="3700">
                    <a:solidFill>
                      <a:schemeClr val="accent1"/>
                    </a:solidFill>
                    <a:latin typeface="Handlee"/>
                    <a:ea typeface="Handlee"/>
                    <a:cs typeface="Handlee"/>
                    <a:sym typeface="Handlee"/>
                  </a:defRPr>
                </a:pPr>
              </a:p>
            </p:txBody>
          </p:sp>
          <p:sp>
            <p:nvSpPr>
              <p:cNvPr id="3862" name="تأكد"/>
              <p:cNvSpPr txBox="1"/>
              <p:nvPr/>
            </p:nvSpPr>
            <p:spPr>
              <a:xfrm>
                <a:off x="12699" y="10247"/>
                <a:ext cx="2978186" cy="62923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8982" tIns="28982" rIns="28982" bIns="28982" numCol="1" anchor="ctr">
                <a:spAutoFit/>
              </a:bodyPr>
              <a:lstStyle>
                <a:lvl1pPr marL="349250" indent="-349250" algn="ctr">
                  <a:defRPr b="1" sz="3700">
                    <a:solidFill>
                      <a:schemeClr val="accent1"/>
                    </a:solidFill>
                    <a:latin typeface="Handlee"/>
                    <a:ea typeface="Handlee"/>
                    <a:cs typeface="Handlee"/>
                    <a:sym typeface="Handlee"/>
                  </a:defRPr>
                </a:lvl1pPr>
              </a:lstStyle>
              <a:p>
                <a:pPr rtl="0">
                  <a:defRPr/>
                </a:pPr>
                <a:r>
                  <a:t>تأكد</a:t>
                </a:r>
              </a:p>
            </p:txBody>
          </p:sp>
        </p:grpSp>
        <p:pic>
          <p:nvPicPr>
            <p:cNvPr id="3864" name="Google Shape;894;p51" descr="Google Shape;894;p51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71332" t="9706" r="19014" b="6598"/>
            <a:stretch>
              <a:fillRect/>
            </a:stretch>
          </p:blipFill>
          <p:spPr>
            <a:xfrm flipH="1" rot="5400000">
              <a:off x="1197118" y="-1173850"/>
              <a:ext cx="612363" cy="3000331"/>
            </a:xfrm>
            <a:prstGeom prst="rect">
              <a:avLst/>
            </a:prstGeom>
            <a:ln w="9525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pic>
        <p:nvPicPr>
          <p:cNvPr id="3866" name="IMG_0547.gif" descr="IMG_0547.gif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081731" y="1113015"/>
            <a:ext cx="1154435" cy="865825"/>
          </a:xfrm>
          <a:prstGeom prst="rect">
            <a:avLst/>
          </a:prstGeom>
          <a:ln w="12700">
            <a:solidFill>
              <a:srgbClr val="B51A00"/>
            </a:solidFill>
            <a:miter lim="400000"/>
          </a:ln>
        </p:spPr>
      </p:pic>
      <p:pic>
        <p:nvPicPr>
          <p:cNvPr id="3867" name="الرسم" descr="الرسم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334351" y="6578358"/>
            <a:ext cx="91271" cy="53031"/>
          </a:xfrm>
          <a:prstGeom prst="rect">
            <a:avLst/>
          </a:prstGeom>
          <a:ln w="12700">
            <a:miter lim="400000"/>
          </a:ln>
        </p:spPr>
      </p:pic>
      <p:sp>
        <p:nvSpPr>
          <p:cNvPr id="3868" name="صفحة…"/>
          <p:cNvSpPr txBox="1"/>
          <p:nvPr/>
        </p:nvSpPr>
        <p:spPr>
          <a:xfrm>
            <a:off x="2075381" y="464025"/>
            <a:ext cx="721551" cy="4992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>
                <a:solidFill>
                  <a:srgbClr val="FFFFFF"/>
                </a:solidFill>
              </a:defRPr>
            </a:pPr>
            <a:r>
              <a:t>صفحة</a:t>
            </a:r>
          </a:p>
          <a:p>
            <a:pPr algn="ctr" rtl="0">
              <a:defRPr b="1" sz="2100">
                <a:solidFill>
                  <a:srgbClr val="FFFFFF"/>
                </a:solidFill>
              </a:defRPr>
            </a:pPr>
            <a:r>
              <a:t>٧٦</a:t>
            </a:r>
          </a:p>
        </p:txBody>
      </p:sp>
      <p:pic>
        <p:nvPicPr>
          <p:cNvPr id="3869" name="IMG_4622.png" descr="IMG_4622.png"/>
          <p:cNvPicPr>
            <a:picLocks noChangeAspect="1"/>
          </p:cNvPicPr>
          <p:nvPr/>
        </p:nvPicPr>
        <p:blipFill>
          <a:blip r:embed="rId5">
            <a:extLst/>
          </a:blip>
          <a:srcRect l="91197" t="22966" r="1545" b="73932"/>
          <a:stretch>
            <a:fillRect/>
          </a:stretch>
        </p:blipFill>
        <p:spPr>
          <a:xfrm>
            <a:off x="9201056" y="5971863"/>
            <a:ext cx="1493087" cy="478435"/>
          </a:xfrm>
          <a:prstGeom prst="rect">
            <a:avLst/>
          </a:prstGeom>
          <a:ln w="12700">
            <a:solidFill>
              <a:srgbClr val="000000"/>
            </a:solidFill>
            <a:custDash>
              <a:ds d="100000" sp="200000"/>
            </a:custDash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3870" name="IMG_4755.png" descr="IMG_4755.png"/>
          <p:cNvPicPr>
            <a:picLocks noChangeAspect="1"/>
          </p:cNvPicPr>
          <p:nvPr/>
        </p:nvPicPr>
        <p:blipFill>
          <a:blip r:embed="rId6">
            <a:extLst/>
          </a:blip>
          <a:srcRect l="29927" t="25338" r="38359" b="62798"/>
          <a:stretch>
            <a:fillRect/>
          </a:stretch>
        </p:blipFill>
        <p:spPr>
          <a:xfrm>
            <a:off x="2075381" y="2128552"/>
            <a:ext cx="6422822" cy="180195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14:switch dir="r"/>
      </p:transition>
    </mc:Choice>
    <mc:Fallback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76" name="تجميع"/>
          <p:cNvGrpSpPr/>
          <p:nvPr/>
        </p:nvGrpSpPr>
        <p:grpSpPr>
          <a:xfrm>
            <a:off x="3057068" y="966750"/>
            <a:ext cx="4005837" cy="595822"/>
            <a:chOff x="0" y="0"/>
            <a:chExt cx="4005836" cy="595820"/>
          </a:xfrm>
        </p:grpSpPr>
        <p:grpSp>
          <p:nvGrpSpPr>
            <p:cNvPr id="3874" name="تدريب وحل المسائل"/>
            <p:cNvGrpSpPr/>
            <p:nvPr/>
          </p:nvGrpSpPr>
          <p:grpSpPr>
            <a:xfrm>
              <a:off x="-1" y="-1"/>
              <a:ext cx="3974868" cy="595822"/>
              <a:chOff x="0" y="0"/>
              <a:chExt cx="3974867" cy="595820"/>
            </a:xfrm>
          </p:grpSpPr>
          <p:sp>
            <p:nvSpPr>
              <p:cNvPr id="3872" name="مستطيل"/>
              <p:cNvSpPr/>
              <p:nvPr/>
            </p:nvSpPr>
            <p:spPr>
              <a:xfrm>
                <a:off x="-1" y="0"/>
                <a:ext cx="3974869" cy="595821"/>
              </a:xfrm>
              <a:prstGeom prst="rect">
                <a:avLst/>
              </a:prstGeom>
              <a:solidFill>
                <a:srgbClr val="F2C89B"/>
              </a:solidFill>
              <a:ln w="38100" cap="flat">
                <a:solidFill>
                  <a:srgbClr val="FFFFFF"/>
                </a:solidFill>
                <a:prstDash val="solid"/>
                <a:round/>
              </a:ln>
              <a:effectLst>
                <a:outerShdw sx="100000" sy="100000" kx="0" ky="0" algn="b" rotWithShape="0" blurRad="50800" dist="63500" dir="27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 defTabSz="592566" rtl="0">
                  <a:defRPr b="1" sz="3100">
                    <a:solidFill>
                      <a:schemeClr val="accent5">
                        <a:lumOff val="-8274"/>
                      </a:schemeClr>
                    </a:solidFill>
                    <a:latin typeface="+mj-lt"/>
                    <a:ea typeface="+mj-ea"/>
                    <a:cs typeface="+mj-cs"/>
                    <a:sym typeface="Helvetica"/>
                  </a:defRPr>
                </a:pPr>
              </a:p>
            </p:txBody>
          </p:sp>
          <p:sp>
            <p:nvSpPr>
              <p:cNvPr id="3873" name="تدريب وحل المسائل"/>
              <p:cNvSpPr txBox="1"/>
              <p:nvPr/>
            </p:nvSpPr>
            <p:spPr>
              <a:xfrm>
                <a:off x="19049" y="14107"/>
                <a:ext cx="3936769" cy="56760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8982" tIns="28982" rIns="28982" bIns="28982" numCol="1" anchor="ctr">
                <a:spAutoFit/>
              </a:bodyPr>
              <a:lstStyle>
                <a:lvl1pPr algn="ctr" defTabSz="592566">
                  <a:defRPr b="1" sz="3100">
                    <a:solidFill>
                      <a:schemeClr val="accent5">
                        <a:lumOff val="-8274"/>
                      </a:schemeClr>
                    </a:solidFill>
                    <a:latin typeface="+mj-lt"/>
                    <a:ea typeface="+mj-ea"/>
                    <a:cs typeface="+mj-cs"/>
                    <a:sym typeface="Helvetica"/>
                  </a:defRPr>
                </a:lvl1pPr>
              </a:lstStyle>
              <a:p>
                <a:pPr rtl="0">
                  <a:defRPr/>
                </a:pPr>
                <a:r>
                  <a:t>تدريب وحل المسائل</a:t>
                </a:r>
              </a:p>
            </p:txBody>
          </p:sp>
        </p:grpSp>
        <p:pic>
          <p:nvPicPr>
            <p:cNvPr id="3875" name="تجميع" descr="تجميع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71332" t="9706" r="21855" b="6597"/>
            <a:stretch>
              <a:fillRect/>
            </a:stretch>
          </p:blipFill>
          <p:spPr>
            <a:xfrm flipH="1" rot="5400000">
              <a:off x="1718131" y="-1701830"/>
              <a:ext cx="575932" cy="3999480"/>
            </a:xfrm>
            <a:prstGeom prst="rect">
              <a:avLst/>
            </a:prstGeom>
            <a:ln w="12700" cap="flat">
              <a:solidFill>
                <a:srgbClr val="535353"/>
              </a:solidFill>
              <a:prstDash val="solid"/>
              <a:miter lim="400000"/>
            </a:ln>
            <a:effectLst/>
          </p:spPr>
        </p:pic>
      </p:grpSp>
      <p:sp>
        <p:nvSpPr>
          <p:cNvPr id="3877" name="مستطيل مستدير الزوايا"/>
          <p:cNvSpPr/>
          <p:nvPr/>
        </p:nvSpPr>
        <p:spPr>
          <a:xfrm>
            <a:off x="980526" y="1781230"/>
            <a:ext cx="7619012" cy="1439214"/>
          </a:xfrm>
          <a:prstGeom prst="roundRect">
            <a:avLst>
              <a:gd name="adj" fmla="val 13104"/>
            </a:avLst>
          </a:prstGeom>
          <a:solidFill>
            <a:srgbClr val="FFFFFF"/>
          </a:solidFill>
          <a:ln w="25400">
            <a:solidFill>
              <a:srgbClr val="8CAEBB"/>
            </a:solidFill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/>
          <a:lstStyle/>
          <a:p>
            <a:pPr/>
          </a:p>
        </p:txBody>
      </p:sp>
      <p:pic>
        <p:nvPicPr>
          <p:cNvPr id="3878" name="IMG_0547.gif" descr="IMG_0547.gif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086367" y="2800230"/>
            <a:ext cx="1154434" cy="865826"/>
          </a:xfrm>
          <a:prstGeom prst="rect">
            <a:avLst/>
          </a:prstGeom>
          <a:ln w="12700">
            <a:solidFill>
              <a:srgbClr val="B51A00"/>
            </a:solidFill>
            <a:miter lim="400000"/>
          </a:ln>
        </p:spPr>
      </p:pic>
      <p:grpSp>
        <p:nvGrpSpPr>
          <p:cNvPr id="3881" name="الحل"/>
          <p:cNvGrpSpPr/>
          <p:nvPr/>
        </p:nvGrpSpPr>
        <p:grpSpPr>
          <a:xfrm>
            <a:off x="6926459" y="3343469"/>
            <a:ext cx="1666730" cy="545353"/>
            <a:chOff x="0" y="0"/>
            <a:chExt cx="1666729" cy="545352"/>
          </a:xfrm>
        </p:grpSpPr>
        <p:sp>
          <p:nvSpPr>
            <p:cNvPr id="3879" name="مستطيل"/>
            <p:cNvSpPr/>
            <p:nvPr/>
          </p:nvSpPr>
          <p:spPr>
            <a:xfrm>
              <a:off x="-1" y="-1"/>
              <a:ext cx="1666731" cy="545354"/>
            </a:xfrm>
            <a:prstGeom prst="rect">
              <a:avLst/>
            </a:prstGeom>
            <a:solidFill>
              <a:srgbClr val="FFFFFF"/>
            </a:solidFill>
            <a:ln w="38100" cap="flat">
              <a:solidFill>
                <a:srgbClr val="A7A7A7"/>
              </a:solidFill>
              <a:prstDash val="solid"/>
              <a:round/>
            </a:ln>
            <a:effectLst>
              <a:outerShdw sx="100000" sy="100000" kx="0" ky="0" algn="b" rotWithShape="0" blurRad="50800" dist="63500" dir="2700000">
                <a:srgbClr val="000000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marL="349250" indent="-349250" algn="ctr" rtl="0">
                <a:defRPr b="1" sz="1600">
                  <a:solidFill>
                    <a:schemeClr val="accent6">
                      <a:satOff val="-1685"/>
                      <a:lumOff val="-10156"/>
                    </a:schemeClr>
                  </a:solidFill>
                  <a:latin typeface="Handlee"/>
                  <a:ea typeface="Handlee"/>
                  <a:cs typeface="Handlee"/>
                  <a:sym typeface="Handlee"/>
                </a:defRPr>
              </a:pPr>
            </a:p>
          </p:txBody>
        </p:sp>
        <p:sp>
          <p:nvSpPr>
            <p:cNvPr id="3880" name="الحل"/>
            <p:cNvSpPr txBox="1"/>
            <p:nvPr/>
          </p:nvSpPr>
          <p:spPr>
            <a:xfrm>
              <a:off x="19049" y="112787"/>
              <a:ext cx="1628631" cy="31977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8982" tIns="28982" rIns="28982" bIns="28982" numCol="1" anchor="ctr">
              <a:spAutoFit/>
            </a:bodyPr>
            <a:lstStyle>
              <a:lvl1pPr marL="349250" indent="-349250" algn="ctr">
                <a:defRPr b="1" sz="1600">
                  <a:solidFill>
                    <a:schemeClr val="accent6">
                      <a:satOff val="-1685"/>
                      <a:lumOff val="-10156"/>
                    </a:schemeClr>
                  </a:solidFill>
                  <a:latin typeface="Handlee"/>
                  <a:ea typeface="Handlee"/>
                  <a:cs typeface="Handlee"/>
                  <a:sym typeface="Handlee"/>
                </a:defRPr>
              </a:lvl1pPr>
            </a:lstStyle>
            <a:p>
              <a:pPr rtl="0">
                <a:defRPr/>
              </a:pPr>
              <a:r>
                <a:t>الحل </a:t>
              </a:r>
            </a:p>
          </p:txBody>
        </p:sp>
      </p:grpSp>
      <p:sp>
        <p:nvSpPr>
          <p:cNvPr id="3882" name="صفحة…"/>
          <p:cNvSpPr txBox="1"/>
          <p:nvPr/>
        </p:nvSpPr>
        <p:spPr>
          <a:xfrm>
            <a:off x="2075381" y="464025"/>
            <a:ext cx="721551" cy="4992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>
                <a:solidFill>
                  <a:srgbClr val="FFFFFF"/>
                </a:solidFill>
              </a:defRPr>
            </a:pPr>
            <a:r>
              <a:t>صفحة</a:t>
            </a:r>
          </a:p>
          <a:p>
            <a:pPr algn="ctr" rtl="0">
              <a:defRPr b="1" sz="2100">
                <a:solidFill>
                  <a:srgbClr val="FFFFFF"/>
                </a:solidFill>
              </a:defRPr>
            </a:pPr>
            <a:r>
              <a:t>٧٦</a:t>
            </a:r>
          </a:p>
        </p:txBody>
      </p:sp>
      <p:pic>
        <p:nvPicPr>
          <p:cNvPr id="3883" name="IMG_4622.png" descr="IMG_4622.png"/>
          <p:cNvPicPr>
            <a:picLocks noChangeAspect="1"/>
          </p:cNvPicPr>
          <p:nvPr/>
        </p:nvPicPr>
        <p:blipFill>
          <a:blip r:embed="rId4">
            <a:extLst/>
          </a:blip>
          <a:srcRect l="91197" t="23054" r="1545" b="73844"/>
          <a:stretch>
            <a:fillRect/>
          </a:stretch>
        </p:blipFill>
        <p:spPr>
          <a:xfrm>
            <a:off x="9201056" y="5971863"/>
            <a:ext cx="1493087" cy="478436"/>
          </a:xfrm>
          <a:prstGeom prst="rect">
            <a:avLst/>
          </a:prstGeom>
          <a:ln w="12700">
            <a:solidFill>
              <a:srgbClr val="000000"/>
            </a:solidFill>
            <a:custDash>
              <a:ds d="100000" sp="200000"/>
            </a:custDash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3884" name="IMG_4755.png" descr="IMG_4755.png"/>
          <p:cNvPicPr>
            <a:picLocks noChangeAspect="1"/>
          </p:cNvPicPr>
          <p:nvPr/>
        </p:nvPicPr>
        <p:blipFill>
          <a:blip r:embed="rId5">
            <a:extLst/>
          </a:blip>
          <a:srcRect l="34548" t="54009" r="37910" b="41408"/>
          <a:stretch>
            <a:fillRect/>
          </a:stretch>
        </p:blipFill>
        <p:spPr>
          <a:xfrm>
            <a:off x="1240814" y="2049589"/>
            <a:ext cx="6960584" cy="86842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14:switch dir="r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59" name="Google Shape;1731;p23"/>
          <p:cNvGrpSpPr/>
          <p:nvPr/>
        </p:nvGrpSpPr>
        <p:grpSpPr>
          <a:xfrm>
            <a:off x="2527719" y="5601603"/>
            <a:ext cx="6866702" cy="594902"/>
            <a:chOff x="0" y="0"/>
            <a:chExt cx="6866701" cy="594900"/>
          </a:xfrm>
        </p:grpSpPr>
        <p:sp>
          <p:nvSpPr>
            <p:cNvPr id="3357" name="مستطيل"/>
            <p:cNvSpPr/>
            <p:nvPr/>
          </p:nvSpPr>
          <p:spPr>
            <a:xfrm>
              <a:off x="0" y="0"/>
              <a:ext cx="6866702" cy="594901"/>
            </a:xfrm>
            <a:prstGeom prst="rect">
              <a:avLst/>
            </a:prstGeom>
            <a:solidFill>
              <a:srgbClr val="FFFFFF"/>
            </a:solidFill>
            <a:ln w="12700" cap="flat">
              <a:solidFill>
                <a:srgbClr val="B4D3A7"/>
              </a:solidFill>
              <a:prstDash val="solid"/>
              <a:miter lim="400000"/>
            </a:ln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200">
                  <a:solidFill>
                    <a:srgbClr val="65B96D"/>
                  </a:solidFill>
                  <a:latin typeface="Quicksand Light"/>
                  <a:ea typeface="Quicksand Light"/>
                  <a:cs typeface="Quicksand Light"/>
                  <a:sym typeface="Quicksand Light"/>
                </a:defRPr>
              </a:pPr>
            </a:p>
          </p:txBody>
        </p:sp>
        <p:sp>
          <p:nvSpPr>
            <p:cNvPr id="3358" name="الفصل الدراسي الثالث"/>
            <p:cNvSpPr txBox="1"/>
            <p:nvPr/>
          </p:nvSpPr>
          <p:spPr>
            <a:xfrm>
              <a:off x="6350" y="6350"/>
              <a:ext cx="6854002" cy="5822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ctr">
              <a:normAutofit fontScale="100000" lnSpcReduction="0"/>
            </a:bodyPr>
            <a:lstStyle>
              <a:lvl1pPr algn="ctr">
                <a:defRPr sz="2200">
                  <a:solidFill>
                    <a:srgbClr val="65B96D"/>
                  </a:solidFill>
                  <a:latin typeface="Quicksand Light"/>
                  <a:ea typeface="Quicksand Light"/>
                  <a:cs typeface="Quicksand Light"/>
                  <a:sym typeface="Quicksand Light"/>
                </a:defRPr>
              </a:lvl1pPr>
            </a:lstStyle>
            <a:p>
              <a:pPr rtl="0">
                <a:defRPr/>
              </a:pPr>
              <a:r>
                <a:t>الفصل الدراسي الثالث </a:t>
              </a:r>
            </a:p>
          </p:txBody>
        </p:sp>
      </p:grpSp>
      <p:pic>
        <p:nvPicPr>
          <p:cNvPr id="3360" name="IMG_2367.png" descr="IMG_2367.png"/>
          <p:cNvPicPr>
            <a:picLocks noChangeAspect="1"/>
          </p:cNvPicPr>
          <p:nvPr/>
        </p:nvPicPr>
        <p:blipFill>
          <a:blip r:embed="rId2">
            <a:alphaModFix amt="14839"/>
            <a:extLst/>
          </a:blip>
          <a:srcRect l="0" t="0" r="2749" b="0"/>
          <a:stretch>
            <a:fillRect/>
          </a:stretch>
        </p:blipFill>
        <p:spPr>
          <a:xfrm>
            <a:off x="2659575" y="441426"/>
            <a:ext cx="6418261" cy="5279758"/>
          </a:xfrm>
          <a:prstGeom prst="rect">
            <a:avLst/>
          </a:prstGeom>
          <a:ln w="12700">
            <a:miter lim="400000"/>
          </a:ln>
        </p:spPr>
      </p:pic>
      <p:pic>
        <p:nvPicPr>
          <p:cNvPr id="3361" name="Google Shape;1045;p38" descr="Google Shape;1045;p38"/>
          <p:cNvPicPr>
            <a:picLocks noChangeAspect="1"/>
          </p:cNvPicPr>
          <p:nvPr/>
        </p:nvPicPr>
        <p:blipFill>
          <a:blip r:embed="rId3">
            <a:alphaModFix amt="39269"/>
            <a:extLst/>
          </a:blip>
          <a:stretch>
            <a:fillRect/>
          </a:stretch>
        </p:blipFill>
        <p:spPr>
          <a:xfrm>
            <a:off x="2533762" y="1550286"/>
            <a:ext cx="7124475" cy="3988208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</p:pic>
      <p:sp>
        <p:nvSpPr>
          <p:cNvPr id="3362" name="Google Shape;1765;p26"/>
          <p:cNvSpPr/>
          <p:nvPr/>
        </p:nvSpPr>
        <p:spPr>
          <a:xfrm rot="126755">
            <a:off x="2432112" y="1251237"/>
            <a:ext cx="7327774" cy="704122"/>
          </a:xfrm>
          <a:prstGeom prst="rect">
            <a:avLst/>
          </a:prstGeom>
          <a:solidFill>
            <a:srgbClr val="E0F1F1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sp>
        <p:nvSpPr>
          <p:cNvPr id="3363" name="Google Shape;1767;p26"/>
          <p:cNvSpPr/>
          <p:nvPr/>
        </p:nvSpPr>
        <p:spPr>
          <a:xfrm rot="4829594">
            <a:off x="9269183" y="1341920"/>
            <a:ext cx="773226" cy="52214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rgbClr val="F1D048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sp>
        <p:nvSpPr>
          <p:cNvPr id="3364" name="Google Shape;1766;p26"/>
          <p:cNvSpPr/>
          <p:nvPr/>
        </p:nvSpPr>
        <p:spPr>
          <a:xfrm rot="21464125">
            <a:off x="2206732" y="1012724"/>
            <a:ext cx="573203" cy="50404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rgbClr val="A7CE9A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sp>
        <p:nvSpPr>
          <p:cNvPr id="3365" name="حل الواجب"/>
          <p:cNvSpPr txBox="1"/>
          <p:nvPr>
            <p:ph type="body" sz="quarter" idx="4294967295"/>
          </p:nvPr>
        </p:nvSpPr>
        <p:spPr>
          <a:xfrm>
            <a:off x="4520096" y="1326428"/>
            <a:ext cx="3295052" cy="553742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91423" tIns="91423" rIns="91423" bIns="91423">
            <a:normAutofit fontScale="100000" lnSpcReduction="0"/>
          </a:bodyPr>
          <a:lstStyle>
            <a:lvl1pPr marL="0" indent="0" algn="ctr" defTabSz="649223">
              <a:lnSpc>
                <a:spcPct val="100000"/>
              </a:lnSpc>
              <a:buSzTx/>
              <a:buNone/>
              <a:defRPr b="1" sz="2200">
                <a:solidFill>
                  <a:schemeClr val="accent5">
                    <a:lumOff val="-8274"/>
                  </a:schemeClr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1pPr>
          </a:lstStyle>
          <a:p>
            <a:pPr rtl="0">
              <a:defRPr/>
            </a:pPr>
            <a:r>
              <a:t>حل الواجب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14:switch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365" grpId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90" name="تجميع"/>
          <p:cNvGrpSpPr/>
          <p:nvPr/>
        </p:nvGrpSpPr>
        <p:grpSpPr>
          <a:xfrm>
            <a:off x="3057068" y="966750"/>
            <a:ext cx="4005837" cy="595822"/>
            <a:chOff x="0" y="0"/>
            <a:chExt cx="4005836" cy="595820"/>
          </a:xfrm>
        </p:grpSpPr>
        <p:grpSp>
          <p:nvGrpSpPr>
            <p:cNvPr id="3888" name="تدريب وحل المسائل"/>
            <p:cNvGrpSpPr/>
            <p:nvPr/>
          </p:nvGrpSpPr>
          <p:grpSpPr>
            <a:xfrm>
              <a:off x="-1" y="-1"/>
              <a:ext cx="3974868" cy="595822"/>
              <a:chOff x="0" y="0"/>
              <a:chExt cx="3974867" cy="595820"/>
            </a:xfrm>
          </p:grpSpPr>
          <p:sp>
            <p:nvSpPr>
              <p:cNvPr id="3886" name="مستطيل"/>
              <p:cNvSpPr/>
              <p:nvPr/>
            </p:nvSpPr>
            <p:spPr>
              <a:xfrm>
                <a:off x="-1" y="0"/>
                <a:ext cx="3974869" cy="595821"/>
              </a:xfrm>
              <a:prstGeom prst="rect">
                <a:avLst/>
              </a:prstGeom>
              <a:solidFill>
                <a:srgbClr val="F2C89B"/>
              </a:solidFill>
              <a:ln w="38100" cap="flat">
                <a:solidFill>
                  <a:srgbClr val="FFFFFF"/>
                </a:solidFill>
                <a:prstDash val="solid"/>
                <a:round/>
              </a:ln>
              <a:effectLst>
                <a:outerShdw sx="100000" sy="100000" kx="0" ky="0" algn="b" rotWithShape="0" blurRad="50800" dist="63500" dir="27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 defTabSz="592566" rtl="0">
                  <a:defRPr b="1" sz="3100">
                    <a:solidFill>
                      <a:schemeClr val="accent5">
                        <a:lumOff val="-8274"/>
                      </a:schemeClr>
                    </a:solidFill>
                    <a:latin typeface="+mj-lt"/>
                    <a:ea typeface="+mj-ea"/>
                    <a:cs typeface="+mj-cs"/>
                    <a:sym typeface="Helvetica"/>
                  </a:defRPr>
                </a:pPr>
              </a:p>
            </p:txBody>
          </p:sp>
          <p:sp>
            <p:nvSpPr>
              <p:cNvPr id="3887" name="تدريب وحل المسائل"/>
              <p:cNvSpPr txBox="1"/>
              <p:nvPr/>
            </p:nvSpPr>
            <p:spPr>
              <a:xfrm>
                <a:off x="19049" y="14107"/>
                <a:ext cx="3936769" cy="56760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8982" tIns="28982" rIns="28982" bIns="28982" numCol="1" anchor="ctr">
                <a:spAutoFit/>
              </a:bodyPr>
              <a:lstStyle>
                <a:lvl1pPr algn="ctr" defTabSz="592566">
                  <a:defRPr b="1" sz="3100">
                    <a:solidFill>
                      <a:schemeClr val="accent5">
                        <a:lumOff val="-8274"/>
                      </a:schemeClr>
                    </a:solidFill>
                    <a:latin typeface="+mj-lt"/>
                    <a:ea typeface="+mj-ea"/>
                    <a:cs typeface="+mj-cs"/>
                    <a:sym typeface="Helvetica"/>
                  </a:defRPr>
                </a:lvl1pPr>
              </a:lstStyle>
              <a:p>
                <a:pPr rtl="0">
                  <a:defRPr/>
                </a:pPr>
                <a:r>
                  <a:t>تدريب وحل المسائل</a:t>
                </a:r>
              </a:p>
            </p:txBody>
          </p:sp>
        </p:grpSp>
        <p:pic>
          <p:nvPicPr>
            <p:cNvPr id="3889" name="تجميع" descr="تجميع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71332" t="9706" r="21855" b="6597"/>
            <a:stretch>
              <a:fillRect/>
            </a:stretch>
          </p:blipFill>
          <p:spPr>
            <a:xfrm flipH="1" rot="5400000">
              <a:off x="1718131" y="-1701830"/>
              <a:ext cx="575932" cy="3999480"/>
            </a:xfrm>
            <a:prstGeom prst="rect">
              <a:avLst/>
            </a:prstGeom>
            <a:ln w="12700" cap="flat">
              <a:solidFill>
                <a:srgbClr val="535353"/>
              </a:solidFill>
              <a:prstDash val="solid"/>
              <a:miter lim="400000"/>
            </a:ln>
            <a:effectLst/>
          </p:spPr>
        </p:pic>
      </p:grpSp>
      <p:sp>
        <p:nvSpPr>
          <p:cNvPr id="3891" name="مستطيل مستدير الزوايا"/>
          <p:cNvSpPr/>
          <p:nvPr/>
        </p:nvSpPr>
        <p:spPr>
          <a:xfrm>
            <a:off x="980526" y="1781230"/>
            <a:ext cx="7619012" cy="1439214"/>
          </a:xfrm>
          <a:prstGeom prst="roundRect">
            <a:avLst>
              <a:gd name="adj" fmla="val 13104"/>
            </a:avLst>
          </a:prstGeom>
          <a:solidFill>
            <a:srgbClr val="FFFFFF"/>
          </a:solidFill>
          <a:ln w="25400">
            <a:solidFill>
              <a:srgbClr val="8CAEBB"/>
            </a:solidFill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/>
          <a:lstStyle/>
          <a:p>
            <a:pPr/>
          </a:p>
        </p:txBody>
      </p:sp>
      <p:pic>
        <p:nvPicPr>
          <p:cNvPr id="3892" name="IMG_0547.gif" descr="IMG_0547.gif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086367" y="2800230"/>
            <a:ext cx="1154434" cy="865826"/>
          </a:xfrm>
          <a:prstGeom prst="rect">
            <a:avLst/>
          </a:prstGeom>
          <a:ln w="12700">
            <a:solidFill>
              <a:srgbClr val="B51A00"/>
            </a:solidFill>
            <a:miter lim="400000"/>
          </a:ln>
        </p:spPr>
      </p:pic>
      <p:grpSp>
        <p:nvGrpSpPr>
          <p:cNvPr id="3895" name="الحل"/>
          <p:cNvGrpSpPr/>
          <p:nvPr/>
        </p:nvGrpSpPr>
        <p:grpSpPr>
          <a:xfrm>
            <a:off x="6926459" y="3343469"/>
            <a:ext cx="1666730" cy="545353"/>
            <a:chOff x="0" y="0"/>
            <a:chExt cx="1666729" cy="545352"/>
          </a:xfrm>
        </p:grpSpPr>
        <p:sp>
          <p:nvSpPr>
            <p:cNvPr id="3893" name="مستطيل"/>
            <p:cNvSpPr/>
            <p:nvPr/>
          </p:nvSpPr>
          <p:spPr>
            <a:xfrm>
              <a:off x="-1" y="-1"/>
              <a:ext cx="1666731" cy="545354"/>
            </a:xfrm>
            <a:prstGeom prst="rect">
              <a:avLst/>
            </a:prstGeom>
            <a:solidFill>
              <a:srgbClr val="FFFFFF"/>
            </a:solidFill>
            <a:ln w="38100" cap="flat">
              <a:solidFill>
                <a:srgbClr val="A7A7A7"/>
              </a:solidFill>
              <a:prstDash val="solid"/>
              <a:round/>
            </a:ln>
            <a:effectLst>
              <a:outerShdw sx="100000" sy="100000" kx="0" ky="0" algn="b" rotWithShape="0" blurRad="50800" dist="63500" dir="2700000">
                <a:srgbClr val="000000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marL="349250" indent="-349250" algn="ctr" rtl="0">
                <a:defRPr b="1" sz="1600">
                  <a:solidFill>
                    <a:schemeClr val="accent6">
                      <a:satOff val="-1685"/>
                      <a:lumOff val="-10156"/>
                    </a:schemeClr>
                  </a:solidFill>
                  <a:latin typeface="Handlee"/>
                  <a:ea typeface="Handlee"/>
                  <a:cs typeface="Handlee"/>
                  <a:sym typeface="Handlee"/>
                </a:defRPr>
              </a:pPr>
            </a:p>
          </p:txBody>
        </p:sp>
        <p:sp>
          <p:nvSpPr>
            <p:cNvPr id="3894" name="الحل"/>
            <p:cNvSpPr txBox="1"/>
            <p:nvPr/>
          </p:nvSpPr>
          <p:spPr>
            <a:xfrm>
              <a:off x="19049" y="112787"/>
              <a:ext cx="1628631" cy="31977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8982" tIns="28982" rIns="28982" bIns="28982" numCol="1" anchor="ctr">
              <a:spAutoFit/>
            </a:bodyPr>
            <a:lstStyle>
              <a:lvl1pPr marL="349250" indent="-349250" algn="ctr">
                <a:defRPr b="1" sz="1600">
                  <a:solidFill>
                    <a:schemeClr val="accent6">
                      <a:satOff val="-1685"/>
                      <a:lumOff val="-10156"/>
                    </a:schemeClr>
                  </a:solidFill>
                  <a:latin typeface="Handlee"/>
                  <a:ea typeface="Handlee"/>
                  <a:cs typeface="Handlee"/>
                  <a:sym typeface="Handlee"/>
                </a:defRPr>
              </a:lvl1pPr>
            </a:lstStyle>
            <a:p>
              <a:pPr rtl="0">
                <a:defRPr/>
              </a:pPr>
              <a:r>
                <a:t>الحل </a:t>
              </a:r>
            </a:p>
          </p:txBody>
        </p:sp>
      </p:grpSp>
      <p:sp>
        <p:nvSpPr>
          <p:cNvPr id="3896" name="صفحة…"/>
          <p:cNvSpPr txBox="1"/>
          <p:nvPr/>
        </p:nvSpPr>
        <p:spPr>
          <a:xfrm>
            <a:off x="2075381" y="464025"/>
            <a:ext cx="721551" cy="4992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>
                <a:solidFill>
                  <a:srgbClr val="FFFFFF"/>
                </a:solidFill>
              </a:defRPr>
            </a:pPr>
            <a:r>
              <a:t>صفحة</a:t>
            </a:r>
          </a:p>
          <a:p>
            <a:pPr algn="ctr" rtl="0">
              <a:defRPr b="1" sz="2100">
                <a:solidFill>
                  <a:srgbClr val="FFFFFF"/>
                </a:solidFill>
              </a:defRPr>
            </a:pPr>
            <a:r>
              <a:t>٧٦</a:t>
            </a:r>
          </a:p>
        </p:txBody>
      </p:sp>
      <p:pic>
        <p:nvPicPr>
          <p:cNvPr id="3897" name="IMG_4606.png" descr="IMG_4606.png"/>
          <p:cNvPicPr>
            <a:picLocks noChangeAspect="1"/>
          </p:cNvPicPr>
          <p:nvPr/>
        </p:nvPicPr>
        <p:blipFill>
          <a:blip r:embed="rId4">
            <a:extLst/>
          </a:blip>
          <a:srcRect l="35418" t="19027" r="39559" b="77787"/>
          <a:stretch>
            <a:fillRect/>
          </a:stretch>
        </p:blipFill>
        <p:spPr>
          <a:xfrm>
            <a:off x="1663893" y="1828423"/>
            <a:ext cx="5698764" cy="543944"/>
          </a:xfrm>
          <a:prstGeom prst="rect">
            <a:avLst/>
          </a:prstGeom>
          <a:ln w="12700">
            <a:miter lim="400000"/>
          </a:ln>
        </p:spPr>
      </p:pic>
      <p:pic>
        <p:nvPicPr>
          <p:cNvPr id="3898" name="IMG_4622.png" descr="IMG_4622.png"/>
          <p:cNvPicPr>
            <a:picLocks noChangeAspect="1"/>
          </p:cNvPicPr>
          <p:nvPr/>
        </p:nvPicPr>
        <p:blipFill>
          <a:blip r:embed="rId5">
            <a:extLst/>
          </a:blip>
          <a:srcRect l="91197" t="23054" r="1545" b="73844"/>
          <a:stretch>
            <a:fillRect/>
          </a:stretch>
        </p:blipFill>
        <p:spPr>
          <a:xfrm>
            <a:off x="9201056" y="5971863"/>
            <a:ext cx="1493087" cy="478436"/>
          </a:xfrm>
          <a:prstGeom prst="rect">
            <a:avLst/>
          </a:prstGeom>
          <a:ln w="12700">
            <a:solidFill>
              <a:srgbClr val="000000"/>
            </a:solidFill>
            <a:custDash>
              <a:ds d="100000" sp="200000"/>
            </a:custDash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3899" name="IMG_4755.png" descr="IMG_4755.png"/>
          <p:cNvPicPr>
            <a:picLocks noChangeAspect="1"/>
          </p:cNvPicPr>
          <p:nvPr/>
        </p:nvPicPr>
        <p:blipFill>
          <a:blip r:embed="rId6">
            <a:extLst/>
          </a:blip>
          <a:srcRect l="53408" t="44159" r="38460" b="53803"/>
          <a:stretch>
            <a:fillRect/>
          </a:stretch>
        </p:blipFill>
        <p:spPr>
          <a:xfrm>
            <a:off x="2436158" y="2372537"/>
            <a:ext cx="4484552" cy="84272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14:switch dir="r"/>
      </p:transition>
    </mc:Choice>
    <mc:Fallback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05" name="تجميع"/>
          <p:cNvGrpSpPr/>
          <p:nvPr/>
        </p:nvGrpSpPr>
        <p:grpSpPr>
          <a:xfrm>
            <a:off x="3057068" y="966750"/>
            <a:ext cx="4005837" cy="595822"/>
            <a:chOff x="0" y="0"/>
            <a:chExt cx="4005836" cy="595820"/>
          </a:xfrm>
        </p:grpSpPr>
        <p:grpSp>
          <p:nvGrpSpPr>
            <p:cNvPr id="3903" name="تدريب وحل المسائل"/>
            <p:cNvGrpSpPr/>
            <p:nvPr/>
          </p:nvGrpSpPr>
          <p:grpSpPr>
            <a:xfrm>
              <a:off x="-1" y="-1"/>
              <a:ext cx="3974868" cy="595822"/>
              <a:chOff x="0" y="0"/>
              <a:chExt cx="3974867" cy="595820"/>
            </a:xfrm>
          </p:grpSpPr>
          <p:sp>
            <p:nvSpPr>
              <p:cNvPr id="3901" name="مستطيل"/>
              <p:cNvSpPr/>
              <p:nvPr/>
            </p:nvSpPr>
            <p:spPr>
              <a:xfrm>
                <a:off x="-1" y="0"/>
                <a:ext cx="3974869" cy="595821"/>
              </a:xfrm>
              <a:prstGeom prst="rect">
                <a:avLst/>
              </a:prstGeom>
              <a:solidFill>
                <a:srgbClr val="F2C89B"/>
              </a:solidFill>
              <a:ln w="38100" cap="flat">
                <a:solidFill>
                  <a:srgbClr val="FFFFFF"/>
                </a:solidFill>
                <a:prstDash val="solid"/>
                <a:round/>
              </a:ln>
              <a:effectLst>
                <a:outerShdw sx="100000" sy="100000" kx="0" ky="0" algn="b" rotWithShape="0" blurRad="50800" dist="63500" dir="27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 defTabSz="592566" rtl="0">
                  <a:defRPr b="1" sz="3100">
                    <a:solidFill>
                      <a:schemeClr val="accent5">
                        <a:lumOff val="-8274"/>
                      </a:schemeClr>
                    </a:solidFill>
                    <a:latin typeface="+mj-lt"/>
                    <a:ea typeface="+mj-ea"/>
                    <a:cs typeface="+mj-cs"/>
                    <a:sym typeface="Helvetica"/>
                  </a:defRPr>
                </a:pPr>
              </a:p>
            </p:txBody>
          </p:sp>
          <p:sp>
            <p:nvSpPr>
              <p:cNvPr id="3902" name="تدريب وحل المسائل"/>
              <p:cNvSpPr txBox="1"/>
              <p:nvPr/>
            </p:nvSpPr>
            <p:spPr>
              <a:xfrm>
                <a:off x="19049" y="14107"/>
                <a:ext cx="3936769" cy="56760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8982" tIns="28982" rIns="28982" bIns="28982" numCol="1" anchor="ctr">
                <a:spAutoFit/>
              </a:bodyPr>
              <a:lstStyle>
                <a:lvl1pPr algn="ctr" defTabSz="592566">
                  <a:defRPr b="1" sz="3100">
                    <a:solidFill>
                      <a:schemeClr val="accent5">
                        <a:lumOff val="-8274"/>
                      </a:schemeClr>
                    </a:solidFill>
                    <a:latin typeface="+mj-lt"/>
                    <a:ea typeface="+mj-ea"/>
                    <a:cs typeface="+mj-cs"/>
                    <a:sym typeface="Helvetica"/>
                  </a:defRPr>
                </a:lvl1pPr>
              </a:lstStyle>
              <a:p>
                <a:pPr rtl="0">
                  <a:defRPr/>
                </a:pPr>
                <a:r>
                  <a:t>تدريب وحل المسائل</a:t>
                </a:r>
              </a:p>
            </p:txBody>
          </p:sp>
        </p:grpSp>
        <p:pic>
          <p:nvPicPr>
            <p:cNvPr id="3904" name="تجميع" descr="تجميع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71332" t="9706" r="21855" b="6597"/>
            <a:stretch>
              <a:fillRect/>
            </a:stretch>
          </p:blipFill>
          <p:spPr>
            <a:xfrm flipH="1" rot="5400000">
              <a:off x="1718131" y="-1701830"/>
              <a:ext cx="575932" cy="3999480"/>
            </a:xfrm>
            <a:prstGeom prst="rect">
              <a:avLst/>
            </a:prstGeom>
            <a:ln w="12700" cap="flat">
              <a:solidFill>
                <a:srgbClr val="535353"/>
              </a:solidFill>
              <a:prstDash val="solid"/>
              <a:miter lim="400000"/>
            </a:ln>
            <a:effectLst/>
          </p:spPr>
        </p:pic>
      </p:grpSp>
      <p:sp>
        <p:nvSpPr>
          <p:cNvPr id="3906" name="مستطيل مستدير الزوايا"/>
          <p:cNvSpPr/>
          <p:nvPr/>
        </p:nvSpPr>
        <p:spPr>
          <a:xfrm>
            <a:off x="980526" y="1781230"/>
            <a:ext cx="7619012" cy="1439214"/>
          </a:xfrm>
          <a:prstGeom prst="roundRect">
            <a:avLst>
              <a:gd name="adj" fmla="val 13104"/>
            </a:avLst>
          </a:prstGeom>
          <a:solidFill>
            <a:srgbClr val="FFFFFF"/>
          </a:solidFill>
          <a:ln w="25400">
            <a:solidFill>
              <a:srgbClr val="8CAEBB"/>
            </a:solidFill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/>
          <a:lstStyle/>
          <a:p>
            <a:pPr/>
          </a:p>
        </p:txBody>
      </p:sp>
      <p:pic>
        <p:nvPicPr>
          <p:cNvPr id="3907" name="IMG_0547.gif" descr="IMG_0547.gif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086367" y="2800230"/>
            <a:ext cx="1154434" cy="865826"/>
          </a:xfrm>
          <a:prstGeom prst="rect">
            <a:avLst/>
          </a:prstGeom>
          <a:ln w="12700">
            <a:solidFill>
              <a:srgbClr val="B51A00"/>
            </a:solidFill>
            <a:miter lim="400000"/>
          </a:ln>
        </p:spPr>
      </p:pic>
      <p:grpSp>
        <p:nvGrpSpPr>
          <p:cNvPr id="3910" name="الحل"/>
          <p:cNvGrpSpPr/>
          <p:nvPr/>
        </p:nvGrpSpPr>
        <p:grpSpPr>
          <a:xfrm>
            <a:off x="6926459" y="3343469"/>
            <a:ext cx="1666730" cy="545353"/>
            <a:chOff x="0" y="0"/>
            <a:chExt cx="1666729" cy="545352"/>
          </a:xfrm>
        </p:grpSpPr>
        <p:sp>
          <p:nvSpPr>
            <p:cNvPr id="3908" name="مستطيل"/>
            <p:cNvSpPr/>
            <p:nvPr/>
          </p:nvSpPr>
          <p:spPr>
            <a:xfrm>
              <a:off x="-1" y="-1"/>
              <a:ext cx="1666731" cy="545354"/>
            </a:xfrm>
            <a:prstGeom prst="rect">
              <a:avLst/>
            </a:prstGeom>
            <a:solidFill>
              <a:srgbClr val="FFFFFF"/>
            </a:solidFill>
            <a:ln w="38100" cap="flat">
              <a:solidFill>
                <a:srgbClr val="A7A7A7"/>
              </a:solidFill>
              <a:prstDash val="solid"/>
              <a:round/>
            </a:ln>
            <a:effectLst>
              <a:outerShdw sx="100000" sy="100000" kx="0" ky="0" algn="b" rotWithShape="0" blurRad="50800" dist="63500" dir="2700000">
                <a:srgbClr val="000000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marL="349250" indent="-349250" algn="ctr" rtl="0">
                <a:defRPr b="1" sz="1600">
                  <a:solidFill>
                    <a:schemeClr val="accent6">
                      <a:satOff val="-1685"/>
                      <a:lumOff val="-10156"/>
                    </a:schemeClr>
                  </a:solidFill>
                  <a:latin typeface="Handlee"/>
                  <a:ea typeface="Handlee"/>
                  <a:cs typeface="Handlee"/>
                  <a:sym typeface="Handlee"/>
                </a:defRPr>
              </a:pPr>
            </a:p>
          </p:txBody>
        </p:sp>
        <p:sp>
          <p:nvSpPr>
            <p:cNvPr id="3909" name="الحل"/>
            <p:cNvSpPr txBox="1"/>
            <p:nvPr/>
          </p:nvSpPr>
          <p:spPr>
            <a:xfrm>
              <a:off x="19049" y="112787"/>
              <a:ext cx="1628631" cy="31977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8982" tIns="28982" rIns="28982" bIns="28982" numCol="1" anchor="ctr">
              <a:spAutoFit/>
            </a:bodyPr>
            <a:lstStyle>
              <a:lvl1pPr marL="349250" indent="-349250" algn="ctr">
                <a:defRPr b="1" sz="1600">
                  <a:solidFill>
                    <a:schemeClr val="accent6">
                      <a:satOff val="-1685"/>
                      <a:lumOff val="-10156"/>
                    </a:schemeClr>
                  </a:solidFill>
                  <a:latin typeface="Handlee"/>
                  <a:ea typeface="Handlee"/>
                  <a:cs typeface="Handlee"/>
                  <a:sym typeface="Handlee"/>
                </a:defRPr>
              </a:lvl1pPr>
            </a:lstStyle>
            <a:p>
              <a:pPr rtl="0">
                <a:defRPr/>
              </a:pPr>
              <a:r>
                <a:t>الحل </a:t>
              </a:r>
            </a:p>
          </p:txBody>
        </p:sp>
      </p:grpSp>
      <p:sp>
        <p:nvSpPr>
          <p:cNvPr id="3911" name="صفحة…"/>
          <p:cNvSpPr txBox="1"/>
          <p:nvPr/>
        </p:nvSpPr>
        <p:spPr>
          <a:xfrm>
            <a:off x="2075381" y="464025"/>
            <a:ext cx="721551" cy="4992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>
                <a:solidFill>
                  <a:srgbClr val="FFFFFF"/>
                </a:solidFill>
              </a:defRPr>
            </a:pPr>
            <a:r>
              <a:t>صفحة</a:t>
            </a:r>
          </a:p>
          <a:p>
            <a:pPr algn="ctr" rtl="0">
              <a:defRPr b="1" sz="2100">
                <a:solidFill>
                  <a:srgbClr val="FFFFFF"/>
                </a:solidFill>
              </a:defRPr>
            </a:pPr>
            <a:r>
              <a:t>٧٦</a:t>
            </a:r>
          </a:p>
        </p:txBody>
      </p:sp>
      <p:pic>
        <p:nvPicPr>
          <p:cNvPr id="3912" name="IMG_4606.png" descr="IMG_4606.png"/>
          <p:cNvPicPr>
            <a:picLocks noChangeAspect="1"/>
          </p:cNvPicPr>
          <p:nvPr/>
        </p:nvPicPr>
        <p:blipFill>
          <a:blip r:embed="rId4">
            <a:extLst/>
          </a:blip>
          <a:srcRect l="35418" t="19027" r="39559" b="77787"/>
          <a:stretch>
            <a:fillRect/>
          </a:stretch>
        </p:blipFill>
        <p:spPr>
          <a:xfrm>
            <a:off x="1663893" y="1828423"/>
            <a:ext cx="5698764" cy="543944"/>
          </a:xfrm>
          <a:prstGeom prst="rect">
            <a:avLst/>
          </a:prstGeom>
          <a:ln w="12700">
            <a:miter lim="400000"/>
          </a:ln>
        </p:spPr>
      </p:pic>
      <p:pic>
        <p:nvPicPr>
          <p:cNvPr id="3913" name="IMG_4622.png" descr="IMG_4622.png"/>
          <p:cNvPicPr>
            <a:picLocks noChangeAspect="1"/>
          </p:cNvPicPr>
          <p:nvPr/>
        </p:nvPicPr>
        <p:blipFill>
          <a:blip r:embed="rId5">
            <a:extLst/>
          </a:blip>
          <a:srcRect l="91197" t="23054" r="1545" b="73844"/>
          <a:stretch>
            <a:fillRect/>
          </a:stretch>
        </p:blipFill>
        <p:spPr>
          <a:xfrm>
            <a:off x="9201056" y="5971863"/>
            <a:ext cx="1493087" cy="478436"/>
          </a:xfrm>
          <a:prstGeom prst="rect">
            <a:avLst/>
          </a:prstGeom>
          <a:ln w="12700">
            <a:solidFill>
              <a:srgbClr val="000000"/>
            </a:solidFill>
            <a:custDash>
              <a:ds d="100000" sp="200000"/>
            </a:custDash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3914" name="IMG_4755.png" descr="IMG_4755.png"/>
          <p:cNvPicPr>
            <a:picLocks noChangeAspect="1"/>
          </p:cNvPicPr>
          <p:nvPr/>
        </p:nvPicPr>
        <p:blipFill>
          <a:blip r:embed="rId6">
            <a:extLst/>
          </a:blip>
          <a:srcRect l="51902" t="46821" r="38663" b="51141"/>
          <a:stretch>
            <a:fillRect/>
          </a:stretch>
        </p:blipFill>
        <p:spPr>
          <a:xfrm>
            <a:off x="2632313" y="2445622"/>
            <a:ext cx="4299131" cy="69637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14:switch dir="r"/>
      </p:transition>
    </mc:Choice>
    <mc:Fallback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20" name="تجميع"/>
          <p:cNvGrpSpPr/>
          <p:nvPr/>
        </p:nvGrpSpPr>
        <p:grpSpPr>
          <a:xfrm>
            <a:off x="3057068" y="966750"/>
            <a:ext cx="4005837" cy="595822"/>
            <a:chOff x="0" y="0"/>
            <a:chExt cx="4005836" cy="595820"/>
          </a:xfrm>
        </p:grpSpPr>
        <p:grpSp>
          <p:nvGrpSpPr>
            <p:cNvPr id="3918" name="تدريب وحل المسائل"/>
            <p:cNvGrpSpPr/>
            <p:nvPr/>
          </p:nvGrpSpPr>
          <p:grpSpPr>
            <a:xfrm>
              <a:off x="-1" y="-1"/>
              <a:ext cx="3974868" cy="595822"/>
              <a:chOff x="0" y="0"/>
              <a:chExt cx="3974867" cy="595820"/>
            </a:xfrm>
          </p:grpSpPr>
          <p:sp>
            <p:nvSpPr>
              <p:cNvPr id="3916" name="مستطيل"/>
              <p:cNvSpPr/>
              <p:nvPr/>
            </p:nvSpPr>
            <p:spPr>
              <a:xfrm>
                <a:off x="-1" y="0"/>
                <a:ext cx="3974869" cy="595821"/>
              </a:xfrm>
              <a:prstGeom prst="rect">
                <a:avLst/>
              </a:prstGeom>
              <a:solidFill>
                <a:srgbClr val="F2C89B"/>
              </a:solidFill>
              <a:ln w="38100" cap="flat">
                <a:solidFill>
                  <a:srgbClr val="FFFFFF"/>
                </a:solidFill>
                <a:prstDash val="solid"/>
                <a:round/>
              </a:ln>
              <a:effectLst>
                <a:outerShdw sx="100000" sy="100000" kx="0" ky="0" algn="b" rotWithShape="0" blurRad="50800" dist="63500" dir="27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 defTabSz="592566" rtl="0">
                  <a:defRPr b="1" sz="3100">
                    <a:solidFill>
                      <a:schemeClr val="accent5">
                        <a:lumOff val="-8274"/>
                      </a:schemeClr>
                    </a:solidFill>
                    <a:latin typeface="+mj-lt"/>
                    <a:ea typeface="+mj-ea"/>
                    <a:cs typeface="+mj-cs"/>
                    <a:sym typeface="Helvetica"/>
                  </a:defRPr>
                </a:pPr>
              </a:p>
            </p:txBody>
          </p:sp>
          <p:sp>
            <p:nvSpPr>
              <p:cNvPr id="3917" name="تدريب وحل المسائل"/>
              <p:cNvSpPr txBox="1"/>
              <p:nvPr/>
            </p:nvSpPr>
            <p:spPr>
              <a:xfrm>
                <a:off x="19049" y="14107"/>
                <a:ext cx="3936769" cy="56760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8982" tIns="28982" rIns="28982" bIns="28982" numCol="1" anchor="ctr">
                <a:spAutoFit/>
              </a:bodyPr>
              <a:lstStyle>
                <a:lvl1pPr algn="ctr" defTabSz="592566">
                  <a:defRPr b="1" sz="3100">
                    <a:solidFill>
                      <a:schemeClr val="accent5">
                        <a:lumOff val="-8274"/>
                      </a:schemeClr>
                    </a:solidFill>
                    <a:latin typeface="+mj-lt"/>
                    <a:ea typeface="+mj-ea"/>
                    <a:cs typeface="+mj-cs"/>
                    <a:sym typeface="Helvetica"/>
                  </a:defRPr>
                </a:lvl1pPr>
              </a:lstStyle>
              <a:p>
                <a:pPr rtl="0">
                  <a:defRPr/>
                </a:pPr>
                <a:r>
                  <a:t>تدريب وحل المسائل</a:t>
                </a:r>
              </a:p>
            </p:txBody>
          </p:sp>
        </p:grpSp>
        <p:pic>
          <p:nvPicPr>
            <p:cNvPr id="3919" name="تجميع" descr="تجميع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71332" t="9706" r="21855" b="6597"/>
            <a:stretch>
              <a:fillRect/>
            </a:stretch>
          </p:blipFill>
          <p:spPr>
            <a:xfrm flipH="1" rot="5400000">
              <a:off x="1718131" y="-1701830"/>
              <a:ext cx="575932" cy="3999480"/>
            </a:xfrm>
            <a:prstGeom prst="rect">
              <a:avLst/>
            </a:prstGeom>
            <a:ln w="12700" cap="flat">
              <a:solidFill>
                <a:srgbClr val="535353"/>
              </a:solidFill>
              <a:prstDash val="solid"/>
              <a:miter lim="400000"/>
            </a:ln>
            <a:effectLst/>
          </p:spPr>
        </p:pic>
      </p:grpSp>
      <p:sp>
        <p:nvSpPr>
          <p:cNvPr id="3921" name="مستطيل مستدير الزوايا"/>
          <p:cNvSpPr/>
          <p:nvPr/>
        </p:nvSpPr>
        <p:spPr>
          <a:xfrm>
            <a:off x="980526" y="1781230"/>
            <a:ext cx="7619012" cy="1439214"/>
          </a:xfrm>
          <a:prstGeom prst="roundRect">
            <a:avLst>
              <a:gd name="adj" fmla="val 13104"/>
            </a:avLst>
          </a:prstGeom>
          <a:solidFill>
            <a:srgbClr val="FFFFFF"/>
          </a:solidFill>
          <a:ln w="25400">
            <a:solidFill>
              <a:srgbClr val="8CAEBB"/>
            </a:solidFill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/>
          <a:lstStyle/>
          <a:p>
            <a:pPr/>
          </a:p>
        </p:txBody>
      </p:sp>
      <p:pic>
        <p:nvPicPr>
          <p:cNvPr id="3922" name="IMG_0547.gif" descr="IMG_0547.gif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086367" y="2800230"/>
            <a:ext cx="1154434" cy="865826"/>
          </a:xfrm>
          <a:prstGeom prst="rect">
            <a:avLst/>
          </a:prstGeom>
          <a:ln w="12700">
            <a:solidFill>
              <a:srgbClr val="B51A00"/>
            </a:solidFill>
            <a:miter lim="400000"/>
          </a:ln>
        </p:spPr>
      </p:pic>
      <p:grpSp>
        <p:nvGrpSpPr>
          <p:cNvPr id="3925" name="الحل"/>
          <p:cNvGrpSpPr/>
          <p:nvPr/>
        </p:nvGrpSpPr>
        <p:grpSpPr>
          <a:xfrm>
            <a:off x="6926459" y="3343469"/>
            <a:ext cx="1666730" cy="545353"/>
            <a:chOff x="0" y="0"/>
            <a:chExt cx="1666729" cy="545352"/>
          </a:xfrm>
        </p:grpSpPr>
        <p:sp>
          <p:nvSpPr>
            <p:cNvPr id="3923" name="مستطيل"/>
            <p:cNvSpPr/>
            <p:nvPr/>
          </p:nvSpPr>
          <p:spPr>
            <a:xfrm>
              <a:off x="-1" y="-1"/>
              <a:ext cx="1666731" cy="545354"/>
            </a:xfrm>
            <a:prstGeom prst="rect">
              <a:avLst/>
            </a:prstGeom>
            <a:solidFill>
              <a:srgbClr val="FFFFFF"/>
            </a:solidFill>
            <a:ln w="38100" cap="flat">
              <a:solidFill>
                <a:srgbClr val="A7A7A7"/>
              </a:solidFill>
              <a:prstDash val="solid"/>
              <a:round/>
            </a:ln>
            <a:effectLst>
              <a:outerShdw sx="100000" sy="100000" kx="0" ky="0" algn="b" rotWithShape="0" blurRad="50800" dist="63500" dir="2700000">
                <a:srgbClr val="000000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marL="349250" indent="-349250" algn="ctr" rtl="0">
                <a:defRPr b="1" sz="1600">
                  <a:solidFill>
                    <a:schemeClr val="accent6">
                      <a:satOff val="-1685"/>
                      <a:lumOff val="-10156"/>
                    </a:schemeClr>
                  </a:solidFill>
                  <a:latin typeface="Handlee"/>
                  <a:ea typeface="Handlee"/>
                  <a:cs typeface="Handlee"/>
                  <a:sym typeface="Handlee"/>
                </a:defRPr>
              </a:pPr>
            </a:p>
          </p:txBody>
        </p:sp>
        <p:sp>
          <p:nvSpPr>
            <p:cNvPr id="3924" name="الحل"/>
            <p:cNvSpPr txBox="1"/>
            <p:nvPr/>
          </p:nvSpPr>
          <p:spPr>
            <a:xfrm>
              <a:off x="19049" y="112787"/>
              <a:ext cx="1628631" cy="31977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8982" tIns="28982" rIns="28982" bIns="28982" numCol="1" anchor="ctr">
              <a:spAutoFit/>
            </a:bodyPr>
            <a:lstStyle>
              <a:lvl1pPr marL="349250" indent="-349250" algn="ctr">
                <a:defRPr b="1" sz="1600">
                  <a:solidFill>
                    <a:schemeClr val="accent6">
                      <a:satOff val="-1685"/>
                      <a:lumOff val="-10156"/>
                    </a:schemeClr>
                  </a:solidFill>
                  <a:latin typeface="Handlee"/>
                  <a:ea typeface="Handlee"/>
                  <a:cs typeface="Handlee"/>
                  <a:sym typeface="Handlee"/>
                </a:defRPr>
              </a:lvl1pPr>
            </a:lstStyle>
            <a:p>
              <a:pPr rtl="0">
                <a:defRPr/>
              </a:pPr>
              <a:r>
                <a:t>الحل </a:t>
              </a:r>
            </a:p>
          </p:txBody>
        </p:sp>
      </p:grpSp>
      <p:sp>
        <p:nvSpPr>
          <p:cNvPr id="3926" name="صفحة…"/>
          <p:cNvSpPr txBox="1"/>
          <p:nvPr/>
        </p:nvSpPr>
        <p:spPr>
          <a:xfrm>
            <a:off x="2075381" y="464025"/>
            <a:ext cx="721551" cy="4992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>
                <a:solidFill>
                  <a:srgbClr val="FFFFFF"/>
                </a:solidFill>
              </a:defRPr>
            </a:pPr>
            <a:r>
              <a:t>صفحة</a:t>
            </a:r>
          </a:p>
          <a:p>
            <a:pPr algn="ctr" rtl="0">
              <a:defRPr b="1" sz="2100">
                <a:solidFill>
                  <a:srgbClr val="FFFFFF"/>
                </a:solidFill>
              </a:defRPr>
            </a:pPr>
            <a:r>
              <a:t>٧٦</a:t>
            </a:r>
          </a:p>
        </p:txBody>
      </p:sp>
      <p:pic>
        <p:nvPicPr>
          <p:cNvPr id="3927" name="IMG_4622.png" descr="IMG_4622.png"/>
          <p:cNvPicPr>
            <a:picLocks noChangeAspect="1"/>
          </p:cNvPicPr>
          <p:nvPr/>
        </p:nvPicPr>
        <p:blipFill>
          <a:blip r:embed="rId4">
            <a:extLst/>
          </a:blip>
          <a:srcRect l="91197" t="23054" r="1545" b="73844"/>
          <a:stretch>
            <a:fillRect/>
          </a:stretch>
        </p:blipFill>
        <p:spPr>
          <a:xfrm>
            <a:off x="9201056" y="5971863"/>
            <a:ext cx="1493087" cy="478436"/>
          </a:xfrm>
          <a:prstGeom prst="rect">
            <a:avLst/>
          </a:prstGeom>
          <a:ln w="12700">
            <a:solidFill>
              <a:srgbClr val="000000"/>
            </a:solidFill>
            <a:custDash>
              <a:ds d="100000" sp="200000"/>
            </a:custDash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3928" name="IMG_4755.png" descr="IMG_4755.png"/>
          <p:cNvPicPr>
            <a:picLocks noChangeAspect="1"/>
          </p:cNvPicPr>
          <p:nvPr/>
        </p:nvPicPr>
        <p:blipFill>
          <a:blip r:embed="rId5">
            <a:extLst/>
          </a:blip>
          <a:srcRect l="34548" t="53336" r="37910" b="43933"/>
          <a:stretch>
            <a:fillRect/>
          </a:stretch>
        </p:blipFill>
        <p:spPr>
          <a:xfrm>
            <a:off x="1206024" y="1783180"/>
            <a:ext cx="6960582" cy="517369"/>
          </a:xfrm>
          <a:prstGeom prst="rect">
            <a:avLst/>
          </a:prstGeom>
          <a:ln w="12700">
            <a:miter lim="400000"/>
          </a:ln>
        </p:spPr>
      </p:pic>
      <p:pic>
        <p:nvPicPr>
          <p:cNvPr id="3929" name="IMG_4755.png" descr="IMG_4755.png"/>
          <p:cNvPicPr>
            <a:picLocks noChangeAspect="1"/>
          </p:cNvPicPr>
          <p:nvPr/>
        </p:nvPicPr>
        <p:blipFill>
          <a:blip r:embed="rId5">
            <a:extLst/>
          </a:blip>
          <a:srcRect l="30440" t="58724" r="38605" b="38207"/>
          <a:stretch>
            <a:fillRect/>
          </a:stretch>
        </p:blipFill>
        <p:spPr>
          <a:xfrm>
            <a:off x="1566797" y="2372538"/>
            <a:ext cx="6889568" cy="51209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14:switch dir="r"/>
      </p:transition>
    </mc:Choice>
    <mc:Fallback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33" name="Google Shape;4622;p49"/>
          <p:cNvGrpSpPr/>
          <p:nvPr/>
        </p:nvGrpSpPr>
        <p:grpSpPr>
          <a:xfrm>
            <a:off x="1774239" y="1413279"/>
            <a:ext cx="5704495" cy="2171676"/>
            <a:chOff x="0" y="0"/>
            <a:chExt cx="5704493" cy="2171674"/>
          </a:xfrm>
        </p:grpSpPr>
        <p:sp>
          <p:nvSpPr>
            <p:cNvPr id="3931" name="Google Shape;4622;p49"/>
            <p:cNvSpPr/>
            <p:nvPr/>
          </p:nvSpPr>
          <p:spPr>
            <a:xfrm rot="21451959">
              <a:off x="248847" y="260047"/>
              <a:ext cx="5194770" cy="1372439"/>
            </a:xfrm>
            <a:prstGeom prst="rect">
              <a:avLst/>
            </a:prstGeom>
            <a:solidFill>
              <a:srgbClr val="ECBABA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500"/>
              </a:pPr>
            </a:p>
          </p:txBody>
        </p:sp>
        <p:pic>
          <p:nvPicPr>
            <p:cNvPr id="3932" name="Google Shape;4622;p49" descr="Google Shape;4622;p49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 rot="21451959">
              <a:off x="38961" y="120216"/>
              <a:ext cx="5626571" cy="193124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3934" name="Google Shape;2022;p40"/>
          <p:cNvSpPr txBox="1"/>
          <p:nvPr>
            <p:ph type="title" idx="4294967295"/>
          </p:nvPr>
        </p:nvSpPr>
        <p:spPr>
          <a:xfrm>
            <a:off x="2821705" y="1977987"/>
            <a:ext cx="3378437" cy="726348"/>
          </a:xfrm>
          <a:prstGeom prst="rect">
            <a:avLst/>
          </a:prstGeom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</p:spPr>
        <p:txBody>
          <a:bodyPr lIns="91423" tIns="91423" rIns="91423" bIns="91423" anchor="ctr"/>
          <a:lstStyle>
            <a:lvl1pPr marL="134111" indent="-134111" algn="r" defTabSz="351129">
              <a:defRPr b="1" sz="3455">
                <a:solidFill>
                  <a:srgbClr val="F8F0D9"/>
                </a:solidFill>
                <a:latin typeface="Handlee"/>
                <a:ea typeface="Handlee"/>
                <a:cs typeface="Handlee"/>
                <a:sym typeface="Handlee"/>
              </a:defRPr>
            </a:lvl1pPr>
          </a:lstStyle>
          <a:p>
            <a:pPr rtl="0">
              <a:defRPr/>
            </a:pPr>
            <a:r>
              <a:t>الاستفسارات</a:t>
            </a:r>
          </a:p>
        </p:txBody>
      </p:sp>
      <p:pic>
        <p:nvPicPr>
          <p:cNvPr id="3935" name="IMG_2367.png" descr="IMG_2367.png"/>
          <p:cNvPicPr>
            <a:picLocks noChangeAspect="1"/>
          </p:cNvPicPr>
          <p:nvPr/>
        </p:nvPicPr>
        <p:blipFill>
          <a:blip r:embed="rId3">
            <a:alphaModFix amt="6392"/>
            <a:extLst/>
          </a:blip>
          <a:stretch>
            <a:fillRect/>
          </a:stretch>
        </p:blipFill>
        <p:spPr>
          <a:xfrm>
            <a:off x="2624587" y="2591429"/>
            <a:ext cx="4581772" cy="366541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14:switch dir="r"/>
      </p:transition>
    </mc:Choice>
    <mc:Fallback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39" name="Google Shape;4622;p49"/>
          <p:cNvGrpSpPr/>
          <p:nvPr/>
        </p:nvGrpSpPr>
        <p:grpSpPr>
          <a:xfrm>
            <a:off x="2190411" y="1681105"/>
            <a:ext cx="4997101" cy="1617611"/>
            <a:chOff x="0" y="0"/>
            <a:chExt cx="4997099" cy="1617610"/>
          </a:xfrm>
        </p:grpSpPr>
        <p:sp>
          <p:nvSpPr>
            <p:cNvPr id="3937" name="Google Shape;4622;p49"/>
            <p:cNvSpPr/>
            <p:nvPr/>
          </p:nvSpPr>
          <p:spPr>
            <a:xfrm rot="21451959">
              <a:off x="237863" y="245536"/>
              <a:ext cx="4509344" cy="847397"/>
            </a:xfrm>
            <a:prstGeom prst="rect">
              <a:avLst/>
            </a:prstGeom>
            <a:solidFill>
              <a:srgbClr val="FEF9DA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500"/>
              </a:pPr>
            </a:p>
          </p:txBody>
        </p:sp>
        <p:pic>
          <p:nvPicPr>
            <p:cNvPr id="3938" name="Google Shape;4622;p49" descr="Google Shape;4622;p49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 rot="21451959">
              <a:off x="27977" y="105706"/>
              <a:ext cx="4941144" cy="140619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3940" name="Google Shape;1742;p25" descr="Google Shape;1742;p25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709823" y="2038842"/>
            <a:ext cx="2198742" cy="689519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</p:spPr>
      </p:pic>
      <p:pic>
        <p:nvPicPr>
          <p:cNvPr id="3941" name="IMG_1646.png" descr="IMG_1646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256389" y="4283802"/>
            <a:ext cx="2209506" cy="1462693"/>
          </a:xfrm>
          <a:prstGeom prst="rect">
            <a:avLst/>
          </a:prstGeom>
          <a:ln w="12700">
            <a:miter lim="400000"/>
          </a:ln>
        </p:spPr>
      </p:pic>
      <p:pic>
        <p:nvPicPr>
          <p:cNvPr id="3942" name="IMG_0929.jpeg" descr="IMG_0929.jpeg"/>
          <p:cNvPicPr>
            <a:picLocks noChangeAspect="1"/>
          </p:cNvPicPr>
          <p:nvPr/>
        </p:nvPicPr>
        <p:blipFill>
          <a:blip r:embed="rId5">
            <a:extLst/>
          </a:blip>
          <a:srcRect l="10541" t="52731" r="55175" b="15271"/>
          <a:stretch>
            <a:fillRect/>
          </a:stretch>
        </p:blipFill>
        <p:spPr>
          <a:xfrm>
            <a:off x="3907199" y="2988012"/>
            <a:ext cx="3280993" cy="306228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13" h="21600" fill="norm" stroke="1" extrusionOk="0">
                <a:moveTo>
                  <a:pt x="17517" y="0"/>
                </a:moveTo>
                <a:cubicBezTo>
                  <a:pt x="17019" y="67"/>
                  <a:pt x="16502" y="138"/>
                  <a:pt x="15867" y="235"/>
                </a:cubicBezTo>
                <a:cubicBezTo>
                  <a:pt x="14204" y="489"/>
                  <a:pt x="12618" y="725"/>
                  <a:pt x="12346" y="759"/>
                </a:cubicBezTo>
                <a:cubicBezTo>
                  <a:pt x="11884" y="816"/>
                  <a:pt x="9658" y="1145"/>
                  <a:pt x="5739" y="1738"/>
                </a:cubicBezTo>
                <a:cubicBezTo>
                  <a:pt x="4821" y="1877"/>
                  <a:pt x="3180" y="2125"/>
                  <a:pt x="2093" y="2287"/>
                </a:cubicBezTo>
                <a:cubicBezTo>
                  <a:pt x="1006" y="2450"/>
                  <a:pt x="74" y="2620"/>
                  <a:pt x="24" y="2665"/>
                </a:cubicBezTo>
                <a:cubicBezTo>
                  <a:pt x="-66" y="2748"/>
                  <a:pt x="92" y="4226"/>
                  <a:pt x="547" y="7592"/>
                </a:cubicBezTo>
                <a:cubicBezTo>
                  <a:pt x="794" y="9419"/>
                  <a:pt x="1523" y="15060"/>
                  <a:pt x="2098" y="19618"/>
                </a:cubicBezTo>
                <a:cubicBezTo>
                  <a:pt x="2227" y="20641"/>
                  <a:pt x="2301" y="21147"/>
                  <a:pt x="2369" y="21600"/>
                </a:cubicBezTo>
                <a:lnTo>
                  <a:pt x="8705" y="21600"/>
                </a:lnTo>
                <a:cubicBezTo>
                  <a:pt x="9604" y="21466"/>
                  <a:pt x="10126" y="21382"/>
                  <a:pt x="11729" y="21147"/>
                </a:cubicBezTo>
                <a:cubicBezTo>
                  <a:pt x="16680" y="20418"/>
                  <a:pt x="21473" y="19678"/>
                  <a:pt x="21511" y="19638"/>
                </a:cubicBezTo>
                <a:cubicBezTo>
                  <a:pt x="21534" y="19613"/>
                  <a:pt x="21356" y="18105"/>
                  <a:pt x="21118" y="16284"/>
                </a:cubicBezTo>
                <a:cubicBezTo>
                  <a:pt x="20881" y="14463"/>
                  <a:pt x="20545" y="11897"/>
                  <a:pt x="20374" y="10582"/>
                </a:cubicBezTo>
                <a:cubicBezTo>
                  <a:pt x="20203" y="9266"/>
                  <a:pt x="19843" y="6492"/>
                  <a:pt x="19572" y="4417"/>
                </a:cubicBezTo>
                <a:cubicBezTo>
                  <a:pt x="19300" y="2343"/>
                  <a:pt x="19078" y="477"/>
                  <a:pt x="19078" y="272"/>
                </a:cubicBezTo>
                <a:cubicBezTo>
                  <a:pt x="19078" y="173"/>
                  <a:pt x="19065" y="78"/>
                  <a:pt x="19049" y="0"/>
                </a:cubicBezTo>
                <a:lnTo>
                  <a:pt x="17517" y="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3943" name="IMG_2367.png" descr="IMG_2367.png"/>
          <p:cNvPicPr>
            <a:picLocks noChangeAspect="1"/>
          </p:cNvPicPr>
          <p:nvPr/>
        </p:nvPicPr>
        <p:blipFill>
          <a:blip r:embed="rId6">
            <a:alphaModFix amt="6392"/>
            <a:extLst/>
          </a:blip>
          <a:stretch>
            <a:fillRect/>
          </a:stretch>
        </p:blipFill>
        <p:spPr>
          <a:xfrm>
            <a:off x="9342862" y="2651938"/>
            <a:ext cx="1592381" cy="127390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14:switch dir="r"/>
      </p:transition>
    </mc:Choice>
    <mc:Fallback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45" name="جدول التعلم جدول التعلم" descr="جدول التعلم جدول التعلم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32525" y="1731640"/>
            <a:ext cx="5912873" cy="822107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</p:pic>
      <p:pic>
        <p:nvPicPr>
          <p:cNvPr id="3946" name="مستطيل مستدير الزوايا مستطيل مستدير الزوايا" descr="مستطيل مستدير الزوايا مستطيل مستدير الزوايا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931501" y="2928497"/>
            <a:ext cx="1802674" cy="2253822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3947" name="مستطيل مستدير الزوايا مستطيل مستدير الزوايا" descr="مستطيل مستدير الزوايا مستطيل مستدير الزوايا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795347" y="2936519"/>
            <a:ext cx="1892066" cy="2253822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3948" name="مستطيل مستدير الزوايا مستطيل مستدير الزوايا" descr="مستطيل مستدير الزوايا مستطيل مستدير الزوايا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727231" y="2903220"/>
            <a:ext cx="1801996" cy="2253823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sp>
        <p:nvSpPr>
          <p:cNvPr id="3949" name="تجميع"/>
          <p:cNvSpPr/>
          <p:nvPr/>
        </p:nvSpPr>
        <p:spPr>
          <a:xfrm rot="5400000">
            <a:off x="6553421" y="2321798"/>
            <a:ext cx="602218" cy="96088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15248" y="21600"/>
                </a:lnTo>
                <a:lnTo>
                  <a:pt x="21600" y="10797"/>
                </a:lnTo>
                <a:lnTo>
                  <a:pt x="15248" y="0"/>
                </a:lnTo>
                <a:close/>
              </a:path>
            </a:pathLst>
          </a:custGeom>
          <a:solidFill>
            <a:srgbClr val="FFFFFF"/>
          </a:solidFill>
          <a:ln>
            <a:solidFill>
              <a:srgbClr val="A5B7C5"/>
            </a:solidFill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sp>
        <p:nvSpPr>
          <p:cNvPr id="3950" name="ماذا نعرف"/>
          <p:cNvSpPr txBox="1"/>
          <p:nvPr/>
        </p:nvSpPr>
        <p:spPr>
          <a:xfrm>
            <a:off x="6238359" y="2587331"/>
            <a:ext cx="1232343" cy="2715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1900">
                <a:solidFill>
                  <a:srgbClr val="090848"/>
                </a:solidFill>
              </a:defRPr>
            </a:lvl1pPr>
          </a:lstStyle>
          <a:p>
            <a:pPr rtl="0">
              <a:defRPr/>
            </a:pPr>
            <a:r>
              <a:t>ماذا نعرف</a:t>
            </a:r>
          </a:p>
        </p:txBody>
      </p:sp>
      <p:sp>
        <p:nvSpPr>
          <p:cNvPr id="3951" name="تجميع"/>
          <p:cNvSpPr/>
          <p:nvPr/>
        </p:nvSpPr>
        <p:spPr>
          <a:xfrm rot="5400000">
            <a:off x="4463781" y="2321798"/>
            <a:ext cx="602218" cy="96088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15248" y="21600"/>
                </a:lnTo>
                <a:lnTo>
                  <a:pt x="21600" y="10797"/>
                </a:lnTo>
                <a:lnTo>
                  <a:pt x="15248" y="0"/>
                </a:lnTo>
                <a:close/>
              </a:path>
            </a:pathLst>
          </a:custGeom>
          <a:solidFill>
            <a:srgbClr val="FFFFFF"/>
          </a:solidFill>
          <a:ln>
            <a:solidFill>
              <a:srgbClr val="A5B7C5"/>
            </a:solidFill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sp>
        <p:nvSpPr>
          <p:cNvPr id="3952" name="تجميع"/>
          <p:cNvSpPr/>
          <p:nvPr/>
        </p:nvSpPr>
        <p:spPr>
          <a:xfrm rot="5400000">
            <a:off x="2327120" y="2321798"/>
            <a:ext cx="602217" cy="96088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15248" y="21600"/>
                </a:lnTo>
                <a:lnTo>
                  <a:pt x="21600" y="10797"/>
                </a:lnTo>
                <a:lnTo>
                  <a:pt x="15248" y="0"/>
                </a:lnTo>
                <a:close/>
              </a:path>
            </a:pathLst>
          </a:custGeom>
          <a:solidFill>
            <a:srgbClr val="FFFFFF"/>
          </a:solidFill>
          <a:ln>
            <a:solidFill>
              <a:srgbClr val="A5B7C5"/>
            </a:solidFill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sp>
        <p:nvSpPr>
          <p:cNvPr id="3953" name="ماذاسنتعلم"/>
          <p:cNvSpPr txBox="1"/>
          <p:nvPr/>
        </p:nvSpPr>
        <p:spPr>
          <a:xfrm>
            <a:off x="4148718" y="2536437"/>
            <a:ext cx="1232343" cy="2715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1900">
                <a:solidFill>
                  <a:srgbClr val="090848"/>
                </a:solidFill>
              </a:defRPr>
            </a:lvl1pPr>
          </a:lstStyle>
          <a:p>
            <a:pPr rtl="0">
              <a:defRPr/>
            </a:pPr>
            <a:r>
              <a:t>ماذاسنتعلم </a:t>
            </a:r>
          </a:p>
        </p:txBody>
      </p:sp>
      <p:sp>
        <p:nvSpPr>
          <p:cNvPr id="3954" name="ماذا تعلمنا"/>
          <p:cNvSpPr txBox="1"/>
          <p:nvPr/>
        </p:nvSpPr>
        <p:spPr>
          <a:xfrm>
            <a:off x="2012564" y="2536437"/>
            <a:ext cx="1232343" cy="2715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1900">
                <a:solidFill>
                  <a:srgbClr val="090848"/>
                </a:solidFill>
              </a:defRPr>
            </a:lvl1pPr>
          </a:lstStyle>
          <a:p>
            <a:pPr rtl="0">
              <a:defRPr/>
            </a:pPr>
            <a:r>
              <a:t>ماذا تعلمنا</a:t>
            </a:r>
          </a:p>
        </p:txBody>
      </p:sp>
      <p:pic>
        <p:nvPicPr>
          <p:cNvPr id="3955" name="IMG_2367.png" descr="IMG_2367.png"/>
          <p:cNvPicPr>
            <a:picLocks noChangeAspect="1"/>
          </p:cNvPicPr>
          <p:nvPr/>
        </p:nvPicPr>
        <p:blipFill>
          <a:blip r:embed="rId6">
            <a:alphaModFix amt="6392"/>
            <a:extLst/>
          </a:blip>
          <a:stretch>
            <a:fillRect/>
          </a:stretch>
        </p:blipFill>
        <p:spPr>
          <a:xfrm>
            <a:off x="2567946" y="2035412"/>
            <a:ext cx="5070044" cy="405603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958" name="🎯 احل معادلات…"/>
          <p:cNvGrpSpPr/>
          <p:nvPr/>
        </p:nvGrpSpPr>
        <p:grpSpPr>
          <a:xfrm>
            <a:off x="4038160" y="3464219"/>
            <a:ext cx="1453460" cy="774702"/>
            <a:chOff x="0" y="0"/>
            <a:chExt cx="1453458" cy="774701"/>
          </a:xfrm>
        </p:grpSpPr>
        <p:sp>
          <p:nvSpPr>
            <p:cNvPr id="3956" name="🎯 احل معادلات…"/>
            <p:cNvSpPr txBox="1"/>
            <p:nvPr/>
          </p:nvSpPr>
          <p:spPr>
            <a:xfrm>
              <a:off x="6349" y="12700"/>
              <a:ext cx="1440761" cy="7493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/>
            <a:p>
              <a:pPr algn="ctr" rtl="0">
                <a:defRPr b="1" sz="1500">
                  <a:solidFill>
                    <a:srgbClr val="A65C5C"/>
                  </a:solidFill>
                </a:defRPr>
              </a:pPr>
              <a:r>
                <a:t> 🎯 </a:t>
              </a:r>
              <a:r>
                <a:rPr>
                  <a:solidFill>
                    <a:srgbClr val="016E8F"/>
                  </a:solidFill>
                </a:rPr>
                <a:t>احل معادلات </a:t>
              </a:r>
              <a:endParaRPr>
                <a:solidFill>
                  <a:srgbClr val="016E8F"/>
                </a:solidFill>
              </a:endParaRPr>
            </a:p>
            <a:p>
              <a:pPr algn="ctr" rtl="0">
                <a:defRPr b="1" sz="1500">
                  <a:solidFill>
                    <a:srgbClr val="016E8F"/>
                  </a:solidFill>
                </a:defRPr>
              </a:pPr>
              <a:r>
                <a:t>تتضمن متغيرات في طرفيها </a:t>
              </a:r>
            </a:p>
          </p:txBody>
        </p:sp>
        <p:pic>
          <p:nvPicPr>
            <p:cNvPr id="3957" name="🎯 احل معادلات…  🎯 احل معادلات تتضمن متغيرات في طرفيها " descr="🎯 احل معادلات…  🎯 احل معادلات تتضمن متغيرات في طرفيها 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0" y="0"/>
              <a:ext cx="1453459" cy="77470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3959" name="IMG_4753.jpeg" descr="IMG_4753.jpeg"/>
          <p:cNvPicPr>
            <a:picLocks noChangeAspect="1"/>
          </p:cNvPicPr>
          <p:nvPr/>
        </p:nvPicPr>
        <p:blipFill>
          <a:blip r:embed="rId8">
            <a:extLst/>
          </a:blip>
          <a:srcRect l="16314" t="3807" r="8662" b="11"/>
          <a:stretch>
            <a:fillRect/>
          </a:stretch>
        </p:blipFill>
        <p:spPr>
          <a:xfrm>
            <a:off x="6042892" y="3428877"/>
            <a:ext cx="2716093" cy="142844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19" h="21589" fill="norm" stroke="1" extrusionOk="0">
                <a:moveTo>
                  <a:pt x="18040" y="13"/>
                </a:moveTo>
                <a:cubicBezTo>
                  <a:pt x="17829" y="37"/>
                  <a:pt x="17610" y="94"/>
                  <a:pt x="17484" y="175"/>
                </a:cubicBezTo>
                <a:cubicBezTo>
                  <a:pt x="17243" y="331"/>
                  <a:pt x="16973" y="591"/>
                  <a:pt x="16824" y="805"/>
                </a:cubicBezTo>
                <a:cubicBezTo>
                  <a:pt x="16755" y="904"/>
                  <a:pt x="16697" y="942"/>
                  <a:pt x="16663" y="913"/>
                </a:cubicBezTo>
                <a:cubicBezTo>
                  <a:pt x="16634" y="888"/>
                  <a:pt x="16540" y="800"/>
                  <a:pt x="16453" y="721"/>
                </a:cubicBezTo>
                <a:cubicBezTo>
                  <a:pt x="16305" y="587"/>
                  <a:pt x="16254" y="578"/>
                  <a:pt x="15745" y="577"/>
                </a:cubicBezTo>
                <a:cubicBezTo>
                  <a:pt x="15181" y="576"/>
                  <a:pt x="15056" y="611"/>
                  <a:pt x="14786" y="859"/>
                </a:cubicBezTo>
                <a:cubicBezTo>
                  <a:pt x="14603" y="1027"/>
                  <a:pt x="14401" y="1411"/>
                  <a:pt x="14377" y="1633"/>
                </a:cubicBezTo>
                <a:cubicBezTo>
                  <a:pt x="14351" y="1883"/>
                  <a:pt x="14324" y="1913"/>
                  <a:pt x="14044" y="1956"/>
                </a:cubicBezTo>
                <a:cubicBezTo>
                  <a:pt x="13835" y="1989"/>
                  <a:pt x="13765" y="2025"/>
                  <a:pt x="13619" y="2202"/>
                </a:cubicBezTo>
                <a:cubicBezTo>
                  <a:pt x="13348" y="2534"/>
                  <a:pt x="13258" y="3025"/>
                  <a:pt x="13258" y="4146"/>
                </a:cubicBezTo>
                <a:cubicBezTo>
                  <a:pt x="13257" y="5120"/>
                  <a:pt x="13359" y="5777"/>
                  <a:pt x="13550" y="5999"/>
                </a:cubicBezTo>
                <a:cubicBezTo>
                  <a:pt x="13606" y="6064"/>
                  <a:pt x="13684" y="6119"/>
                  <a:pt x="13720" y="6119"/>
                </a:cubicBezTo>
                <a:cubicBezTo>
                  <a:pt x="13811" y="6120"/>
                  <a:pt x="13858" y="6233"/>
                  <a:pt x="13858" y="6443"/>
                </a:cubicBezTo>
                <a:cubicBezTo>
                  <a:pt x="13858" y="6559"/>
                  <a:pt x="13904" y="6741"/>
                  <a:pt x="13987" y="6953"/>
                </a:cubicBezTo>
                <a:cubicBezTo>
                  <a:pt x="14341" y="7846"/>
                  <a:pt x="15264" y="8426"/>
                  <a:pt x="15613" y="7973"/>
                </a:cubicBezTo>
                <a:cubicBezTo>
                  <a:pt x="15758" y="7785"/>
                  <a:pt x="15825" y="7778"/>
                  <a:pt x="15861" y="7955"/>
                </a:cubicBezTo>
                <a:cubicBezTo>
                  <a:pt x="15904" y="8169"/>
                  <a:pt x="16030" y="8354"/>
                  <a:pt x="16192" y="8447"/>
                </a:cubicBezTo>
                <a:cubicBezTo>
                  <a:pt x="16396" y="8564"/>
                  <a:pt x="16558" y="8453"/>
                  <a:pt x="16773" y="8051"/>
                </a:cubicBezTo>
                <a:lnTo>
                  <a:pt x="16937" y="7745"/>
                </a:lnTo>
                <a:lnTo>
                  <a:pt x="17103" y="7991"/>
                </a:lnTo>
                <a:cubicBezTo>
                  <a:pt x="17279" y="8245"/>
                  <a:pt x="17568" y="8549"/>
                  <a:pt x="17635" y="8549"/>
                </a:cubicBezTo>
                <a:cubicBezTo>
                  <a:pt x="17657" y="8549"/>
                  <a:pt x="17701" y="8573"/>
                  <a:pt x="17732" y="8603"/>
                </a:cubicBezTo>
                <a:cubicBezTo>
                  <a:pt x="17762" y="8632"/>
                  <a:pt x="17873" y="8696"/>
                  <a:pt x="17978" y="8747"/>
                </a:cubicBezTo>
                <a:cubicBezTo>
                  <a:pt x="18235" y="8870"/>
                  <a:pt x="18723" y="8877"/>
                  <a:pt x="18871" y="8759"/>
                </a:cubicBezTo>
                <a:cubicBezTo>
                  <a:pt x="18934" y="8709"/>
                  <a:pt x="19021" y="8669"/>
                  <a:pt x="19062" y="8669"/>
                </a:cubicBezTo>
                <a:cubicBezTo>
                  <a:pt x="19103" y="8669"/>
                  <a:pt x="19144" y="8642"/>
                  <a:pt x="19154" y="8609"/>
                </a:cubicBezTo>
                <a:cubicBezTo>
                  <a:pt x="19165" y="8575"/>
                  <a:pt x="19203" y="8549"/>
                  <a:pt x="19235" y="8549"/>
                </a:cubicBezTo>
                <a:cubicBezTo>
                  <a:pt x="19310" y="8549"/>
                  <a:pt x="19671" y="8156"/>
                  <a:pt x="19779" y="7961"/>
                </a:cubicBezTo>
                <a:cubicBezTo>
                  <a:pt x="19824" y="7879"/>
                  <a:pt x="19894" y="7690"/>
                  <a:pt x="19933" y="7541"/>
                </a:cubicBezTo>
                <a:lnTo>
                  <a:pt x="19999" y="7271"/>
                </a:lnTo>
                <a:lnTo>
                  <a:pt x="20185" y="7271"/>
                </a:lnTo>
                <a:cubicBezTo>
                  <a:pt x="20400" y="7271"/>
                  <a:pt x="20834" y="7136"/>
                  <a:pt x="20968" y="7025"/>
                </a:cubicBezTo>
                <a:cubicBezTo>
                  <a:pt x="21258" y="6784"/>
                  <a:pt x="21399" y="6450"/>
                  <a:pt x="21436" y="5939"/>
                </a:cubicBezTo>
                <a:cubicBezTo>
                  <a:pt x="21445" y="5823"/>
                  <a:pt x="21472" y="5577"/>
                  <a:pt x="21493" y="5394"/>
                </a:cubicBezTo>
                <a:cubicBezTo>
                  <a:pt x="21596" y="4474"/>
                  <a:pt x="21391" y="3597"/>
                  <a:pt x="20921" y="2964"/>
                </a:cubicBezTo>
                <a:lnTo>
                  <a:pt x="20776" y="2772"/>
                </a:lnTo>
                <a:lnTo>
                  <a:pt x="20776" y="2280"/>
                </a:lnTo>
                <a:cubicBezTo>
                  <a:pt x="20776" y="1847"/>
                  <a:pt x="20767" y="1748"/>
                  <a:pt x="20694" y="1537"/>
                </a:cubicBezTo>
                <a:cubicBezTo>
                  <a:pt x="20536" y="1077"/>
                  <a:pt x="20275" y="721"/>
                  <a:pt x="20103" y="721"/>
                </a:cubicBezTo>
                <a:cubicBezTo>
                  <a:pt x="20035" y="721"/>
                  <a:pt x="19962" y="791"/>
                  <a:pt x="19870" y="937"/>
                </a:cubicBezTo>
                <a:cubicBezTo>
                  <a:pt x="19728" y="1165"/>
                  <a:pt x="19731" y="1165"/>
                  <a:pt x="19565" y="889"/>
                </a:cubicBezTo>
                <a:cubicBezTo>
                  <a:pt x="19418" y="641"/>
                  <a:pt x="18977" y="225"/>
                  <a:pt x="18786" y="151"/>
                </a:cubicBezTo>
                <a:cubicBezTo>
                  <a:pt x="18743" y="134"/>
                  <a:pt x="18645" y="88"/>
                  <a:pt x="18566" y="49"/>
                </a:cubicBezTo>
                <a:cubicBezTo>
                  <a:pt x="18456" y="-5"/>
                  <a:pt x="18251" y="-11"/>
                  <a:pt x="18040" y="13"/>
                </a:cubicBezTo>
                <a:close/>
                <a:moveTo>
                  <a:pt x="5730" y="67"/>
                </a:moveTo>
                <a:lnTo>
                  <a:pt x="14" y="85"/>
                </a:lnTo>
                <a:lnTo>
                  <a:pt x="1" y="8603"/>
                </a:lnTo>
                <a:cubicBezTo>
                  <a:pt x="-4" y="14247"/>
                  <a:pt x="5" y="17146"/>
                  <a:pt x="26" y="17186"/>
                </a:cubicBezTo>
                <a:cubicBezTo>
                  <a:pt x="71" y="17270"/>
                  <a:pt x="11408" y="17276"/>
                  <a:pt x="11466" y="17192"/>
                </a:cubicBezTo>
                <a:cubicBezTo>
                  <a:pt x="11494" y="17151"/>
                  <a:pt x="11507" y="16941"/>
                  <a:pt x="11513" y="16526"/>
                </a:cubicBezTo>
                <a:lnTo>
                  <a:pt x="11522" y="15921"/>
                </a:lnTo>
                <a:lnTo>
                  <a:pt x="12038" y="15939"/>
                </a:lnTo>
                <a:cubicBezTo>
                  <a:pt x="12452" y="15954"/>
                  <a:pt x="12595" y="15941"/>
                  <a:pt x="12770" y="15855"/>
                </a:cubicBezTo>
                <a:cubicBezTo>
                  <a:pt x="13115" y="15685"/>
                  <a:pt x="13094" y="15601"/>
                  <a:pt x="13094" y="17210"/>
                </a:cubicBezTo>
                <a:cubicBezTo>
                  <a:pt x="13094" y="18515"/>
                  <a:pt x="13100" y="18610"/>
                  <a:pt x="13160" y="18758"/>
                </a:cubicBezTo>
                <a:cubicBezTo>
                  <a:pt x="13221" y="18905"/>
                  <a:pt x="13225" y="18926"/>
                  <a:pt x="13179" y="19136"/>
                </a:cubicBezTo>
                <a:cubicBezTo>
                  <a:pt x="13109" y="19456"/>
                  <a:pt x="13117" y="19961"/>
                  <a:pt x="13198" y="20287"/>
                </a:cubicBezTo>
                <a:cubicBezTo>
                  <a:pt x="13287" y="20650"/>
                  <a:pt x="13264" y="20743"/>
                  <a:pt x="13085" y="20743"/>
                </a:cubicBezTo>
                <a:cubicBezTo>
                  <a:pt x="12749" y="20743"/>
                  <a:pt x="12560" y="21168"/>
                  <a:pt x="12767" y="21463"/>
                </a:cubicBezTo>
                <a:cubicBezTo>
                  <a:pt x="12850" y="21582"/>
                  <a:pt x="12899" y="21587"/>
                  <a:pt x="13748" y="21589"/>
                </a:cubicBezTo>
                <a:lnTo>
                  <a:pt x="14644" y="21589"/>
                </a:lnTo>
                <a:lnTo>
                  <a:pt x="14736" y="21409"/>
                </a:lnTo>
                <a:cubicBezTo>
                  <a:pt x="14816" y="21249"/>
                  <a:pt x="14819" y="21209"/>
                  <a:pt x="14786" y="21073"/>
                </a:cubicBezTo>
                <a:cubicBezTo>
                  <a:pt x="14740" y="20881"/>
                  <a:pt x="14631" y="20788"/>
                  <a:pt x="14387" y="20743"/>
                </a:cubicBezTo>
                <a:lnTo>
                  <a:pt x="14195" y="20707"/>
                </a:lnTo>
                <a:lnTo>
                  <a:pt x="14201" y="20497"/>
                </a:lnTo>
                <a:cubicBezTo>
                  <a:pt x="14207" y="20381"/>
                  <a:pt x="14218" y="19996"/>
                  <a:pt x="14226" y="19646"/>
                </a:cubicBezTo>
                <a:cubicBezTo>
                  <a:pt x="14235" y="19295"/>
                  <a:pt x="14255" y="18985"/>
                  <a:pt x="14270" y="18956"/>
                </a:cubicBezTo>
                <a:cubicBezTo>
                  <a:pt x="14286" y="18926"/>
                  <a:pt x="14334" y="18898"/>
                  <a:pt x="14374" y="18890"/>
                </a:cubicBezTo>
                <a:cubicBezTo>
                  <a:pt x="14415" y="18882"/>
                  <a:pt x="14465" y="18870"/>
                  <a:pt x="14484" y="18866"/>
                </a:cubicBezTo>
                <a:cubicBezTo>
                  <a:pt x="14536" y="18854"/>
                  <a:pt x="14590" y="18579"/>
                  <a:pt x="14591" y="18326"/>
                </a:cubicBezTo>
                <a:cubicBezTo>
                  <a:pt x="14592" y="18135"/>
                  <a:pt x="14630" y="18028"/>
                  <a:pt x="14830" y="17594"/>
                </a:cubicBezTo>
                <a:cubicBezTo>
                  <a:pt x="14959" y="17314"/>
                  <a:pt x="15090" y="16992"/>
                  <a:pt x="15122" y="16880"/>
                </a:cubicBezTo>
                <a:cubicBezTo>
                  <a:pt x="15177" y="16683"/>
                  <a:pt x="15174" y="16669"/>
                  <a:pt x="15113" y="16448"/>
                </a:cubicBezTo>
                <a:cubicBezTo>
                  <a:pt x="15079" y="16323"/>
                  <a:pt x="14949" y="15994"/>
                  <a:pt x="14821" y="15717"/>
                </a:cubicBezTo>
                <a:lnTo>
                  <a:pt x="14588" y="15213"/>
                </a:lnTo>
                <a:lnTo>
                  <a:pt x="14795" y="14829"/>
                </a:lnTo>
                <a:cubicBezTo>
                  <a:pt x="14982" y="14479"/>
                  <a:pt x="15037" y="14305"/>
                  <a:pt x="15157" y="13743"/>
                </a:cubicBezTo>
                <a:cubicBezTo>
                  <a:pt x="15202" y="13534"/>
                  <a:pt x="15204" y="12817"/>
                  <a:pt x="15160" y="12765"/>
                </a:cubicBezTo>
                <a:cubicBezTo>
                  <a:pt x="15143" y="12745"/>
                  <a:pt x="15132" y="12666"/>
                  <a:pt x="15132" y="12592"/>
                </a:cubicBezTo>
                <a:cubicBezTo>
                  <a:pt x="15132" y="12277"/>
                  <a:pt x="14736" y="11409"/>
                  <a:pt x="14497" y="11200"/>
                </a:cubicBezTo>
                <a:cubicBezTo>
                  <a:pt x="14195" y="10937"/>
                  <a:pt x="14139" y="10912"/>
                  <a:pt x="13783" y="10912"/>
                </a:cubicBezTo>
                <a:cubicBezTo>
                  <a:pt x="13429" y="10912"/>
                  <a:pt x="13364" y="10934"/>
                  <a:pt x="13072" y="11188"/>
                </a:cubicBezTo>
                <a:cubicBezTo>
                  <a:pt x="12787" y="11436"/>
                  <a:pt x="12517" y="12017"/>
                  <a:pt x="12418" y="12580"/>
                </a:cubicBezTo>
                <a:cubicBezTo>
                  <a:pt x="12362" y="12897"/>
                  <a:pt x="12345" y="13734"/>
                  <a:pt x="12393" y="13791"/>
                </a:cubicBezTo>
                <a:cubicBezTo>
                  <a:pt x="12408" y="13810"/>
                  <a:pt x="12428" y="13898"/>
                  <a:pt x="12440" y="13989"/>
                </a:cubicBezTo>
                <a:cubicBezTo>
                  <a:pt x="12478" y="14278"/>
                  <a:pt x="12648" y="14702"/>
                  <a:pt x="12830" y="14973"/>
                </a:cubicBezTo>
                <a:cubicBezTo>
                  <a:pt x="12927" y="15117"/>
                  <a:pt x="13000" y="15264"/>
                  <a:pt x="12994" y="15303"/>
                </a:cubicBezTo>
                <a:cubicBezTo>
                  <a:pt x="12951" y="15549"/>
                  <a:pt x="11873" y="15699"/>
                  <a:pt x="11616" y="15495"/>
                </a:cubicBezTo>
                <a:lnTo>
                  <a:pt x="11506" y="15411"/>
                </a:lnTo>
                <a:lnTo>
                  <a:pt x="11506" y="7805"/>
                </a:lnTo>
                <a:cubicBezTo>
                  <a:pt x="11506" y="3624"/>
                  <a:pt x="11495" y="169"/>
                  <a:pt x="11481" y="127"/>
                </a:cubicBezTo>
                <a:cubicBezTo>
                  <a:pt x="11461" y="66"/>
                  <a:pt x="10287" y="55"/>
                  <a:pt x="5730" y="67"/>
                </a:cubicBezTo>
                <a:close/>
                <a:moveTo>
                  <a:pt x="15855" y="8849"/>
                </a:moveTo>
                <a:cubicBezTo>
                  <a:pt x="15750" y="8849"/>
                  <a:pt x="15544" y="9147"/>
                  <a:pt x="15525" y="9328"/>
                </a:cubicBezTo>
                <a:cubicBezTo>
                  <a:pt x="15516" y="9415"/>
                  <a:pt x="15488" y="9564"/>
                  <a:pt x="15462" y="9658"/>
                </a:cubicBezTo>
                <a:cubicBezTo>
                  <a:pt x="15372" y="9994"/>
                  <a:pt x="15436" y="10432"/>
                  <a:pt x="15591" y="10552"/>
                </a:cubicBezTo>
                <a:cubicBezTo>
                  <a:pt x="15713" y="10646"/>
                  <a:pt x="15805" y="10612"/>
                  <a:pt x="15896" y="10438"/>
                </a:cubicBezTo>
                <a:cubicBezTo>
                  <a:pt x="16117" y="10017"/>
                  <a:pt x="16087" y="8849"/>
                  <a:pt x="15855" y="8849"/>
                </a:cubicBezTo>
                <a:close/>
                <a:moveTo>
                  <a:pt x="15261" y="10510"/>
                </a:moveTo>
                <a:cubicBezTo>
                  <a:pt x="15202" y="10534"/>
                  <a:pt x="15137" y="10609"/>
                  <a:pt x="15056" y="10738"/>
                </a:cubicBezTo>
                <a:cubicBezTo>
                  <a:pt x="14939" y="10923"/>
                  <a:pt x="14934" y="10946"/>
                  <a:pt x="14953" y="11200"/>
                </a:cubicBezTo>
                <a:cubicBezTo>
                  <a:pt x="14974" y="11500"/>
                  <a:pt x="15032" y="11693"/>
                  <a:pt x="15138" y="11806"/>
                </a:cubicBezTo>
                <a:cubicBezTo>
                  <a:pt x="15256" y="11931"/>
                  <a:pt x="15336" y="11896"/>
                  <a:pt x="15459" y="11668"/>
                </a:cubicBezTo>
                <a:cubicBezTo>
                  <a:pt x="15545" y="11509"/>
                  <a:pt x="15576" y="11380"/>
                  <a:pt x="15591" y="11188"/>
                </a:cubicBezTo>
                <a:cubicBezTo>
                  <a:pt x="15616" y="10869"/>
                  <a:pt x="15583" y="10729"/>
                  <a:pt x="15440" y="10582"/>
                </a:cubicBezTo>
                <a:cubicBezTo>
                  <a:pt x="15374" y="10513"/>
                  <a:pt x="15320" y="10486"/>
                  <a:pt x="15261" y="10510"/>
                </a:cubicBezTo>
                <a:close/>
              </a:path>
            </a:pathLst>
          </a:custGeom>
          <a:ln w="12700">
            <a:miter lim="400000"/>
          </a:ln>
        </p:spPr>
      </p:pic>
      <p:grpSp>
        <p:nvGrpSpPr>
          <p:cNvPr id="3962" name="🎯 احل معادلات…"/>
          <p:cNvGrpSpPr/>
          <p:nvPr/>
        </p:nvGrpSpPr>
        <p:grpSpPr>
          <a:xfrm>
            <a:off x="1901500" y="3464219"/>
            <a:ext cx="1453459" cy="774702"/>
            <a:chOff x="0" y="0"/>
            <a:chExt cx="1453458" cy="774701"/>
          </a:xfrm>
        </p:grpSpPr>
        <p:sp>
          <p:nvSpPr>
            <p:cNvPr id="3960" name="🎯 احل معادلات…"/>
            <p:cNvSpPr txBox="1"/>
            <p:nvPr/>
          </p:nvSpPr>
          <p:spPr>
            <a:xfrm>
              <a:off x="6349" y="12700"/>
              <a:ext cx="1440761" cy="7493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/>
            <a:p>
              <a:pPr algn="ctr" rtl="0">
                <a:defRPr b="1" sz="1500">
                  <a:solidFill>
                    <a:srgbClr val="A65C5C"/>
                  </a:solidFill>
                </a:defRPr>
              </a:pPr>
              <a:r>
                <a:t> 🎯 </a:t>
              </a:r>
              <a:r>
                <a:rPr>
                  <a:solidFill>
                    <a:srgbClr val="016E8F"/>
                  </a:solidFill>
                </a:rPr>
                <a:t>احل معادلات </a:t>
              </a:r>
              <a:endParaRPr>
                <a:solidFill>
                  <a:srgbClr val="016E8F"/>
                </a:solidFill>
              </a:endParaRPr>
            </a:p>
            <a:p>
              <a:pPr algn="ctr" rtl="0">
                <a:defRPr b="1" sz="1500">
                  <a:solidFill>
                    <a:srgbClr val="016E8F"/>
                  </a:solidFill>
                </a:defRPr>
              </a:pPr>
              <a:r>
                <a:t>تتضمن متغيرات في طرفيها </a:t>
              </a:r>
            </a:p>
          </p:txBody>
        </p:sp>
        <p:pic>
          <p:nvPicPr>
            <p:cNvPr id="3961" name="🎯 احل معادلات…  🎯 احل معادلات تتضمن متغيرات في طرفيها " descr="🎯 احل معادلات…  🎯 احل معادلات تتضمن متغيرات في طرفيها 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0" y="0"/>
              <a:ext cx="1453459" cy="77470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14:switch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9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39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3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2" dur="1000"/>
                                        <p:tgtEl>
                                          <p:spTgt spid="39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962" grpId="2"/>
      <p:bldP build="whole" bldLvl="1" animBg="1" rev="0" advAuto="0" spid="3948" grpId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66" name="Google Shape;4622;p49"/>
          <p:cNvGrpSpPr/>
          <p:nvPr/>
        </p:nvGrpSpPr>
        <p:grpSpPr>
          <a:xfrm>
            <a:off x="2363324" y="1661933"/>
            <a:ext cx="5980007" cy="1655956"/>
            <a:chOff x="0" y="0"/>
            <a:chExt cx="5980005" cy="1655955"/>
          </a:xfrm>
        </p:grpSpPr>
        <p:sp>
          <p:nvSpPr>
            <p:cNvPr id="3964" name="Google Shape;4622;p49"/>
            <p:cNvSpPr/>
            <p:nvPr/>
          </p:nvSpPr>
          <p:spPr>
            <a:xfrm rot="21451959">
              <a:off x="237321" y="266718"/>
              <a:ext cx="5493336" cy="843377"/>
            </a:xfrm>
            <a:prstGeom prst="rect">
              <a:avLst/>
            </a:prstGeom>
            <a:solidFill>
              <a:srgbClr val="D4E7C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500"/>
              </a:pPr>
            </a:p>
          </p:txBody>
        </p:sp>
        <p:pic>
          <p:nvPicPr>
            <p:cNvPr id="3965" name="Google Shape;4622;p49" descr="Google Shape;4622;p49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 rot="21451959">
              <a:off x="27435" y="126888"/>
              <a:ext cx="5925136" cy="140217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3967" name="IMG_0329.png" descr="IMG_0329.png"/>
          <p:cNvPicPr>
            <a:picLocks noChangeAspect="1"/>
          </p:cNvPicPr>
          <p:nvPr/>
        </p:nvPicPr>
        <p:blipFill>
          <a:blip r:embed="rId3">
            <a:extLst/>
          </a:blip>
          <a:srcRect l="8915" t="17941" r="8915" b="17941"/>
          <a:stretch>
            <a:fillRect/>
          </a:stretch>
        </p:blipFill>
        <p:spPr>
          <a:xfrm>
            <a:off x="4373443" y="2950614"/>
            <a:ext cx="2548320" cy="1996475"/>
          </a:xfrm>
          <a:prstGeom prst="rect">
            <a:avLst/>
          </a:prstGeom>
          <a:ln w="12700">
            <a:miter lim="400000"/>
          </a:ln>
        </p:spPr>
      </p:pic>
      <p:pic>
        <p:nvPicPr>
          <p:cNvPr id="3968" name="IMG_0474.png" descr="IMG_0474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690130" y="1757744"/>
            <a:ext cx="1161533" cy="1161532"/>
          </a:xfrm>
          <a:prstGeom prst="rect">
            <a:avLst/>
          </a:prstGeom>
          <a:ln w="12700">
            <a:miter lim="400000"/>
          </a:ln>
        </p:spPr>
      </p:pic>
      <p:pic>
        <p:nvPicPr>
          <p:cNvPr id="3969" name="Google Shape;4625;p49" descr="Google Shape;4625;p49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360743" y="2040518"/>
            <a:ext cx="2751087" cy="595984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</p:spPr>
      </p:pic>
      <p:grpSp>
        <p:nvGrpSpPr>
          <p:cNvPr id="3972" name="Google Shape;4924;p54"/>
          <p:cNvGrpSpPr/>
          <p:nvPr/>
        </p:nvGrpSpPr>
        <p:grpSpPr>
          <a:xfrm>
            <a:off x="1012990" y="5200520"/>
            <a:ext cx="7677344" cy="524639"/>
            <a:chOff x="0" y="0"/>
            <a:chExt cx="7677342" cy="524637"/>
          </a:xfrm>
        </p:grpSpPr>
        <p:sp>
          <p:nvSpPr>
            <p:cNvPr id="3970" name="مستطيل"/>
            <p:cNvSpPr/>
            <p:nvPr/>
          </p:nvSpPr>
          <p:spPr>
            <a:xfrm>
              <a:off x="-1" y="0"/>
              <a:ext cx="7677344" cy="524638"/>
            </a:xfrm>
            <a:prstGeom prst="rect">
              <a:avLst/>
            </a:prstGeom>
            <a:solidFill>
              <a:srgbClr val="FEF9DA">
                <a:alpha val="57533"/>
              </a:srgbClr>
            </a:solidFill>
            <a:ln w="12700" cap="flat">
              <a:solidFill>
                <a:srgbClr val="78B197">
                  <a:alpha val="57533"/>
                </a:srgbClr>
              </a:solidFill>
              <a:custDash>
                <a:ds d="100000" sp="200000"/>
              </a:custDash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defTabSz="685800" rtl="0">
                <a:defRPr sz="1800">
                  <a:solidFill>
                    <a:srgbClr val="526E66"/>
                  </a:solidFill>
                  <a:latin typeface="Spicy Rice"/>
                  <a:ea typeface="Spicy Rice"/>
                  <a:cs typeface="Spicy Rice"/>
                  <a:sym typeface="Spicy Rice"/>
                </a:defRPr>
              </a:pPr>
            </a:p>
          </p:txBody>
        </p:sp>
        <p:sp>
          <p:nvSpPr>
            <p:cNvPr id="3971" name="سُبْحَانَكَ اللَّهُمَّ وَبِحَمْدِكَ، أَشْهَدُ أَنْ لَا إِلَهَ إِلَّا أَنْتَ أَسْتَغْفِرُكَ وَأَتُوبُ إِلَيْكَ"/>
            <p:cNvSpPr txBox="1"/>
            <p:nvPr/>
          </p:nvSpPr>
          <p:spPr>
            <a:xfrm>
              <a:off x="6349" y="6350"/>
              <a:ext cx="7664644" cy="51193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normAutofit fontScale="100000" lnSpcReduction="0"/>
            </a:bodyPr>
            <a:lstStyle>
              <a:lvl1pPr algn="ctr" defTabSz="685800">
                <a:defRPr sz="1800">
                  <a:solidFill>
                    <a:srgbClr val="526E66"/>
                  </a:solidFill>
                  <a:latin typeface="Spicy Rice"/>
                  <a:ea typeface="Spicy Rice"/>
                  <a:cs typeface="Spicy Rice"/>
                  <a:sym typeface="Spicy Rice"/>
                </a:defRPr>
              </a:lvl1pPr>
            </a:lstStyle>
            <a:p>
              <a:pPr rtl="0">
                <a:defRPr/>
              </a:pPr>
              <a:r>
                <a:t>سُبْحَانَكَ اللَّهُمَّ وَبِحَمْدِكَ، أَشْهَدُ أَنْ لَا إِلَهَ إِلَّا أَنْتَ أَسْتَغْفِرُكَ وَأَتُوبُ إِلَيْكَ</a:t>
              </a:r>
            </a:p>
          </p:txBody>
        </p:sp>
      </p:grpSp>
      <p:pic>
        <p:nvPicPr>
          <p:cNvPr id="3973" name="IMG_0512.png" descr="IMG_0512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9089674" y="2826553"/>
            <a:ext cx="1147734" cy="711596"/>
          </a:xfrm>
          <a:prstGeom prst="rect">
            <a:avLst/>
          </a:prstGeom>
          <a:ln w="12700">
            <a:miter lim="400000"/>
          </a:ln>
        </p:spPr>
      </p:pic>
      <p:pic>
        <p:nvPicPr>
          <p:cNvPr id="3974" name="IMG_0491.jpeg" descr="IMG_0491.jpeg"/>
          <p:cNvPicPr>
            <a:picLocks noChangeAspect="1"/>
          </p:cNvPicPr>
          <p:nvPr/>
        </p:nvPicPr>
        <p:blipFill>
          <a:blip r:embed="rId7">
            <a:extLst/>
          </a:blip>
          <a:srcRect l="1993" t="2236" r="1713" b="1625"/>
          <a:stretch>
            <a:fillRect/>
          </a:stretch>
        </p:blipFill>
        <p:spPr>
          <a:xfrm>
            <a:off x="4373324" y="3144275"/>
            <a:ext cx="570458" cy="56955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2" h="21440" fill="norm" stroke="1" extrusionOk="0">
                <a:moveTo>
                  <a:pt x="11546" y="28"/>
                </a:moveTo>
                <a:cubicBezTo>
                  <a:pt x="9947" y="-103"/>
                  <a:pt x="7879" y="234"/>
                  <a:pt x="6488" y="865"/>
                </a:cubicBezTo>
                <a:cubicBezTo>
                  <a:pt x="6367" y="920"/>
                  <a:pt x="6257" y="967"/>
                  <a:pt x="6233" y="969"/>
                </a:cubicBezTo>
                <a:cubicBezTo>
                  <a:pt x="6209" y="972"/>
                  <a:pt x="6129" y="1004"/>
                  <a:pt x="6068" y="1044"/>
                </a:cubicBezTo>
                <a:cubicBezTo>
                  <a:pt x="6007" y="1084"/>
                  <a:pt x="5898" y="1155"/>
                  <a:pt x="5813" y="1193"/>
                </a:cubicBezTo>
                <a:cubicBezTo>
                  <a:pt x="5728" y="1230"/>
                  <a:pt x="5580" y="1313"/>
                  <a:pt x="5483" y="1373"/>
                </a:cubicBezTo>
                <a:cubicBezTo>
                  <a:pt x="5386" y="1433"/>
                  <a:pt x="5279" y="1491"/>
                  <a:pt x="5243" y="1507"/>
                </a:cubicBezTo>
                <a:cubicBezTo>
                  <a:pt x="5092" y="1576"/>
                  <a:pt x="4488" y="1992"/>
                  <a:pt x="4072" y="2314"/>
                </a:cubicBezTo>
                <a:cubicBezTo>
                  <a:pt x="3553" y="2716"/>
                  <a:pt x="2673" y="3589"/>
                  <a:pt x="2286" y="4092"/>
                </a:cubicBezTo>
                <a:cubicBezTo>
                  <a:pt x="2138" y="4285"/>
                  <a:pt x="1993" y="4483"/>
                  <a:pt x="1956" y="4525"/>
                </a:cubicBezTo>
                <a:cubicBezTo>
                  <a:pt x="1919" y="4567"/>
                  <a:pt x="1894" y="4602"/>
                  <a:pt x="1896" y="4615"/>
                </a:cubicBezTo>
                <a:cubicBezTo>
                  <a:pt x="1897" y="4628"/>
                  <a:pt x="1817" y="4734"/>
                  <a:pt x="1731" y="4854"/>
                </a:cubicBezTo>
                <a:cubicBezTo>
                  <a:pt x="1645" y="4974"/>
                  <a:pt x="1581" y="5095"/>
                  <a:pt x="1581" y="5108"/>
                </a:cubicBezTo>
                <a:cubicBezTo>
                  <a:pt x="1581" y="5120"/>
                  <a:pt x="1526" y="5215"/>
                  <a:pt x="1461" y="5317"/>
                </a:cubicBezTo>
                <a:cubicBezTo>
                  <a:pt x="1347" y="5495"/>
                  <a:pt x="965" y="6243"/>
                  <a:pt x="965" y="6288"/>
                </a:cubicBezTo>
                <a:cubicBezTo>
                  <a:pt x="965" y="6300"/>
                  <a:pt x="905" y="6436"/>
                  <a:pt x="830" y="6587"/>
                </a:cubicBezTo>
                <a:cubicBezTo>
                  <a:pt x="544" y="7171"/>
                  <a:pt x="261" y="8184"/>
                  <a:pt x="95" y="9246"/>
                </a:cubicBezTo>
                <a:cubicBezTo>
                  <a:pt x="21" y="9722"/>
                  <a:pt x="-13" y="10366"/>
                  <a:pt x="5" y="11009"/>
                </a:cubicBezTo>
                <a:cubicBezTo>
                  <a:pt x="23" y="11653"/>
                  <a:pt x="84" y="12293"/>
                  <a:pt x="185" y="12787"/>
                </a:cubicBezTo>
                <a:cubicBezTo>
                  <a:pt x="238" y="13047"/>
                  <a:pt x="247" y="13130"/>
                  <a:pt x="200" y="13205"/>
                </a:cubicBezTo>
                <a:cubicBezTo>
                  <a:pt x="151" y="13285"/>
                  <a:pt x="158" y="13303"/>
                  <a:pt x="245" y="13369"/>
                </a:cubicBezTo>
                <a:cubicBezTo>
                  <a:pt x="351" y="13448"/>
                  <a:pt x="459" y="13740"/>
                  <a:pt x="410" y="13818"/>
                </a:cubicBezTo>
                <a:cubicBezTo>
                  <a:pt x="395" y="13843"/>
                  <a:pt x="406" y="13897"/>
                  <a:pt x="440" y="13937"/>
                </a:cubicBezTo>
                <a:cubicBezTo>
                  <a:pt x="550" y="14067"/>
                  <a:pt x="673" y="14438"/>
                  <a:pt x="620" y="14490"/>
                </a:cubicBezTo>
                <a:cubicBezTo>
                  <a:pt x="587" y="14523"/>
                  <a:pt x="597" y="14555"/>
                  <a:pt x="665" y="14609"/>
                </a:cubicBezTo>
                <a:cubicBezTo>
                  <a:pt x="749" y="14674"/>
                  <a:pt x="974" y="15147"/>
                  <a:pt x="920" y="15147"/>
                </a:cubicBezTo>
                <a:cubicBezTo>
                  <a:pt x="910" y="15147"/>
                  <a:pt x="938" y="15217"/>
                  <a:pt x="996" y="15297"/>
                </a:cubicBezTo>
                <a:cubicBezTo>
                  <a:pt x="1095" y="15436"/>
                  <a:pt x="1100" y="15454"/>
                  <a:pt x="1026" y="15536"/>
                </a:cubicBezTo>
                <a:cubicBezTo>
                  <a:pt x="983" y="15583"/>
                  <a:pt x="963" y="15623"/>
                  <a:pt x="980" y="15640"/>
                </a:cubicBezTo>
                <a:cubicBezTo>
                  <a:pt x="996" y="15656"/>
                  <a:pt x="1036" y="15641"/>
                  <a:pt x="1071" y="15595"/>
                </a:cubicBezTo>
                <a:cubicBezTo>
                  <a:pt x="1130" y="15515"/>
                  <a:pt x="1132" y="15519"/>
                  <a:pt x="1206" y="15685"/>
                </a:cubicBezTo>
                <a:cubicBezTo>
                  <a:pt x="1248" y="15782"/>
                  <a:pt x="1293" y="15867"/>
                  <a:pt x="1296" y="15879"/>
                </a:cubicBezTo>
                <a:cubicBezTo>
                  <a:pt x="1298" y="15891"/>
                  <a:pt x="1374" y="16024"/>
                  <a:pt x="1476" y="16178"/>
                </a:cubicBezTo>
                <a:cubicBezTo>
                  <a:pt x="1577" y="16332"/>
                  <a:pt x="1652" y="16474"/>
                  <a:pt x="1641" y="16492"/>
                </a:cubicBezTo>
                <a:cubicBezTo>
                  <a:pt x="1629" y="16511"/>
                  <a:pt x="1661" y="16537"/>
                  <a:pt x="1701" y="16552"/>
                </a:cubicBezTo>
                <a:cubicBezTo>
                  <a:pt x="1741" y="16567"/>
                  <a:pt x="1761" y="16596"/>
                  <a:pt x="1746" y="16611"/>
                </a:cubicBezTo>
                <a:cubicBezTo>
                  <a:pt x="1731" y="16626"/>
                  <a:pt x="1741" y="16660"/>
                  <a:pt x="1776" y="16686"/>
                </a:cubicBezTo>
                <a:cubicBezTo>
                  <a:pt x="1811" y="16713"/>
                  <a:pt x="1844" y="16770"/>
                  <a:pt x="1851" y="16806"/>
                </a:cubicBezTo>
                <a:cubicBezTo>
                  <a:pt x="1858" y="16842"/>
                  <a:pt x="1899" y="16894"/>
                  <a:pt x="1941" y="16925"/>
                </a:cubicBezTo>
                <a:cubicBezTo>
                  <a:pt x="2057" y="17011"/>
                  <a:pt x="2277" y="17352"/>
                  <a:pt x="2241" y="17388"/>
                </a:cubicBezTo>
                <a:cubicBezTo>
                  <a:pt x="2224" y="17405"/>
                  <a:pt x="2231" y="17412"/>
                  <a:pt x="2256" y="17403"/>
                </a:cubicBezTo>
                <a:cubicBezTo>
                  <a:pt x="2320" y="17383"/>
                  <a:pt x="2580" y="17694"/>
                  <a:pt x="2556" y="17762"/>
                </a:cubicBezTo>
                <a:cubicBezTo>
                  <a:pt x="2546" y="17792"/>
                  <a:pt x="2570" y="17806"/>
                  <a:pt x="2601" y="17806"/>
                </a:cubicBezTo>
                <a:cubicBezTo>
                  <a:pt x="2701" y="17806"/>
                  <a:pt x="3200" y="18345"/>
                  <a:pt x="3172" y="18419"/>
                </a:cubicBezTo>
                <a:cubicBezTo>
                  <a:pt x="3153" y="18467"/>
                  <a:pt x="3168" y="18483"/>
                  <a:pt x="3217" y="18464"/>
                </a:cubicBezTo>
                <a:cubicBezTo>
                  <a:pt x="3303" y="18431"/>
                  <a:pt x="3609" y="18720"/>
                  <a:pt x="3577" y="18807"/>
                </a:cubicBezTo>
                <a:cubicBezTo>
                  <a:pt x="3561" y="18851"/>
                  <a:pt x="3571" y="18869"/>
                  <a:pt x="3637" y="18852"/>
                </a:cubicBezTo>
                <a:cubicBezTo>
                  <a:pt x="3745" y="18823"/>
                  <a:pt x="3960" y="19010"/>
                  <a:pt x="3877" y="19061"/>
                </a:cubicBezTo>
                <a:cubicBezTo>
                  <a:pt x="3790" y="19115"/>
                  <a:pt x="3956" y="19270"/>
                  <a:pt x="4072" y="19241"/>
                </a:cubicBezTo>
                <a:cubicBezTo>
                  <a:pt x="4146" y="19223"/>
                  <a:pt x="4267" y="19282"/>
                  <a:pt x="4522" y="19465"/>
                </a:cubicBezTo>
                <a:cubicBezTo>
                  <a:pt x="4711" y="19601"/>
                  <a:pt x="4858" y="19728"/>
                  <a:pt x="4852" y="19749"/>
                </a:cubicBezTo>
                <a:cubicBezTo>
                  <a:pt x="4847" y="19770"/>
                  <a:pt x="4867" y="19774"/>
                  <a:pt x="4898" y="19764"/>
                </a:cubicBezTo>
                <a:cubicBezTo>
                  <a:pt x="4928" y="19754"/>
                  <a:pt x="5088" y="19837"/>
                  <a:pt x="5258" y="19943"/>
                </a:cubicBezTo>
                <a:cubicBezTo>
                  <a:pt x="5591" y="20153"/>
                  <a:pt x="5825" y="20268"/>
                  <a:pt x="6443" y="20540"/>
                </a:cubicBezTo>
                <a:cubicBezTo>
                  <a:pt x="6823" y="20707"/>
                  <a:pt x="7895" y="21089"/>
                  <a:pt x="8079" y="21123"/>
                </a:cubicBezTo>
                <a:cubicBezTo>
                  <a:pt x="8128" y="21131"/>
                  <a:pt x="8445" y="21195"/>
                  <a:pt x="8784" y="21258"/>
                </a:cubicBezTo>
                <a:cubicBezTo>
                  <a:pt x="9124" y="21322"/>
                  <a:pt x="9590" y="21385"/>
                  <a:pt x="9820" y="21407"/>
                </a:cubicBezTo>
                <a:cubicBezTo>
                  <a:pt x="10756" y="21497"/>
                  <a:pt x="12125" y="21399"/>
                  <a:pt x="13167" y="21168"/>
                </a:cubicBezTo>
                <a:cubicBezTo>
                  <a:pt x="13598" y="21073"/>
                  <a:pt x="14485" y="20803"/>
                  <a:pt x="14698" y="20705"/>
                </a:cubicBezTo>
                <a:cubicBezTo>
                  <a:pt x="15218" y="20466"/>
                  <a:pt x="15522" y="20352"/>
                  <a:pt x="15583" y="20376"/>
                </a:cubicBezTo>
                <a:cubicBezTo>
                  <a:pt x="15628" y="20393"/>
                  <a:pt x="15651" y="20395"/>
                  <a:pt x="15643" y="20361"/>
                </a:cubicBezTo>
                <a:cubicBezTo>
                  <a:pt x="15636" y="20331"/>
                  <a:pt x="15714" y="20257"/>
                  <a:pt x="15823" y="20197"/>
                </a:cubicBezTo>
                <a:cubicBezTo>
                  <a:pt x="15932" y="20138"/>
                  <a:pt x="16134" y="20012"/>
                  <a:pt x="16273" y="19928"/>
                </a:cubicBezTo>
                <a:cubicBezTo>
                  <a:pt x="16413" y="19845"/>
                  <a:pt x="16545" y="19791"/>
                  <a:pt x="16573" y="19808"/>
                </a:cubicBezTo>
                <a:cubicBezTo>
                  <a:pt x="16603" y="19826"/>
                  <a:pt x="16620" y="19820"/>
                  <a:pt x="16603" y="19793"/>
                </a:cubicBezTo>
                <a:cubicBezTo>
                  <a:pt x="16574" y="19745"/>
                  <a:pt x="16788" y="19589"/>
                  <a:pt x="16829" y="19629"/>
                </a:cubicBezTo>
                <a:cubicBezTo>
                  <a:pt x="16841" y="19641"/>
                  <a:pt x="16889" y="19595"/>
                  <a:pt x="16949" y="19525"/>
                </a:cubicBezTo>
                <a:cubicBezTo>
                  <a:pt x="17019" y="19442"/>
                  <a:pt x="17082" y="19403"/>
                  <a:pt x="17129" y="19420"/>
                </a:cubicBezTo>
                <a:cubicBezTo>
                  <a:pt x="17173" y="19437"/>
                  <a:pt x="17192" y="19435"/>
                  <a:pt x="17174" y="19405"/>
                </a:cubicBezTo>
                <a:cubicBezTo>
                  <a:pt x="17147" y="19363"/>
                  <a:pt x="17545" y="19032"/>
                  <a:pt x="17624" y="19032"/>
                </a:cubicBezTo>
                <a:cubicBezTo>
                  <a:pt x="17642" y="19032"/>
                  <a:pt x="17706" y="18967"/>
                  <a:pt x="17774" y="18882"/>
                </a:cubicBezTo>
                <a:cubicBezTo>
                  <a:pt x="17842" y="18797"/>
                  <a:pt x="17919" y="18736"/>
                  <a:pt x="17939" y="18748"/>
                </a:cubicBezTo>
                <a:cubicBezTo>
                  <a:pt x="17959" y="18760"/>
                  <a:pt x="18045" y="18691"/>
                  <a:pt x="18134" y="18583"/>
                </a:cubicBezTo>
                <a:cubicBezTo>
                  <a:pt x="18224" y="18474"/>
                  <a:pt x="18322" y="18391"/>
                  <a:pt x="18344" y="18404"/>
                </a:cubicBezTo>
                <a:cubicBezTo>
                  <a:pt x="18367" y="18418"/>
                  <a:pt x="18395" y="18377"/>
                  <a:pt x="18419" y="18314"/>
                </a:cubicBezTo>
                <a:cubicBezTo>
                  <a:pt x="18446" y="18244"/>
                  <a:pt x="18493" y="18206"/>
                  <a:pt x="18524" y="18225"/>
                </a:cubicBezTo>
                <a:cubicBezTo>
                  <a:pt x="18554" y="18243"/>
                  <a:pt x="18555" y="18251"/>
                  <a:pt x="18539" y="18225"/>
                </a:cubicBezTo>
                <a:cubicBezTo>
                  <a:pt x="18524" y="18201"/>
                  <a:pt x="18648" y="18032"/>
                  <a:pt x="18810" y="17866"/>
                </a:cubicBezTo>
                <a:cubicBezTo>
                  <a:pt x="18971" y="17699"/>
                  <a:pt x="19132" y="17514"/>
                  <a:pt x="19170" y="17448"/>
                </a:cubicBezTo>
                <a:cubicBezTo>
                  <a:pt x="19207" y="17383"/>
                  <a:pt x="19393" y="17128"/>
                  <a:pt x="19575" y="16880"/>
                </a:cubicBezTo>
                <a:cubicBezTo>
                  <a:pt x="19757" y="16631"/>
                  <a:pt x="19933" y="16372"/>
                  <a:pt x="19965" y="16312"/>
                </a:cubicBezTo>
                <a:cubicBezTo>
                  <a:pt x="19997" y="16252"/>
                  <a:pt x="20039" y="16184"/>
                  <a:pt x="20070" y="16148"/>
                </a:cubicBezTo>
                <a:cubicBezTo>
                  <a:pt x="20186" y="16015"/>
                  <a:pt x="20773" y="14721"/>
                  <a:pt x="20941" y="14221"/>
                </a:cubicBezTo>
                <a:cubicBezTo>
                  <a:pt x="21133" y="13647"/>
                  <a:pt x="21327" y="12898"/>
                  <a:pt x="21346" y="12697"/>
                </a:cubicBezTo>
                <a:cubicBezTo>
                  <a:pt x="21385" y="12284"/>
                  <a:pt x="21446" y="12096"/>
                  <a:pt x="21526" y="12040"/>
                </a:cubicBezTo>
                <a:cubicBezTo>
                  <a:pt x="21587" y="11997"/>
                  <a:pt x="21582" y="11979"/>
                  <a:pt x="21541" y="11965"/>
                </a:cubicBezTo>
                <a:cubicBezTo>
                  <a:pt x="21495" y="11950"/>
                  <a:pt x="21485" y="11745"/>
                  <a:pt x="21496" y="10964"/>
                </a:cubicBezTo>
                <a:cubicBezTo>
                  <a:pt x="21512" y="9766"/>
                  <a:pt x="21439" y="9059"/>
                  <a:pt x="21196" y="8110"/>
                </a:cubicBezTo>
                <a:cubicBezTo>
                  <a:pt x="21145" y="7914"/>
                  <a:pt x="21123" y="7743"/>
                  <a:pt x="21136" y="7722"/>
                </a:cubicBezTo>
                <a:cubicBezTo>
                  <a:pt x="21148" y="7702"/>
                  <a:pt x="21124" y="7659"/>
                  <a:pt x="21091" y="7632"/>
                </a:cubicBezTo>
                <a:cubicBezTo>
                  <a:pt x="21057" y="7604"/>
                  <a:pt x="21016" y="7516"/>
                  <a:pt x="21001" y="7438"/>
                </a:cubicBezTo>
                <a:cubicBezTo>
                  <a:pt x="20985" y="7361"/>
                  <a:pt x="20928" y="7154"/>
                  <a:pt x="20866" y="6990"/>
                </a:cubicBezTo>
                <a:cubicBezTo>
                  <a:pt x="20803" y="6826"/>
                  <a:pt x="20763" y="6663"/>
                  <a:pt x="20776" y="6616"/>
                </a:cubicBezTo>
                <a:cubicBezTo>
                  <a:pt x="20790" y="6562"/>
                  <a:pt x="20769" y="6527"/>
                  <a:pt x="20731" y="6527"/>
                </a:cubicBezTo>
                <a:cubicBezTo>
                  <a:pt x="20679" y="6527"/>
                  <a:pt x="20500" y="6204"/>
                  <a:pt x="20475" y="6064"/>
                </a:cubicBezTo>
                <a:cubicBezTo>
                  <a:pt x="20470" y="6036"/>
                  <a:pt x="20456" y="5977"/>
                  <a:pt x="20430" y="5944"/>
                </a:cubicBezTo>
                <a:cubicBezTo>
                  <a:pt x="20405" y="5912"/>
                  <a:pt x="20316" y="5758"/>
                  <a:pt x="20235" y="5601"/>
                </a:cubicBezTo>
                <a:cubicBezTo>
                  <a:pt x="19948" y="5040"/>
                  <a:pt x="19385" y="4223"/>
                  <a:pt x="18975" y="3763"/>
                </a:cubicBezTo>
                <a:cubicBezTo>
                  <a:pt x="18529" y="3264"/>
                  <a:pt x="17420" y="2223"/>
                  <a:pt x="17309" y="2194"/>
                </a:cubicBezTo>
                <a:cubicBezTo>
                  <a:pt x="17234" y="2174"/>
                  <a:pt x="17009" y="1994"/>
                  <a:pt x="17009" y="1955"/>
                </a:cubicBezTo>
                <a:cubicBezTo>
                  <a:pt x="17009" y="1936"/>
                  <a:pt x="16986" y="1910"/>
                  <a:pt x="16949" y="1910"/>
                </a:cubicBezTo>
                <a:cubicBezTo>
                  <a:pt x="16911" y="1910"/>
                  <a:pt x="16872" y="1887"/>
                  <a:pt x="16859" y="1851"/>
                </a:cubicBezTo>
                <a:cubicBezTo>
                  <a:pt x="16845" y="1815"/>
                  <a:pt x="16805" y="1794"/>
                  <a:pt x="16784" y="1806"/>
                </a:cubicBezTo>
                <a:cubicBezTo>
                  <a:pt x="16764" y="1818"/>
                  <a:pt x="16738" y="1813"/>
                  <a:pt x="16724" y="1791"/>
                </a:cubicBezTo>
                <a:cubicBezTo>
                  <a:pt x="16711" y="1770"/>
                  <a:pt x="16522" y="1649"/>
                  <a:pt x="16303" y="1522"/>
                </a:cubicBezTo>
                <a:cubicBezTo>
                  <a:pt x="16085" y="1396"/>
                  <a:pt x="15918" y="1285"/>
                  <a:pt x="15928" y="1268"/>
                </a:cubicBezTo>
                <a:cubicBezTo>
                  <a:pt x="15938" y="1252"/>
                  <a:pt x="15910" y="1227"/>
                  <a:pt x="15868" y="1223"/>
                </a:cubicBezTo>
                <a:cubicBezTo>
                  <a:pt x="15826" y="1220"/>
                  <a:pt x="15661" y="1166"/>
                  <a:pt x="15493" y="1089"/>
                </a:cubicBezTo>
                <a:cubicBezTo>
                  <a:pt x="15324" y="1012"/>
                  <a:pt x="15071" y="896"/>
                  <a:pt x="14938" y="835"/>
                </a:cubicBezTo>
                <a:cubicBezTo>
                  <a:pt x="14637" y="697"/>
                  <a:pt x="13540" y="324"/>
                  <a:pt x="13437" y="327"/>
                </a:cubicBezTo>
                <a:cubicBezTo>
                  <a:pt x="13395" y="328"/>
                  <a:pt x="13346" y="320"/>
                  <a:pt x="13332" y="297"/>
                </a:cubicBezTo>
                <a:cubicBezTo>
                  <a:pt x="13317" y="274"/>
                  <a:pt x="13280" y="253"/>
                  <a:pt x="13257" y="267"/>
                </a:cubicBezTo>
                <a:cubicBezTo>
                  <a:pt x="13233" y="282"/>
                  <a:pt x="13168" y="263"/>
                  <a:pt x="13107" y="222"/>
                </a:cubicBezTo>
                <a:cubicBezTo>
                  <a:pt x="13045" y="182"/>
                  <a:pt x="12961" y="164"/>
                  <a:pt x="12927" y="177"/>
                </a:cubicBezTo>
                <a:cubicBezTo>
                  <a:pt x="12892" y="190"/>
                  <a:pt x="12769" y="184"/>
                  <a:pt x="12641" y="162"/>
                </a:cubicBezTo>
                <a:cubicBezTo>
                  <a:pt x="12514" y="139"/>
                  <a:pt x="12339" y="115"/>
                  <a:pt x="12266" y="103"/>
                </a:cubicBezTo>
                <a:cubicBezTo>
                  <a:pt x="12193" y="90"/>
                  <a:pt x="11873" y="55"/>
                  <a:pt x="11546" y="28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3975" name="عزيزتي الطالبة…"/>
          <p:cNvSpPr txBox="1"/>
          <p:nvPr/>
        </p:nvSpPr>
        <p:spPr>
          <a:xfrm>
            <a:off x="4953182" y="3686678"/>
            <a:ext cx="1266625" cy="6037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>
                <a:solidFill>
                  <a:srgbClr val="A65C5C"/>
                </a:solidFill>
              </a:defRPr>
            </a:pPr>
            <a:r>
              <a:t>عزيزتي الطالبة  </a:t>
            </a:r>
          </a:p>
          <a:p>
            <a:pPr algn="ctr" rtl="0">
              <a:defRPr b="1">
                <a:solidFill>
                  <a:srgbClr val="A65C5C"/>
                </a:solidFill>
              </a:defRPr>
            </a:pPr>
            <a:r>
              <a:t>يمكنك زيارة قناة عين التعليمية للاستفادة</a:t>
            </a:r>
          </a:p>
        </p:txBody>
      </p:sp>
      <p:pic>
        <p:nvPicPr>
          <p:cNvPr id="3976" name="IMG_2367.png" descr="IMG_2367.png"/>
          <p:cNvPicPr>
            <a:picLocks noChangeAspect="1"/>
          </p:cNvPicPr>
          <p:nvPr/>
        </p:nvPicPr>
        <p:blipFill>
          <a:blip r:embed="rId8">
            <a:alphaModFix amt="12328"/>
            <a:extLst/>
          </a:blip>
          <a:stretch>
            <a:fillRect/>
          </a:stretch>
        </p:blipFill>
        <p:spPr>
          <a:xfrm>
            <a:off x="4556400" y="3182441"/>
            <a:ext cx="2182420" cy="1745934"/>
          </a:xfrm>
          <a:prstGeom prst="rect">
            <a:avLst/>
          </a:prstGeom>
          <a:ln w="12700">
            <a:miter lim="400000"/>
          </a:ln>
        </p:spPr>
      </p:pic>
      <p:sp>
        <p:nvSpPr>
          <p:cNvPr id="3977" name="صفحة…"/>
          <p:cNvSpPr txBox="1"/>
          <p:nvPr/>
        </p:nvSpPr>
        <p:spPr>
          <a:xfrm>
            <a:off x="2123628" y="536559"/>
            <a:ext cx="721551" cy="4005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>
                <a:solidFill>
                  <a:srgbClr val="FFFFFF"/>
                </a:solidFill>
              </a:defRPr>
            </a:pPr>
            <a:r>
              <a:t>صفحة</a:t>
            </a:r>
          </a:p>
          <a:p>
            <a:pPr algn="ctr" rtl="0">
              <a:defRPr b="1">
                <a:solidFill>
                  <a:srgbClr val="FFFFFF"/>
                </a:solidFill>
              </a:defRPr>
            </a:pPr>
            <a:r>
              <a:t>٦٥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14:switch dir="r"/>
      </p:transition>
    </mc:Choice>
    <mc:Fallback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81" name="@Maths0120"/>
          <p:cNvGrpSpPr/>
          <p:nvPr/>
        </p:nvGrpSpPr>
        <p:grpSpPr>
          <a:xfrm>
            <a:off x="3294041" y="2649946"/>
            <a:ext cx="2006898" cy="496759"/>
            <a:chOff x="0" y="0"/>
            <a:chExt cx="2006897" cy="496758"/>
          </a:xfrm>
        </p:grpSpPr>
        <p:sp>
          <p:nvSpPr>
            <p:cNvPr id="3979" name="مستطيل"/>
            <p:cNvSpPr/>
            <p:nvPr/>
          </p:nvSpPr>
          <p:spPr>
            <a:xfrm>
              <a:off x="-1" y="-1"/>
              <a:ext cx="2006899" cy="496760"/>
            </a:xfrm>
            <a:prstGeom prst="rect">
              <a:avLst/>
            </a:prstGeom>
            <a:solidFill>
              <a:srgbClr val="D3E6CC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rtl="0">
                <a:defRPr b="1" sz="2400">
                  <a:blipFill rotWithShape="1">
                    <a:blip r:embed="rId2"/>
                    <a:srcRect l="0" t="0" r="0" b="0"/>
                    <a:tile tx="0" ty="0" sx="100000" sy="100000" flip="none" algn="tl"/>
                  </a:blipFill>
                </a:defRPr>
              </a:pPr>
            </a:p>
          </p:txBody>
        </p:sp>
        <p:sp>
          <p:nvSpPr>
            <p:cNvPr id="3980" name="@Maths0120"/>
            <p:cNvSpPr txBox="1"/>
            <p:nvPr/>
          </p:nvSpPr>
          <p:spPr>
            <a:xfrm>
              <a:off x="-1" y="-1"/>
              <a:ext cx="2006899" cy="3456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rtl="0">
                <a:defRPr b="1" sz="2400">
                  <a:blipFill rotWithShape="1">
                    <a:blip r:embed="rId2"/>
                    <a:srcRect l="0" t="0" r="0" b="0"/>
                    <a:tile tx="0" ty="0" sx="100000" sy="100000" flip="none" algn="tl"/>
                  </a:blipFill>
                </a:defRPr>
              </a:lvl1pPr>
            </a:lstStyle>
            <a:p>
              <a:pPr/>
              <a:r>
                <a:t>@Maths0120</a:t>
              </a:r>
            </a:p>
          </p:txBody>
        </p:sp>
      </p:grpSp>
      <p:sp>
        <p:nvSpPr>
          <p:cNvPr id="3982" name="Google Shape;632;p19"/>
          <p:cNvSpPr txBox="1"/>
          <p:nvPr/>
        </p:nvSpPr>
        <p:spPr>
          <a:xfrm>
            <a:off x="3522252" y="5635356"/>
            <a:ext cx="2107676" cy="4862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2" tIns="91422" rIns="91422" bIns="91422">
            <a:spAutoFit/>
          </a:bodyPr>
          <a:lstStyle>
            <a:lvl1pPr rtl="0">
              <a:defRPr sz="1800">
                <a:solidFill>
                  <a:srgbClr val="ECACA7"/>
                </a:solid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/>
            <a:r>
              <a:t>@hasnaa-2</a:t>
            </a:r>
          </a:p>
        </p:txBody>
      </p:sp>
      <p:sp>
        <p:nvSpPr>
          <p:cNvPr id="3983" name="Google Shape;1105;p42"/>
          <p:cNvSpPr/>
          <p:nvPr/>
        </p:nvSpPr>
        <p:spPr>
          <a:xfrm>
            <a:off x="3083284" y="5706886"/>
            <a:ext cx="521893" cy="3843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rgbClr val="ABD6C4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b="1">
                <a:solidFill>
                  <a:srgbClr val="B92D5D"/>
                </a:solidFill>
              </a:defRPr>
            </a:pPr>
          </a:p>
        </p:txBody>
      </p:sp>
      <p:sp>
        <p:nvSpPr>
          <p:cNvPr id="3984" name="https://linktr.ee/Refa2">
            <a:hlinkClick r:id="rId3" invalidUrl="" action="" tgtFrame="" tooltip="" history="1" highlightClick="0" endSnd="0"/>
          </p:cNvPr>
          <p:cNvSpPr txBox="1"/>
          <p:nvPr/>
        </p:nvSpPr>
        <p:spPr>
          <a:xfrm>
            <a:off x="7456268" y="2693403"/>
            <a:ext cx="2136860" cy="2345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r" rtl="0">
              <a:defRPr u="sng">
                <a:solidFill>
                  <a:srgbClr val="4285F4"/>
                </a:solidFill>
                <a:uFill>
                  <a:solidFill>
                    <a:srgbClr val="4285F4"/>
                  </a:solidFill>
                </a:u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/>
            <a:r>
              <a:t>https://linktr.ee/Refa2</a:t>
            </a:r>
          </a:p>
        </p:txBody>
      </p:sp>
      <p:sp>
        <p:nvSpPr>
          <p:cNvPr id="3985" name="لاتنسوني من دعواتكم الصادقة"/>
          <p:cNvSpPr txBox="1"/>
          <p:nvPr/>
        </p:nvSpPr>
        <p:spPr>
          <a:xfrm>
            <a:off x="4010588" y="4157397"/>
            <a:ext cx="3838472" cy="39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sz="2900">
                <a:blipFill rotWithShape="1">
                  <a:blip r:embed="rId2"/>
                  <a:srcRect l="0" t="0" r="0" b="0"/>
                  <a:tile tx="0" ty="0" sx="100000" sy="100000" flip="none" algn="tl"/>
                </a:blip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 rtl="0">
              <a:defRPr/>
            </a:pPr>
            <a:r>
              <a:t>لاتنسوني من دعواتكم الصادقة</a:t>
            </a:r>
          </a:p>
        </p:txBody>
      </p:sp>
      <p:sp>
        <p:nvSpPr>
          <p:cNvPr id="3986" name="https://t.me/hasna_math">
            <a:hlinkClick r:id="rId4" invalidUrl="" action="" tgtFrame="" tooltip="" history="1" highlightClick="0" endSnd="0"/>
          </p:cNvPr>
          <p:cNvSpPr txBox="1"/>
          <p:nvPr/>
        </p:nvSpPr>
        <p:spPr>
          <a:xfrm>
            <a:off x="7209277" y="5729384"/>
            <a:ext cx="2630839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rtl="0">
              <a:defRPr b="1">
                <a:solidFill>
                  <a:srgbClr val="B92D5D"/>
                </a:solidFill>
              </a:defRPr>
            </a:lvl1pPr>
          </a:lstStyle>
          <a:p>
            <a:pPr/>
            <a:r>
              <a:t>https://t.me/hasna_math</a:t>
            </a:r>
          </a:p>
        </p:txBody>
      </p:sp>
      <p:sp>
        <p:nvSpPr>
          <p:cNvPr id="3987" name="Google Shape;1105;p42"/>
          <p:cNvSpPr/>
          <p:nvPr/>
        </p:nvSpPr>
        <p:spPr>
          <a:xfrm>
            <a:off x="2836471" y="2719592"/>
            <a:ext cx="459254" cy="45925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rgbClr val="ABD6C4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b="1">
                <a:solidFill>
                  <a:srgbClr val="B92D5D"/>
                </a:solidFill>
              </a:defRPr>
            </a:pPr>
          </a:p>
        </p:txBody>
      </p:sp>
      <p:pic>
        <p:nvPicPr>
          <p:cNvPr id="3988" name="IMG_1532.jpeg" descr="IMG_1532.jpeg"/>
          <p:cNvPicPr>
            <a:picLocks noChangeAspect="1"/>
          </p:cNvPicPr>
          <p:nvPr/>
        </p:nvPicPr>
        <p:blipFill>
          <a:blip r:embed="rId5">
            <a:alphaModFix amt="28571"/>
            <a:extLst/>
          </a:blip>
          <a:srcRect l="5877" t="1857" r="7754" b="5927"/>
          <a:stretch>
            <a:fillRect/>
          </a:stretch>
        </p:blipFill>
        <p:spPr>
          <a:xfrm>
            <a:off x="5227370" y="4670106"/>
            <a:ext cx="985137" cy="9829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78" h="21516" fill="norm" stroke="1" extrusionOk="0">
                <a:moveTo>
                  <a:pt x="10729" y="0"/>
                </a:moveTo>
                <a:cubicBezTo>
                  <a:pt x="8986" y="3"/>
                  <a:pt x="8702" y="42"/>
                  <a:pt x="7744" y="339"/>
                </a:cubicBezTo>
                <a:cubicBezTo>
                  <a:pt x="3590" y="1623"/>
                  <a:pt x="896" y="4706"/>
                  <a:pt x="147" y="9026"/>
                </a:cubicBezTo>
                <a:cubicBezTo>
                  <a:pt x="53" y="9568"/>
                  <a:pt x="3" y="10118"/>
                  <a:pt x="0" y="10668"/>
                </a:cubicBezTo>
                <a:cubicBezTo>
                  <a:pt x="-11" y="12317"/>
                  <a:pt x="382" y="13981"/>
                  <a:pt x="1168" y="15585"/>
                </a:cubicBezTo>
                <a:cubicBezTo>
                  <a:pt x="2218" y="17727"/>
                  <a:pt x="3764" y="19267"/>
                  <a:pt x="5927" y="20345"/>
                </a:cubicBezTo>
                <a:cubicBezTo>
                  <a:pt x="7151" y="20955"/>
                  <a:pt x="8119" y="21274"/>
                  <a:pt x="9414" y="21457"/>
                </a:cubicBezTo>
                <a:cubicBezTo>
                  <a:pt x="10416" y="21598"/>
                  <a:pt x="12349" y="21474"/>
                  <a:pt x="13394" y="21205"/>
                </a:cubicBezTo>
                <a:cubicBezTo>
                  <a:pt x="17167" y="20234"/>
                  <a:pt x="20057" y="17424"/>
                  <a:pt x="21121" y="13708"/>
                </a:cubicBezTo>
                <a:cubicBezTo>
                  <a:pt x="21455" y="12540"/>
                  <a:pt x="21589" y="10049"/>
                  <a:pt x="21372" y="8826"/>
                </a:cubicBezTo>
                <a:cubicBezTo>
                  <a:pt x="20623" y="4608"/>
                  <a:pt x="17652" y="1394"/>
                  <a:pt x="13438" y="217"/>
                </a:cubicBezTo>
                <a:cubicBezTo>
                  <a:pt x="12832" y="47"/>
                  <a:pt x="12220" y="-2"/>
                  <a:pt x="10729" y="0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3989" name="روابط مجموعة رِفعة التعليمية…"/>
          <p:cNvSpPr txBox="1"/>
          <p:nvPr/>
        </p:nvSpPr>
        <p:spPr>
          <a:xfrm>
            <a:off x="4112267" y="1010751"/>
            <a:ext cx="4184350" cy="927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rtl="0">
              <a:defRPr b="1" sz="3000">
                <a:solidFill>
                  <a:srgbClr val="526E66"/>
                </a:solidFill>
              </a:defRPr>
            </a:pPr>
            <a:r>
              <a:t>روابط مجموعة رِفعة التعليمية</a:t>
            </a:r>
          </a:p>
          <a:p>
            <a:pPr algn="ctr" rtl="0">
              <a:defRPr b="1" sz="3000">
                <a:solidFill>
                  <a:srgbClr val="526E66"/>
                </a:solidFill>
              </a:defRPr>
            </a:pPr>
            <a:r>
              <a:t>🔻 </a:t>
            </a:r>
          </a:p>
        </p:txBody>
      </p:sp>
      <p:pic>
        <p:nvPicPr>
          <p:cNvPr id="3990" name="IMG_1531.png" descr="IMG_1531.png"/>
          <p:cNvPicPr>
            <a:picLocks noChangeAspect="1"/>
          </p:cNvPicPr>
          <p:nvPr/>
        </p:nvPicPr>
        <p:blipFill>
          <a:blip r:embed="rId6">
            <a:extLst/>
          </a:blip>
          <a:srcRect l="30813" t="3020" r="30813" b="47658"/>
          <a:stretch>
            <a:fillRect/>
          </a:stretch>
        </p:blipFill>
        <p:spPr>
          <a:xfrm>
            <a:off x="5543247" y="1412317"/>
            <a:ext cx="1322566" cy="1706692"/>
          </a:xfrm>
          <a:prstGeom prst="rect">
            <a:avLst/>
          </a:prstGeom>
          <a:ln w="12700">
            <a:miter lim="400000"/>
          </a:ln>
        </p:spPr>
      </p:pic>
      <p:sp>
        <p:nvSpPr>
          <p:cNvPr id="3991" name="مستطيل"/>
          <p:cNvSpPr/>
          <p:nvPr/>
        </p:nvSpPr>
        <p:spPr>
          <a:xfrm>
            <a:off x="1289912" y="862327"/>
            <a:ext cx="9612176" cy="5648705"/>
          </a:xfrm>
          <a:prstGeom prst="rect">
            <a:avLst/>
          </a:prstGeom>
          <a:ln w="25400">
            <a:solidFill>
              <a:schemeClr val="accent1"/>
            </a:solidFill>
            <a:custDash>
              <a:ds d="200000" sp="200000"/>
            </a:custDash>
          </a:ln>
        </p:spPr>
        <p:txBody>
          <a:bodyPr lIns="0" tIns="0" rIns="0" bIns="0"/>
          <a:lstStyle/>
          <a:p>
            <a:pPr rtl="0">
              <a:defRPr>
                <a:noFill/>
              </a:defRPr>
            </a:pPr>
          </a:p>
        </p:txBody>
      </p:sp>
      <p:sp>
        <p:nvSpPr>
          <p:cNvPr id="3992" name="لاتنسوني من دعواتكم الصادقة"/>
          <p:cNvSpPr txBox="1"/>
          <p:nvPr/>
        </p:nvSpPr>
        <p:spPr>
          <a:xfrm rot="872941">
            <a:off x="1625560" y="3701989"/>
            <a:ext cx="1348416" cy="1535158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 algn="ctr" defTabSz="342900" rtl="0">
              <a:defRPr sz="2500">
                <a:blipFill rotWithShape="1">
                  <a:blip r:embed="rId2"/>
                  <a:srcRect l="0" t="0" r="0" b="0"/>
                  <a:tile tx="0" ty="0" sx="100000" sy="100000" flip="none" algn="tl"/>
                </a:blipFill>
                <a:latin typeface="Muna Bold"/>
                <a:ea typeface="Muna Bold"/>
                <a:cs typeface="Muna Bold"/>
                <a:sym typeface="Muna Bold"/>
              </a:defRPr>
            </a:pPr>
            <a:r>
              <a:t>لا أحلل بيع </a:t>
            </a:r>
          </a:p>
          <a:p>
            <a:pPr algn="ctr" defTabSz="342900" rtl="0">
              <a:defRPr sz="2500">
                <a:blipFill rotWithShape="1">
                  <a:blip r:embed="rId2"/>
                  <a:srcRect l="0" t="0" r="0" b="0"/>
                  <a:tile tx="0" ty="0" sx="100000" sy="100000" flip="none" algn="tl"/>
                </a:blipFill>
                <a:latin typeface="Muna Bold"/>
                <a:ea typeface="Muna Bold"/>
                <a:cs typeface="Muna Bold"/>
                <a:sym typeface="Muna Bold"/>
              </a:defRPr>
            </a:pPr>
            <a:r>
              <a:t>او حذف الحقوق من </a:t>
            </a:r>
          </a:p>
          <a:p>
            <a:pPr algn="ctr" defTabSz="342900" rtl="0">
              <a:defRPr sz="2500">
                <a:blipFill rotWithShape="1">
                  <a:blip r:embed="rId2"/>
                  <a:srcRect l="0" t="0" r="0" b="0"/>
                  <a:tile tx="0" ty="0" sx="100000" sy="100000" flip="none" algn="tl"/>
                </a:blipFill>
                <a:latin typeface="Muna Bold"/>
                <a:ea typeface="Muna Bold"/>
                <a:cs typeface="Muna Bold"/>
                <a:sym typeface="Muna Bold"/>
              </a:defRPr>
            </a:pPr>
            <a:r>
              <a:t>العروض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14:switch dir="r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69" name="Google Shape;1731;p23"/>
          <p:cNvGrpSpPr/>
          <p:nvPr/>
        </p:nvGrpSpPr>
        <p:grpSpPr>
          <a:xfrm>
            <a:off x="2527719" y="5601603"/>
            <a:ext cx="6866702" cy="594902"/>
            <a:chOff x="0" y="0"/>
            <a:chExt cx="6866701" cy="594900"/>
          </a:xfrm>
        </p:grpSpPr>
        <p:sp>
          <p:nvSpPr>
            <p:cNvPr id="3367" name="مستطيل"/>
            <p:cNvSpPr/>
            <p:nvPr/>
          </p:nvSpPr>
          <p:spPr>
            <a:xfrm>
              <a:off x="0" y="0"/>
              <a:ext cx="6866702" cy="594901"/>
            </a:xfrm>
            <a:prstGeom prst="rect">
              <a:avLst/>
            </a:prstGeom>
            <a:solidFill>
              <a:srgbClr val="FFFFFF"/>
            </a:solidFill>
            <a:ln w="12700" cap="flat">
              <a:solidFill>
                <a:srgbClr val="B4D3A7"/>
              </a:solidFill>
              <a:prstDash val="solid"/>
              <a:miter lim="400000"/>
            </a:ln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200">
                  <a:solidFill>
                    <a:srgbClr val="65B96D"/>
                  </a:solidFill>
                  <a:latin typeface="Quicksand Light"/>
                  <a:ea typeface="Quicksand Light"/>
                  <a:cs typeface="Quicksand Light"/>
                  <a:sym typeface="Quicksand Light"/>
                </a:defRPr>
              </a:pPr>
            </a:p>
          </p:txBody>
        </p:sp>
        <p:sp>
          <p:nvSpPr>
            <p:cNvPr id="3368" name="الفصل الدراسي الثالث"/>
            <p:cNvSpPr txBox="1"/>
            <p:nvPr/>
          </p:nvSpPr>
          <p:spPr>
            <a:xfrm>
              <a:off x="6350" y="6350"/>
              <a:ext cx="6854002" cy="5822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ctr">
              <a:normAutofit fontScale="100000" lnSpcReduction="0"/>
            </a:bodyPr>
            <a:lstStyle>
              <a:lvl1pPr algn="ctr">
                <a:defRPr sz="2200">
                  <a:solidFill>
                    <a:srgbClr val="65B96D"/>
                  </a:solidFill>
                  <a:latin typeface="Quicksand Light"/>
                  <a:ea typeface="Quicksand Light"/>
                  <a:cs typeface="Quicksand Light"/>
                  <a:sym typeface="Quicksand Light"/>
                </a:defRPr>
              </a:lvl1pPr>
            </a:lstStyle>
            <a:p>
              <a:pPr rtl="0">
                <a:defRPr/>
              </a:pPr>
              <a:r>
                <a:t>الفصل الدراسي الثالث </a:t>
              </a:r>
            </a:p>
          </p:txBody>
        </p:sp>
      </p:grpSp>
      <p:pic>
        <p:nvPicPr>
          <p:cNvPr id="3370" name="IMG_2367.png" descr="IMG_2367.png"/>
          <p:cNvPicPr>
            <a:picLocks noChangeAspect="1"/>
          </p:cNvPicPr>
          <p:nvPr/>
        </p:nvPicPr>
        <p:blipFill>
          <a:blip r:embed="rId2">
            <a:alphaModFix amt="14839"/>
            <a:extLst/>
          </a:blip>
          <a:srcRect l="0" t="0" r="2749" b="0"/>
          <a:stretch>
            <a:fillRect/>
          </a:stretch>
        </p:blipFill>
        <p:spPr>
          <a:xfrm>
            <a:off x="2659575" y="441426"/>
            <a:ext cx="6418261" cy="5279758"/>
          </a:xfrm>
          <a:prstGeom prst="rect">
            <a:avLst/>
          </a:prstGeom>
          <a:ln w="12700">
            <a:miter lim="400000"/>
          </a:ln>
        </p:spPr>
      </p:pic>
      <p:pic>
        <p:nvPicPr>
          <p:cNvPr id="3371" name="Google Shape;1045;p38" descr="Google Shape;1045;p38"/>
          <p:cNvPicPr>
            <a:picLocks noChangeAspect="1"/>
          </p:cNvPicPr>
          <p:nvPr/>
        </p:nvPicPr>
        <p:blipFill>
          <a:blip r:embed="rId3">
            <a:alphaModFix amt="39726"/>
            <a:extLst/>
          </a:blip>
          <a:stretch>
            <a:fillRect/>
          </a:stretch>
        </p:blipFill>
        <p:spPr>
          <a:xfrm>
            <a:off x="2533762" y="1550286"/>
            <a:ext cx="7124475" cy="3988208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</p:pic>
      <p:sp>
        <p:nvSpPr>
          <p:cNvPr id="3372" name="Google Shape;1765;p26"/>
          <p:cNvSpPr/>
          <p:nvPr/>
        </p:nvSpPr>
        <p:spPr>
          <a:xfrm rot="126755">
            <a:off x="2432112" y="1122243"/>
            <a:ext cx="7327774" cy="704121"/>
          </a:xfrm>
          <a:prstGeom prst="rect">
            <a:avLst/>
          </a:prstGeom>
          <a:solidFill>
            <a:srgbClr val="E0F1F1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sp>
        <p:nvSpPr>
          <p:cNvPr id="3373" name="Google Shape;1767;p26"/>
          <p:cNvSpPr/>
          <p:nvPr/>
        </p:nvSpPr>
        <p:spPr>
          <a:xfrm rot="4829594">
            <a:off x="9269183" y="1341920"/>
            <a:ext cx="773226" cy="52214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rgbClr val="F1D048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sp>
        <p:nvSpPr>
          <p:cNvPr id="3374" name="Google Shape;1766;p26"/>
          <p:cNvSpPr/>
          <p:nvPr/>
        </p:nvSpPr>
        <p:spPr>
          <a:xfrm rot="21464125">
            <a:off x="2206732" y="1012724"/>
            <a:ext cx="573203" cy="50404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rgbClr val="A7CE9A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sp>
        <p:nvSpPr>
          <p:cNvPr id="3375" name="Google Shape;1010;p30"/>
          <p:cNvSpPr txBox="1"/>
          <p:nvPr>
            <p:ph type="title" idx="4294967295"/>
          </p:nvPr>
        </p:nvSpPr>
        <p:spPr>
          <a:xfrm>
            <a:off x="4580752" y="1063684"/>
            <a:ext cx="3030496" cy="821237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/>
          <a:lstStyle>
            <a:lvl1pPr algn="r" defTabSz="905255">
              <a:defRPr sz="3500"/>
            </a:lvl1pPr>
          </a:lstStyle>
          <a:p>
            <a:pPr rtl="0">
              <a:defRPr/>
            </a:pPr>
            <a:r>
              <a:t>شريط الذكريات</a:t>
            </a:r>
          </a:p>
        </p:txBody>
      </p:sp>
      <p:pic>
        <p:nvPicPr>
          <p:cNvPr id="3376" name="IMG_0530.png" descr="IMG_0530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123154" y="2670133"/>
            <a:ext cx="4179547" cy="3012213"/>
          </a:xfrm>
          <a:prstGeom prst="rect">
            <a:avLst/>
          </a:prstGeom>
          <a:ln w="12700">
            <a:miter lim="400000"/>
          </a:ln>
        </p:spPr>
      </p:pic>
      <p:pic>
        <p:nvPicPr>
          <p:cNvPr id="3377" name="IMG_0948.png" descr="IMG_0948.png"/>
          <p:cNvPicPr>
            <a:picLocks noChangeAspect="1"/>
          </p:cNvPicPr>
          <p:nvPr/>
        </p:nvPicPr>
        <p:blipFill>
          <a:blip r:embed="rId5">
            <a:extLst/>
          </a:blip>
          <a:srcRect l="14213" t="15552" r="2069" b="7944"/>
          <a:stretch>
            <a:fillRect/>
          </a:stretch>
        </p:blipFill>
        <p:spPr>
          <a:xfrm>
            <a:off x="8661337" y="1545183"/>
            <a:ext cx="1990114" cy="15721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1" h="21471" fill="norm" stroke="1" extrusionOk="0">
                <a:moveTo>
                  <a:pt x="14271" y="0"/>
                </a:moveTo>
                <a:cubicBezTo>
                  <a:pt x="14209" y="0"/>
                  <a:pt x="14217" y="55"/>
                  <a:pt x="14310" y="206"/>
                </a:cubicBezTo>
                <a:cubicBezTo>
                  <a:pt x="14370" y="304"/>
                  <a:pt x="14377" y="292"/>
                  <a:pt x="14353" y="136"/>
                </a:cubicBezTo>
                <a:cubicBezTo>
                  <a:pt x="14341" y="60"/>
                  <a:pt x="14306" y="0"/>
                  <a:pt x="14271" y="0"/>
                </a:cubicBezTo>
                <a:close/>
                <a:moveTo>
                  <a:pt x="13092" y="168"/>
                </a:moveTo>
                <a:cubicBezTo>
                  <a:pt x="13068" y="168"/>
                  <a:pt x="13016" y="193"/>
                  <a:pt x="12980" y="222"/>
                </a:cubicBezTo>
                <a:cubicBezTo>
                  <a:pt x="12944" y="252"/>
                  <a:pt x="12934" y="276"/>
                  <a:pt x="12958" y="276"/>
                </a:cubicBezTo>
                <a:cubicBezTo>
                  <a:pt x="12983" y="276"/>
                  <a:pt x="13034" y="252"/>
                  <a:pt x="13070" y="222"/>
                </a:cubicBezTo>
                <a:cubicBezTo>
                  <a:pt x="13107" y="193"/>
                  <a:pt x="13116" y="168"/>
                  <a:pt x="13092" y="168"/>
                </a:cubicBezTo>
                <a:close/>
                <a:moveTo>
                  <a:pt x="13440" y="190"/>
                </a:moveTo>
                <a:cubicBezTo>
                  <a:pt x="13425" y="199"/>
                  <a:pt x="13401" y="229"/>
                  <a:pt x="13363" y="287"/>
                </a:cubicBezTo>
                <a:cubicBezTo>
                  <a:pt x="13309" y="371"/>
                  <a:pt x="13221" y="444"/>
                  <a:pt x="13169" y="444"/>
                </a:cubicBezTo>
                <a:cubicBezTo>
                  <a:pt x="13117" y="444"/>
                  <a:pt x="13064" y="468"/>
                  <a:pt x="13049" y="499"/>
                </a:cubicBezTo>
                <a:cubicBezTo>
                  <a:pt x="13033" y="531"/>
                  <a:pt x="13075" y="553"/>
                  <a:pt x="13148" y="553"/>
                </a:cubicBezTo>
                <a:cubicBezTo>
                  <a:pt x="13291" y="553"/>
                  <a:pt x="13464" y="375"/>
                  <a:pt x="13462" y="233"/>
                </a:cubicBezTo>
                <a:cubicBezTo>
                  <a:pt x="13461" y="197"/>
                  <a:pt x="13456" y="181"/>
                  <a:pt x="13440" y="190"/>
                </a:cubicBezTo>
                <a:close/>
                <a:moveTo>
                  <a:pt x="14030" y="222"/>
                </a:moveTo>
                <a:cubicBezTo>
                  <a:pt x="13954" y="222"/>
                  <a:pt x="13989" y="339"/>
                  <a:pt x="14116" y="499"/>
                </a:cubicBezTo>
                <a:cubicBezTo>
                  <a:pt x="14236" y="648"/>
                  <a:pt x="14427" y="732"/>
                  <a:pt x="14366" y="607"/>
                </a:cubicBezTo>
                <a:cubicBezTo>
                  <a:pt x="14351" y="577"/>
                  <a:pt x="14298" y="553"/>
                  <a:pt x="14250" y="553"/>
                </a:cubicBezTo>
                <a:cubicBezTo>
                  <a:pt x="14192" y="553"/>
                  <a:pt x="14146" y="494"/>
                  <a:pt x="14116" y="385"/>
                </a:cubicBezTo>
                <a:cubicBezTo>
                  <a:pt x="14091" y="294"/>
                  <a:pt x="14052" y="222"/>
                  <a:pt x="14030" y="222"/>
                </a:cubicBezTo>
                <a:close/>
                <a:moveTo>
                  <a:pt x="14516" y="282"/>
                </a:moveTo>
                <a:cubicBezTo>
                  <a:pt x="14501" y="281"/>
                  <a:pt x="14485" y="285"/>
                  <a:pt x="14469" y="293"/>
                </a:cubicBezTo>
                <a:cubicBezTo>
                  <a:pt x="14434" y="310"/>
                  <a:pt x="14444" y="323"/>
                  <a:pt x="14495" y="325"/>
                </a:cubicBezTo>
                <a:cubicBezTo>
                  <a:pt x="14541" y="328"/>
                  <a:pt x="14565" y="316"/>
                  <a:pt x="14551" y="298"/>
                </a:cubicBezTo>
                <a:cubicBezTo>
                  <a:pt x="14544" y="289"/>
                  <a:pt x="14532" y="283"/>
                  <a:pt x="14516" y="282"/>
                </a:cubicBezTo>
                <a:close/>
                <a:moveTo>
                  <a:pt x="14942" y="461"/>
                </a:moveTo>
                <a:cubicBezTo>
                  <a:pt x="14784" y="482"/>
                  <a:pt x="14562" y="630"/>
                  <a:pt x="14538" y="726"/>
                </a:cubicBezTo>
                <a:cubicBezTo>
                  <a:pt x="14526" y="776"/>
                  <a:pt x="14478" y="856"/>
                  <a:pt x="14430" y="911"/>
                </a:cubicBezTo>
                <a:cubicBezTo>
                  <a:pt x="14383" y="965"/>
                  <a:pt x="14344" y="1059"/>
                  <a:pt x="14344" y="1117"/>
                </a:cubicBezTo>
                <a:cubicBezTo>
                  <a:pt x="14344" y="1175"/>
                  <a:pt x="14294" y="1303"/>
                  <a:pt x="14232" y="1404"/>
                </a:cubicBezTo>
                <a:cubicBezTo>
                  <a:pt x="14171" y="1505"/>
                  <a:pt x="14115" y="1676"/>
                  <a:pt x="14108" y="1778"/>
                </a:cubicBezTo>
                <a:cubicBezTo>
                  <a:pt x="14100" y="1880"/>
                  <a:pt x="14056" y="2054"/>
                  <a:pt x="14017" y="2168"/>
                </a:cubicBezTo>
                <a:cubicBezTo>
                  <a:pt x="13951" y="2365"/>
                  <a:pt x="13945" y="2373"/>
                  <a:pt x="13828" y="2314"/>
                </a:cubicBezTo>
                <a:cubicBezTo>
                  <a:pt x="13522" y="2162"/>
                  <a:pt x="13212" y="2256"/>
                  <a:pt x="13260" y="2488"/>
                </a:cubicBezTo>
                <a:cubicBezTo>
                  <a:pt x="13288" y="2623"/>
                  <a:pt x="13168" y="2759"/>
                  <a:pt x="13135" y="2629"/>
                </a:cubicBezTo>
                <a:cubicBezTo>
                  <a:pt x="13122" y="2580"/>
                  <a:pt x="13103" y="2501"/>
                  <a:pt x="13092" y="2455"/>
                </a:cubicBezTo>
                <a:cubicBezTo>
                  <a:pt x="13052" y="2297"/>
                  <a:pt x="12974" y="2371"/>
                  <a:pt x="12989" y="2553"/>
                </a:cubicBezTo>
                <a:cubicBezTo>
                  <a:pt x="13002" y="2722"/>
                  <a:pt x="12994" y="2737"/>
                  <a:pt x="12864" y="2737"/>
                </a:cubicBezTo>
                <a:cubicBezTo>
                  <a:pt x="12787" y="2737"/>
                  <a:pt x="12712" y="2749"/>
                  <a:pt x="12696" y="2770"/>
                </a:cubicBezTo>
                <a:cubicBezTo>
                  <a:pt x="12662" y="2812"/>
                  <a:pt x="12235" y="2290"/>
                  <a:pt x="12235" y="2206"/>
                </a:cubicBezTo>
                <a:cubicBezTo>
                  <a:pt x="12235" y="2118"/>
                  <a:pt x="12058" y="1926"/>
                  <a:pt x="12012" y="1962"/>
                </a:cubicBezTo>
                <a:cubicBezTo>
                  <a:pt x="11988" y="1980"/>
                  <a:pt x="11957" y="1955"/>
                  <a:pt x="11943" y="1908"/>
                </a:cubicBezTo>
                <a:cubicBezTo>
                  <a:pt x="11910" y="1800"/>
                  <a:pt x="11839" y="1796"/>
                  <a:pt x="11839" y="1903"/>
                </a:cubicBezTo>
                <a:cubicBezTo>
                  <a:pt x="11839" y="2052"/>
                  <a:pt x="11765" y="2037"/>
                  <a:pt x="11667" y="1870"/>
                </a:cubicBezTo>
                <a:lnTo>
                  <a:pt x="11568" y="1707"/>
                </a:lnTo>
                <a:lnTo>
                  <a:pt x="11689" y="1566"/>
                </a:lnTo>
                <a:cubicBezTo>
                  <a:pt x="11790" y="1449"/>
                  <a:pt x="11801" y="1418"/>
                  <a:pt x="11749" y="1355"/>
                </a:cubicBezTo>
                <a:cubicBezTo>
                  <a:pt x="11620" y="1199"/>
                  <a:pt x="11305" y="1250"/>
                  <a:pt x="11224" y="1442"/>
                </a:cubicBezTo>
                <a:cubicBezTo>
                  <a:pt x="11183" y="1537"/>
                  <a:pt x="11195" y="1577"/>
                  <a:pt x="11293" y="1691"/>
                </a:cubicBezTo>
                <a:cubicBezTo>
                  <a:pt x="11388" y="1802"/>
                  <a:pt x="11401" y="1842"/>
                  <a:pt x="11357" y="1908"/>
                </a:cubicBezTo>
                <a:cubicBezTo>
                  <a:pt x="11328" y="1952"/>
                  <a:pt x="11275" y="1989"/>
                  <a:pt x="11241" y="1989"/>
                </a:cubicBezTo>
                <a:cubicBezTo>
                  <a:pt x="11207" y="1989"/>
                  <a:pt x="11115" y="2097"/>
                  <a:pt x="11039" y="2233"/>
                </a:cubicBezTo>
                <a:cubicBezTo>
                  <a:pt x="10931" y="2425"/>
                  <a:pt x="10890" y="2470"/>
                  <a:pt x="10845" y="2423"/>
                </a:cubicBezTo>
                <a:cubicBezTo>
                  <a:pt x="10774" y="2349"/>
                  <a:pt x="10766" y="2438"/>
                  <a:pt x="10837" y="2526"/>
                </a:cubicBezTo>
                <a:cubicBezTo>
                  <a:pt x="10910" y="2618"/>
                  <a:pt x="10882" y="3522"/>
                  <a:pt x="10802" y="3664"/>
                </a:cubicBezTo>
                <a:cubicBezTo>
                  <a:pt x="10750" y="3759"/>
                  <a:pt x="10691" y="3781"/>
                  <a:pt x="10393" y="3789"/>
                </a:cubicBezTo>
                <a:cubicBezTo>
                  <a:pt x="10103" y="3796"/>
                  <a:pt x="9999" y="3825"/>
                  <a:pt x="9791" y="3957"/>
                </a:cubicBezTo>
                <a:cubicBezTo>
                  <a:pt x="9480" y="4154"/>
                  <a:pt x="9417" y="4257"/>
                  <a:pt x="9528" y="4412"/>
                </a:cubicBezTo>
                <a:cubicBezTo>
                  <a:pt x="9593" y="4502"/>
                  <a:pt x="9598" y="4531"/>
                  <a:pt x="9550" y="4553"/>
                </a:cubicBezTo>
                <a:cubicBezTo>
                  <a:pt x="9516" y="4568"/>
                  <a:pt x="8827" y="4588"/>
                  <a:pt x="8013" y="4596"/>
                </a:cubicBezTo>
                <a:cubicBezTo>
                  <a:pt x="6597" y="4611"/>
                  <a:pt x="6528" y="4618"/>
                  <a:pt x="6412" y="4727"/>
                </a:cubicBezTo>
                <a:cubicBezTo>
                  <a:pt x="6130" y="4991"/>
                  <a:pt x="6109" y="5066"/>
                  <a:pt x="6085" y="6038"/>
                </a:cubicBezTo>
                <a:lnTo>
                  <a:pt x="6059" y="6933"/>
                </a:lnTo>
                <a:lnTo>
                  <a:pt x="5861" y="7166"/>
                </a:lnTo>
                <a:cubicBezTo>
                  <a:pt x="5750" y="7294"/>
                  <a:pt x="5649" y="7386"/>
                  <a:pt x="5633" y="7366"/>
                </a:cubicBezTo>
                <a:cubicBezTo>
                  <a:pt x="5617" y="7346"/>
                  <a:pt x="5603" y="7194"/>
                  <a:pt x="5603" y="7030"/>
                </a:cubicBezTo>
                <a:lnTo>
                  <a:pt x="5603" y="6732"/>
                </a:lnTo>
                <a:lnTo>
                  <a:pt x="5280" y="6754"/>
                </a:lnTo>
                <a:lnTo>
                  <a:pt x="4966" y="6765"/>
                </a:lnTo>
                <a:lnTo>
                  <a:pt x="4953" y="7003"/>
                </a:lnTo>
                <a:cubicBezTo>
                  <a:pt x="4938" y="7266"/>
                  <a:pt x="4872" y="7335"/>
                  <a:pt x="4725" y="7236"/>
                </a:cubicBezTo>
                <a:cubicBezTo>
                  <a:pt x="4657" y="7190"/>
                  <a:pt x="4629" y="7133"/>
                  <a:pt x="4643" y="7041"/>
                </a:cubicBezTo>
                <a:cubicBezTo>
                  <a:pt x="4678" y="6814"/>
                  <a:pt x="4623" y="6778"/>
                  <a:pt x="4213" y="6754"/>
                </a:cubicBezTo>
                <a:cubicBezTo>
                  <a:pt x="3697" y="6723"/>
                  <a:pt x="3523" y="6779"/>
                  <a:pt x="3494" y="6992"/>
                </a:cubicBezTo>
                <a:cubicBezTo>
                  <a:pt x="3473" y="7142"/>
                  <a:pt x="3457" y="7154"/>
                  <a:pt x="3240" y="7187"/>
                </a:cubicBezTo>
                <a:cubicBezTo>
                  <a:pt x="3111" y="7207"/>
                  <a:pt x="2979" y="7256"/>
                  <a:pt x="2952" y="7290"/>
                </a:cubicBezTo>
                <a:cubicBezTo>
                  <a:pt x="2920" y="7330"/>
                  <a:pt x="2888" y="7679"/>
                  <a:pt x="2874" y="8223"/>
                </a:cubicBezTo>
                <a:cubicBezTo>
                  <a:pt x="2854" y="9033"/>
                  <a:pt x="2854" y="9090"/>
                  <a:pt x="2775" y="9090"/>
                </a:cubicBezTo>
                <a:cubicBezTo>
                  <a:pt x="2696" y="9090"/>
                  <a:pt x="2691" y="9045"/>
                  <a:pt x="2698" y="8358"/>
                </a:cubicBezTo>
                <a:cubicBezTo>
                  <a:pt x="2704" y="7702"/>
                  <a:pt x="2696" y="7621"/>
                  <a:pt x="2625" y="7572"/>
                </a:cubicBezTo>
                <a:cubicBezTo>
                  <a:pt x="2401" y="7422"/>
                  <a:pt x="1206" y="7456"/>
                  <a:pt x="787" y="7626"/>
                </a:cubicBezTo>
                <a:lnTo>
                  <a:pt x="649" y="7686"/>
                </a:lnTo>
                <a:lnTo>
                  <a:pt x="619" y="8190"/>
                </a:lnTo>
                <a:cubicBezTo>
                  <a:pt x="606" y="8470"/>
                  <a:pt x="601" y="8774"/>
                  <a:pt x="606" y="8862"/>
                </a:cubicBezTo>
                <a:cubicBezTo>
                  <a:pt x="615" y="9017"/>
                  <a:pt x="606" y="9026"/>
                  <a:pt x="339" y="9101"/>
                </a:cubicBezTo>
                <a:cubicBezTo>
                  <a:pt x="127" y="9161"/>
                  <a:pt x="56" y="9210"/>
                  <a:pt x="21" y="9307"/>
                </a:cubicBezTo>
                <a:cubicBezTo>
                  <a:pt x="-12" y="9397"/>
                  <a:pt x="-7" y="9869"/>
                  <a:pt x="43" y="10944"/>
                </a:cubicBezTo>
                <a:cubicBezTo>
                  <a:pt x="83" y="11775"/>
                  <a:pt x="131" y="12883"/>
                  <a:pt x="154" y="13399"/>
                </a:cubicBezTo>
                <a:cubicBezTo>
                  <a:pt x="178" y="13916"/>
                  <a:pt x="211" y="14509"/>
                  <a:pt x="223" y="14722"/>
                </a:cubicBezTo>
                <a:cubicBezTo>
                  <a:pt x="235" y="14934"/>
                  <a:pt x="267" y="15581"/>
                  <a:pt x="292" y="16158"/>
                </a:cubicBezTo>
                <a:cubicBezTo>
                  <a:pt x="354" y="17596"/>
                  <a:pt x="359" y="17658"/>
                  <a:pt x="477" y="17692"/>
                </a:cubicBezTo>
                <a:cubicBezTo>
                  <a:pt x="1363" y="17945"/>
                  <a:pt x="1492" y="17966"/>
                  <a:pt x="2332" y="17947"/>
                </a:cubicBezTo>
                <a:lnTo>
                  <a:pt x="3171" y="17925"/>
                </a:lnTo>
                <a:lnTo>
                  <a:pt x="3339" y="18098"/>
                </a:lnTo>
                <a:cubicBezTo>
                  <a:pt x="3669" y="18422"/>
                  <a:pt x="4487" y="19084"/>
                  <a:pt x="5164" y="19578"/>
                </a:cubicBezTo>
                <a:cubicBezTo>
                  <a:pt x="6288" y="20400"/>
                  <a:pt x="7088" y="20641"/>
                  <a:pt x="7888" y="20397"/>
                </a:cubicBezTo>
                <a:cubicBezTo>
                  <a:pt x="8937" y="20077"/>
                  <a:pt x="10691" y="19987"/>
                  <a:pt x="11921" y="20191"/>
                </a:cubicBezTo>
                <a:cubicBezTo>
                  <a:pt x="12654" y="20312"/>
                  <a:pt x="13605" y="20553"/>
                  <a:pt x="14529" y="20857"/>
                </a:cubicBezTo>
                <a:cubicBezTo>
                  <a:pt x="15526" y="21186"/>
                  <a:pt x="16194" y="21370"/>
                  <a:pt x="16638" y="21432"/>
                </a:cubicBezTo>
                <a:cubicBezTo>
                  <a:pt x="17834" y="21600"/>
                  <a:pt x="18898" y="21223"/>
                  <a:pt x="19483" y="20424"/>
                </a:cubicBezTo>
                <a:cubicBezTo>
                  <a:pt x="19616" y="20242"/>
                  <a:pt x="20099" y="19628"/>
                  <a:pt x="20559" y="19058"/>
                </a:cubicBezTo>
                <a:cubicBezTo>
                  <a:pt x="21341" y="18089"/>
                  <a:pt x="21399" y="17999"/>
                  <a:pt x="21476" y="17697"/>
                </a:cubicBezTo>
                <a:cubicBezTo>
                  <a:pt x="21534" y="17469"/>
                  <a:pt x="21571" y="17188"/>
                  <a:pt x="21579" y="16906"/>
                </a:cubicBezTo>
                <a:cubicBezTo>
                  <a:pt x="21588" y="16624"/>
                  <a:pt x="21571" y="16345"/>
                  <a:pt x="21527" y="16109"/>
                </a:cubicBezTo>
                <a:cubicBezTo>
                  <a:pt x="21391" y="15380"/>
                  <a:pt x="20951" y="14391"/>
                  <a:pt x="20322" y="13399"/>
                </a:cubicBezTo>
                <a:cubicBezTo>
                  <a:pt x="20186" y="13186"/>
                  <a:pt x="19776" y="12600"/>
                  <a:pt x="19410" y="12098"/>
                </a:cubicBezTo>
                <a:cubicBezTo>
                  <a:pt x="19044" y="11597"/>
                  <a:pt x="18695" y="11106"/>
                  <a:pt x="18631" y="11009"/>
                </a:cubicBezTo>
                <a:cubicBezTo>
                  <a:pt x="18567" y="10912"/>
                  <a:pt x="18392" y="10760"/>
                  <a:pt x="18244" y="10667"/>
                </a:cubicBezTo>
                <a:cubicBezTo>
                  <a:pt x="17945" y="10480"/>
                  <a:pt x="17685" y="10450"/>
                  <a:pt x="17447" y="10575"/>
                </a:cubicBezTo>
                <a:cubicBezTo>
                  <a:pt x="17305" y="10650"/>
                  <a:pt x="17298" y="10645"/>
                  <a:pt x="17073" y="10380"/>
                </a:cubicBezTo>
                <a:cubicBezTo>
                  <a:pt x="16948" y="10232"/>
                  <a:pt x="16845" y="10065"/>
                  <a:pt x="16845" y="10006"/>
                </a:cubicBezTo>
                <a:cubicBezTo>
                  <a:pt x="16845" y="9946"/>
                  <a:pt x="16807" y="9859"/>
                  <a:pt x="16759" y="9816"/>
                </a:cubicBezTo>
                <a:cubicBezTo>
                  <a:pt x="16658" y="9727"/>
                  <a:pt x="16445" y="9229"/>
                  <a:pt x="16479" y="9160"/>
                </a:cubicBezTo>
                <a:cubicBezTo>
                  <a:pt x="16514" y="9090"/>
                  <a:pt x="16612" y="9108"/>
                  <a:pt x="16668" y="9193"/>
                </a:cubicBezTo>
                <a:cubicBezTo>
                  <a:pt x="16735" y="9294"/>
                  <a:pt x="16892" y="9346"/>
                  <a:pt x="16879" y="9263"/>
                </a:cubicBezTo>
                <a:cubicBezTo>
                  <a:pt x="16874" y="9228"/>
                  <a:pt x="16899" y="9199"/>
                  <a:pt x="16935" y="9198"/>
                </a:cubicBezTo>
                <a:cubicBezTo>
                  <a:pt x="16972" y="9198"/>
                  <a:pt x="17028" y="9175"/>
                  <a:pt x="17060" y="9150"/>
                </a:cubicBezTo>
                <a:cubicBezTo>
                  <a:pt x="17106" y="9113"/>
                  <a:pt x="17099" y="9083"/>
                  <a:pt x="17038" y="8998"/>
                </a:cubicBezTo>
                <a:cubicBezTo>
                  <a:pt x="16995" y="8939"/>
                  <a:pt x="16944" y="8900"/>
                  <a:pt x="16918" y="8911"/>
                </a:cubicBezTo>
                <a:cubicBezTo>
                  <a:pt x="16892" y="8922"/>
                  <a:pt x="16810" y="8875"/>
                  <a:pt x="16741" y="8803"/>
                </a:cubicBezTo>
                <a:cubicBezTo>
                  <a:pt x="16594" y="8649"/>
                  <a:pt x="16526" y="8689"/>
                  <a:pt x="16427" y="8987"/>
                </a:cubicBezTo>
                <a:cubicBezTo>
                  <a:pt x="16362" y="9183"/>
                  <a:pt x="16206" y="9243"/>
                  <a:pt x="16160" y="9090"/>
                </a:cubicBezTo>
                <a:cubicBezTo>
                  <a:pt x="16132" y="9000"/>
                  <a:pt x="15884" y="8895"/>
                  <a:pt x="15696" y="8895"/>
                </a:cubicBezTo>
                <a:cubicBezTo>
                  <a:pt x="15607" y="8895"/>
                  <a:pt x="15557" y="8849"/>
                  <a:pt x="15506" y="8727"/>
                </a:cubicBezTo>
                <a:cubicBezTo>
                  <a:pt x="15444" y="8576"/>
                  <a:pt x="15447" y="8548"/>
                  <a:pt x="15515" y="8418"/>
                </a:cubicBezTo>
                <a:cubicBezTo>
                  <a:pt x="15578" y="8296"/>
                  <a:pt x="15581" y="8271"/>
                  <a:pt x="15528" y="8228"/>
                </a:cubicBezTo>
                <a:cubicBezTo>
                  <a:pt x="15494" y="8201"/>
                  <a:pt x="15435" y="8189"/>
                  <a:pt x="15399" y="8206"/>
                </a:cubicBezTo>
                <a:cubicBezTo>
                  <a:pt x="15256" y="8274"/>
                  <a:pt x="15243" y="8256"/>
                  <a:pt x="15257" y="7952"/>
                </a:cubicBezTo>
                <a:cubicBezTo>
                  <a:pt x="15273" y="7600"/>
                  <a:pt x="15235" y="7529"/>
                  <a:pt x="15003" y="7502"/>
                </a:cubicBezTo>
                <a:cubicBezTo>
                  <a:pt x="14902" y="7490"/>
                  <a:pt x="14853" y="7459"/>
                  <a:pt x="14861" y="7410"/>
                </a:cubicBezTo>
                <a:cubicBezTo>
                  <a:pt x="14882" y="7284"/>
                  <a:pt x="14775" y="7170"/>
                  <a:pt x="14667" y="7204"/>
                </a:cubicBezTo>
                <a:cubicBezTo>
                  <a:pt x="14612" y="7221"/>
                  <a:pt x="14555" y="7211"/>
                  <a:pt x="14538" y="7177"/>
                </a:cubicBezTo>
                <a:cubicBezTo>
                  <a:pt x="14517" y="7134"/>
                  <a:pt x="14484" y="7154"/>
                  <a:pt x="14435" y="7236"/>
                </a:cubicBezTo>
                <a:lnTo>
                  <a:pt x="14357" y="7355"/>
                </a:lnTo>
                <a:lnTo>
                  <a:pt x="14280" y="7209"/>
                </a:lnTo>
                <a:cubicBezTo>
                  <a:pt x="14169" y="6997"/>
                  <a:pt x="14221" y="6883"/>
                  <a:pt x="14400" y="6933"/>
                </a:cubicBezTo>
                <a:cubicBezTo>
                  <a:pt x="14687" y="7012"/>
                  <a:pt x="15118" y="7053"/>
                  <a:pt x="15257" y="7014"/>
                </a:cubicBezTo>
                <a:cubicBezTo>
                  <a:pt x="15387" y="6977"/>
                  <a:pt x="15407" y="6992"/>
                  <a:pt x="15528" y="7198"/>
                </a:cubicBezTo>
                <a:cubicBezTo>
                  <a:pt x="15602" y="7325"/>
                  <a:pt x="15704" y="7427"/>
                  <a:pt x="15760" y="7437"/>
                </a:cubicBezTo>
                <a:cubicBezTo>
                  <a:pt x="15815" y="7446"/>
                  <a:pt x="15932" y="7471"/>
                  <a:pt x="16023" y="7491"/>
                </a:cubicBezTo>
                <a:cubicBezTo>
                  <a:pt x="16156" y="7519"/>
                  <a:pt x="16185" y="7507"/>
                  <a:pt x="16165" y="7442"/>
                </a:cubicBezTo>
                <a:cubicBezTo>
                  <a:pt x="16151" y="7398"/>
                  <a:pt x="16171" y="7335"/>
                  <a:pt x="16208" y="7296"/>
                </a:cubicBezTo>
                <a:cubicBezTo>
                  <a:pt x="16245" y="7257"/>
                  <a:pt x="16277" y="7179"/>
                  <a:pt x="16277" y="7122"/>
                </a:cubicBezTo>
                <a:cubicBezTo>
                  <a:pt x="16277" y="7044"/>
                  <a:pt x="16245" y="7014"/>
                  <a:pt x="16148" y="7014"/>
                </a:cubicBezTo>
                <a:cubicBezTo>
                  <a:pt x="15998" y="7014"/>
                  <a:pt x="15973" y="6984"/>
                  <a:pt x="15958" y="6748"/>
                </a:cubicBezTo>
                <a:cubicBezTo>
                  <a:pt x="15946" y="6547"/>
                  <a:pt x="15865" y="6523"/>
                  <a:pt x="15653" y="6662"/>
                </a:cubicBezTo>
                <a:cubicBezTo>
                  <a:pt x="15472" y="6779"/>
                  <a:pt x="15385" y="6678"/>
                  <a:pt x="15549" y="6542"/>
                </a:cubicBezTo>
                <a:cubicBezTo>
                  <a:pt x="15613" y="6490"/>
                  <a:pt x="15653" y="6434"/>
                  <a:pt x="15640" y="6418"/>
                </a:cubicBezTo>
                <a:cubicBezTo>
                  <a:pt x="15607" y="6376"/>
                  <a:pt x="15752" y="6190"/>
                  <a:pt x="15816" y="6190"/>
                </a:cubicBezTo>
                <a:cubicBezTo>
                  <a:pt x="15845" y="6190"/>
                  <a:pt x="15923" y="6135"/>
                  <a:pt x="15988" y="6071"/>
                </a:cubicBezTo>
                <a:cubicBezTo>
                  <a:pt x="16071" y="5989"/>
                  <a:pt x="16093" y="5938"/>
                  <a:pt x="16061" y="5897"/>
                </a:cubicBezTo>
                <a:cubicBezTo>
                  <a:pt x="16029" y="5857"/>
                  <a:pt x="16033" y="5809"/>
                  <a:pt x="16070" y="5751"/>
                </a:cubicBezTo>
                <a:cubicBezTo>
                  <a:pt x="16115" y="5682"/>
                  <a:pt x="16112" y="5675"/>
                  <a:pt x="16057" y="5713"/>
                </a:cubicBezTo>
                <a:cubicBezTo>
                  <a:pt x="16021" y="5739"/>
                  <a:pt x="15927" y="5821"/>
                  <a:pt x="15851" y="5892"/>
                </a:cubicBezTo>
                <a:cubicBezTo>
                  <a:pt x="15729" y="6005"/>
                  <a:pt x="15706" y="6009"/>
                  <a:pt x="15657" y="5935"/>
                </a:cubicBezTo>
                <a:cubicBezTo>
                  <a:pt x="15615" y="5872"/>
                  <a:pt x="15614" y="5837"/>
                  <a:pt x="15653" y="5789"/>
                </a:cubicBezTo>
                <a:cubicBezTo>
                  <a:pt x="15681" y="5754"/>
                  <a:pt x="15704" y="5744"/>
                  <a:pt x="15704" y="5767"/>
                </a:cubicBezTo>
                <a:cubicBezTo>
                  <a:pt x="15704" y="5791"/>
                  <a:pt x="15765" y="5756"/>
                  <a:pt x="15838" y="5691"/>
                </a:cubicBezTo>
                <a:cubicBezTo>
                  <a:pt x="15954" y="5587"/>
                  <a:pt x="16035" y="5413"/>
                  <a:pt x="15928" y="5496"/>
                </a:cubicBezTo>
                <a:cubicBezTo>
                  <a:pt x="15871" y="5541"/>
                  <a:pt x="15795" y="5342"/>
                  <a:pt x="15795" y="5149"/>
                </a:cubicBezTo>
                <a:cubicBezTo>
                  <a:pt x="15795" y="5051"/>
                  <a:pt x="15835" y="4942"/>
                  <a:pt x="15902" y="4862"/>
                </a:cubicBezTo>
                <a:cubicBezTo>
                  <a:pt x="16000" y="4746"/>
                  <a:pt x="16018" y="4741"/>
                  <a:pt x="16087" y="4813"/>
                </a:cubicBezTo>
                <a:cubicBezTo>
                  <a:pt x="16130" y="4858"/>
                  <a:pt x="16222" y="4924"/>
                  <a:pt x="16290" y="4960"/>
                </a:cubicBezTo>
                <a:cubicBezTo>
                  <a:pt x="16405" y="5022"/>
                  <a:pt x="16408" y="5018"/>
                  <a:pt x="16363" y="4911"/>
                </a:cubicBezTo>
                <a:cubicBezTo>
                  <a:pt x="16336" y="4849"/>
                  <a:pt x="16283" y="4783"/>
                  <a:pt x="16242" y="4764"/>
                </a:cubicBezTo>
                <a:cubicBezTo>
                  <a:pt x="16072" y="4688"/>
                  <a:pt x="16049" y="4630"/>
                  <a:pt x="16148" y="4499"/>
                </a:cubicBezTo>
                <a:lnTo>
                  <a:pt x="16242" y="4374"/>
                </a:lnTo>
                <a:lnTo>
                  <a:pt x="16449" y="4564"/>
                </a:lnTo>
                <a:cubicBezTo>
                  <a:pt x="16623" y="4721"/>
                  <a:pt x="16670" y="4736"/>
                  <a:pt x="16711" y="4672"/>
                </a:cubicBezTo>
                <a:cubicBezTo>
                  <a:pt x="16770" y="4584"/>
                  <a:pt x="16717" y="4374"/>
                  <a:pt x="16612" y="4266"/>
                </a:cubicBezTo>
                <a:cubicBezTo>
                  <a:pt x="16576" y="4228"/>
                  <a:pt x="16537" y="4113"/>
                  <a:pt x="16522" y="4011"/>
                </a:cubicBezTo>
                <a:cubicBezTo>
                  <a:pt x="16507" y="3909"/>
                  <a:pt x="16463" y="3806"/>
                  <a:pt x="16427" y="3789"/>
                </a:cubicBezTo>
                <a:cubicBezTo>
                  <a:pt x="16347" y="3750"/>
                  <a:pt x="16349" y="3771"/>
                  <a:pt x="16427" y="4006"/>
                </a:cubicBezTo>
                <a:cubicBezTo>
                  <a:pt x="16481" y="4167"/>
                  <a:pt x="16481" y="4200"/>
                  <a:pt x="16427" y="4255"/>
                </a:cubicBezTo>
                <a:cubicBezTo>
                  <a:pt x="16364" y="4322"/>
                  <a:pt x="16317" y="4228"/>
                  <a:pt x="16251" y="3897"/>
                </a:cubicBezTo>
                <a:cubicBezTo>
                  <a:pt x="16237" y="3825"/>
                  <a:pt x="16183" y="3756"/>
                  <a:pt x="16135" y="3740"/>
                </a:cubicBezTo>
                <a:cubicBezTo>
                  <a:pt x="16086" y="3724"/>
                  <a:pt x="16059" y="3680"/>
                  <a:pt x="16074" y="3648"/>
                </a:cubicBezTo>
                <a:cubicBezTo>
                  <a:pt x="16092" y="3611"/>
                  <a:pt x="16059" y="3588"/>
                  <a:pt x="15980" y="3588"/>
                </a:cubicBezTo>
                <a:cubicBezTo>
                  <a:pt x="15910" y="3588"/>
                  <a:pt x="15835" y="3576"/>
                  <a:pt x="15820" y="3556"/>
                </a:cubicBezTo>
                <a:cubicBezTo>
                  <a:pt x="15771" y="3495"/>
                  <a:pt x="15886" y="3371"/>
                  <a:pt x="15988" y="3371"/>
                </a:cubicBezTo>
                <a:cubicBezTo>
                  <a:pt x="16132" y="3371"/>
                  <a:pt x="16203" y="3259"/>
                  <a:pt x="16113" y="3176"/>
                </a:cubicBezTo>
                <a:cubicBezTo>
                  <a:pt x="16048" y="3116"/>
                  <a:pt x="16051" y="3100"/>
                  <a:pt x="16139" y="3041"/>
                </a:cubicBezTo>
                <a:cubicBezTo>
                  <a:pt x="16192" y="3005"/>
                  <a:pt x="16225" y="2958"/>
                  <a:pt x="16212" y="2932"/>
                </a:cubicBezTo>
                <a:cubicBezTo>
                  <a:pt x="16200" y="2907"/>
                  <a:pt x="16218" y="2852"/>
                  <a:pt x="16255" y="2813"/>
                </a:cubicBezTo>
                <a:cubicBezTo>
                  <a:pt x="16311" y="2755"/>
                  <a:pt x="16337" y="2764"/>
                  <a:pt x="16410" y="2862"/>
                </a:cubicBezTo>
                <a:cubicBezTo>
                  <a:pt x="16527" y="3020"/>
                  <a:pt x="16545" y="3016"/>
                  <a:pt x="16492" y="2824"/>
                </a:cubicBezTo>
                <a:cubicBezTo>
                  <a:pt x="16436" y="2620"/>
                  <a:pt x="16335" y="2568"/>
                  <a:pt x="16203" y="2678"/>
                </a:cubicBezTo>
                <a:cubicBezTo>
                  <a:pt x="16146" y="2725"/>
                  <a:pt x="16097" y="2745"/>
                  <a:pt x="16096" y="2721"/>
                </a:cubicBezTo>
                <a:cubicBezTo>
                  <a:pt x="16095" y="2698"/>
                  <a:pt x="16066" y="2761"/>
                  <a:pt x="16031" y="2862"/>
                </a:cubicBezTo>
                <a:cubicBezTo>
                  <a:pt x="15957" y="3076"/>
                  <a:pt x="15897" y="3057"/>
                  <a:pt x="15868" y="2808"/>
                </a:cubicBezTo>
                <a:cubicBezTo>
                  <a:pt x="15852" y="2669"/>
                  <a:pt x="15872" y="2598"/>
                  <a:pt x="15962" y="2488"/>
                </a:cubicBezTo>
                <a:cubicBezTo>
                  <a:pt x="16100" y="2317"/>
                  <a:pt x="16182" y="2131"/>
                  <a:pt x="16178" y="2000"/>
                </a:cubicBezTo>
                <a:cubicBezTo>
                  <a:pt x="16176" y="1947"/>
                  <a:pt x="16192" y="1855"/>
                  <a:pt x="16212" y="1794"/>
                </a:cubicBezTo>
                <a:cubicBezTo>
                  <a:pt x="16248" y="1685"/>
                  <a:pt x="16250" y="1687"/>
                  <a:pt x="16126" y="1789"/>
                </a:cubicBezTo>
                <a:cubicBezTo>
                  <a:pt x="16023" y="1874"/>
                  <a:pt x="15940" y="1885"/>
                  <a:pt x="15657" y="1865"/>
                </a:cubicBezTo>
                <a:cubicBezTo>
                  <a:pt x="15468" y="1851"/>
                  <a:pt x="15324" y="1860"/>
                  <a:pt x="15334" y="1881"/>
                </a:cubicBezTo>
                <a:cubicBezTo>
                  <a:pt x="15345" y="1902"/>
                  <a:pt x="15314" y="1960"/>
                  <a:pt x="15270" y="2011"/>
                </a:cubicBezTo>
                <a:cubicBezTo>
                  <a:pt x="15207" y="2082"/>
                  <a:pt x="15164" y="2091"/>
                  <a:pt x="15076" y="2049"/>
                </a:cubicBezTo>
                <a:lnTo>
                  <a:pt x="14964" y="1995"/>
                </a:lnTo>
                <a:lnTo>
                  <a:pt x="15033" y="1740"/>
                </a:lnTo>
                <a:cubicBezTo>
                  <a:pt x="15080" y="1568"/>
                  <a:pt x="15085" y="1466"/>
                  <a:pt x="15054" y="1420"/>
                </a:cubicBezTo>
                <a:cubicBezTo>
                  <a:pt x="14985" y="1314"/>
                  <a:pt x="14944" y="761"/>
                  <a:pt x="14994" y="596"/>
                </a:cubicBezTo>
                <a:cubicBezTo>
                  <a:pt x="15025" y="496"/>
                  <a:pt x="15031" y="466"/>
                  <a:pt x="14994" y="461"/>
                </a:cubicBezTo>
                <a:cubicBezTo>
                  <a:pt x="14982" y="459"/>
                  <a:pt x="14963" y="458"/>
                  <a:pt x="14942" y="461"/>
                </a:cubicBezTo>
                <a:close/>
                <a:moveTo>
                  <a:pt x="16212" y="607"/>
                </a:moveTo>
                <a:cubicBezTo>
                  <a:pt x="16098" y="607"/>
                  <a:pt x="16092" y="717"/>
                  <a:pt x="16203" y="856"/>
                </a:cubicBezTo>
                <a:cubicBezTo>
                  <a:pt x="16295" y="972"/>
                  <a:pt x="16496" y="1049"/>
                  <a:pt x="16496" y="970"/>
                </a:cubicBezTo>
                <a:cubicBezTo>
                  <a:pt x="16496" y="958"/>
                  <a:pt x="16506" y="908"/>
                  <a:pt x="16522" y="856"/>
                </a:cubicBezTo>
                <a:cubicBezTo>
                  <a:pt x="16545" y="781"/>
                  <a:pt x="16536" y="767"/>
                  <a:pt x="16462" y="797"/>
                </a:cubicBezTo>
                <a:cubicBezTo>
                  <a:pt x="16395" y="823"/>
                  <a:pt x="16355" y="803"/>
                  <a:pt x="16320" y="721"/>
                </a:cubicBezTo>
                <a:cubicBezTo>
                  <a:pt x="16293" y="659"/>
                  <a:pt x="16246" y="607"/>
                  <a:pt x="16212" y="607"/>
                </a:cubicBezTo>
                <a:close/>
                <a:moveTo>
                  <a:pt x="13660" y="683"/>
                </a:moveTo>
                <a:cubicBezTo>
                  <a:pt x="13653" y="686"/>
                  <a:pt x="13642" y="692"/>
                  <a:pt x="13630" y="705"/>
                </a:cubicBezTo>
                <a:cubicBezTo>
                  <a:pt x="13597" y="739"/>
                  <a:pt x="13546" y="746"/>
                  <a:pt x="13514" y="721"/>
                </a:cubicBezTo>
                <a:cubicBezTo>
                  <a:pt x="13477" y="692"/>
                  <a:pt x="13419" y="726"/>
                  <a:pt x="13350" y="813"/>
                </a:cubicBezTo>
                <a:cubicBezTo>
                  <a:pt x="13270" y="914"/>
                  <a:pt x="13205" y="945"/>
                  <a:pt x="13109" y="927"/>
                </a:cubicBezTo>
                <a:cubicBezTo>
                  <a:pt x="12995" y="906"/>
                  <a:pt x="12986" y="918"/>
                  <a:pt x="13010" y="1019"/>
                </a:cubicBezTo>
                <a:cubicBezTo>
                  <a:pt x="13025" y="1082"/>
                  <a:pt x="13075" y="1182"/>
                  <a:pt x="13122" y="1247"/>
                </a:cubicBezTo>
                <a:cubicBezTo>
                  <a:pt x="13207" y="1364"/>
                  <a:pt x="13202" y="1365"/>
                  <a:pt x="13040" y="1485"/>
                </a:cubicBezTo>
                <a:cubicBezTo>
                  <a:pt x="12858" y="1620"/>
                  <a:pt x="12870" y="1663"/>
                  <a:pt x="13079" y="1686"/>
                </a:cubicBezTo>
                <a:cubicBezTo>
                  <a:pt x="13181" y="1697"/>
                  <a:pt x="13221" y="1726"/>
                  <a:pt x="13217" y="1789"/>
                </a:cubicBezTo>
                <a:cubicBezTo>
                  <a:pt x="13209" y="1903"/>
                  <a:pt x="13238" y="1901"/>
                  <a:pt x="13406" y="1772"/>
                </a:cubicBezTo>
                <a:cubicBezTo>
                  <a:pt x="13512" y="1692"/>
                  <a:pt x="13554" y="1680"/>
                  <a:pt x="13595" y="1729"/>
                </a:cubicBezTo>
                <a:cubicBezTo>
                  <a:pt x="13638" y="1780"/>
                  <a:pt x="13649" y="1762"/>
                  <a:pt x="13630" y="1632"/>
                </a:cubicBezTo>
                <a:cubicBezTo>
                  <a:pt x="13616" y="1535"/>
                  <a:pt x="13627" y="1430"/>
                  <a:pt x="13660" y="1382"/>
                </a:cubicBezTo>
                <a:cubicBezTo>
                  <a:pt x="13691" y="1337"/>
                  <a:pt x="13738" y="1222"/>
                  <a:pt x="13763" y="1127"/>
                </a:cubicBezTo>
                <a:cubicBezTo>
                  <a:pt x="13803" y="980"/>
                  <a:pt x="13800" y="954"/>
                  <a:pt x="13737" y="959"/>
                </a:cubicBezTo>
                <a:cubicBezTo>
                  <a:pt x="13682" y="965"/>
                  <a:pt x="13667" y="925"/>
                  <a:pt x="13677" y="802"/>
                </a:cubicBezTo>
                <a:cubicBezTo>
                  <a:pt x="13686" y="704"/>
                  <a:pt x="13682" y="673"/>
                  <a:pt x="13660" y="683"/>
                </a:cubicBezTo>
                <a:close/>
                <a:moveTo>
                  <a:pt x="15980" y="889"/>
                </a:moveTo>
                <a:cubicBezTo>
                  <a:pt x="15977" y="892"/>
                  <a:pt x="15990" y="917"/>
                  <a:pt x="16018" y="976"/>
                </a:cubicBezTo>
                <a:cubicBezTo>
                  <a:pt x="16050" y="1043"/>
                  <a:pt x="16084" y="1088"/>
                  <a:pt x="16096" y="1073"/>
                </a:cubicBezTo>
                <a:cubicBezTo>
                  <a:pt x="16108" y="1059"/>
                  <a:pt x="16084" y="1006"/>
                  <a:pt x="16040" y="954"/>
                </a:cubicBezTo>
                <a:cubicBezTo>
                  <a:pt x="16002" y="908"/>
                  <a:pt x="15983" y="885"/>
                  <a:pt x="15980" y="889"/>
                </a:cubicBezTo>
                <a:close/>
                <a:moveTo>
                  <a:pt x="16651" y="1290"/>
                </a:moveTo>
                <a:cubicBezTo>
                  <a:pt x="16633" y="1283"/>
                  <a:pt x="16625" y="1312"/>
                  <a:pt x="16625" y="1388"/>
                </a:cubicBezTo>
                <a:cubicBezTo>
                  <a:pt x="16625" y="1465"/>
                  <a:pt x="16642" y="1549"/>
                  <a:pt x="16660" y="1572"/>
                </a:cubicBezTo>
                <a:cubicBezTo>
                  <a:pt x="16678" y="1595"/>
                  <a:pt x="16699" y="1558"/>
                  <a:pt x="16707" y="1491"/>
                </a:cubicBezTo>
                <a:cubicBezTo>
                  <a:pt x="16715" y="1423"/>
                  <a:pt x="16699" y="1339"/>
                  <a:pt x="16673" y="1306"/>
                </a:cubicBezTo>
                <a:cubicBezTo>
                  <a:pt x="16664" y="1296"/>
                  <a:pt x="16657" y="1292"/>
                  <a:pt x="16651" y="1290"/>
                </a:cubicBezTo>
                <a:close/>
                <a:moveTo>
                  <a:pt x="17701" y="1295"/>
                </a:moveTo>
                <a:cubicBezTo>
                  <a:pt x="17659" y="1281"/>
                  <a:pt x="17602" y="1291"/>
                  <a:pt x="17555" y="1344"/>
                </a:cubicBezTo>
                <a:cubicBezTo>
                  <a:pt x="17512" y="1394"/>
                  <a:pt x="17464" y="1419"/>
                  <a:pt x="17447" y="1398"/>
                </a:cubicBezTo>
                <a:cubicBezTo>
                  <a:pt x="17431" y="1378"/>
                  <a:pt x="17417" y="1401"/>
                  <a:pt x="17417" y="1447"/>
                </a:cubicBezTo>
                <a:cubicBezTo>
                  <a:pt x="17417" y="1572"/>
                  <a:pt x="17741" y="1547"/>
                  <a:pt x="17761" y="1420"/>
                </a:cubicBezTo>
                <a:cubicBezTo>
                  <a:pt x="17771" y="1354"/>
                  <a:pt x="17744" y="1310"/>
                  <a:pt x="17701" y="1295"/>
                </a:cubicBezTo>
                <a:close/>
                <a:moveTo>
                  <a:pt x="16948" y="1621"/>
                </a:moveTo>
                <a:cubicBezTo>
                  <a:pt x="16950" y="1633"/>
                  <a:pt x="16963" y="1664"/>
                  <a:pt x="16995" y="1724"/>
                </a:cubicBezTo>
                <a:cubicBezTo>
                  <a:pt x="17038" y="1807"/>
                  <a:pt x="17092" y="1875"/>
                  <a:pt x="17112" y="1875"/>
                </a:cubicBezTo>
                <a:cubicBezTo>
                  <a:pt x="17176" y="1875"/>
                  <a:pt x="17205" y="1768"/>
                  <a:pt x="17163" y="1675"/>
                </a:cubicBezTo>
                <a:cubicBezTo>
                  <a:pt x="17135" y="1610"/>
                  <a:pt x="17113" y="1607"/>
                  <a:pt x="17090" y="1653"/>
                </a:cubicBezTo>
                <a:cubicBezTo>
                  <a:pt x="17066" y="1702"/>
                  <a:pt x="17040" y="1702"/>
                  <a:pt x="16987" y="1648"/>
                </a:cubicBezTo>
                <a:cubicBezTo>
                  <a:pt x="16959" y="1619"/>
                  <a:pt x="16947" y="1609"/>
                  <a:pt x="16948" y="1621"/>
                </a:cubicBezTo>
                <a:close/>
                <a:moveTo>
                  <a:pt x="18558" y="2060"/>
                </a:moveTo>
                <a:cubicBezTo>
                  <a:pt x="18540" y="2066"/>
                  <a:pt x="18520" y="2085"/>
                  <a:pt x="18497" y="2125"/>
                </a:cubicBezTo>
                <a:cubicBezTo>
                  <a:pt x="18446" y="2212"/>
                  <a:pt x="18425" y="2221"/>
                  <a:pt x="18368" y="2163"/>
                </a:cubicBezTo>
                <a:cubicBezTo>
                  <a:pt x="18312" y="2104"/>
                  <a:pt x="18293" y="2110"/>
                  <a:pt x="18252" y="2206"/>
                </a:cubicBezTo>
                <a:cubicBezTo>
                  <a:pt x="18214" y="2295"/>
                  <a:pt x="18217" y="2320"/>
                  <a:pt x="18261" y="2309"/>
                </a:cubicBezTo>
                <a:cubicBezTo>
                  <a:pt x="18296" y="2300"/>
                  <a:pt x="18320" y="2353"/>
                  <a:pt x="18321" y="2450"/>
                </a:cubicBezTo>
                <a:cubicBezTo>
                  <a:pt x="18322" y="2535"/>
                  <a:pt x="18351" y="2628"/>
                  <a:pt x="18386" y="2656"/>
                </a:cubicBezTo>
                <a:cubicBezTo>
                  <a:pt x="18469" y="2722"/>
                  <a:pt x="18503" y="2719"/>
                  <a:pt x="18536" y="2651"/>
                </a:cubicBezTo>
                <a:cubicBezTo>
                  <a:pt x="18552" y="2620"/>
                  <a:pt x="18583" y="2611"/>
                  <a:pt x="18605" y="2629"/>
                </a:cubicBezTo>
                <a:cubicBezTo>
                  <a:pt x="18676" y="2684"/>
                  <a:pt x="18650" y="2584"/>
                  <a:pt x="18575" y="2515"/>
                </a:cubicBezTo>
                <a:cubicBezTo>
                  <a:pt x="18509" y="2454"/>
                  <a:pt x="18512" y="2437"/>
                  <a:pt x="18584" y="2298"/>
                </a:cubicBezTo>
                <a:cubicBezTo>
                  <a:pt x="18642" y="2185"/>
                  <a:pt x="18646" y="2134"/>
                  <a:pt x="18609" y="2087"/>
                </a:cubicBezTo>
                <a:cubicBezTo>
                  <a:pt x="18590" y="2063"/>
                  <a:pt x="18575" y="2053"/>
                  <a:pt x="18558" y="2060"/>
                </a:cubicBezTo>
                <a:close/>
                <a:moveTo>
                  <a:pt x="17503" y="2168"/>
                </a:moveTo>
                <a:cubicBezTo>
                  <a:pt x="17457" y="2170"/>
                  <a:pt x="17417" y="2219"/>
                  <a:pt x="17417" y="2293"/>
                </a:cubicBezTo>
                <a:cubicBezTo>
                  <a:pt x="17417" y="2394"/>
                  <a:pt x="17480" y="2399"/>
                  <a:pt x="17546" y="2298"/>
                </a:cubicBezTo>
                <a:cubicBezTo>
                  <a:pt x="17582" y="2245"/>
                  <a:pt x="17582" y="2209"/>
                  <a:pt x="17551" y="2184"/>
                </a:cubicBezTo>
                <a:cubicBezTo>
                  <a:pt x="17535" y="2172"/>
                  <a:pt x="17519" y="2168"/>
                  <a:pt x="17503" y="2168"/>
                </a:cubicBezTo>
                <a:close/>
                <a:moveTo>
                  <a:pt x="16737" y="2211"/>
                </a:moveTo>
                <a:cubicBezTo>
                  <a:pt x="16713" y="2210"/>
                  <a:pt x="16731" y="2248"/>
                  <a:pt x="16793" y="2358"/>
                </a:cubicBezTo>
                <a:cubicBezTo>
                  <a:pt x="16875" y="2503"/>
                  <a:pt x="16881" y="2541"/>
                  <a:pt x="16828" y="2596"/>
                </a:cubicBezTo>
                <a:cubicBezTo>
                  <a:pt x="16777" y="2649"/>
                  <a:pt x="16749" y="2626"/>
                  <a:pt x="16686" y="2477"/>
                </a:cubicBezTo>
                <a:cubicBezTo>
                  <a:pt x="16625" y="2333"/>
                  <a:pt x="16604" y="2312"/>
                  <a:pt x="16591" y="2390"/>
                </a:cubicBezTo>
                <a:cubicBezTo>
                  <a:pt x="16563" y="2553"/>
                  <a:pt x="16608" y="2630"/>
                  <a:pt x="16806" y="2754"/>
                </a:cubicBezTo>
                <a:cubicBezTo>
                  <a:pt x="16946" y="2841"/>
                  <a:pt x="17008" y="2853"/>
                  <a:pt x="17051" y="2808"/>
                </a:cubicBezTo>
                <a:cubicBezTo>
                  <a:pt x="17113" y="2744"/>
                  <a:pt x="17067" y="2625"/>
                  <a:pt x="16944" y="2526"/>
                </a:cubicBezTo>
                <a:cubicBezTo>
                  <a:pt x="16914" y="2502"/>
                  <a:pt x="16892" y="2433"/>
                  <a:pt x="16892" y="2374"/>
                </a:cubicBezTo>
                <a:cubicBezTo>
                  <a:pt x="16892" y="2315"/>
                  <a:pt x="16881" y="2266"/>
                  <a:pt x="16871" y="2266"/>
                </a:cubicBezTo>
                <a:cubicBezTo>
                  <a:pt x="16861" y="2266"/>
                  <a:pt x="16819" y="2249"/>
                  <a:pt x="16776" y="2228"/>
                </a:cubicBezTo>
                <a:cubicBezTo>
                  <a:pt x="16759" y="2220"/>
                  <a:pt x="16745" y="2212"/>
                  <a:pt x="16737" y="2211"/>
                </a:cubicBezTo>
                <a:close/>
                <a:moveTo>
                  <a:pt x="12799" y="2309"/>
                </a:moveTo>
                <a:lnTo>
                  <a:pt x="12735" y="2428"/>
                </a:lnTo>
                <a:cubicBezTo>
                  <a:pt x="12699" y="2492"/>
                  <a:pt x="12681" y="2566"/>
                  <a:pt x="12696" y="2596"/>
                </a:cubicBezTo>
                <a:cubicBezTo>
                  <a:pt x="12766" y="2739"/>
                  <a:pt x="12874" y="2600"/>
                  <a:pt x="12829" y="2423"/>
                </a:cubicBezTo>
                <a:lnTo>
                  <a:pt x="12799" y="2309"/>
                </a:lnTo>
                <a:close/>
                <a:moveTo>
                  <a:pt x="18807" y="2678"/>
                </a:moveTo>
                <a:cubicBezTo>
                  <a:pt x="18792" y="2677"/>
                  <a:pt x="18774" y="2685"/>
                  <a:pt x="18751" y="2710"/>
                </a:cubicBezTo>
                <a:cubicBezTo>
                  <a:pt x="18716" y="2746"/>
                  <a:pt x="18691" y="2787"/>
                  <a:pt x="18691" y="2802"/>
                </a:cubicBezTo>
                <a:cubicBezTo>
                  <a:pt x="18691" y="2818"/>
                  <a:pt x="18718" y="2804"/>
                  <a:pt x="18751" y="2770"/>
                </a:cubicBezTo>
                <a:cubicBezTo>
                  <a:pt x="18783" y="2736"/>
                  <a:pt x="18826" y="2726"/>
                  <a:pt x="18846" y="2748"/>
                </a:cubicBezTo>
                <a:cubicBezTo>
                  <a:pt x="18866" y="2771"/>
                  <a:pt x="18864" y="2755"/>
                  <a:pt x="18846" y="2716"/>
                </a:cubicBezTo>
                <a:cubicBezTo>
                  <a:pt x="18834" y="2688"/>
                  <a:pt x="18821" y="2679"/>
                  <a:pt x="18807" y="2678"/>
                </a:cubicBezTo>
                <a:close/>
                <a:moveTo>
                  <a:pt x="17977" y="2786"/>
                </a:moveTo>
                <a:cubicBezTo>
                  <a:pt x="17971" y="2775"/>
                  <a:pt x="17957" y="2808"/>
                  <a:pt x="17934" y="2873"/>
                </a:cubicBezTo>
                <a:cubicBezTo>
                  <a:pt x="17862" y="3073"/>
                  <a:pt x="17868" y="3106"/>
                  <a:pt x="17964" y="3274"/>
                </a:cubicBezTo>
                <a:cubicBezTo>
                  <a:pt x="18069" y="3458"/>
                  <a:pt x="18097" y="3471"/>
                  <a:pt x="18024" y="3301"/>
                </a:cubicBezTo>
                <a:cubicBezTo>
                  <a:pt x="17995" y="3233"/>
                  <a:pt x="17978" y="3076"/>
                  <a:pt x="17981" y="2954"/>
                </a:cubicBezTo>
                <a:cubicBezTo>
                  <a:pt x="17984" y="2851"/>
                  <a:pt x="17983" y="2797"/>
                  <a:pt x="17977" y="2786"/>
                </a:cubicBezTo>
                <a:close/>
                <a:moveTo>
                  <a:pt x="18132" y="2835"/>
                </a:moveTo>
                <a:cubicBezTo>
                  <a:pt x="18125" y="2843"/>
                  <a:pt x="18124" y="2883"/>
                  <a:pt x="18123" y="2954"/>
                </a:cubicBezTo>
                <a:cubicBezTo>
                  <a:pt x="18122" y="3073"/>
                  <a:pt x="18134" y="3102"/>
                  <a:pt x="18170" y="3057"/>
                </a:cubicBezTo>
                <a:cubicBezTo>
                  <a:pt x="18204" y="3013"/>
                  <a:pt x="18203" y="2962"/>
                  <a:pt x="18170" y="2889"/>
                </a:cubicBezTo>
                <a:cubicBezTo>
                  <a:pt x="18149" y="2844"/>
                  <a:pt x="18139" y="2826"/>
                  <a:pt x="18132" y="2835"/>
                </a:cubicBezTo>
                <a:close/>
                <a:moveTo>
                  <a:pt x="17645" y="2905"/>
                </a:moveTo>
                <a:cubicBezTo>
                  <a:pt x="17635" y="2909"/>
                  <a:pt x="17623" y="2919"/>
                  <a:pt x="17611" y="2932"/>
                </a:cubicBezTo>
                <a:cubicBezTo>
                  <a:pt x="17577" y="2968"/>
                  <a:pt x="17551" y="2974"/>
                  <a:pt x="17551" y="2949"/>
                </a:cubicBezTo>
                <a:cubicBezTo>
                  <a:pt x="17551" y="2924"/>
                  <a:pt x="17527" y="2935"/>
                  <a:pt x="17499" y="2970"/>
                </a:cubicBezTo>
                <a:cubicBezTo>
                  <a:pt x="17461" y="3018"/>
                  <a:pt x="17464" y="3065"/>
                  <a:pt x="17516" y="3165"/>
                </a:cubicBezTo>
                <a:cubicBezTo>
                  <a:pt x="17564" y="3257"/>
                  <a:pt x="17573" y="3316"/>
                  <a:pt x="17542" y="3355"/>
                </a:cubicBezTo>
                <a:cubicBezTo>
                  <a:pt x="17511" y="3394"/>
                  <a:pt x="17513" y="3449"/>
                  <a:pt x="17546" y="3529"/>
                </a:cubicBezTo>
                <a:cubicBezTo>
                  <a:pt x="17594" y="3640"/>
                  <a:pt x="17618" y="3655"/>
                  <a:pt x="17770" y="3670"/>
                </a:cubicBezTo>
                <a:cubicBezTo>
                  <a:pt x="17817" y="3674"/>
                  <a:pt x="17831" y="3727"/>
                  <a:pt x="17822" y="3848"/>
                </a:cubicBezTo>
                <a:cubicBezTo>
                  <a:pt x="17810" y="4000"/>
                  <a:pt x="17821" y="4016"/>
                  <a:pt x="17921" y="4016"/>
                </a:cubicBezTo>
                <a:cubicBezTo>
                  <a:pt x="17983" y="4016"/>
                  <a:pt x="18044" y="3995"/>
                  <a:pt x="18058" y="3968"/>
                </a:cubicBezTo>
                <a:cubicBezTo>
                  <a:pt x="18071" y="3940"/>
                  <a:pt x="18056" y="3927"/>
                  <a:pt x="18024" y="3935"/>
                </a:cubicBezTo>
                <a:cubicBezTo>
                  <a:pt x="17993" y="3944"/>
                  <a:pt x="17964" y="3892"/>
                  <a:pt x="17955" y="3821"/>
                </a:cubicBezTo>
                <a:cubicBezTo>
                  <a:pt x="17947" y="3751"/>
                  <a:pt x="17890" y="3606"/>
                  <a:pt x="17830" y="3496"/>
                </a:cubicBezTo>
                <a:cubicBezTo>
                  <a:pt x="17766" y="3377"/>
                  <a:pt x="17737" y="3277"/>
                  <a:pt x="17761" y="3247"/>
                </a:cubicBezTo>
                <a:cubicBezTo>
                  <a:pt x="17784" y="3217"/>
                  <a:pt x="17775" y="3128"/>
                  <a:pt x="17736" y="3030"/>
                </a:cubicBezTo>
                <a:cubicBezTo>
                  <a:pt x="17697" y="2931"/>
                  <a:pt x="17676" y="2895"/>
                  <a:pt x="17645" y="2905"/>
                </a:cubicBezTo>
                <a:close/>
                <a:moveTo>
                  <a:pt x="16668" y="2992"/>
                </a:moveTo>
                <a:cubicBezTo>
                  <a:pt x="16653" y="2991"/>
                  <a:pt x="16633" y="2995"/>
                  <a:pt x="16617" y="3003"/>
                </a:cubicBezTo>
                <a:cubicBezTo>
                  <a:pt x="16582" y="3021"/>
                  <a:pt x="16596" y="3033"/>
                  <a:pt x="16647" y="3035"/>
                </a:cubicBezTo>
                <a:cubicBezTo>
                  <a:pt x="16693" y="3038"/>
                  <a:pt x="16717" y="3021"/>
                  <a:pt x="16703" y="3003"/>
                </a:cubicBezTo>
                <a:cubicBezTo>
                  <a:pt x="16696" y="2994"/>
                  <a:pt x="16684" y="2993"/>
                  <a:pt x="16668" y="2992"/>
                </a:cubicBezTo>
                <a:close/>
                <a:moveTo>
                  <a:pt x="18760" y="3122"/>
                </a:moveTo>
                <a:cubicBezTo>
                  <a:pt x="18715" y="3134"/>
                  <a:pt x="18648" y="3212"/>
                  <a:pt x="18648" y="3268"/>
                </a:cubicBezTo>
                <a:cubicBezTo>
                  <a:pt x="18648" y="3295"/>
                  <a:pt x="18688" y="3284"/>
                  <a:pt x="18734" y="3247"/>
                </a:cubicBezTo>
                <a:cubicBezTo>
                  <a:pt x="18781" y="3210"/>
                  <a:pt x="18806" y="3159"/>
                  <a:pt x="18794" y="3133"/>
                </a:cubicBezTo>
                <a:cubicBezTo>
                  <a:pt x="18787" y="3120"/>
                  <a:pt x="18775" y="3118"/>
                  <a:pt x="18760" y="3122"/>
                </a:cubicBezTo>
                <a:close/>
                <a:moveTo>
                  <a:pt x="18377" y="3268"/>
                </a:moveTo>
                <a:cubicBezTo>
                  <a:pt x="18370" y="3263"/>
                  <a:pt x="18356" y="3274"/>
                  <a:pt x="18330" y="3301"/>
                </a:cubicBezTo>
                <a:cubicBezTo>
                  <a:pt x="18295" y="3338"/>
                  <a:pt x="18255" y="3354"/>
                  <a:pt x="18239" y="3334"/>
                </a:cubicBezTo>
                <a:cubicBezTo>
                  <a:pt x="18223" y="3314"/>
                  <a:pt x="18209" y="3319"/>
                  <a:pt x="18209" y="3350"/>
                </a:cubicBezTo>
                <a:cubicBezTo>
                  <a:pt x="18209" y="3380"/>
                  <a:pt x="18223" y="3421"/>
                  <a:pt x="18239" y="3442"/>
                </a:cubicBezTo>
                <a:cubicBezTo>
                  <a:pt x="18289" y="3504"/>
                  <a:pt x="18360" y="3451"/>
                  <a:pt x="18377" y="3339"/>
                </a:cubicBezTo>
                <a:cubicBezTo>
                  <a:pt x="18384" y="3296"/>
                  <a:pt x="18384" y="3274"/>
                  <a:pt x="18377" y="3268"/>
                </a:cubicBezTo>
                <a:close/>
                <a:moveTo>
                  <a:pt x="10604" y="3426"/>
                </a:moveTo>
                <a:cubicBezTo>
                  <a:pt x="10579" y="3426"/>
                  <a:pt x="10572" y="3449"/>
                  <a:pt x="10587" y="3480"/>
                </a:cubicBezTo>
                <a:cubicBezTo>
                  <a:pt x="10602" y="3510"/>
                  <a:pt x="10624" y="3534"/>
                  <a:pt x="10634" y="3534"/>
                </a:cubicBezTo>
                <a:cubicBezTo>
                  <a:pt x="10645" y="3534"/>
                  <a:pt x="10656" y="3510"/>
                  <a:pt x="10656" y="3480"/>
                </a:cubicBezTo>
                <a:cubicBezTo>
                  <a:pt x="10656" y="3449"/>
                  <a:pt x="10630" y="3426"/>
                  <a:pt x="10604" y="3426"/>
                </a:cubicBezTo>
                <a:close/>
                <a:moveTo>
                  <a:pt x="17258" y="3778"/>
                </a:moveTo>
                <a:cubicBezTo>
                  <a:pt x="17147" y="3747"/>
                  <a:pt x="17056" y="3995"/>
                  <a:pt x="17163" y="4130"/>
                </a:cubicBezTo>
                <a:cubicBezTo>
                  <a:pt x="17227" y="4210"/>
                  <a:pt x="17255" y="4220"/>
                  <a:pt x="17219" y="4147"/>
                </a:cubicBezTo>
                <a:cubicBezTo>
                  <a:pt x="17205" y="4117"/>
                  <a:pt x="17231" y="4044"/>
                  <a:pt x="17279" y="3984"/>
                </a:cubicBezTo>
                <a:cubicBezTo>
                  <a:pt x="17353" y="3891"/>
                  <a:pt x="17359" y="3866"/>
                  <a:pt x="17305" y="3810"/>
                </a:cubicBezTo>
                <a:cubicBezTo>
                  <a:pt x="17289" y="3792"/>
                  <a:pt x="17274" y="3782"/>
                  <a:pt x="17258" y="3778"/>
                </a:cubicBezTo>
                <a:close/>
                <a:moveTo>
                  <a:pt x="16858" y="4331"/>
                </a:moveTo>
                <a:cubicBezTo>
                  <a:pt x="16853" y="4337"/>
                  <a:pt x="16850" y="4353"/>
                  <a:pt x="16849" y="4385"/>
                </a:cubicBezTo>
                <a:cubicBezTo>
                  <a:pt x="16847" y="4443"/>
                  <a:pt x="16860" y="4479"/>
                  <a:pt x="16875" y="4461"/>
                </a:cubicBezTo>
                <a:cubicBezTo>
                  <a:pt x="16890" y="4443"/>
                  <a:pt x="16888" y="4392"/>
                  <a:pt x="16875" y="4353"/>
                </a:cubicBezTo>
                <a:cubicBezTo>
                  <a:pt x="16868" y="4330"/>
                  <a:pt x="16862" y="4325"/>
                  <a:pt x="16858" y="4331"/>
                </a:cubicBezTo>
                <a:close/>
                <a:moveTo>
                  <a:pt x="16500" y="5252"/>
                </a:moveTo>
                <a:cubicBezTo>
                  <a:pt x="16495" y="5255"/>
                  <a:pt x="16498" y="5269"/>
                  <a:pt x="16509" y="5301"/>
                </a:cubicBezTo>
                <a:cubicBezTo>
                  <a:pt x="16525" y="5347"/>
                  <a:pt x="16550" y="5432"/>
                  <a:pt x="16565" y="5485"/>
                </a:cubicBezTo>
                <a:cubicBezTo>
                  <a:pt x="16598" y="5601"/>
                  <a:pt x="16622" y="5604"/>
                  <a:pt x="16729" y="5502"/>
                </a:cubicBezTo>
                <a:cubicBezTo>
                  <a:pt x="16822" y="5412"/>
                  <a:pt x="16794" y="5305"/>
                  <a:pt x="16681" y="5328"/>
                </a:cubicBezTo>
                <a:cubicBezTo>
                  <a:pt x="16639" y="5337"/>
                  <a:pt x="16577" y="5319"/>
                  <a:pt x="16543" y="5285"/>
                </a:cubicBezTo>
                <a:cubicBezTo>
                  <a:pt x="16518" y="5260"/>
                  <a:pt x="16505" y="5249"/>
                  <a:pt x="16500" y="5252"/>
                </a:cubicBezTo>
                <a:close/>
                <a:moveTo>
                  <a:pt x="18691" y="5442"/>
                </a:moveTo>
                <a:cubicBezTo>
                  <a:pt x="18675" y="5430"/>
                  <a:pt x="18612" y="5452"/>
                  <a:pt x="18553" y="5491"/>
                </a:cubicBezTo>
                <a:cubicBezTo>
                  <a:pt x="18493" y="5530"/>
                  <a:pt x="18423" y="5551"/>
                  <a:pt x="18394" y="5540"/>
                </a:cubicBezTo>
                <a:cubicBezTo>
                  <a:pt x="18366" y="5528"/>
                  <a:pt x="18307" y="5541"/>
                  <a:pt x="18261" y="5572"/>
                </a:cubicBezTo>
                <a:cubicBezTo>
                  <a:pt x="18202" y="5612"/>
                  <a:pt x="18161" y="5608"/>
                  <a:pt x="18123" y="5561"/>
                </a:cubicBezTo>
                <a:cubicBezTo>
                  <a:pt x="18081" y="5509"/>
                  <a:pt x="18073" y="5513"/>
                  <a:pt x="18084" y="5572"/>
                </a:cubicBezTo>
                <a:cubicBezTo>
                  <a:pt x="18102" y="5665"/>
                  <a:pt x="17861" y="5848"/>
                  <a:pt x="17770" y="5811"/>
                </a:cubicBezTo>
                <a:cubicBezTo>
                  <a:pt x="17730" y="5794"/>
                  <a:pt x="17736" y="5820"/>
                  <a:pt x="17787" y="5870"/>
                </a:cubicBezTo>
                <a:cubicBezTo>
                  <a:pt x="17868" y="5949"/>
                  <a:pt x="17865" y="5952"/>
                  <a:pt x="17727" y="6038"/>
                </a:cubicBezTo>
                <a:cubicBezTo>
                  <a:pt x="17648" y="6088"/>
                  <a:pt x="17563" y="6114"/>
                  <a:pt x="17542" y="6098"/>
                </a:cubicBezTo>
                <a:cubicBezTo>
                  <a:pt x="17521" y="6081"/>
                  <a:pt x="17503" y="6105"/>
                  <a:pt x="17503" y="6147"/>
                </a:cubicBezTo>
                <a:cubicBezTo>
                  <a:pt x="17503" y="6249"/>
                  <a:pt x="17266" y="6530"/>
                  <a:pt x="17224" y="6477"/>
                </a:cubicBezTo>
                <a:cubicBezTo>
                  <a:pt x="17205" y="6454"/>
                  <a:pt x="17204" y="6502"/>
                  <a:pt x="17219" y="6580"/>
                </a:cubicBezTo>
                <a:cubicBezTo>
                  <a:pt x="17250" y="6733"/>
                  <a:pt x="17153" y="6890"/>
                  <a:pt x="17069" y="6824"/>
                </a:cubicBezTo>
                <a:cubicBezTo>
                  <a:pt x="17043" y="6804"/>
                  <a:pt x="17008" y="6822"/>
                  <a:pt x="16995" y="6868"/>
                </a:cubicBezTo>
                <a:cubicBezTo>
                  <a:pt x="16963" y="6971"/>
                  <a:pt x="17115" y="7168"/>
                  <a:pt x="17262" y="7214"/>
                </a:cubicBezTo>
                <a:cubicBezTo>
                  <a:pt x="17428" y="7267"/>
                  <a:pt x="17433" y="7326"/>
                  <a:pt x="17284" y="7437"/>
                </a:cubicBezTo>
                <a:cubicBezTo>
                  <a:pt x="17158" y="7530"/>
                  <a:pt x="17159" y="7537"/>
                  <a:pt x="17245" y="7578"/>
                </a:cubicBezTo>
                <a:cubicBezTo>
                  <a:pt x="17351" y="7627"/>
                  <a:pt x="17319" y="7735"/>
                  <a:pt x="17198" y="7735"/>
                </a:cubicBezTo>
                <a:cubicBezTo>
                  <a:pt x="17088" y="7735"/>
                  <a:pt x="17044" y="7838"/>
                  <a:pt x="17133" y="7881"/>
                </a:cubicBezTo>
                <a:cubicBezTo>
                  <a:pt x="17176" y="7902"/>
                  <a:pt x="17226" y="7873"/>
                  <a:pt x="17262" y="7811"/>
                </a:cubicBezTo>
                <a:cubicBezTo>
                  <a:pt x="17320" y="7713"/>
                  <a:pt x="17326" y="7713"/>
                  <a:pt x="17378" y="7870"/>
                </a:cubicBezTo>
                <a:cubicBezTo>
                  <a:pt x="17407" y="7961"/>
                  <a:pt x="17427" y="8076"/>
                  <a:pt x="17421" y="8120"/>
                </a:cubicBezTo>
                <a:cubicBezTo>
                  <a:pt x="17412" y="8185"/>
                  <a:pt x="17423" y="8185"/>
                  <a:pt x="17477" y="8130"/>
                </a:cubicBezTo>
                <a:cubicBezTo>
                  <a:pt x="17521" y="8083"/>
                  <a:pt x="17553" y="8080"/>
                  <a:pt x="17572" y="8120"/>
                </a:cubicBezTo>
                <a:cubicBezTo>
                  <a:pt x="17588" y="8152"/>
                  <a:pt x="17639" y="8174"/>
                  <a:pt x="17688" y="8174"/>
                </a:cubicBezTo>
                <a:cubicBezTo>
                  <a:pt x="17741" y="8174"/>
                  <a:pt x="17787" y="8222"/>
                  <a:pt x="17800" y="8288"/>
                </a:cubicBezTo>
                <a:cubicBezTo>
                  <a:pt x="17818" y="8373"/>
                  <a:pt x="17838" y="8382"/>
                  <a:pt x="17882" y="8336"/>
                </a:cubicBezTo>
                <a:cubicBezTo>
                  <a:pt x="17947" y="8269"/>
                  <a:pt x="18119" y="8356"/>
                  <a:pt x="18119" y="8456"/>
                </a:cubicBezTo>
                <a:cubicBezTo>
                  <a:pt x="18119" y="8487"/>
                  <a:pt x="18144" y="8496"/>
                  <a:pt x="18175" y="8472"/>
                </a:cubicBezTo>
                <a:cubicBezTo>
                  <a:pt x="18205" y="8448"/>
                  <a:pt x="18274" y="8436"/>
                  <a:pt x="18330" y="8445"/>
                </a:cubicBezTo>
                <a:cubicBezTo>
                  <a:pt x="18385" y="8454"/>
                  <a:pt x="18461" y="8430"/>
                  <a:pt x="18493" y="8396"/>
                </a:cubicBezTo>
                <a:cubicBezTo>
                  <a:pt x="18565" y="8321"/>
                  <a:pt x="18626" y="8413"/>
                  <a:pt x="18588" y="8537"/>
                </a:cubicBezTo>
                <a:cubicBezTo>
                  <a:pt x="18569" y="8600"/>
                  <a:pt x="18580" y="8607"/>
                  <a:pt x="18648" y="8564"/>
                </a:cubicBezTo>
                <a:cubicBezTo>
                  <a:pt x="18696" y="8534"/>
                  <a:pt x="18773" y="8485"/>
                  <a:pt x="18820" y="8456"/>
                </a:cubicBezTo>
                <a:cubicBezTo>
                  <a:pt x="18877" y="8420"/>
                  <a:pt x="18917" y="8418"/>
                  <a:pt x="18936" y="8456"/>
                </a:cubicBezTo>
                <a:cubicBezTo>
                  <a:pt x="18955" y="8495"/>
                  <a:pt x="18981" y="8495"/>
                  <a:pt x="19018" y="8456"/>
                </a:cubicBezTo>
                <a:cubicBezTo>
                  <a:pt x="19049" y="8424"/>
                  <a:pt x="19084" y="8414"/>
                  <a:pt x="19100" y="8434"/>
                </a:cubicBezTo>
                <a:cubicBezTo>
                  <a:pt x="19171" y="8523"/>
                  <a:pt x="19123" y="8289"/>
                  <a:pt x="19044" y="8163"/>
                </a:cubicBezTo>
                <a:cubicBezTo>
                  <a:pt x="18996" y="8086"/>
                  <a:pt x="18954" y="8004"/>
                  <a:pt x="18954" y="7984"/>
                </a:cubicBezTo>
                <a:cubicBezTo>
                  <a:pt x="18954" y="7964"/>
                  <a:pt x="18900" y="7855"/>
                  <a:pt x="18833" y="7746"/>
                </a:cubicBezTo>
                <a:cubicBezTo>
                  <a:pt x="18752" y="7611"/>
                  <a:pt x="18606" y="7489"/>
                  <a:pt x="18386" y="7361"/>
                </a:cubicBezTo>
                <a:cubicBezTo>
                  <a:pt x="18085" y="7186"/>
                  <a:pt x="18064" y="7160"/>
                  <a:pt x="18140" y="7090"/>
                </a:cubicBezTo>
                <a:cubicBezTo>
                  <a:pt x="18186" y="7048"/>
                  <a:pt x="18207" y="7014"/>
                  <a:pt x="18188" y="7014"/>
                </a:cubicBezTo>
                <a:cubicBezTo>
                  <a:pt x="18168" y="7014"/>
                  <a:pt x="18228" y="6910"/>
                  <a:pt x="18321" y="6781"/>
                </a:cubicBezTo>
                <a:cubicBezTo>
                  <a:pt x="18414" y="6652"/>
                  <a:pt x="18507" y="6556"/>
                  <a:pt x="18528" y="6564"/>
                </a:cubicBezTo>
                <a:cubicBezTo>
                  <a:pt x="18548" y="6572"/>
                  <a:pt x="18554" y="6555"/>
                  <a:pt x="18540" y="6526"/>
                </a:cubicBezTo>
                <a:cubicBezTo>
                  <a:pt x="18526" y="6498"/>
                  <a:pt x="18533" y="6407"/>
                  <a:pt x="18558" y="6326"/>
                </a:cubicBezTo>
                <a:cubicBezTo>
                  <a:pt x="18629" y="6091"/>
                  <a:pt x="18723" y="5467"/>
                  <a:pt x="18691" y="5442"/>
                </a:cubicBezTo>
                <a:close/>
                <a:moveTo>
                  <a:pt x="16023" y="8011"/>
                </a:moveTo>
                <a:lnTo>
                  <a:pt x="16006" y="8228"/>
                </a:lnTo>
                <a:cubicBezTo>
                  <a:pt x="15984" y="8513"/>
                  <a:pt x="16002" y="8584"/>
                  <a:pt x="16079" y="8505"/>
                </a:cubicBezTo>
                <a:cubicBezTo>
                  <a:pt x="16123" y="8458"/>
                  <a:pt x="16149" y="8472"/>
                  <a:pt x="16186" y="8559"/>
                </a:cubicBezTo>
                <a:cubicBezTo>
                  <a:pt x="16240" y="8686"/>
                  <a:pt x="16240" y="8687"/>
                  <a:pt x="16337" y="8640"/>
                </a:cubicBezTo>
                <a:cubicBezTo>
                  <a:pt x="16375" y="8622"/>
                  <a:pt x="16406" y="8569"/>
                  <a:pt x="16406" y="8526"/>
                </a:cubicBezTo>
                <a:cubicBezTo>
                  <a:pt x="16406" y="8483"/>
                  <a:pt x="16435" y="8435"/>
                  <a:pt x="16470" y="8418"/>
                </a:cubicBezTo>
                <a:cubicBezTo>
                  <a:pt x="16506" y="8401"/>
                  <a:pt x="16535" y="8330"/>
                  <a:pt x="16531" y="8261"/>
                </a:cubicBezTo>
                <a:cubicBezTo>
                  <a:pt x="16524" y="8163"/>
                  <a:pt x="16497" y="8136"/>
                  <a:pt x="16419" y="8147"/>
                </a:cubicBezTo>
                <a:cubicBezTo>
                  <a:pt x="16363" y="8155"/>
                  <a:pt x="16304" y="8177"/>
                  <a:pt x="16290" y="8196"/>
                </a:cubicBezTo>
                <a:cubicBezTo>
                  <a:pt x="16275" y="8214"/>
                  <a:pt x="16210" y="8179"/>
                  <a:pt x="16143" y="8120"/>
                </a:cubicBezTo>
                <a:lnTo>
                  <a:pt x="16023" y="8011"/>
                </a:lnTo>
                <a:close/>
                <a:moveTo>
                  <a:pt x="17267" y="8488"/>
                </a:moveTo>
                <a:cubicBezTo>
                  <a:pt x="17232" y="8471"/>
                  <a:pt x="17194" y="8497"/>
                  <a:pt x="17180" y="8542"/>
                </a:cubicBezTo>
                <a:cubicBezTo>
                  <a:pt x="17166" y="8588"/>
                  <a:pt x="17136" y="8610"/>
                  <a:pt x="17112" y="8591"/>
                </a:cubicBezTo>
                <a:cubicBezTo>
                  <a:pt x="17049" y="8542"/>
                  <a:pt x="17057" y="8804"/>
                  <a:pt x="17120" y="8884"/>
                </a:cubicBezTo>
                <a:cubicBezTo>
                  <a:pt x="17149" y="8920"/>
                  <a:pt x="17181" y="8949"/>
                  <a:pt x="17193" y="8949"/>
                </a:cubicBezTo>
                <a:cubicBezTo>
                  <a:pt x="17204" y="8949"/>
                  <a:pt x="17201" y="8931"/>
                  <a:pt x="17185" y="8911"/>
                </a:cubicBezTo>
                <a:cubicBezTo>
                  <a:pt x="17169" y="8891"/>
                  <a:pt x="17188" y="8831"/>
                  <a:pt x="17228" y="8776"/>
                </a:cubicBezTo>
                <a:cubicBezTo>
                  <a:pt x="17268" y="8720"/>
                  <a:pt x="17285" y="8673"/>
                  <a:pt x="17267" y="8673"/>
                </a:cubicBezTo>
                <a:cubicBezTo>
                  <a:pt x="17248" y="8673"/>
                  <a:pt x="17251" y="8639"/>
                  <a:pt x="17279" y="8597"/>
                </a:cubicBezTo>
                <a:cubicBezTo>
                  <a:pt x="17317" y="8538"/>
                  <a:pt x="17315" y="8512"/>
                  <a:pt x="17267" y="8488"/>
                </a:cubicBezTo>
                <a:close/>
                <a:moveTo>
                  <a:pt x="16539" y="10304"/>
                </a:moveTo>
                <a:cubicBezTo>
                  <a:pt x="16694" y="10310"/>
                  <a:pt x="16802" y="10373"/>
                  <a:pt x="16802" y="10478"/>
                </a:cubicBezTo>
                <a:cubicBezTo>
                  <a:pt x="16802" y="10530"/>
                  <a:pt x="16863" y="10650"/>
                  <a:pt x="16935" y="10743"/>
                </a:cubicBezTo>
                <a:cubicBezTo>
                  <a:pt x="17056" y="10900"/>
                  <a:pt x="17063" y="10928"/>
                  <a:pt x="17021" y="11117"/>
                </a:cubicBezTo>
                <a:cubicBezTo>
                  <a:pt x="16925" y="11554"/>
                  <a:pt x="17048" y="11831"/>
                  <a:pt x="17899" y="13047"/>
                </a:cubicBezTo>
                <a:cubicBezTo>
                  <a:pt x="18982" y="14591"/>
                  <a:pt x="19297" y="15095"/>
                  <a:pt x="19724" y="15990"/>
                </a:cubicBezTo>
                <a:cubicBezTo>
                  <a:pt x="20187" y="16959"/>
                  <a:pt x="20348" y="17832"/>
                  <a:pt x="20210" y="18575"/>
                </a:cubicBezTo>
                <a:cubicBezTo>
                  <a:pt x="20127" y="19017"/>
                  <a:pt x="19940" y="19554"/>
                  <a:pt x="19754" y="19871"/>
                </a:cubicBezTo>
                <a:cubicBezTo>
                  <a:pt x="19642" y="20062"/>
                  <a:pt x="19580" y="20108"/>
                  <a:pt x="19393" y="20158"/>
                </a:cubicBezTo>
                <a:cubicBezTo>
                  <a:pt x="19269" y="20192"/>
                  <a:pt x="18996" y="20219"/>
                  <a:pt x="18786" y="20218"/>
                </a:cubicBezTo>
                <a:cubicBezTo>
                  <a:pt x="18210" y="20214"/>
                  <a:pt x="17914" y="20104"/>
                  <a:pt x="16061" y="19226"/>
                </a:cubicBezTo>
                <a:cubicBezTo>
                  <a:pt x="14963" y="18706"/>
                  <a:pt x="14100" y="18452"/>
                  <a:pt x="13135" y="18364"/>
                </a:cubicBezTo>
                <a:cubicBezTo>
                  <a:pt x="12754" y="18329"/>
                  <a:pt x="11860" y="18434"/>
                  <a:pt x="11362" y="18570"/>
                </a:cubicBezTo>
                <a:cubicBezTo>
                  <a:pt x="11255" y="18599"/>
                  <a:pt x="11150" y="18600"/>
                  <a:pt x="11129" y="18575"/>
                </a:cubicBezTo>
                <a:cubicBezTo>
                  <a:pt x="11109" y="18549"/>
                  <a:pt x="11183" y="18376"/>
                  <a:pt x="11293" y="18191"/>
                </a:cubicBezTo>
                <a:lnTo>
                  <a:pt x="11491" y="17855"/>
                </a:lnTo>
                <a:lnTo>
                  <a:pt x="12554" y="17849"/>
                </a:lnTo>
                <a:cubicBezTo>
                  <a:pt x="14245" y="17841"/>
                  <a:pt x="14831" y="17797"/>
                  <a:pt x="15377" y="17643"/>
                </a:cubicBezTo>
                <a:cubicBezTo>
                  <a:pt x="15643" y="17568"/>
                  <a:pt x="15888" y="17487"/>
                  <a:pt x="15924" y="17459"/>
                </a:cubicBezTo>
                <a:cubicBezTo>
                  <a:pt x="15979" y="17416"/>
                  <a:pt x="15996" y="16936"/>
                  <a:pt x="16044" y="14353"/>
                </a:cubicBezTo>
                <a:cubicBezTo>
                  <a:pt x="16076" y="12673"/>
                  <a:pt x="16117" y="11088"/>
                  <a:pt x="16135" y="10830"/>
                </a:cubicBezTo>
                <a:lnTo>
                  <a:pt x="16165" y="10358"/>
                </a:lnTo>
                <a:lnTo>
                  <a:pt x="16371" y="10315"/>
                </a:lnTo>
                <a:cubicBezTo>
                  <a:pt x="16431" y="10302"/>
                  <a:pt x="16488" y="10302"/>
                  <a:pt x="16539" y="10304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push dir="l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81" name="Google Shape;1731;p23">
            <a:hlinkClick r:id="rId2" invalidUrl="" action="ppaction://hlinksldjump" tgtFrame="" tooltip="" history="1" highlightClick="0" endSnd="0"/>
          </p:cNvPr>
          <p:cNvGrpSpPr/>
          <p:nvPr/>
        </p:nvGrpSpPr>
        <p:grpSpPr>
          <a:xfrm>
            <a:off x="1931564" y="5868204"/>
            <a:ext cx="4299086" cy="594903"/>
            <a:chOff x="0" y="0"/>
            <a:chExt cx="4299084" cy="594902"/>
          </a:xfrm>
        </p:grpSpPr>
        <p:sp>
          <p:nvSpPr>
            <p:cNvPr id="3379" name="مستطيل"/>
            <p:cNvSpPr/>
            <p:nvPr/>
          </p:nvSpPr>
          <p:spPr>
            <a:xfrm>
              <a:off x="0" y="-1"/>
              <a:ext cx="4299085" cy="594904"/>
            </a:xfrm>
            <a:prstGeom prst="rect">
              <a:avLst/>
            </a:prstGeom>
            <a:solidFill>
              <a:srgbClr val="FFFFFF"/>
            </a:solidFill>
            <a:ln w="12700" cap="flat">
              <a:solidFill>
                <a:srgbClr val="B4D3A7"/>
              </a:solidFill>
              <a:prstDash val="solid"/>
              <a:miter lim="400000"/>
            </a:ln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ctr" defTabSz="795527" rtl="0">
                <a:defRPr b="1" sz="1900">
                  <a:solidFill>
                    <a:srgbClr val="65B96D"/>
                  </a:solidFill>
                  <a:latin typeface="Quicksand Light"/>
                  <a:ea typeface="Quicksand Light"/>
                  <a:cs typeface="Quicksand Light"/>
                  <a:sym typeface="Quicksand Light"/>
                </a:defRPr>
              </a:pPr>
            </a:p>
          </p:txBody>
        </p:sp>
        <p:sp>
          <p:nvSpPr>
            <p:cNvPr id="3380" name="النهاية"/>
            <p:cNvSpPr txBox="1"/>
            <p:nvPr/>
          </p:nvSpPr>
          <p:spPr>
            <a:xfrm>
              <a:off x="6350" y="6349"/>
              <a:ext cx="4286385" cy="58220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ctr">
              <a:normAutofit fontScale="100000" lnSpcReduction="0"/>
            </a:bodyPr>
            <a:lstStyle/>
            <a:p>
              <a:pPr algn="ctr" defTabSz="795527" rtl="0">
                <a:defRPr sz="3000">
                  <a:solidFill>
                    <a:srgbClr val="65B96D"/>
                  </a:solidFill>
                  <a:latin typeface="Farah Regular"/>
                  <a:ea typeface="Farah Regular"/>
                  <a:cs typeface="Farah Regular"/>
                  <a:sym typeface="Farah Regular"/>
                </a:defRPr>
              </a:pPr>
              <a:r>
                <a:t>النهاية</a:t>
              </a:r>
              <a:r>
                <a:rPr b="1" sz="1900">
                  <a:latin typeface="Quicksand Light"/>
                  <a:ea typeface="Quicksand Light"/>
                  <a:cs typeface="Quicksand Light"/>
                  <a:sym typeface="Quicksand Light"/>
                </a:rPr>
                <a:t> </a:t>
              </a:r>
            </a:p>
          </p:txBody>
        </p:sp>
      </p:grpSp>
      <p:sp>
        <p:nvSpPr>
          <p:cNvPr id="3382" name="Google Shape;4238;p45"/>
          <p:cNvSpPr/>
          <p:nvPr/>
        </p:nvSpPr>
        <p:spPr>
          <a:xfrm rot="599">
            <a:off x="3198121" y="778253"/>
            <a:ext cx="5341402" cy="654639"/>
          </a:xfrm>
          <a:prstGeom prst="rect">
            <a:avLst/>
          </a:prstGeom>
          <a:solidFill>
            <a:srgbClr val="FDF3B4"/>
          </a:solidFill>
          <a:ln w="12700">
            <a:miter lim="400000"/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pic>
        <p:nvPicPr>
          <p:cNvPr id="3383" name="IMG_2031.jpeg" descr="IMG_2031.jpeg">
            <a:hlinkClick r:id="rId3" invalidUrl="" action="ppaction://hlinksldjump" tgtFrame="" tooltip="" history="1" highlightClick="0" endSnd="0"/>
          </p:cNvPr>
          <p:cNvPicPr>
            <a:picLocks noChangeAspect="1"/>
          </p:cNvPicPr>
          <p:nvPr/>
        </p:nvPicPr>
        <p:blipFill>
          <a:blip r:embed="rId4">
            <a:extLst/>
          </a:blip>
          <a:srcRect l="24885" t="15786" r="50930" b="63972"/>
          <a:stretch>
            <a:fillRect/>
          </a:stretch>
        </p:blipFill>
        <p:spPr>
          <a:xfrm>
            <a:off x="1264069" y="2149738"/>
            <a:ext cx="2642164" cy="1860588"/>
          </a:xfrm>
          <a:prstGeom prst="rect">
            <a:avLst/>
          </a:prstGeom>
          <a:ln w="12700">
            <a:miter lim="400000"/>
          </a:ln>
        </p:spPr>
      </p:pic>
      <p:pic>
        <p:nvPicPr>
          <p:cNvPr id="3384" name="IMG_2031.jpeg" descr="IMG_2031.jpeg">
            <a:hlinkClick r:id="rId5" invalidUrl="" action="ppaction://hlinksldjump" tgtFrame="" tooltip="" history="1" highlightClick="0" endSnd="0"/>
          </p:cNvPr>
          <p:cNvPicPr>
            <a:picLocks noChangeAspect="1"/>
          </p:cNvPicPr>
          <p:nvPr/>
        </p:nvPicPr>
        <p:blipFill>
          <a:blip r:embed="rId4">
            <a:extLst/>
          </a:blip>
          <a:srcRect l="49378" t="36036" r="25608" b="42441"/>
          <a:stretch>
            <a:fillRect/>
          </a:stretch>
        </p:blipFill>
        <p:spPr>
          <a:xfrm>
            <a:off x="4334137" y="3861401"/>
            <a:ext cx="2573347" cy="1862974"/>
          </a:xfrm>
          <a:prstGeom prst="rect">
            <a:avLst/>
          </a:prstGeom>
          <a:ln w="12700">
            <a:miter lim="400000"/>
          </a:ln>
        </p:spPr>
      </p:pic>
      <p:pic>
        <p:nvPicPr>
          <p:cNvPr id="3385" name="IMG_2031.jpeg" descr="IMG_2031.jpeg">
            <a:hlinkClick r:id="rId6" invalidUrl="" action="ppaction://hlinksldjump" tgtFrame="" tooltip="" history="1" highlightClick="0" endSnd="0"/>
          </p:cNvPr>
          <p:cNvPicPr>
            <a:picLocks noChangeAspect="1"/>
          </p:cNvPicPr>
          <p:nvPr/>
        </p:nvPicPr>
        <p:blipFill>
          <a:blip r:embed="rId4">
            <a:extLst/>
          </a:blip>
          <a:srcRect l="25766" t="59144" r="50098" b="20160"/>
          <a:stretch>
            <a:fillRect/>
          </a:stretch>
        </p:blipFill>
        <p:spPr>
          <a:xfrm>
            <a:off x="7790908" y="2143388"/>
            <a:ext cx="2596557" cy="1873133"/>
          </a:xfrm>
          <a:prstGeom prst="rect">
            <a:avLst/>
          </a:prstGeom>
          <a:ln w="12700">
            <a:miter lim="400000"/>
          </a:ln>
        </p:spPr>
      </p:pic>
      <p:sp>
        <p:nvSpPr>
          <p:cNvPr id="3386" name="Google Shape;1742;p25"/>
          <p:cNvSpPr txBox="1"/>
          <p:nvPr/>
        </p:nvSpPr>
        <p:spPr>
          <a:xfrm>
            <a:off x="3737449" y="731753"/>
            <a:ext cx="4384750" cy="747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899" tIns="121899" rIns="121899" bIns="121899">
            <a:normAutofit fontScale="100000" lnSpcReduction="0"/>
          </a:bodyPr>
          <a:lstStyle>
            <a:lvl1pPr algn="ctr">
              <a:lnSpc>
                <a:spcPct val="80000"/>
              </a:lnSpc>
              <a:defRPr b="1" sz="2800">
                <a:solidFill>
                  <a:srgbClr val="CF7373"/>
                </a:solidFill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اختار بطاقة  </a:t>
            </a:r>
          </a:p>
        </p:txBody>
      </p:sp>
      <p:pic>
        <p:nvPicPr>
          <p:cNvPr id="3387" name="IMG_2367.png" descr="IMG_2367.png"/>
          <p:cNvPicPr>
            <a:picLocks noChangeAspect="1"/>
          </p:cNvPicPr>
          <p:nvPr/>
        </p:nvPicPr>
        <p:blipFill>
          <a:blip r:embed="rId7">
            <a:alphaModFix amt="14839"/>
            <a:extLst/>
          </a:blip>
          <a:srcRect l="0" t="0" r="2748" b="0"/>
          <a:stretch>
            <a:fillRect/>
          </a:stretch>
        </p:blipFill>
        <p:spPr>
          <a:xfrm>
            <a:off x="3809467" y="1184218"/>
            <a:ext cx="3622704" cy="298009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push dir="l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9" name="Google Shape;1731;p23">
            <a:hlinkClick r:id="rId2" invalidUrl="" action="ppaction://hlinksldjump" tgtFrame="" tooltip="" history="1" highlightClick="0" endSnd="0"/>
          </p:cNvPr>
          <p:cNvSpPr/>
          <p:nvPr/>
        </p:nvSpPr>
        <p:spPr>
          <a:xfrm>
            <a:off x="2527719" y="5601603"/>
            <a:ext cx="6866702" cy="594902"/>
          </a:xfrm>
          <a:prstGeom prst="rect">
            <a:avLst/>
          </a:prstGeom>
          <a:solidFill>
            <a:srgbClr val="FFFFFF"/>
          </a:solidFill>
          <a:ln w="12700">
            <a:solidFill>
              <a:srgbClr val="B4D3A7"/>
            </a:solidFill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algn="ctr" rtl="0">
              <a:defRPr sz="2200">
                <a:solidFill>
                  <a:srgbClr val="65B96D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pPr>
          </a:p>
        </p:txBody>
      </p:sp>
      <p:grpSp>
        <p:nvGrpSpPr>
          <p:cNvPr id="3397" name="تجميع">
            <a:hlinkClick r:id="rId2" invalidUrl="" action="ppaction://hlinksldjump" tgtFrame="" tooltip="" history="1" highlightClick="0" endSnd="0"/>
          </p:cNvPr>
          <p:cNvGrpSpPr/>
          <p:nvPr/>
        </p:nvGrpSpPr>
        <p:grpSpPr>
          <a:xfrm>
            <a:off x="4605396" y="5605174"/>
            <a:ext cx="2403303" cy="513289"/>
            <a:chOff x="0" y="0"/>
            <a:chExt cx="2403301" cy="513287"/>
          </a:xfrm>
        </p:grpSpPr>
        <p:sp>
          <p:nvSpPr>
            <p:cNvPr id="3390" name="Google Shape;4329;p45"/>
            <p:cNvSpPr txBox="1"/>
            <p:nvPr/>
          </p:nvSpPr>
          <p:spPr>
            <a:xfrm>
              <a:off x="0" y="-1"/>
              <a:ext cx="2403302" cy="51328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>
                <a:defRPr b="1" sz="2000">
                  <a:solidFill>
                    <a:srgbClr val="F1D048"/>
                  </a:solidFill>
                  <a:latin typeface="Jua"/>
                  <a:ea typeface="Jua"/>
                  <a:cs typeface="Jua"/>
                  <a:sym typeface="Jua"/>
                </a:defRPr>
              </a:lvl1pPr>
            </a:lstStyle>
            <a:p>
              <a:pPr rtl="0">
                <a:defRPr/>
              </a:pPr>
              <a:r>
                <a:t>عودة </a:t>
              </a:r>
            </a:p>
          </p:txBody>
        </p:sp>
        <p:grpSp>
          <p:nvGrpSpPr>
            <p:cNvPr id="3396" name="Google Shape;4240;p45"/>
            <p:cNvGrpSpPr/>
            <p:nvPr/>
          </p:nvGrpSpPr>
          <p:grpSpPr>
            <a:xfrm>
              <a:off x="388062" y="83754"/>
              <a:ext cx="366823" cy="366830"/>
              <a:chOff x="-1" y="0"/>
              <a:chExt cx="366822" cy="366829"/>
            </a:xfrm>
          </p:grpSpPr>
          <p:sp>
            <p:nvSpPr>
              <p:cNvPr id="3391" name="Google Shape;4241;p45"/>
              <p:cNvSpPr/>
              <p:nvPr/>
            </p:nvSpPr>
            <p:spPr>
              <a:xfrm>
                <a:off x="260860" y="21582"/>
                <a:ext cx="63210" cy="595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81" h="21600" fill="norm" stroke="1" extrusionOk="0">
                    <a:moveTo>
                      <a:pt x="3126" y="0"/>
                    </a:moveTo>
                    <a:cubicBezTo>
                      <a:pt x="1813" y="0"/>
                      <a:pt x="611" y="780"/>
                      <a:pt x="0" y="2016"/>
                    </a:cubicBezTo>
                    <a:lnTo>
                      <a:pt x="21581" y="21600"/>
                    </a:lnTo>
                    <a:lnTo>
                      <a:pt x="21581" y="3886"/>
                    </a:lnTo>
                    <a:cubicBezTo>
                      <a:pt x="21600" y="1740"/>
                      <a:pt x="19956" y="0"/>
                      <a:pt x="17935" y="0"/>
                    </a:cubicBezTo>
                    <a:cubicBezTo>
                      <a:pt x="17929" y="0"/>
                      <a:pt x="17916" y="0"/>
                      <a:pt x="17903" y="0"/>
                    </a:cubicBezTo>
                    <a:lnTo>
                      <a:pt x="3223" y="0"/>
                    </a:lnTo>
                    <a:cubicBezTo>
                      <a:pt x="3191" y="0"/>
                      <a:pt x="3158" y="0"/>
                      <a:pt x="3126" y="0"/>
                    </a:cubicBezTo>
                    <a:close/>
                  </a:path>
                </a:pathLst>
              </a:custGeom>
              <a:solidFill>
                <a:srgbClr val="0E2A4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435D74"/>
                    </a:solidFill>
                  </a:defRPr>
                </a:pPr>
              </a:p>
            </p:txBody>
          </p:sp>
          <p:sp>
            <p:nvSpPr>
              <p:cNvPr id="3392" name="Google Shape;4242;p45"/>
              <p:cNvSpPr/>
              <p:nvPr/>
            </p:nvSpPr>
            <p:spPr>
              <a:xfrm>
                <a:off x="141869" y="257944"/>
                <a:ext cx="85972" cy="10888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495" y="4263"/>
                    </a:moveTo>
                    <a:cubicBezTo>
                      <a:pt x="15900" y="4263"/>
                      <a:pt x="17110" y="6558"/>
                      <a:pt x="15407" y="7898"/>
                    </a:cubicBezTo>
                    <a:cubicBezTo>
                      <a:pt x="14853" y="8336"/>
                      <a:pt x="14174" y="8529"/>
                      <a:pt x="13509" y="8529"/>
                    </a:cubicBezTo>
                    <a:cubicBezTo>
                      <a:pt x="12122" y="8529"/>
                      <a:pt x="10802" y="7683"/>
                      <a:pt x="10802" y="6400"/>
                    </a:cubicBezTo>
                    <a:cubicBezTo>
                      <a:pt x="10802" y="5218"/>
                      <a:pt x="11998" y="4263"/>
                      <a:pt x="13495" y="4263"/>
                    </a:cubicBezTo>
                    <a:close/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0E2A4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435D74"/>
                    </a:solidFill>
                  </a:defRPr>
                </a:pPr>
              </a:p>
            </p:txBody>
          </p:sp>
          <p:sp>
            <p:nvSpPr>
              <p:cNvPr id="3393" name="Google Shape;4243;p45"/>
              <p:cNvSpPr/>
              <p:nvPr/>
            </p:nvSpPr>
            <p:spPr>
              <a:xfrm>
                <a:off x="162614" y="150468"/>
                <a:ext cx="42996" cy="42996"/>
              </a:xfrm>
              <a:prstGeom prst="rect">
                <a:avLst/>
              </a:prstGeom>
              <a:solidFill>
                <a:srgbClr val="0E2A4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435D74"/>
                    </a:solidFill>
                  </a:defRPr>
                </a:pPr>
              </a:p>
            </p:txBody>
          </p:sp>
          <p:sp>
            <p:nvSpPr>
              <p:cNvPr id="3394" name="Google Shape;4244;p45"/>
              <p:cNvSpPr/>
              <p:nvPr/>
            </p:nvSpPr>
            <p:spPr>
              <a:xfrm>
                <a:off x="-2" y="0"/>
                <a:ext cx="366824" cy="1810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18" h="21600" fill="norm" stroke="1" extrusionOk="0">
                    <a:moveTo>
                      <a:pt x="10714" y="0"/>
                    </a:moveTo>
                    <a:cubicBezTo>
                      <a:pt x="10424" y="0"/>
                      <a:pt x="10134" y="209"/>
                      <a:pt x="9901" y="627"/>
                    </a:cubicBezTo>
                    <a:lnTo>
                      <a:pt x="438" y="17077"/>
                    </a:lnTo>
                    <a:cubicBezTo>
                      <a:pt x="-82" y="17985"/>
                      <a:pt x="-148" y="19586"/>
                      <a:pt x="288" y="20660"/>
                    </a:cubicBezTo>
                    <a:cubicBezTo>
                      <a:pt x="537" y="21273"/>
                      <a:pt x="893" y="21589"/>
                      <a:pt x="1251" y="21589"/>
                    </a:cubicBezTo>
                    <a:cubicBezTo>
                      <a:pt x="1538" y="21589"/>
                      <a:pt x="1825" y="21387"/>
                      <a:pt x="2060" y="20973"/>
                    </a:cubicBezTo>
                    <a:lnTo>
                      <a:pt x="10714" y="5953"/>
                    </a:lnTo>
                    <a:lnTo>
                      <a:pt x="19256" y="20980"/>
                    </a:lnTo>
                    <a:cubicBezTo>
                      <a:pt x="19494" y="21400"/>
                      <a:pt x="19782" y="21600"/>
                      <a:pt x="20068" y="21600"/>
                    </a:cubicBezTo>
                    <a:cubicBezTo>
                      <a:pt x="20492" y="21600"/>
                      <a:pt x="20910" y="21157"/>
                      <a:pt x="21146" y="20331"/>
                    </a:cubicBezTo>
                    <a:cubicBezTo>
                      <a:pt x="21452" y="19259"/>
                      <a:pt x="21342" y="17890"/>
                      <a:pt x="20882" y="17084"/>
                    </a:cubicBezTo>
                    <a:lnTo>
                      <a:pt x="11526" y="627"/>
                    </a:lnTo>
                    <a:cubicBezTo>
                      <a:pt x="11294" y="209"/>
                      <a:pt x="11004" y="0"/>
                      <a:pt x="10714" y="0"/>
                    </a:cubicBezTo>
                    <a:close/>
                  </a:path>
                </a:pathLst>
              </a:custGeom>
              <a:solidFill>
                <a:srgbClr val="0E2A4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435D74"/>
                    </a:solidFill>
                  </a:defRPr>
                </a:pPr>
              </a:p>
            </p:txBody>
          </p:sp>
          <p:sp>
            <p:nvSpPr>
              <p:cNvPr id="3395" name="Google Shape;4245;p45"/>
              <p:cNvSpPr/>
              <p:nvPr/>
            </p:nvSpPr>
            <p:spPr>
              <a:xfrm>
                <a:off x="42443" y="78146"/>
                <a:ext cx="281411" cy="2886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2" h="21600" fill="norm" stroke="1" extrusionOk="0">
                    <a:moveTo>
                      <a:pt x="13346" y="3804"/>
                    </a:moveTo>
                    <a:cubicBezTo>
                      <a:pt x="13799" y="3804"/>
                      <a:pt x="14169" y="4164"/>
                      <a:pt x="14169" y="4610"/>
                    </a:cubicBezTo>
                    <a:lnTo>
                      <a:pt x="14169" y="9434"/>
                    </a:lnTo>
                    <a:cubicBezTo>
                      <a:pt x="14169" y="9876"/>
                      <a:pt x="13799" y="10236"/>
                      <a:pt x="13346" y="10236"/>
                    </a:cubicBezTo>
                    <a:lnTo>
                      <a:pt x="8399" y="10236"/>
                    </a:lnTo>
                    <a:cubicBezTo>
                      <a:pt x="7942" y="10236"/>
                      <a:pt x="7572" y="9876"/>
                      <a:pt x="7572" y="9434"/>
                    </a:cubicBezTo>
                    <a:lnTo>
                      <a:pt x="7572" y="4610"/>
                    </a:lnTo>
                    <a:cubicBezTo>
                      <a:pt x="7572" y="4164"/>
                      <a:pt x="7942" y="3804"/>
                      <a:pt x="8399" y="3804"/>
                    </a:cubicBezTo>
                    <a:close/>
                    <a:moveTo>
                      <a:pt x="10871" y="0"/>
                    </a:moveTo>
                    <a:lnTo>
                      <a:pt x="0" y="8959"/>
                    </a:lnTo>
                    <a:lnTo>
                      <a:pt x="0" y="20798"/>
                    </a:lnTo>
                    <a:cubicBezTo>
                      <a:pt x="-4" y="21237"/>
                      <a:pt x="365" y="21600"/>
                      <a:pt x="818" y="21600"/>
                    </a:cubicBezTo>
                    <a:cubicBezTo>
                      <a:pt x="821" y="21600"/>
                      <a:pt x="824" y="21600"/>
                      <a:pt x="827" y="21600"/>
                    </a:cubicBezTo>
                    <a:lnTo>
                      <a:pt x="5924" y="21600"/>
                    </a:lnTo>
                    <a:lnTo>
                      <a:pt x="5924" y="12650"/>
                    </a:lnTo>
                    <a:cubicBezTo>
                      <a:pt x="5924" y="12204"/>
                      <a:pt x="6293" y="11844"/>
                      <a:pt x="6750" y="11844"/>
                    </a:cubicBezTo>
                    <a:lnTo>
                      <a:pt x="14995" y="11844"/>
                    </a:lnTo>
                    <a:cubicBezTo>
                      <a:pt x="15448" y="11844"/>
                      <a:pt x="15817" y="12204"/>
                      <a:pt x="15817" y="12650"/>
                    </a:cubicBezTo>
                    <a:lnTo>
                      <a:pt x="15817" y="21600"/>
                    </a:lnTo>
                    <a:lnTo>
                      <a:pt x="20765" y="21600"/>
                    </a:lnTo>
                    <a:cubicBezTo>
                      <a:pt x="20768" y="21600"/>
                      <a:pt x="20771" y="21600"/>
                      <a:pt x="20772" y="21600"/>
                    </a:cubicBezTo>
                    <a:cubicBezTo>
                      <a:pt x="21227" y="21600"/>
                      <a:pt x="21596" y="21237"/>
                      <a:pt x="21592" y="20798"/>
                    </a:cubicBezTo>
                    <a:lnTo>
                      <a:pt x="21592" y="8959"/>
                    </a:lnTo>
                    <a:lnTo>
                      <a:pt x="10871" y="0"/>
                    </a:lnTo>
                    <a:close/>
                  </a:path>
                </a:pathLst>
              </a:custGeom>
              <a:solidFill>
                <a:srgbClr val="0E2A4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435D74"/>
                    </a:solidFill>
                  </a:defRPr>
                </a:pPr>
              </a:p>
            </p:txBody>
          </p:sp>
        </p:grpSp>
      </p:grpSp>
      <p:pic>
        <p:nvPicPr>
          <p:cNvPr id="3398" name="IMG_2367.png" descr="IMG_2367.png"/>
          <p:cNvPicPr>
            <a:picLocks noChangeAspect="1"/>
          </p:cNvPicPr>
          <p:nvPr/>
        </p:nvPicPr>
        <p:blipFill>
          <a:blip r:embed="rId3">
            <a:alphaModFix amt="14839"/>
            <a:extLst/>
          </a:blip>
          <a:srcRect l="0" t="0" r="2749" b="0"/>
          <a:stretch>
            <a:fillRect/>
          </a:stretch>
        </p:blipFill>
        <p:spPr>
          <a:xfrm>
            <a:off x="9635311" y="208237"/>
            <a:ext cx="2181631" cy="1794643"/>
          </a:xfrm>
          <a:prstGeom prst="rect">
            <a:avLst/>
          </a:prstGeom>
          <a:ln w="12700">
            <a:miter lim="400000"/>
          </a:ln>
        </p:spPr>
      </p:pic>
      <p:sp>
        <p:nvSpPr>
          <p:cNvPr id="3399" name="تجميع"/>
          <p:cNvSpPr/>
          <p:nvPr/>
        </p:nvSpPr>
        <p:spPr>
          <a:xfrm rot="599">
            <a:off x="2630921" y="2546885"/>
            <a:ext cx="6686007" cy="1916310"/>
          </a:xfrm>
          <a:prstGeom prst="rect">
            <a:avLst/>
          </a:prstGeom>
          <a:solidFill>
            <a:srgbClr val="FEF9DA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grpSp>
        <p:nvGrpSpPr>
          <p:cNvPr id="3402" name="تجميع"/>
          <p:cNvGrpSpPr/>
          <p:nvPr/>
        </p:nvGrpSpPr>
        <p:grpSpPr>
          <a:xfrm>
            <a:off x="7099074" y="926456"/>
            <a:ext cx="1440390" cy="1095693"/>
            <a:chOff x="40" y="-1"/>
            <a:chExt cx="1440389" cy="1095692"/>
          </a:xfrm>
        </p:grpSpPr>
        <p:sp>
          <p:nvSpPr>
            <p:cNvPr id="3400" name="Google Shape;196;p31"/>
            <p:cNvSpPr/>
            <p:nvPr/>
          </p:nvSpPr>
          <p:spPr>
            <a:xfrm>
              <a:off x="40" y="-2"/>
              <a:ext cx="1440390" cy="10956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27" h="21600" fill="norm" stroke="1" extrusionOk="0">
                  <a:moveTo>
                    <a:pt x="16813" y="2435"/>
                  </a:moveTo>
                  <a:cubicBezTo>
                    <a:pt x="17593" y="4174"/>
                    <a:pt x="18362" y="5922"/>
                    <a:pt x="19139" y="7662"/>
                  </a:cubicBezTo>
                  <a:cubicBezTo>
                    <a:pt x="19408" y="8264"/>
                    <a:pt x="19677" y="8866"/>
                    <a:pt x="19946" y="9468"/>
                  </a:cubicBezTo>
                  <a:cubicBezTo>
                    <a:pt x="19085" y="8699"/>
                    <a:pt x="18150" y="8033"/>
                    <a:pt x="17218" y="7429"/>
                  </a:cubicBezTo>
                  <a:cubicBezTo>
                    <a:pt x="16424" y="6915"/>
                    <a:pt x="15496" y="6251"/>
                    <a:pt x="14593" y="5978"/>
                  </a:cubicBezTo>
                  <a:cubicBezTo>
                    <a:pt x="15306" y="4772"/>
                    <a:pt x="16046" y="3590"/>
                    <a:pt x="16813" y="2435"/>
                  </a:cubicBezTo>
                  <a:close/>
                  <a:moveTo>
                    <a:pt x="16110" y="878"/>
                  </a:moveTo>
                  <a:cubicBezTo>
                    <a:pt x="16275" y="1239"/>
                    <a:pt x="16437" y="1602"/>
                    <a:pt x="16600" y="1964"/>
                  </a:cubicBezTo>
                  <a:cubicBezTo>
                    <a:pt x="16575" y="1980"/>
                    <a:pt x="16552" y="2003"/>
                    <a:pt x="16534" y="2031"/>
                  </a:cubicBezTo>
                  <a:cubicBezTo>
                    <a:pt x="15586" y="3450"/>
                    <a:pt x="14678" y="4910"/>
                    <a:pt x="13810" y="6410"/>
                  </a:cubicBezTo>
                  <a:cubicBezTo>
                    <a:pt x="13355" y="7202"/>
                    <a:pt x="12915" y="8006"/>
                    <a:pt x="12489" y="8823"/>
                  </a:cubicBezTo>
                  <a:cubicBezTo>
                    <a:pt x="12212" y="9353"/>
                    <a:pt x="11999" y="9935"/>
                    <a:pt x="11480" y="10122"/>
                  </a:cubicBezTo>
                  <a:cubicBezTo>
                    <a:pt x="11090" y="10261"/>
                    <a:pt x="10635" y="10275"/>
                    <a:pt x="10235" y="10345"/>
                  </a:cubicBezTo>
                  <a:cubicBezTo>
                    <a:pt x="8533" y="10644"/>
                    <a:pt x="6827" y="10919"/>
                    <a:pt x="5114" y="11086"/>
                  </a:cubicBezTo>
                  <a:cubicBezTo>
                    <a:pt x="3679" y="11225"/>
                    <a:pt x="2252" y="11201"/>
                    <a:pt x="818" y="11223"/>
                  </a:cubicBezTo>
                  <a:cubicBezTo>
                    <a:pt x="845" y="11132"/>
                    <a:pt x="855" y="11032"/>
                    <a:pt x="834" y="10947"/>
                  </a:cubicBezTo>
                  <a:cubicBezTo>
                    <a:pt x="824" y="10906"/>
                    <a:pt x="813" y="10864"/>
                    <a:pt x="802" y="10823"/>
                  </a:cubicBezTo>
                  <a:cubicBezTo>
                    <a:pt x="794" y="10791"/>
                    <a:pt x="784" y="10759"/>
                    <a:pt x="771" y="10730"/>
                  </a:cubicBezTo>
                  <a:cubicBezTo>
                    <a:pt x="5910" y="7513"/>
                    <a:pt x="10967" y="4089"/>
                    <a:pt x="16110" y="878"/>
                  </a:cubicBezTo>
                  <a:close/>
                  <a:moveTo>
                    <a:pt x="14440" y="6233"/>
                  </a:moveTo>
                  <a:cubicBezTo>
                    <a:pt x="15331" y="6897"/>
                    <a:pt x="16387" y="7315"/>
                    <a:pt x="17294" y="7940"/>
                  </a:cubicBezTo>
                  <a:cubicBezTo>
                    <a:pt x="18313" y="8643"/>
                    <a:pt x="19250" y="9468"/>
                    <a:pt x="20208" y="10287"/>
                  </a:cubicBezTo>
                  <a:cubicBezTo>
                    <a:pt x="20206" y="10300"/>
                    <a:pt x="20206" y="10314"/>
                    <a:pt x="20203" y="10328"/>
                  </a:cubicBezTo>
                  <a:cubicBezTo>
                    <a:pt x="20130" y="10655"/>
                    <a:pt x="19842" y="10730"/>
                    <a:pt x="19617" y="10881"/>
                  </a:cubicBezTo>
                  <a:cubicBezTo>
                    <a:pt x="18617" y="11546"/>
                    <a:pt x="17621" y="12219"/>
                    <a:pt x="16624" y="12888"/>
                  </a:cubicBezTo>
                  <a:lnTo>
                    <a:pt x="5537" y="20335"/>
                  </a:lnTo>
                  <a:cubicBezTo>
                    <a:pt x="5724" y="18920"/>
                    <a:pt x="5693" y="17396"/>
                    <a:pt x="5841" y="15984"/>
                  </a:cubicBezTo>
                  <a:cubicBezTo>
                    <a:pt x="6000" y="14471"/>
                    <a:pt x="6315" y="12960"/>
                    <a:pt x="6436" y="11440"/>
                  </a:cubicBezTo>
                  <a:cubicBezTo>
                    <a:pt x="7894" y="11246"/>
                    <a:pt x="9342" y="10973"/>
                    <a:pt x="10741" y="10740"/>
                  </a:cubicBezTo>
                  <a:cubicBezTo>
                    <a:pt x="11234" y="10659"/>
                    <a:pt x="11793" y="10666"/>
                    <a:pt x="12183" y="10229"/>
                  </a:cubicBezTo>
                  <a:cubicBezTo>
                    <a:pt x="12693" y="9658"/>
                    <a:pt x="13025" y="8727"/>
                    <a:pt x="13415" y="8024"/>
                  </a:cubicBezTo>
                  <a:cubicBezTo>
                    <a:pt x="13751" y="7420"/>
                    <a:pt x="14094" y="6825"/>
                    <a:pt x="14440" y="6233"/>
                  </a:cubicBezTo>
                  <a:close/>
                  <a:moveTo>
                    <a:pt x="6231" y="11466"/>
                  </a:moveTo>
                  <a:cubicBezTo>
                    <a:pt x="5834" y="12932"/>
                    <a:pt x="5691" y="14581"/>
                    <a:pt x="5523" y="16096"/>
                  </a:cubicBezTo>
                  <a:cubicBezTo>
                    <a:pt x="5370" y="17479"/>
                    <a:pt x="5110" y="19053"/>
                    <a:pt x="5183" y="20475"/>
                  </a:cubicBezTo>
                  <a:cubicBezTo>
                    <a:pt x="4376" y="19071"/>
                    <a:pt x="3607" y="17635"/>
                    <a:pt x="2889" y="16153"/>
                  </a:cubicBezTo>
                  <a:cubicBezTo>
                    <a:pt x="2494" y="15337"/>
                    <a:pt x="2113" y="14510"/>
                    <a:pt x="1747" y="13673"/>
                  </a:cubicBezTo>
                  <a:cubicBezTo>
                    <a:pt x="1565" y="13255"/>
                    <a:pt x="1385" y="12833"/>
                    <a:pt x="1210" y="12409"/>
                  </a:cubicBezTo>
                  <a:cubicBezTo>
                    <a:pt x="1142" y="12247"/>
                    <a:pt x="940" y="11872"/>
                    <a:pt x="815" y="11540"/>
                  </a:cubicBezTo>
                  <a:cubicBezTo>
                    <a:pt x="1547" y="11648"/>
                    <a:pt x="2289" y="11694"/>
                    <a:pt x="3037" y="11694"/>
                  </a:cubicBezTo>
                  <a:cubicBezTo>
                    <a:pt x="4096" y="11694"/>
                    <a:pt x="5166" y="11602"/>
                    <a:pt x="6231" y="11466"/>
                  </a:cubicBezTo>
                  <a:close/>
                  <a:moveTo>
                    <a:pt x="16236" y="0"/>
                  </a:moveTo>
                  <a:cubicBezTo>
                    <a:pt x="16183" y="0"/>
                    <a:pt x="16128" y="15"/>
                    <a:pt x="16079" y="46"/>
                  </a:cubicBezTo>
                  <a:cubicBezTo>
                    <a:pt x="10794" y="3275"/>
                    <a:pt x="5485" y="6566"/>
                    <a:pt x="421" y="10322"/>
                  </a:cubicBezTo>
                  <a:cubicBezTo>
                    <a:pt x="363" y="10365"/>
                    <a:pt x="331" y="10425"/>
                    <a:pt x="319" y="10487"/>
                  </a:cubicBezTo>
                  <a:cubicBezTo>
                    <a:pt x="216" y="10507"/>
                    <a:pt x="115" y="10573"/>
                    <a:pt x="74" y="10695"/>
                  </a:cubicBezTo>
                  <a:cubicBezTo>
                    <a:pt x="-171" y="11426"/>
                    <a:pt x="245" y="12063"/>
                    <a:pt x="513" y="12716"/>
                  </a:cubicBezTo>
                  <a:cubicBezTo>
                    <a:pt x="928" y="13725"/>
                    <a:pt x="1364" y="14718"/>
                    <a:pt x="1821" y="15697"/>
                  </a:cubicBezTo>
                  <a:cubicBezTo>
                    <a:pt x="2734" y="17656"/>
                    <a:pt x="3732" y="19546"/>
                    <a:pt x="4800" y="21374"/>
                  </a:cubicBezTo>
                  <a:cubicBezTo>
                    <a:pt x="4882" y="21515"/>
                    <a:pt x="4995" y="21600"/>
                    <a:pt x="5119" y="21600"/>
                  </a:cubicBezTo>
                  <a:cubicBezTo>
                    <a:pt x="5177" y="21600"/>
                    <a:pt x="5238" y="21581"/>
                    <a:pt x="5299" y="21540"/>
                  </a:cubicBezTo>
                  <a:lnTo>
                    <a:pt x="18216" y="12863"/>
                  </a:lnTo>
                  <a:cubicBezTo>
                    <a:pt x="18715" y="12529"/>
                    <a:pt x="19213" y="12194"/>
                    <a:pt x="19712" y="11860"/>
                  </a:cubicBezTo>
                  <a:cubicBezTo>
                    <a:pt x="20072" y="11616"/>
                    <a:pt x="20574" y="11389"/>
                    <a:pt x="20847" y="10989"/>
                  </a:cubicBezTo>
                  <a:cubicBezTo>
                    <a:pt x="21429" y="10140"/>
                    <a:pt x="20442" y="8774"/>
                    <a:pt x="20107" y="8044"/>
                  </a:cubicBezTo>
                  <a:cubicBezTo>
                    <a:pt x="18905" y="5420"/>
                    <a:pt x="17678" y="2816"/>
                    <a:pt x="16492" y="183"/>
                  </a:cubicBezTo>
                  <a:cubicBezTo>
                    <a:pt x="16435" y="58"/>
                    <a:pt x="16338" y="0"/>
                    <a:pt x="16236" y="0"/>
                  </a:cubicBezTo>
                  <a:close/>
                </a:path>
              </a:pathLst>
            </a:custGeom>
            <a:solidFill>
              <a:srgbClr val="59595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401" name="❎"/>
            <p:cNvSpPr txBox="1"/>
            <p:nvPr/>
          </p:nvSpPr>
          <p:spPr>
            <a:xfrm>
              <a:off x="485920" y="171008"/>
              <a:ext cx="468592" cy="4191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r">
                <a:defRPr b="1" sz="2500">
                  <a:solidFill>
                    <a:srgbClr val="A65C5C"/>
                  </a:solidFill>
                </a:defRPr>
              </a:lvl1pPr>
            </a:lstStyle>
            <a:p>
              <a:pPr rtl="0">
                <a:defRPr/>
              </a:pPr>
              <a:r>
                <a:t>❎</a:t>
              </a:r>
            </a:p>
          </p:txBody>
        </p:sp>
      </p:grpSp>
      <p:grpSp>
        <p:nvGrpSpPr>
          <p:cNvPr id="3405" name="تجميع"/>
          <p:cNvGrpSpPr/>
          <p:nvPr/>
        </p:nvGrpSpPr>
        <p:grpSpPr>
          <a:xfrm>
            <a:off x="2754132" y="2763879"/>
            <a:ext cx="6579001" cy="1506159"/>
            <a:chOff x="0" y="0"/>
            <a:chExt cx="6578999" cy="1506157"/>
          </a:xfrm>
        </p:grpSpPr>
        <p:sp>
          <p:nvSpPr>
            <p:cNvPr id="3403" name="Google Shape;4238;p45"/>
            <p:cNvSpPr/>
            <p:nvPr/>
          </p:nvSpPr>
          <p:spPr>
            <a:xfrm rot="599">
              <a:off x="131" y="572"/>
              <a:ext cx="6578739" cy="15050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" y="8"/>
                  </a:moveTo>
                  <a:lnTo>
                    <a:pt x="21600" y="0"/>
                  </a:lnTo>
                  <a:lnTo>
                    <a:pt x="21599" y="21592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F6DDDD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500"/>
              </a:pPr>
            </a:p>
          </p:txBody>
        </p:sp>
        <p:sp>
          <p:nvSpPr>
            <p:cNvPr id="3404" name="إجابة خاطئة"/>
            <p:cNvSpPr txBox="1"/>
            <p:nvPr/>
          </p:nvSpPr>
          <p:spPr>
            <a:xfrm>
              <a:off x="2086092" y="537193"/>
              <a:ext cx="2406814" cy="32106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ctr">
                <a:defRPr b="1" sz="2200">
                  <a:solidFill>
                    <a:srgbClr val="004D65"/>
                  </a:solidFill>
                </a:defRPr>
              </a:lvl1pPr>
            </a:lstStyle>
            <a:p>
              <a:pPr rtl="0">
                <a:defRPr/>
              </a:pPr>
              <a:r>
                <a:t>إجابة خاطئة </a:t>
              </a:r>
            </a:p>
          </p:txBody>
        </p:sp>
      </p:grpSp>
      <p:sp>
        <p:nvSpPr>
          <p:cNvPr id="3406" name="إجابة خاطئة للاسف"/>
          <p:cNvSpPr txBox="1"/>
          <p:nvPr/>
        </p:nvSpPr>
        <p:spPr>
          <a:xfrm>
            <a:off x="1385260" y="5017122"/>
            <a:ext cx="1613069" cy="317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sz="2500">
                <a:solidFill>
                  <a:srgbClr val="CF7373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/>
            </a:pPr>
            <a:r>
              <a:t>إجابة خاطئة للاسف </a:t>
            </a:r>
          </a:p>
        </p:txBody>
      </p:sp>
      <p:sp>
        <p:nvSpPr>
          <p:cNvPr id="3407" name="❌"/>
          <p:cNvSpPr txBox="1"/>
          <p:nvPr/>
        </p:nvSpPr>
        <p:spPr>
          <a:xfrm>
            <a:off x="3580866" y="3360718"/>
            <a:ext cx="406401" cy="520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 b="1" sz="3100">
                <a:solidFill>
                  <a:srgbClr val="A65C5C"/>
                </a:solidFill>
              </a:defRPr>
            </a:lvl1pPr>
          </a:lstStyle>
          <a:p>
            <a:pPr rtl="0">
              <a:defRPr/>
            </a:pPr>
            <a:r>
              <a:t>❌</a:t>
            </a:r>
          </a:p>
        </p:txBody>
      </p:sp>
      <p:pic>
        <p:nvPicPr>
          <p:cNvPr id="3408" name="إجابة خاطئة.wav" descr="إجابة خاطئة.wav"/>
          <p:cNvPicPr>
            <a:picLocks noChangeAspect="0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>
            <a:extLst/>
          </a:blip>
          <a:stretch>
            <a:fillRect/>
          </a:stretch>
        </p:blipFill>
        <p:spPr>
          <a:xfrm>
            <a:off x="1420559" y="3296263"/>
            <a:ext cx="1" cy="1"/>
          </a:xfrm>
          <a:prstGeom prst="rect">
            <a:avLst/>
          </a:prstGeom>
          <a:ln w="12700">
            <a:miter lim="400000"/>
          </a:ln>
        </p:spPr>
      </p:pic>
      <p:sp>
        <p:nvSpPr>
          <p:cNvPr id="3409" name="Google Shape;4324;p45"/>
          <p:cNvSpPr/>
          <p:nvPr/>
        </p:nvSpPr>
        <p:spPr>
          <a:xfrm rot="2153969">
            <a:off x="5236119" y="2480410"/>
            <a:ext cx="673962" cy="52526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rgbClr val="FDF3B4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push dir="l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after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" fill="hold"/>
                                        <p:tgtEl>
                                          <p:spTgt spid="340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603"/>
                            </p:stCondLst>
                            <p:childTnLst>
                              <p:par>
                                <p:cTn id="8" presetClass="entr" nodeType="afterEffect" presetSubtype="1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3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4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4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603"/>
                            </p:stCondLst>
                            <p:childTnLst>
                              <p:par>
                                <p:cTn id="13" presetClass="entr" nodeType="afterEffect" presetSubtype="2" presetID="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3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4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4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Class="path" nodeType="afterEffect" presetSubtype="0" presetID="-1" grpId="4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C 0.018024 -0.014296 0.036047 -0.028591 0.054556 -0.039806 C 0.073065 -0.051020 0.092059 -0.059154 0.111538 -0.066548 C 0.131017 -0.073943 0.150982 -0.080597 0.172540 -0.086636 C 0.194099 -0.092675 0.217253 -0.098097 0.231256 -0.101794 C 0.245258 -0.105491 0.250111 -0.107463 0.254963 -0.109435" origin="layout" pathEditMode="relative">
                                      <p:cBhvr>
                                        <p:cTn id="19" dur="500" fill="hold"/>
                                        <p:tgtEl>
                                          <p:spTgt spid="340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Class="exit" nodeType="afterEffect" presetSubtype="4" presetID="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34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34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25" fill="hold" display="0">
                  <p:stCondLst>
                    <p:cond delay="indefinite"/>
                  </p:stCondLst>
                </p:cTn>
                <p:tgtEl>
                  <p:spTgt spid="3408"/>
                </p:tgtEl>
              </p:cMediaNode>
            </p:audio>
          </p:childTnLst>
        </p:cTn>
      </p:par>
    </p:tnLst>
    <p:bldLst>
      <p:bldP build="whole" bldLvl="1" animBg="1" rev="0" advAuto="0" spid="3406" grpId="3"/>
      <p:bldP build="whole" bldLvl="1" animBg="1" rev="0" advAuto="0" spid="3406" grpId="5"/>
      <p:bldP build="whole" bldLvl="1" animBg="1" rev="0" advAuto="0" spid="3407" grpId="2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1" name="Google Shape;1731;p23">
            <a:hlinkClick r:id="rId2" invalidUrl="" action="ppaction://hlinksldjump" tgtFrame="" tooltip="" history="1" highlightClick="0" endSnd="0"/>
          </p:cNvPr>
          <p:cNvSpPr/>
          <p:nvPr/>
        </p:nvSpPr>
        <p:spPr>
          <a:xfrm>
            <a:off x="2527719" y="5601603"/>
            <a:ext cx="6866702" cy="594902"/>
          </a:xfrm>
          <a:prstGeom prst="rect">
            <a:avLst/>
          </a:prstGeom>
          <a:solidFill>
            <a:srgbClr val="FFFFFF"/>
          </a:solidFill>
          <a:ln w="12700">
            <a:solidFill>
              <a:srgbClr val="B4D3A7"/>
            </a:solidFill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algn="ctr" rtl="0">
              <a:defRPr sz="2200">
                <a:solidFill>
                  <a:srgbClr val="65B96D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pPr>
          </a:p>
        </p:txBody>
      </p:sp>
      <p:sp>
        <p:nvSpPr>
          <p:cNvPr id="3412" name="Google Shape;4238;p45"/>
          <p:cNvSpPr/>
          <p:nvPr/>
        </p:nvSpPr>
        <p:spPr>
          <a:xfrm rot="599">
            <a:off x="3198121" y="778253"/>
            <a:ext cx="5341402" cy="654639"/>
          </a:xfrm>
          <a:prstGeom prst="rect">
            <a:avLst/>
          </a:prstGeom>
          <a:solidFill>
            <a:srgbClr val="FDF3B4"/>
          </a:solidFill>
          <a:ln w="12700">
            <a:miter lim="400000"/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pic>
        <p:nvPicPr>
          <p:cNvPr id="3413" name="IMG_2031.jpeg" descr="IMG_2031.jpeg"/>
          <p:cNvPicPr>
            <a:picLocks noChangeAspect="1"/>
          </p:cNvPicPr>
          <p:nvPr/>
        </p:nvPicPr>
        <p:blipFill>
          <a:blip r:embed="rId3">
            <a:extLst/>
          </a:blip>
          <a:srcRect l="50000" t="37037" r="25816" b="42721"/>
          <a:stretch>
            <a:fillRect/>
          </a:stretch>
        </p:blipFill>
        <p:spPr>
          <a:xfrm>
            <a:off x="857805" y="788105"/>
            <a:ext cx="1949139" cy="1372567"/>
          </a:xfrm>
          <a:prstGeom prst="rect">
            <a:avLst/>
          </a:prstGeom>
          <a:ln w="12700">
            <a:miter lim="400000"/>
          </a:ln>
        </p:spPr>
      </p:pic>
      <p:sp>
        <p:nvSpPr>
          <p:cNvPr id="3414" name="Google Shape;4238;p45"/>
          <p:cNvSpPr/>
          <p:nvPr/>
        </p:nvSpPr>
        <p:spPr>
          <a:xfrm rot="599">
            <a:off x="2517668" y="2303653"/>
            <a:ext cx="7157193" cy="1760335"/>
          </a:xfrm>
          <a:prstGeom prst="rect">
            <a:avLst/>
          </a:prstGeom>
          <a:solidFill>
            <a:srgbClr val="CBEEDE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sp>
        <p:nvSpPr>
          <p:cNvPr id="3415" name="Google Shape;4324;p45"/>
          <p:cNvSpPr/>
          <p:nvPr/>
        </p:nvSpPr>
        <p:spPr>
          <a:xfrm rot="2153969">
            <a:off x="5301586" y="1860543"/>
            <a:ext cx="1088222" cy="9404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rgbClr val="FDF3B4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sp>
        <p:nvSpPr>
          <p:cNvPr id="3416" name="Google Shape;196;p31"/>
          <p:cNvSpPr/>
          <p:nvPr/>
        </p:nvSpPr>
        <p:spPr>
          <a:xfrm>
            <a:off x="7466682" y="722875"/>
            <a:ext cx="653030" cy="76539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027" h="21600" fill="norm" stroke="1" extrusionOk="0">
                <a:moveTo>
                  <a:pt x="16813" y="2435"/>
                </a:moveTo>
                <a:cubicBezTo>
                  <a:pt x="17593" y="4174"/>
                  <a:pt x="18362" y="5922"/>
                  <a:pt x="19139" y="7662"/>
                </a:cubicBezTo>
                <a:cubicBezTo>
                  <a:pt x="19408" y="8264"/>
                  <a:pt x="19677" y="8866"/>
                  <a:pt x="19946" y="9468"/>
                </a:cubicBezTo>
                <a:cubicBezTo>
                  <a:pt x="19085" y="8699"/>
                  <a:pt x="18150" y="8033"/>
                  <a:pt x="17218" y="7429"/>
                </a:cubicBezTo>
                <a:cubicBezTo>
                  <a:pt x="16424" y="6915"/>
                  <a:pt x="15496" y="6251"/>
                  <a:pt x="14593" y="5978"/>
                </a:cubicBezTo>
                <a:cubicBezTo>
                  <a:pt x="15306" y="4772"/>
                  <a:pt x="16046" y="3590"/>
                  <a:pt x="16813" y="2435"/>
                </a:cubicBezTo>
                <a:close/>
                <a:moveTo>
                  <a:pt x="16110" y="878"/>
                </a:moveTo>
                <a:cubicBezTo>
                  <a:pt x="16275" y="1239"/>
                  <a:pt x="16437" y="1602"/>
                  <a:pt x="16600" y="1964"/>
                </a:cubicBezTo>
                <a:cubicBezTo>
                  <a:pt x="16575" y="1980"/>
                  <a:pt x="16552" y="2003"/>
                  <a:pt x="16534" y="2031"/>
                </a:cubicBezTo>
                <a:cubicBezTo>
                  <a:pt x="15586" y="3450"/>
                  <a:pt x="14678" y="4910"/>
                  <a:pt x="13810" y="6410"/>
                </a:cubicBezTo>
                <a:cubicBezTo>
                  <a:pt x="13355" y="7202"/>
                  <a:pt x="12915" y="8006"/>
                  <a:pt x="12489" y="8823"/>
                </a:cubicBezTo>
                <a:cubicBezTo>
                  <a:pt x="12212" y="9353"/>
                  <a:pt x="11999" y="9935"/>
                  <a:pt x="11480" y="10122"/>
                </a:cubicBezTo>
                <a:cubicBezTo>
                  <a:pt x="11090" y="10261"/>
                  <a:pt x="10635" y="10275"/>
                  <a:pt x="10235" y="10345"/>
                </a:cubicBezTo>
                <a:cubicBezTo>
                  <a:pt x="8533" y="10644"/>
                  <a:pt x="6827" y="10919"/>
                  <a:pt x="5114" y="11086"/>
                </a:cubicBezTo>
                <a:cubicBezTo>
                  <a:pt x="3679" y="11225"/>
                  <a:pt x="2252" y="11201"/>
                  <a:pt x="818" y="11223"/>
                </a:cubicBezTo>
                <a:cubicBezTo>
                  <a:pt x="845" y="11132"/>
                  <a:pt x="855" y="11032"/>
                  <a:pt x="834" y="10947"/>
                </a:cubicBezTo>
                <a:cubicBezTo>
                  <a:pt x="824" y="10906"/>
                  <a:pt x="813" y="10864"/>
                  <a:pt x="802" y="10823"/>
                </a:cubicBezTo>
                <a:cubicBezTo>
                  <a:pt x="794" y="10791"/>
                  <a:pt x="784" y="10759"/>
                  <a:pt x="771" y="10730"/>
                </a:cubicBezTo>
                <a:cubicBezTo>
                  <a:pt x="5910" y="7513"/>
                  <a:pt x="10967" y="4089"/>
                  <a:pt x="16110" y="878"/>
                </a:cubicBezTo>
                <a:close/>
                <a:moveTo>
                  <a:pt x="14440" y="6233"/>
                </a:moveTo>
                <a:cubicBezTo>
                  <a:pt x="15331" y="6897"/>
                  <a:pt x="16387" y="7315"/>
                  <a:pt x="17294" y="7940"/>
                </a:cubicBezTo>
                <a:cubicBezTo>
                  <a:pt x="18313" y="8643"/>
                  <a:pt x="19250" y="9468"/>
                  <a:pt x="20208" y="10287"/>
                </a:cubicBezTo>
                <a:cubicBezTo>
                  <a:pt x="20206" y="10300"/>
                  <a:pt x="20206" y="10314"/>
                  <a:pt x="20203" y="10328"/>
                </a:cubicBezTo>
                <a:cubicBezTo>
                  <a:pt x="20130" y="10655"/>
                  <a:pt x="19842" y="10730"/>
                  <a:pt x="19617" y="10881"/>
                </a:cubicBezTo>
                <a:cubicBezTo>
                  <a:pt x="18617" y="11546"/>
                  <a:pt x="17621" y="12219"/>
                  <a:pt x="16624" y="12888"/>
                </a:cubicBezTo>
                <a:lnTo>
                  <a:pt x="5537" y="20335"/>
                </a:lnTo>
                <a:cubicBezTo>
                  <a:pt x="5724" y="18920"/>
                  <a:pt x="5693" y="17396"/>
                  <a:pt x="5841" y="15984"/>
                </a:cubicBezTo>
                <a:cubicBezTo>
                  <a:pt x="6000" y="14471"/>
                  <a:pt x="6315" y="12960"/>
                  <a:pt x="6436" y="11440"/>
                </a:cubicBezTo>
                <a:cubicBezTo>
                  <a:pt x="7894" y="11246"/>
                  <a:pt x="9342" y="10973"/>
                  <a:pt x="10741" y="10740"/>
                </a:cubicBezTo>
                <a:cubicBezTo>
                  <a:pt x="11234" y="10659"/>
                  <a:pt x="11793" y="10666"/>
                  <a:pt x="12183" y="10229"/>
                </a:cubicBezTo>
                <a:cubicBezTo>
                  <a:pt x="12693" y="9658"/>
                  <a:pt x="13025" y="8727"/>
                  <a:pt x="13415" y="8024"/>
                </a:cubicBezTo>
                <a:cubicBezTo>
                  <a:pt x="13751" y="7420"/>
                  <a:pt x="14094" y="6825"/>
                  <a:pt x="14440" y="6233"/>
                </a:cubicBezTo>
                <a:close/>
                <a:moveTo>
                  <a:pt x="6231" y="11466"/>
                </a:moveTo>
                <a:cubicBezTo>
                  <a:pt x="5834" y="12932"/>
                  <a:pt x="5691" y="14581"/>
                  <a:pt x="5523" y="16096"/>
                </a:cubicBezTo>
                <a:cubicBezTo>
                  <a:pt x="5370" y="17479"/>
                  <a:pt x="5110" y="19053"/>
                  <a:pt x="5183" y="20475"/>
                </a:cubicBezTo>
                <a:cubicBezTo>
                  <a:pt x="4376" y="19071"/>
                  <a:pt x="3607" y="17635"/>
                  <a:pt x="2889" y="16153"/>
                </a:cubicBezTo>
                <a:cubicBezTo>
                  <a:pt x="2494" y="15337"/>
                  <a:pt x="2113" y="14510"/>
                  <a:pt x="1747" y="13673"/>
                </a:cubicBezTo>
                <a:cubicBezTo>
                  <a:pt x="1565" y="13255"/>
                  <a:pt x="1385" y="12833"/>
                  <a:pt x="1210" y="12409"/>
                </a:cubicBezTo>
                <a:cubicBezTo>
                  <a:pt x="1142" y="12247"/>
                  <a:pt x="940" y="11872"/>
                  <a:pt x="815" y="11540"/>
                </a:cubicBezTo>
                <a:cubicBezTo>
                  <a:pt x="1547" y="11648"/>
                  <a:pt x="2289" y="11694"/>
                  <a:pt x="3037" y="11694"/>
                </a:cubicBezTo>
                <a:cubicBezTo>
                  <a:pt x="4096" y="11694"/>
                  <a:pt x="5166" y="11602"/>
                  <a:pt x="6231" y="11466"/>
                </a:cubicBezTo>
                <a:close/>
                <a:moveTo>
                  <a:pt x="16236" y="0"/>
                </a:moveTo>
                <a:cubicBezTo>
                  <a:pt x="16183" y="0"/>
                  <a:pt x="16128" y="15"/>
                  <a:pt x="16079" y="46"/>
                </a:cubicBezTo>
                <a:cubicBezTo>
                  <a:pt x="10794" y="3275"/>
                  <a:pt x="5485" y="6566"/>
                  <a:pt x="421" y="10322"/>
                </a:cubicBezTo>
                <a:cubicBezTo>
                  <a:pt x="363" y="10365"/>
                  <a:pt x="331" y="10425"/>
                  <a:pt x="319" y="10487"/>
                </a:cubicBezTo>
                <a:cubicBezTo>
                  <a:pt x="216" y="10507"/>
                  <a:pt x="115" y="10573"/>
                  <a:pt x="74" y="10695"/>
                </a:cubicBezTo>
                <a:cubicBezTo>
                  <a:pt x="-171" y="11426"/>
                  <a:pt x="245" y="12063"/>
                  <a:pt x="513" y="12716"/>
                </a:cubicBezTo>
                <a:cubicBezTo>
                  <a:pt x="928" y="13725"/>
                  <a:pt x="1364" y="14718"/>
                  <a:pt x="1821" y="15697"/>
                </a:cubicBezTo>
                <a:cubicBezTo>
                  <a:pt x="2734" y="17656"/>
                  <a:pt x="3732" y="19546"/>
                  <a:pt x="4800" y="21374"/>
                </a:cubicBezTo>
                <a:cubicBezTo>
                  <a:pt x="4882" y="21515"/>
                  <a:pt x="4995" y="21600"/>
                  <a:pt x="5119" y="21600"/>
                </a:cubicBezTo>
                <a:cubicBezTo>
                  <a:pt x="5177" y="21600"/>
                  <a:pt x="5238" y="21581"/>
                  <a:pt x="5299" y="21540"/>
                </a:cubicBezTo>
                <a:lnTo>
                  <a:pt x="18216" y="12863"/>
                </a:lnTo>
                <a:cubicBezTo>
                  <a:pt x="18715" y="12529"/>
                  <a:pt x="19213" y="12194"/>
                  <a:pt x="19712" y="11860"/>
                </a:cubicBezTo>
                <a:cubicBezTo>
                  <a:pt x="20072" y="11616"/>
                  <a:pt x="20574" y="11389"/>
                  <a:pt x="20847" y="10989"/>
                </a:cubicBezTo>
                <a:cubicBezTo>
                  <a:pt x="21429" y="10140"/>
                  <a:pt x="20442" y="8774"/>
                  <a:pt x="20107" y="8044"/>
                </a:cubicBezTo>
                <a:cubicBezTo>
                  <a:pt x="18905" y="5420"/>
                  <a:pt x="17678" y="2816"/>
                  <a:pt x="16492" y="183"/>
                </a:cubicBezTo>
                <a:cubicBezTo>
                  <a:pt x="16435" y="58"/>
                  <a:pt x="16338" y="0"/>
                  <a:pt x="16236" y="0"/>
                </a:cubicBezTo>
                <a:close/>
              </a:path>
            </a:pathLst>
          </a:custGeom>
          <a:solidFill>
            <a:srgbClr val="59595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417" name="اجيبي على مايلي"/>
          <p:cNvSpPr txBox="1"/>
          <p:nvPr/>
        </p:nvSpPr>
        <p:spPr>
          <a:xfrm>
            <a:off x="5021713" y="938899"/>
            <a:ext cx="1693988" cy="3333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 b="1" sz="2300">
                <a:solidFill>
                  <a:srgbClr val="A65C5C"/>
                </a:solidFill>
              </a:defRPr>
            </a:lvl1pPr>
          </a:lstStyle>
          <a:p>
            <a:pPr rtl="0">
              <a:defRPr/>
            </a:pPr>
            <a:r>
              <a:t>اجيبي على مايلي </a:t>
            </a:r>
          </a:p>
        </p:txBody>
      </p:sp>
      <p:grpSp>
        <p:nvGrpSpPr>
          <p:cNvPr id="3425" name="تجميع">
            <a:hlinkClick r:id="rId2" invalidUrl="" action="ppaction://hlinksldjump" tgtFrame="" tooltip="" history="1" highlightClick="0" endSnd="0"/>
          </p:cNvPr>
          <p:cNvGrpSpPr/>
          <p:nvPr/>
        </p:nvGrpSpPr>
        <p:grpSpPr>
          <a:xfrm>
            <a:off x="4605396" y="5605174"/>
            <a:ext cx="2403303" cy="513289"/>
            <a:chOff x="0" y="0"/>
            <a:chExt cx="2403301" cy="513287"/>
          </a:xfrm>
        </p:grpSpPr>
        <p:sp>
          <p:nvSpPr>
            <p:cNvPr id="3418" name="Google Shape;4329;p45"/>
            <p:cNvSpPr txBox="1"/>
            <p:nvPr/>
          </p:nvSpPr>
          <p:spPr>
            <a:xfrm>
              <a:off x="0" y="-1"/>
              <a:ext cx="2403302" cy="51328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>
                <a:defRPr b="1" sz="2000">
                  <a:solidFill>
                    <a:srgbClr val="F1D048"/>
                  </a:solidFill>
                  <a:latin typeface="Jua"/>
                  <a:ea typeface="Jua"/>
                  <a:cs typeface="Jua"/>
                  <a:sym typeface="Jua"/>
                </a:defRPr>
              </a:lvl1pPr>
            </a:lstStyle>
            <a:p>
              <a:pPr rtl="0">
                <a:defRPr/>
              </a:pPr>
              <a:r>
                <a:t>عودة </a:t>
              </a:r>
            </a:p>
          </p:txBody>
        </p:sp>
        <p:grpSp>
          <p:nvGrpSpPr>
            <p:cNvPr id="3424" name="Google Shape;4240;p45"/>
            <p:cNvGrpSpPr/>
            <p:nvPr/>
          </p:nvGrpSpPr>
          <p:grpSpPr>
            <a:xfrm>
              <a:off x="388062" y="83754"/>
              <a:ext cx="366823" cy="366830"/>
              <a:chOff x="-1" y="0"/>
              <a:chExt cx="366822" cy="366829"/>
            </a:xfrm>
          </p:grpSpPr>
          <p:sp>
            <p:nvSpPr>
              <p:cNvPr id="3419" name="Google Shape;4241;p45"/>
              <p:cNvSpPr/>
              <p:nvPr/>
            </p:nvSpPr>
            <p:spPr>
              <a:xfrm>
                <a:off x="260860" y="21582"/>
                <a:ext cx="63210" cy="595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81" h="21600" fill="norm" stroke="1" extrusionOk="0">
                    <a:moveTo>
                      <a:pt x="3126" y="0"/>
                    </a:moveTo>
                    <a:cubicBezTo>
                      <a:pt x="1813" y="0"/>
                      <a:pt x="611" y="780"/>
                      <a:pt x="0" y="2016"/>
                    </a:cubicBezTo>
                    <a:lnTo>
                      <a:pt x="21581" y="21600"/>
                    </a:lnTo>
                    <a:lnTo>
                      <a:pt x="21581" y="3886"/>
                    </a:lnTo>
                    <a:cubicBezTo>
                      <a:pt x="21600" y="1740"/>
                      <a:pt x="19956" y="0"/>
                      <a:pt x="17935" y="0"/>
                    </a:cubicBezTo>
                    <a:cubicBezTo>
                      <a:pt x="17929" y="0"/>
                      <a:pt x="17916" y="0"/>
                      <a:pt x="17903" y="0"/>
                    </a:cubicBezTo>
                    <a:lnTo>
                      <a:pt x="3223" y="0"/>
                    </a:lnTo>
                    <a:cubicBezTo>
                      <a:pt x="3191" y="0"/>
                      <a:pt x="3158" y="0"/>
                      <a:pt x="3126" y="0"/>
                    </a:cubicBezTo>
                    <a:close/>
                  </a:path>
                </a:pathLst>
              </a:custGeom>
              <a:solidFill>
                <a:srgbClr val="0E2A4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435D74"/>
                    </a:solidFill>
                  </a:defRPr>
                </a:pPr>
              </a:p>
            </p:txBody>
          </p:sp>
          <p:sp>
            <p:nvSpPr>
              <p:cNvPr id="3420" name="Google Shape;4242;p45"/>
              <p:cNvSpPr/>
              <p:nvPr/>
            </p:nvSpPr>
            <p:spPr>
              <a:xfrm>
                <a:off x="141869" y="257944"/>
                <a:ext cx="85972" cy="10888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495" y="4263"/>
                    </a:moveTo>
                    <a:cubicBezTo>
                      <a:pt x="15900" y="4263"/>
                      <a:pt x="17110" y="6558"/>
                      <a:pt x="15407" y="7898"/>
                    </a:cubicBezTo>
                    <a:cubicBezTo>
                      <a:pt x="14853" y="8336"/>
                      <a:pt x="14174" y="8529"/>
                      <a:pt x="13509" y="8529"/>
                    </a:cubicBezTo>
                    <a:cubicBezTo>
                      <a:pt x="12122" y="8529"/>
                      <a:pt x="10802" y="7683"/>
                      <a:pt x="10802" y="6400"/>
                    </a:cubicBezTo>
                    <a:cubicBezTo>
                      <a:pt x="10802" y="5218"/>
                      <a:pt x="11998" y="4263"/>
                      <a:pt x="13495" y="4263"/>
                    </a:cubicBezTo>
                    <a:close/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0E2A4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435D74"/>
                    </a:solidFill>
                  </a:defRPr>
                </a:pPr>
              </a:p>
            </p:txBody>
          </p:sp>
          <p:sp>
            <p:nvSpPr>
              <p:cNvPr id="3421" name="Google Shape;4243;p45"/>
              <p:cNvSpPr/>
              <p:nvPr/>
            </p:nvSpPr>
            <p:spPr>
              <a:xfrm>
                <a:off x="162614" y="150468"/>
                <a:ext cx="42996" cy="42996"/>
              </a:xfrm>
              <a:prstGeom prst="rect">
                <a:avLst/>
              </a:prstGeom>
              <a:solidFill>
                <a:srgbClr val="0E2A4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435D74"/>
                    </a:solidFill>
                  </a:defRPr>
                </a:pPr>
              </a:p>
            </p:txBody>
          </p:sp>
          <p:sp>
            <p:nvSpPr>
              <p:cNvPr id="3422" name="Google Shape;4244;p45"/>
              <p:cNvSpPr/>
              <p:nvPr/>
            </p:nvSpPr>
            <p:spPr>
              <a:xfrm>
                <a:off x="-2" y="0"/>
                <a:ext cx="366824" cy="1810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18" h="21600" fill="norm" stroke="1" extrusionOk="0">
                    <a:moveTo>
                      <a:pt x="10714" y="0"/>
                    </a:moveTo>
                    <a:cubicBezTo>
                      <a:pt x="10424" y="0"/>
                      <a:pt x="10134" y="209"/>
                      <a:pt x="9901" y="627"/>
                    </a:cubicBezTo>
                    <a:lnTo>
                      <a:pt x="438" y="17077"/>
                    </a:lnTo>
                    <a:cubicBezTo>
                      <a:pt x="-82" y="17985"/>
                      <a:pt x="-148" y="19586"/>
                      <a:pt x="288" y="20660"/>
                    </a:cubicBezTo>
                    <a:cubicBezTo>
                      <a:pt x="537" y="21273"/>
                      <a:pt x="893" y="21589"/>
                      <a:pt x="1251" y="21589"/>
                    </a:cubicBezTo>
                    <a:cubicBezTo>
                      <a:pt x="1538" y="21589"/>
                      <a:pt x="1825" y="21387"/>
                      <a:pt x="2060" y="20973"/>
                    </a:cubicBezTo>
                    <a:lnTo>
                      <a:pt x="10714" y="5953"/>
                    </a:lnTo>
                    <a:lnTo>
                      <a:pt x="19256" y="20980"/>
                    </a:lnTo>
                    <a:cubicBezTo>
                      <a:pt x="19494" y="21400"/>
                      <a:pt x="19782" y="21600"/>
                      <a:pt x="20068" y="21600"/>
                    </a:cubicBezTo>
                    <a:cubicBezTo>
                      <a:pt x="20492" y="21600"/>
                      <a:pt x="20910" y="21157"/>
                      <a:pt x="21146" y="20331"/>
                    </a:cubicBezTo>
                    <a:cubicBezTo>
                      <a:pt x="21452" y="19259"/>
                      <a:pt x="21342" y="17890"/>
                      <a:pt x="20882" y="17084"/>
                    </a:cubicBezTo>
                    <a:lnTo>
                      <a:pt x="11526" y="627"/>
                    </a:lnTo>
                    <a:cubicBezTo>
                      <a:pt x="11294" y="209"/>
                      <a:pt x="11004" y="0"/>
                      <a:pt x="10714" y="0"/>
                    </a:cubicBezTo>
                    <a:close/>
                  </a:path>
                </a:pathLst>
              </a:custGeom>
              <a:solidFill>
                <a:srgbClr val="0E2A4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435D74"/>
                    </a:solidFill>
                  </a:defRPr>
                </a:pPr>
              </a:p>
            </p:txBody>
          </p:sp>
          <p:sp>
            <p:nvSpPr>
              <p:cNvPr id="3423" name="Google Shape;4245;p45"/>
              <p:cNvSpPr/>
              <p:nvPr/>
            </p:nvSpPr>
            <p:spPr>
              <a:xfrm>
                <a:off x="42443" y="78146"/>
                <a:ext cx="281411" cy="2886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2" h="21600" fill="norm" stroke="1" extrusionOk="0">
                    <a:moveTo>
                      <a:pt x="13346" y="3804"/>
                    </a:moveTo>
                    <a:cubicBezTo>
                      <a:pt x="13799" y="3804"/>
                      <a:pt x="14169" y="4164"/>
                      <a:pt x="14169" y="4610"/>
                    </a:cubicBezTo>
                    <a:lnTo>
                      <a:pt x="14169" y="9434"/>
                    </a:lnTo>
                    <a:cubicBezTo>
                      <a:pt x="14169" y="9876"/>
                      <a:pt x="13799" y="10236"/>
                      <a:pt x="13346" y="10236"/>
                    </a:cubicBezTo>
                    <a:lnTo>
                      <a:pt x="8399" y="10236"/>
                    </a:lnTo>
                    <a:cubicBezTo>
                      <a:pt x="7942" y="10236"/>
                      <a:pt x="7572" y="9876"/>
                      <a:pt x="7572" y="9434"/>
                    </a:cubicBezTo>
                    <a:lnTo>
                      <a:pt x="7572" y="4610"/>
                    </a:lnTo>
                    <a:cubicBezTo>
                      <a:pt x="7572" y="4164"/>
                      <a:pt x="7942" y="3804"/>
                      <a:pt x="8399" y="3804"/>
                    </a:cubicBezTo>
                    <a:close/>
                    <a:moveTo>
                      <a:pt x="10871" y="0"/>
                    </a:moveTo>
                    <a:lnTo>
                      <a:pt x="0" y="8959"/>
                    </a:lnTo>
                    <a:lnTo>
                      <a:pt x="0" y="20798"/>
                    </a:lnTo>
                    <a:cubicBezTo>
                      <a:pt x="-4" y="21237"/>
                      <a:pt x="365" y="21600"/>
                      <a:pt x="818" y="21600"/>
                    </a:cubicBezTo>
                    <a:cubicBezTo>
                      <a:pt x="821" y="21600"/>
                      <a:pt x="824" y="21600"/>
                      <a:pt x="827" y="21600"/>
                    </a:cubicBezTo>
                    <a:lnTo>
                      <a:pt x="5924" y="21600"/>
                    </a:lnTo>
                    <a:lnTo>
                      <a:pt x="5924" y="12650"/>
                    </a:lnTo>
                    <a:cubicBezTo>
                      <a:pt x="5924" y="12204"/>
                      <a:pt x="6293" y="11844"/>
                      <a:pt x="6750" y="11844"/>
                    </a:cubicBezTo>
                    <a:lnTo>
                      <a:pt x="14995" y="11844"/>
                    </a:lnTo>
                    <a:cubicBezTo>
                      <a:pt x="15448" y="11844"/>
                      <a:pt x="15817" y="12204"/>
                      <a:pt x="15817" y="12650"/>
                    </a:cubicBezTo>
                    <a:lnTo>
                      <a:pt x="15817" y="21600"/>
                    </a:lnTo>
                    <a:lnTo>
                      <a:pt x="20765" y="21600"/>
                    </a:lnTo>
                    <a:cubicBezTo>
                      <a:pt x="20768" y="21600"/>
                      <a:pt x="20771" y="21600"/>
                      <a:pt x="20772" y="21600"/>
                    </a:cubicBezTo>
                    <a:cubicBezTo>
                      <a:pt x="21227" y="21600"/>
                      <a:pt x="21596" y="21237"/>
                      <a:pt x="21592" y="20798"/>
                    </a:cubicBezTo>
                    <a:lnTo>
                      <a:pt x="21592" y="8959"/>
                    </a:lnTo>
                    <a:lnTo>
                      <a:pt x="10871" y="0"/>
                    </a:lnTo>
                    <a:close/>
                  </a:path>
                </a:pathLst>
              </a:custGeom>
              <a:solidFill>
                <a:srgbClr val="0E2A4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435D74"/>
                    </a:solidFill>
                  </a:defRPr>
                </a:pPr>
              </a:p>
            </p:txBody>
          </p:sp>
        </p:grpSp>
      </p:grpSp>
      <p:grpSp>
        <p:nvGrpSpPr>
          <p:cNvPr id="3428" name="تجميع">
            <a:hlinkClick r:id="rId4" invalidUrl="" action="ppaction://hlinksldjump" tgtFrame="" tooltip="" history="1" highlightClick="0" endSnd="0"/>
          </p:cNvPr>
          <p:cNvGrpSpPr/>
          <p:nvPr/>
        </p:nvGrpSpPr>
        <p:grpSpPr>
          <a:xfrm>
            <a:off x="9324070" y="4858050"/>
            <a:ext cx="1564084" cy="981549"/>
            <a:chOff x="44" y="-1"/>
            <a:chExt cx="1564083" cy="981548"/>
          </a:xfrm>
        </p:grpSpPr>
        <p:sp>
          <p:nvSpPr>
            <p:cNvPr id="3426" name="Google Shape;196;p31"/>
            <p:cNvSpPr/>
            <p:nvPr/>
          </p:nvSpPr>
          <p:spPr>
            <a:xfrm>
              <a:off x="44" y="-2"/>
              <a:ext cx="1564084" cy="9815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27" h="21600" fill="norm" stroke="1" extrusionOk="0">
                  <a:moveTo>
                    <a:pt x="16813" y="2435"/>
                  </a:moveTo>
                  <a:cubicBezTo>
                    <a:pt x="17593" y="4174"/>
                    <a:pt x="18362" y="5922"/>
                    <a:pt x="19139" y="7662"/>
                  </a:cubicBezTo>
                  <a:cubicBezTo>
                    <a:pt x="19408" y="8264"/>
                    <a:pt x="19677" y="8866"/>
                    <a:pt x="19946" y="9468"/>
                  </a:cubicBezTo>
                  <a:cubicBezTo>
                    <a:pt x="19085" y="8699"/>
                    <a:pt x="18150" y="8033"/>
                    <a:pt x="17218" y="7429"/>
                  </a:cubicBezTo>
                  <a:cubicBezTo>
                    <a:pt x="16424" y="6915"/>
                    <a:pt x="15496" y="6251"/>
                    <a:pt x="14593" y="5978"/>
                  </a:cubicBezTo>
                  <a:cubicBezTo>
                    <a:pt x="15306" y="4772"/>
                    <a:pt x="16046" y="3590"/>
                    <a:pt x="16813" y="2435"/>
                  </a:cubicBezTo>
                  <a:close/>
                  <a:moveTo>
                    <a:pt x="16110" y="878"/>
                  </a:moveTo>
                  <a:cubicBezTo>
                    <a:pt x="16275" y="1239"/>
                    <a:pt x="16437" y="1602"/>
                    <a:pt x="16600" y="1964"/>
                  </a:cubicBezTo>
                  <a:cubicBezTo>
                    <a:pt x="16575" y="1980"/>
                    <a:pt x="16552" y="2003"/>
                    <a:pt x="16534" y="2031"/>
                  </a:cubicBezTo>
                  <a:cubicBezTo>
                    <a:pt x="15586" y="3450"/>
                    <a:pt x="14678" y="4910"/>
                    <a:pt x="13810" y="6410"/>
                  </a:cubicBezTo>
                  <a:cubicBezTo>
                    <a:pt x="13355" y="7202"/>
                    <a:pt x="12915" y="8006"/>
                    <a:pt x="12489" y="8823"/>
                  </a:cubicBezTo>
                  <a:cubicBezTo>
                    <a:pt x="12212" y="9353"/>
                    <a:pt x="11999" y="9935"/>
                    <a:pt x="11480" y="10122"/>
                  </a:cubicBezTo>
                  <a:cubicBezTo>
                    <a:pt x="11090" y="10261"/>
                    <a:pt x="10635" y="10275"/>
                    <a:pt x="10235" y="10345"/>
                  </a:cubicBezTo>
                  <a:cubicBezTo>
                    <a:pt x="8533" y="10644"/>
                    <a:pt x="6827" y="10919"/>
                    <a:pt x="5114" y="11086"/>
                  </a:cubicBezTo>
                  <a:cubicBezTo>
                    <a:pt x="3679" y="11225"/>
                    <a:pt x="2252" y="11201"/>
                    <a:pt x="818" y="11223"/>
                  </a:cubicBezTo>
                  <a:cubicBezTo>
                    <a:pt x="845" y="11132"/>
                    <a:pt x="855" y="11032"/>
                    <a:pt x="834" y="10947"/>
                  </a:cubicBezTo>
                  <a:cubicBezTo>
                    <a:pt x="824" y="10906"/>
                    <a:pt x="813" y="10864"/>
                    <a:pt x="802" y="10823"/>
                  </a:cubicBezTo>
                  <a:cubicBezTo>
                    <a:pt x="794" y="10791"/>
                    <a:pt x="784" y="10759"/>
                    <a:pt x="771" y="10730"/>
                  </a:cubicBezTo>
                  <a:cubicBezTo>
                    <a:pt x="5910" y="7513"/>
                    <a:pt x="10967" y="4089"/>
                    <a:pt x="16110" y="878"/>
                  </a:cubicBezTo>
                  <a:close/>
                  <a:moveTo>
                    <a:pt x="14440" y="6233"/>
                  </a:moveTo>
                  <a:cubicBezTo>
                    <a:pt x="15331" y="6897"/>
                    <a:pt x="16387" y="7315"/>
                    <a:pt x="17294" y="7940"/>
                  </a:cubicBezTo>
                  <a:cubicBezTo>
                    <a:pt x="18313" y="8643"/>
                    <a:pt x="19250" y="9468"/>
                    <a:pt x="20208" y="10287"/>
                  </a:cubicBezTo>
                  <a:cubicBezTo>
                    <a:pt x="20206" y="10300"/>
                    <a:pt x="20206" y="10314"/>
                    <a:pt x="20203" y="10328"/>
                  </a:cubicBezTo>
                  <a:cubicBezTo>
                    <a:pt x="20130" y="10655"/>
                    <a:pt x="19842" y="10730"/>
                    <a:pt x="19617" y="10881"/>
                  </a:cubicBezTo>
                  <a:cubicBezTo>
                    <a:pt x="18617" y="11546"/>
                    <a:pt x="17621" y="12219"/>
                    <a:pt x="16624" y="12888"/>
                  </a:cubicBezTo>
                  <a:lnTo>
                    <a:pt x="5537" y="20335"/>
                  </a:lnTo>
                  <a:cubicBezTo>
                    <a:pt x="5724" y="18920"/>
                    <a:pt x="5693" y="17396"/>
                    <a:pt x="5841" y="15984"/>
                  </a:cubicBezTo>
                  <a:cubicBezTo>
                    <a:pt x="6000" y="14471"/>
                    <a:pt x="6315" y="12960"/>
                    <a:pt x="6436" y="11440"/>
                  </a:cubicBezTo>
                  <a:cubicBezTo>
                    <a:pt x="7894" y="11246"/>
                    <a:pt x="9342" y="10973"/>
                    <a:pt x="10741" y="10740"/>
                  </a:cubicBezTo>
                  <a:cubicBezTo>
                    <a:pt x="11234" y="10659"/>
                    <a:pt x="11793" y="10666"/>
                    <a:pt x="12183" y="10229"/>
                  </a:cubicBezTo>
                  <a:cubicBezTo>
                    <a:pt x="12693" y="9658"/>
                    <a:pt x="13025" y="8727"/>
                    <a:pt x="13415" y="8024"/>
                  </a:cubicBezTo>
                  <a:cubicBezTo>
                    <a:pt x="13751" y="7420"/>
                    <a:pt x="14094" y="6825"/>
                    <a:pt x="14440" y="6233"/>
                  </a:cubicBezTo>
                  <a:close/>
                  <a:moveTo>
                    <a:pt x="6231" y="11466"/>
                  </a:moveTo>
                  <a:cubicBezTo>
                    <a:pt x="5834" y="12932"/>
                    <a:pt x="5691" y="14581"/>
                    <a:pt x="5523" y="16096"/>
                  </a:cubicBezTo>
                  <a:cubicBezTo>
                    <a:pt x="5370" y="17479"/>
                    <a:pt x="5110" y="19053"/>
                    <a:pt x="5183" y="20475"/>
                  </a:cubicBezTo>
                  <a:cubicBezTo>
                    <a:pt x="4376" y="19071"/>
                    <a:pt x="3607" y="17635"/>
                    <a:pt x="2889" y="16153"/>
                  </a:cubicBezTo>
                  <a:cubicBezTo>
                    <a:pt x="2494" y="15337"/>
                    <a:pt x="2113" y="14510"/>
                    <a:pt x="1747" y="13673"/>
                  </a:cubicBezTo>
                  <a:cubicBezTo>
                    <a:pt x="1565" y="13255"/>
                    <a:pt x="1385" y="12833"/>
                    <a:pt x="1210" y="12409"/>
                  </a:cubicBezTo>
                  <a:cubicBezTo>
                    <a:pt x="1142" y="12247"/>
                    <a:pt x="940" y="11872"/>
                    <a:pt x="815" y="11540"/>
                  </a:cubicBezTo>
                  <a:cubicBezTo>
                    <a:pt x="1547" y="11648"/>
                    <a:pt x="2289" y="11694"/>
                    <a:pt x="3037" y="11694"/>
                  </a:cubicBezTo>
                  <a:cubicBezTo>
                    <a:pt x="4096" y="11694"/>
                    <a:pt x="5166" y="11602"/>
                    <a:pt x="6231" y="11466"/>
                  </a:cubicBezTo>
                  <a:close/>
                  <a:moveTo>
                    <a:pt x="16236" y="0"/>
                  </a:moveTo>
                  <a:cubicBezTo>
                    <a:pt x="16183" y="0"/>
                    <a:pt x="16128" y="15"/>
                    <a:pt x="16079" y="46"/>
                  </a:cubicBezTo>
                  <a:cubicBezTo>
                    <a:pt x="10794" y="3275"/>
                    <a:pt x="5485" y="6566"/>
                    <a:pt x="421" y="10322"/>
                  </a:cubicBezTo>
                  <a:cubicBezTo>
                    <a:pt x="363" y="10365"/>
                    <a:pt x="331" y="10425"/>
                    <a:pt x="319" y="10487"/>
                  </a:cubicBezTo>
                  <a:cubicBezTo>
                    <a:pt x="216" y="10507"/>
                    <a:pt x="115" y="10573"/>
                    <a:pt x="74" y="10695"/>
                  </a:cubicBezTo>
                  <a:cubicBezTo>
                    <a:pt x="-171" y="11426"/>
                    <a:pt x="245" y="12063"/>
                    <a:pt x="513" y="12716"/>
                  </a:cubicBezTo>
                  <a:cubicBezTo>
                    <a:pt x="928" y="13725"/>
                    <a:pt x="1364" y="14718"/>
                    <a:pt x="1821" y="15697"/>
                  </a:cubicBezTo>
                  <a:cubicBezTo>
                    <a:pt x="2734" y="17656"/>
                    <a:pt x="3732" y="19546"/>
                    <a:pt x="4800" y="21374"/>
                  </a:cubicBezTo>
                  <a:cubicBezTo>
                    <a:pt x="4882" y="21515"/>
                    <a:pt x="4995" y="21600"/>
                    <a:pt x="5119" y="21600"/>
                  </a:cubicBezTo>
                  <a:cubicBezTo>
                    <a:pt x="5177" y="21600"/>
                    <a:pt x="5238" y="21581"/>
                    <a:pt x="5299" y="21540"/>
                  </a:cubicBezTo>
                  <a:lnTo>
                    <a:pt x="18216" y="12863"/>
                  </a:lnTo>
                  <a:cubicBezTo>
                    <a:pt x="18715" y="12529"/>
                    <a:pt x="19213" y="12194"/>
                    <a:pt x="19712" y="11860"/>
                  </a:cubicBezTo>
                  <a:cubicBezTo>
                    <a:pt x="20072" y="11616"/>
                    <a:pt x="20574" y="11389"/>
                    <a:pt x="20847" y="10989"/>
                  </a:cubicBezTo>
                  <a:cubicBezTo>
                    <a:pt x="21429" y="10140"/>
                    <a:pt x="20442" y="8774"/>
                    <a:pt x="20107" y="8044"/>
                  </a:cubicBezTo>
                  <a:cubicBezTo>
                    <a:pt x="18905" y="5420"/>
                    <a:pt x="17678" y="2816"/>
                    <a:pt x="16492" y="183"/>
                  </a:cubicBezTo>
                  <a:cubicBezTo>
                    <a:pt x="16435" y="58"/>
                    <a:pt x="16338" y="0"/>
                    <a:pt x="16236" y="0"/>
                  </a:cubicBezTo>
                  <a:close/>
                </a:path>
              </a:pathLst>
            </a:custGeom>
            <a:solidFill>
              <a:srgbClr val="595959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427" name="✅"/>
            <p:cNvSpPr txBox="1"/>
            <p:nvPr/>
          </p:nvSpPr>
          <p:spPr>
            <a:xfrm>
              <a:off x="528019" y="213251"/>
              <a:ext cx="508092" cy="4191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r">
                <a:defRPr b="1" sz="2500">
                  <a:solidFill>
                    <a:srgbClr val="A65C5C"/>
                  </a:solidFill>
                </a:defRPr>
              </a:lvl1pPr>
            </a:lstStyle>
            <a:p>
              <a:pPr rtl="0">
                <a:defRPr/>
              </a:pPr>
              <a:r>
                <a:t>✅</a:t>
              </a:r>
            </a:p>
          </p:txBody>
        </p:sp>
      </p:grpSp>
      <p:grpSp>
        <p:nvGrpSpPr>
          <p:cNvPr id="3431" name="تجميع">
            <a:hlinkClick r:id="rId5" invalidUrl="" action="ppaction://hlinksldjump" tgtFrame="" tooltip="" history="1" highlightClick="0" endSnd="0"/>
          </p:cNvPr>
          <p:cNvGrpSpPr/>
          <p:nvPr/>
        </p:nvGrpSpPr>
        <p:grpSpPr>
          <a:xfrm>
            <a:off x="1112156" y="5065046"/>
            <a:ext cx="1440390" cy="1095693"/>
            <a:chOff x="40" y="-1"/>
            <a:chExt cx="1440389" cy="1095692"/>
          </a:xfrm>
        </p:grpSpPr>
        <p:sp>
          <p:nvSpPr>
            <p:cNvPr id="3429" name="Google Shape;196;p31"/>
            <p:cNvSpPr/>
            <p:nvPr/>
          </p:nvSpPr>
          <p:spPr>
            <a:xfrm>
              <a:off x="40" y="-2"/>
              <a:ext cx="1440390" cy="10956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27" h="21600" fill="norm" stroke="1" extrusionOk="0">
                  <a:moveTo>
                    <a:pt x="16813" y="2435"/>
                  </a:moveTo>
                  <a:cubicBezTo>
                    <a:pt x="17593" y="4174"/>
                    <a:pt x="18362" y="5922"/>
                    <a:pt x="19139" y="7662"/>
                  </a:cubicBezTo>
                  <a:cubicBezTo>
                    <a:pt x="19408" y="8264"/>
                    <a:pt x="19677" y="8866"/>
                    <a:pt x="19946" y="9468"/>
                  </a:cubicBezTo>
                  <a:cubicBezTo>
                    <a:pt x="19085" y="8699"/>
                    <a:pt x="18150" y="8033"/>
                    <a:pt x="17218" y="7429"/>
                  </a:cubicBezTo>
                  <a:cubicBezTo>
                    <a:pt x="16424" y="6915"/>
                    <a:pt x="15496" y="6251"/>
                    <a:pt x="14593" y="5978"/>
                  </a:cubicBezTo>
                  <a:cubicBezTo>
                    <a:pt x="15306" y="4772"/>
                    <a:pt x="16046" y="3590"/>
                    <a:pt x="16813" y="2435"/>
                  </a:cubicBezTo>
                  <a:close/>
                  <a:moveTo>
                    <a:pt x="16110" y="878"/>
                  </a:moveTo>
                  <a:cubicBezTo>
                    <a:pt x="16275" y="1239"/>
                    <a:pt x="16437" y="1602"/>
                    <a:pt x="16600" y="1964"/>
                  </a:cubicBezTo>
                  <a:cubicBezTo>
                    <a:pt x="16575" y="1980"/>
                    <a:pt x="16552" y="2003"/>
                    <a:pt x="16534" y="2031"/>
                  </a:cubicBezTo>
                  <a:cubicBezTo>
                    <a:pt x="15586" y="3450"/>
                    <a:pt x="14678" y="4910"/>
                    <a:pt x="13810" y="6410"/>
                  </a:cubicBezTo>
                  <a:cubicBezTo>
                    <a:pt x="13355" y="7202"/>
                    <a:pt x="12915" y="8006"/>
                    <a:pt x="12489" y="8823"/>
                  </a:cubicBezTo>
                  <a:cubicBezTo>
                    <a:pt x="12212" y="9353"/>
                    <a:pt x="11999" y="9935"/>
                    <a:pt x="11480" y="10122"/>
                  </a:cubicBezTo>
                  <a:cubicBezTo>
                    <a:pt x="11090" y="10261"/>
                    <a:pt x="10635" y="10275"/>
                    <a:pt x="10235" y="10345"/>
                  </a:cubicBezTo>
                  <a:cubicBezTo>
                    <a:pt x="8533" y="10644"/>
                    <a:pt x="6827" y="10919"/>
                    <a:pt x="5114" y="11086"/>
                  </a:cubicBezTo>
                  <a:cubicBezTo>
                    <a:pt x="3679" y="11225"/>
                    <a:pt x="2252" y="11201"/>
                    <a:pt x="818" y="11223"/>
                  </a:cubicBezTo>
                  <a:cubicBezTo>
                    <a:pt x="845" y="11132"/>
                    <a:pt x="855" y="11032"/>
                    <a:pt x="834" y="10947"/>
                  </a:cubicBezTo>
                  <a:cubicBezTo>
                    <a:pt x="824" y="10906"/>
                    <a:pt x="813" y="10864"/>
                    <a:pt x="802" y="10823"/>
                  </a:cubicBezTo>
                  <a:cubicBezTo>
                    <a:pt x="794" y="10791"/>
                    <a:pt x="784" y="10759"/>
                    <a:pt x="771" y="10730"/>
                  </a:cubicBezTo>
                  <a:cubicBezTo>
                    <a:pt x="5910" y="7513"/>
                    <a:pt x="10967" y="4089"/>
                    <a:pt x="16110" y="878"/>
                  </a:cubicBezTo>
                  <a:close/>
                  <a:moveTo>
                    <a:pt x="14440" y="6233"/>
                  </a:moveTo>
                  <a:cubicBezTo>
                    <a:pt x="15331" y="6897"/>
                    <a:pt x="16387" y="7315"/>
                    <a:pt x="17294" y="7940"/>
                  </a:cubicBezTo>
                  <a:cubicBezTo>
                    <a:pt x="18313" y="8643"/>
                    <a:pt x="19250" y="9468"/>
                    <a:pt x="20208" y="10287"/>
                  </a:cubicBezTo>
                  <a:cubicBezTo>
                    <a:pt x="20206" y="10300"/>
                    <a:pt x="20206" y="10314"/>
                    <a:pt x="20203" y="10328"/>
                  </a:cubicBezTo>
                  <a:cubicBezTo>
                    <a:pt x="20130" y="10655"/>
                    <a:pt x="19842" y="10730"/>
                    <a:pt x="19617" y="10881"/>
                  </a:cubicBezTo>
                  <a:cubicBezTo>
                    <a:pt x="18617" y="11546"/>
                    <a:pt x="17621" y="12219"/>
                    <a:pt x="16624" y="12888"/>
                  </a:cubicBezTo>
                  <a:lnTo>
                    <a:pt x="5537" y="20335"/>
                  </a:lnTo>
                  <a:cubicBezTo>
                    <a:pt x="5724" y="18920"/>
                    <a:pt x="5693" y="17396"/>
                    <a:pt x="5841" y="15984"/>
                  </a:cubicBezTo>
                  <a:cubicBezTo>
                    <a:pt x="6000" y="14471"/>
                    <a:pt x="6315" y="12960"/>
                    <a:pt x="6436" y="11440"/>
                  </a:cubicBezTo>
                  <a:cubicBezTo>
                    <a:pt x="7894" y="11246"/>
                    <a:pt x="9342" y="10973"/>
                    <a:pt x="10741" y="10740"/>
                  </a:cubicBezTo>
                  <a:cubicBezTo>
                    <a:pt x="11234" y="10659"/>
                    <a:pt x="11793" y="10666"/>
                    <a:pt x="12183" y="10229"/>
                  </a:cubicBezTo>
                  <a:cubicBezTo>
                    <a:pt x="12693" y="9658"/>
                    <a:pt x="13025" y="8727"/>
                    <a:pt x="13415" y="8024"/>
                  </a:cubicBezTo>
                  <a:cubicBezTo>
                    <a:pt x="13751" y="7420"/>
                    <a:pt x="14094" y="6825"/>
                    <a:pt x="14440" y="6233"/>
                  </a:cubicBezTo>
                  <a:close/>
                  <a:moveTo>
                    <a:pt x="6231" y="11466"/>
                  </a:moveTo>
                  <a:cubicBezTo>
                    <a:pt x="5834" y="12932"/>
                    <a:pt x="5691" y="14581"/>
                    <a:pt x="5523" y="16096"/>
                  </a:cubicBezTo>
                  <a:cubicBezTo>
                    <a:pt x="5370" y="17479"/>
                    <a:pt x="5110" y="19053"/>
                    <a:pt x="5183" y="20475"/>
                  </a:cubicBezTo>
                  <a:cubicBezTo>
                    <a:pt x="4376" y="19071"/>
                    <a:pt x="3607" y="17635"/>
                    <a:pt x="2889" y="16153"/>
                  </a:cubicBezTo>
                  <a:cubicBezTo>
                    <a:pt x="2494" y="15337"/>
                    <a:pt x="2113" y="14510"/>
                    <a:pt x="1747" y="13673"/>
                  </a:cubicBezTo>
                  <a:cubicBezTo>
                    <a:pt x="1565" y="13255"/>
                    <a:pt x="1385" y="12833"/>
                    <a:pt x="1210" y="12409"/>
                  </a:cubicBezTo>
                  <a:cubicBezTo>
                    <a:pt x="1142" y="12247"/>
                    <a:pt x="940" y="11872"/>
                    <a:pt x="815" y="11540"/>
                  </a:cubicBezTo>
                  <a:cubicBezTo>
                    <a:pt x="1547" y="11648"/>
                    <a:pt x="2289" y="11694"/>
                    <a:pt x="3037" y="11694"/>
                  </a:cubicBezTo>
                  <a:cubicBezTo>
                    <a:pt x="4096" y="11694"/>
                    <a:pt x="5166" y="11602"/>
                    <a:pt x="6231" y="11466"/>
                  </a:cubicBezTo>
                  <a:close/>
                  <a:moveTo>
                    <a:pt x="16236" y="0"/>
                  </a:moveTo>
                  <a:cubicBezTo>
                    <a:pt x="16183" y="0"/>
                    <a:pt x="16128" y="15"/>
                    <a:pt x="16079" y="46"/>
                  </a:cubicBezTo>
                  <a:cubicBezTo>
                    <a:pt x="10794" y="3275"/>
                    <a:pt x="5485" y="6566"/>
                    <a:pt x="421" y="10322"/>
                  </a:cubicBezTo>
                  <a:cubicBezTo>
                    <a:pt x="363" y="10365"/>
                    <a:pt x="331" y="10425"/>
                    <a:pt x="319" y="10487"/>
                  </a:cubicBezTo>
                  <a:cubicBezTo>
                    <a:pt x="216" y="10507"/>
                    <a:pt x="115" y="10573"/>
                    <a:pt x="74" y="10695"/>
                  </a:cubicBezTo>
                  <a:cubicBezTo>
                    <a:pt x="-171" y="11426"/>
                    <a:pt x="245" y="12063"/>
                    <a:pt x="513" y="12716"/>
                  </a:cubicBezTo>
                  <a:cubicBezTo>
                    <a:pt x="928" y="13725"/>
                    <a:pt x="1364" y="14718"/>
                    <a:pt x="1821" y="15697"/>
                  </a:cubicBezTo>
                  <a:cubicBezTo>
                    <a:pt x="2734" y="17656"/>
                    <a:pt x="3732" y="19546"/>
                    <a:pt x="4800" y="21374"/>
                  </a:cubicBezTo>
                  <a:cubicBezTo>
                    <a:pt x="4882" y="21515"/>
                    <a:pt x="4995" y="21600"/>
                    <a:pt x="5119" y="21600"/>
                  </a:cubicBezTo>
                  <a:cubicBezTo>
                    <a:pt x="5177" y="21600"/>
                    <a:pt x="5238" y="21581"/>
                    <a:pt x="5299" y="21540"/>
                  </a:cubicBezTo>
                  <a:lnTo>
                    <a:pt x="18216" y="12863"/>
                  </a:lnTo>
                  <a:cubicBezTo>
                    <a:pt x="18715" y="12529"/>
                    <a:pt x="19213" y="12194"/>
                    <a:pt x="19712" y="11860"/>
                  </a:cubicBezTo>
                  <a:cubicBezTo>
                    <a:pt x="20072" y="11616"/>
                    <a:pt x="20574" y="11389"/>
                    <a:pt x="20847" y="10989"/>
                  </a:cubicBezTo>
                  <a:cubicBezTo>
                    <a:pt x="21429" y="10140"/>
                    <a:pt x="20442" y="8774"/>
                    <a:pt x="20107" y="8044"/>
                  </a:cubicBezTo>
                  <a:cubicBezTo>
                    <a:pt x="18905" y="5420"/>
                    <a:pt x="17678" y="2816"/>
                    <a:pt x="16492" y="183"/>
                  </a:cubicBezTo>
                  <a:cubicBezTo>
                    <a:pt x="16435" y="58"/>
                    <a:pt x="16338" y="0"/>
                    <a:pt x="16236" y="0"/>
                  </a:cubicBezTo>
                  <a:close/>
                </a:path>
              </a:pathLst>
            </a:custGeom>
            <a:solidFill>
              <a:srgbClr val="59595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430" name="❎"/>
            <p:cNvSpPr txBox="1"/>
            <p:nvPr/>
          </p:nvSpPr>
          <p:spPr>
            <a:xfrm>
              <a:off x="485920" y="171008"/>
              <a:ext cx="468592" cy="4191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r">
                <a:defRPr b="1" sz="2500">
                  <a:solidFill>
                    <a:srgbClr val="A65C5C"/>
                  </a:solidFill>
                </a:defRPr>
              </a:lvl1pPr>
            </a:lstStyle>
            <a:p>
              <a:pPr rtl="0">
                <a:defRPr/>
              </a:pPr>
              <a:r>
                <a:t>❎</a:t>
              </a:r>
            </a:p>
          </p:txBody>
        </p:sp>
      </p:grpSp>
      <p:pic>
        <p:nvPicPr>
          <p:cNvPr id="3432" name="IMG_2367.png" descr="IMG_2367.png"/>
          <p:cNvPicPr>
            <a:picLocks noChangeAspect="1"/>
          </p:cNvPicPr>
          <p:nvPr/>
        </p:nvPicPr>
        <p:blipFill>
          <a:blip r:embed="rId6">
            <a:alphaModFix amt="14839"/>
            <a:extLst/>
          </a:blip>
          <a:srcRect l="0" t="0" r="2749" b="0"/>
          <a:stretch>
            <a:fillRect/>
          </a:stretch>
        </p:blipFill>
        <p:spPr>
          <a:xfrm>
            <a:off x="9442922" y="320098"/>
            <a:ext cx="2296276" cy="1888951"/>
          </a:xfrm>
          <a:prstGeom prst="rect">
            <a:avLst/>
          </a:prstGeom>
          <a:ln w="12700">
            <a:miter lim="400000"/>
          </a:ln>
        </p:spPr>
      </p:pic>
      <p:sp>
        <p:nvSpPr>
          <p:cNvPr id="3433" name="الثابت في العبارة الجبرية التالية :٢س-٧.…"/>
          <p:cNvSpPr txBox="1"/>
          <p:nvPr/>
        </p:nvSpPr>
        <p:spPr>
          <a:xfrm>
            <a:off x="3111170" y="2746581"/>
            <a:ext cx="6289601" cy="10518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algn="r" rtl="0">
              <a:defRPr b="1" sz="3600"/>
            </a:pPr>
            <a:r>
              <a:t>الثابت في العبارة الجبرية التالية :٢س-٧. </a:t>
            </a:r>
          </a:p>
          <a:p>
            <a:pPr algn="r" rtl="0">
              <a:defRPr b="1" sz="3600"/>
            </a:pPr>
            <a:r>
              <a:t>هو ٧</a:t>
            </a:r>
          </a:p>
        </p:txBody>
      </p:sp>
      <p:pic>
        <p:nvPicPr>
          <p:cNvPr id="3434" name="IMG_0547.gif" descr="IMG_0547.gif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976015" y="2750908"/>
            <a:ext cx="1154434" cy="865826"/>
          </a:xfrm>
          <a:prstGeom prst="rect">
            <a:avLst/>
          </a:prstGeom>
          <a:ln w="12700">
            <a:solidFill>
              <a:srgbClr val="B51A00"/>
            </a:solidFill>
            <a:miter lim="400000"/>
          </a:ln>
        </p:spPr>
      </p:pic>
      <p:sp>
        <p:nvSpPr>
          <p:cNvPr id="3435" name="تجميع"/>
          <p:cNvSpPr/>
          <p:nvPr/>
        </p:nvSpPr>
        <p:spPr>
          <a:xfrm rot="599">
            <a:off x="6734370" y="4305560"/>
            <a:ext cx="2337846" cy="928917"/>
          </a:xfrm>
          <a:prstGeom prst="rect">
            <a:avLst/>
          </a:prstGeom>
          <a:solidFill>
            <a:srgbClr val="F6DDDD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sp>
        <p:nvSpPr>
          <p:cNvPr id="3436" name="Google Shape;4238;p45"/>
          <p:cNvSpPr/>
          <p:nvPr/>
        </p:nvSpPr>
        <p:spPr>
          <a:xfrm rot="599">
            <a:off x="3436473" y="4328409"/>
            <a:ext cx="2337847" cy="928917"/>
          </a:xfrm>
          <a:prstGeom prst="rect">
            <a:avLst/>
          </a:prstGeom>
          <a:solidFill>
            <a:srgbClr val="F6DDDD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sp>
        <p:nvSpPr>
          <p:cNvPr id="3437" name="صح"/>
          <p:cNvSpPr txBox="1"/>
          <p:nvPr/>
        </p:nvSpPr>
        <p:spPr>
          <a:xfrm>
            <a:off x="7573266" y="4387241"/>
            <a:ext cx="620813" cy="5184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r">
              <a:defRPr b="1" sz="3600"/>
            </a:lvl1pPr>
          </a:lstStyle>
          <a:p>
            <a:pPr rtl="0">
              <a:defRPr/>
            </a:pPr>
            <a:r>
              <a:t>صح</a:t>
            </a:r>
          </a:p>
        </p:txBody>
      </p:sp>
      <p:sp>
        <p:nvSpPr>
          <p:cNvPr id="3438" name="خطا"/>
          <p:cNvSpPr txBox="1"/>
          <p:nvPr/>
        </p:nvSpPr>
        <p:spPr>
          <a:xfrm>
            <a:off x="4242639" y="4510797"/>
            <a:ext cx="725514" cy="5184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r">
              <a:defRPr b="1" sz="3600"/>
            </a:lvl1pPr>
          </a:lstStyle>
          <a:p>
            <a:pPr rtl="0">
              <a:defRPr/>
            </a:pPr>
            <a:r>
              <a:t>خطا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push dir="l"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0" name="Google Shape;1731;p23">
            <a:hlinkClick r:id="rId2" invalidUrl="" action="ppaction://hlinksldjump" tgtFrame="" tooltip="" history="1" highlightClick="0" endSnd="0"/>
          </p:cNvPr>
          <p:cNvSpPr/>
          <p:nvPr/>
        </p:nvSpPr>
        <p:spPr>
          <a:xfrm>
            <a:off x="2527719" y="5601603"/>
            <a:ext cx="6866702" cy="594902"/>
          </a:xfrm>
          <a:prstGeom prst="rect">
            <a:avLst/>
          </a:prstGeom>
          <a:solidFill>
            <a:srgbClr val="FFFFFF"/>
          </a:solidFill>
          <a:ln w="12700">
            <a:solidFill>
              <a:srgbClr val="B4D3A7"/>
            </a:solidFill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algn="ctr" rtl="0">
              <a:defRPr sz="2200">
                <a:solidFill>
                  <a:srgbClr val="65B96D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pPr>
          </a:p>
        </p:txBody>
      </p:sp>
      <p:sp>
        <p:nvSpPr>
          <p:cNvPr id="3441" name="Google Shape;4238;p45"/>
          <p:cNvSpPr/>
          <p:nvPr/>
        </p:nvSpPr>
        <p:spPr>
          <a:xfrm rot="599">
            <a:off x="3198121" y="778253"/>
            <a:ext cx="5341402" cy="654639"/>
          </a:xfrm>
          <a:prstGeom prst="rect">
            <a:avLst/>
          </a:prstGeom>
          <a:solidFill>
            <a:srgbClr val="FDF3B4"/>
          </a:solidFill>
          <a:ln w="12700">
            <a:miter lim="400000"/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pic>
        <p:nvPicPr>
          <p:cNvPr id="3442" name="IMG_2031.jpeg" descr="IMG_2031.jpeg"/>
          <p:cNvPicPr>
            <a:picLocks noChangeAspect="1"/>
          </p:cNvPicPr>
          <p:nvPr/>
        </p:nvPicPr>
        <p:blipFill>
          <a:blip r:embed="rId3">
            <a:extLst/>
          </a:blip>
          <a:srcRect l="25465" t="59352" r="50351" b="20406"/>
          <a:stretch>
            <a:fillRect/>
          </a:stretch>
        </p:blipFill>
        <p:spPr>
          <a:xfrm>
            <a:off x="857804" y="788106"/>
            <a:ext cx="1949140" cy="1372567"/>
          </a:xfrm>
          <a:prstGeom prst="rect">
            <a:avLst/>
          </a:prstGeom>
          <a:ln w="12700">
            <a:miter lim="400000"/>
          </a:ln>
        </p:spPr>
      </p:pic>
      <p:sp>
        <p:nvSpPr>
          <p:cNvPr id="3443" name="Google Shape;4238;p45"/>
          <p:cNvSpPr/>
          <p:nvPr/>
        </p:nvSpPr>
        <p:spPr>
          <a:xfrm rot="599">
            <a:off x="2517667" y="2303653"/>
            <a:ext cx="7157195" cy="1753625"/>
          </a:xfrm>
          <a:prstGeom prst="rect">
            <a:avLst/>
          </a:prstGeom>
          <a:solidFill>
            <a:srgbClr val="CBEEDE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sp>
        <p:nvSpPr>
          <p:cNvPr id="3444" name="Google Shape;4324;p45"/>
          <p:cNvSpPr/>
          <p:nvPr/>
        </p:nvSpPr>
        <p:spPr>
          <a:xfrm rot="2153969">
            <a:off x="5301586" y="1860543"/>
            <a:ext cx="1088222" cy="9404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rgbClr val="FDF3B4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sp>
        <p:nvSpPr>
          <p:cNvPr id="3445" name="Google Shape;196;p31"/>
          <p:cNvSpPr/>
          <p:nvPr/>
        </p:nvSpPr>
        <p:spPr>
          <a:xfrm>
            <a:off x="7466682" y="722875"/>
            <a:ext cx="653030" cy="76539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027" h="21600" fill="norm" stroke="1" extrusionOk="0">
                <a:moveTo>
                  <a:pt x="16813" y="2435"/>
                </a:moveTo>
                <a:cubicBezTo>
                  <a:pt x="17593" y="4174"/>
                  <a:pt x="18362" y="5922"/>
                  <a:pt x="19139" y="7662"/>
                </a:cubicBezTo>
                <a:cubicBezTo>
                  <a:pt x="19408" y="8264"/>
                  <a:pt x="19677" y="8866"/>
                  <a:pt x="19946" y="9468"/>
                </a:cubicBezTo>
                <a:cubicBezTo>
                  <a:pt x="19085" y="8699"/>
                  <a:pt x="18150" y="8033"/>
                  <a:pt x="17218" y="7429"/>
                </a:cubicBezTo>
                <a:cubicBezTo>
                  <a:pt x="16424" y="6915"/>
                  <a:pt x="15496" y="6251"/>
                  <a:pt x="14593" y="5978"/>
                </a:cubicBezTo>
                <a:cubicBezTo>
                  <a:pt x="15306" y="4772"/>
                  <a:pt x="16046" y="3590"/>
                  <a:pt x="16813" y="2435"/>
                </a:cubicBezTo>
                <a:close/>
                <a:moveTo>
                  <a:pt x="16110" y="878"/>
                </a:moveTo>
                <a:cubicBezTo>
                  <a:pt x="16275" y="1239"/>
                  <a:pt x="16437" y="1602"/>
                  <a:pt x="16600" y="1964"/>
                </a:cubicBezTo>
                <a:cubicBezTo>
                  <a:pt x="16575" y="1980"/>
                  <a:pt x="16552" y="2003"/>
                  <a:pt x="16534" y="2031"/>
                </a:cubicBezTo>
                <a:cubicBezTo>
                  <a:pt x="15586" y="3450"/>
                  <a:pt x="14678" y="4910"/>
                  <a:pt x="13810" y="6410"/>
                </a:cubicBezTo>
                <a:cubicBezTo>
                  <a:pt x="13355" y="7202"/>
                  <a:pt x="12915" y="8006"/>
                  <a:pt x="12489" y="8823"/>
                </a:cubicBezTo>
                <a:cubicBezTo>
                  <a:pt x="12212" y="9353"/>
                  <a:pt x="11999" y="9935"/>
                  <a:pt x="11480" y="10122"/>
                </a:cubicBezTo>
                <a:cubicBezTo>
                  <a:pt x="11090" y="10261"/>
                  <a:pt x="10635" y="10275"/>
                  <a:pt x="10235" y="10345"/>
                </a:cubicBezTo>
                <a:cubicBezTo>
                  <a:pt x="8533" y="10644"/>
                  <a:pt x="6827" y="10919"/>
                  <a:pt x="5114" y="11086"/>
                </a:cubicBezTo>
                <a:cubicBezTo>
                  <a:pt x="3679" y="11225"/>
                  <a:pt x="2252" y="11201"/>
                  <a:pt x="818" y="11223"/>
                </a:cubicBezTo>
                <a:cubicBezTo>
                  <a:pt x="845" y="11132"/>
                  <a:pt x="855" y="11032"/>
                  <a:pt x="834" y="10947"/>
                </a:cubicBezTo>
                <a:cubicBezTo>
                  <a:pt x="824" y="10906"/>
                  <a:pt x="813" y="10864"/>
                  <a:pt x="802" y="10823"/>
                </a:cubicBezTo>
                <a:cubicBezTo>
                  <a:pt x="794" y="10791"/>
                  <a:pt x="784" y="10759"/>
                  <a:pt x="771" y="10730"/>
                </a:cubicBezTo>
                <a:cubicBezTo>
                  <a:pt x="5910" y="7513"/>
                  <a:pt x="10967" y="4089"/>
                  <a:pt x="16110" y="878"/>
                </a:cubicBezTo>
                <a:close/>
                <a:moveTo>
                  <a:pt x="14440" y="6233"/>
                </a:moveTo>
                <a:cubicBezTo>
                  <a:pt x="15331" y="6897"/>
                  <a:pt x="16387" y="7315"/>
                  <a:pt x="17294" y="7940"/>
                </a:cubicBezTo>
                <a:cubicBezTo>
                  <a:pt x="18313" y="8643"/>
                  <a:pt x="19250" y="9468"/>
                  <a:pt x="20208" y="10287"/>
                </a:cubicBezTo>
                <a:cubicBezTo>
                  <a:pt x="20206" y="10300"/>
                  <a:pt x="20206" y="10314"/>
                  <a:pt x="20203" y="10328"/>
                </a:cubicBezTo>
                <a:cubicBezTo>
                  <a:pt x="20130" y="10655"/>
                  <a:pt x="19842" y="10730"/>
                  <a:pt x="19617" y="10881"/>
                </a:cubicBezTo>
                <a:cubicBezTo>
                  <a:pt x="18617" y="11546"/>
                  <a:pt x="17621" y="12219"/>
                  <a:pt x="16624" y="12888"/>
                </a:cubicBezTo>
                <a:lnTo>
                  <a:pt x="5537" y="20335"/>
                </a:lnTo>
                <a:cubicBezTo>
                  <a:pt x="5724" y="18920"/>
                  <a:pt x="5693" y="17396"/>
                  <a:pt x="5841" y="15984"/>
                </a:cubicBezTo>
                <a:cubicBezTo>
                  <a:pt x="6000" y="14471"/>
                  <a:pt x="6315" y="12960"/>
                  <a:pt x="6436" y="11440"/>
                </a:cubicBezTo>
                <a:cubicBezTo>
                  <a:pt x="7894" y="11246"/>
                  <a:pt x="9342" y="10973"/>
                  <a:pt x="10741" y="10740"/>
                </a:cubicBezTo>
                <a:cubicBezTo>
                  <a:pt x="11234" y="10659"/>
                  <a:pt x="11793" y="10666"/>
                  <a:pt x="12183" y="10229"/>
                </a:cubicBezTo>
                <a:cubicBezTo>
                  <a:pt x="12693" y="9658"/>
                  <a:pt x="13025" y="8727"/>
                  <a:pt x="13415" y="8024"/>
                </a:cubicBezTo>
                <a:cubicBezTo>
                  <a:pt x="13751" y="7420"/>
                  <a:pt x="14094" y="6825"/>
                  <a:pt x="14440" y="6233"/>
                </a:cubicBezTo>
                <a:close/>
                <a:moveTo>
                  <a:pt x="6231" y="11466"/>
                </a:moveTo>
                <a:cubicBezTo>
                  <a:pt x="5834" y="12932"/>
                  <a:pt x="5691" y="14581"/>
                  <a:pt x="5523" y="16096"/>
                </a:cubicBezTo>
                <a:cubicBezTo>
                  <a:pt x="5370" y="17479"/>
                  <a:pt x="5110" y="19053"/>
                  <a:pt x="5183" y="20475"/>
                </a:cubicBezTo>
                <a:cubicBezTo>
                  <a:pt x="4376" y="19071"/>
                  <a:pt x="3607" y="17635"/>
                  <a:pt x="2889" y="16153"/>
                </a:cubicBezTo>
                <a:cubicBezTo>
                  <a:pt x="2494" y="15337"/>
                  <a:pt x="2113" y="14510"/>
                  <a:pt x="1747" y="13673"/>
                </a:cubicBezTo>
                <a:cubicBezTo>
                  <a:pt x="1565" y="13255"/>
                  <a:pt x="1385" y="12833"/>
                  <a:pt x="1210" y="12409"/>
                </a:cubicBezTo>
                <a:cubicBezTo>
                  <a:pt x="1142" y="12247"/>
                  <a:pt x="940" y="11872"/>
                  <a:pt x="815" y="11540"/>
                </a:cubicBezTo>
                <a:cubicBezTo>
                  <a:pt x="1547" y="11648"/>
                  <a:pt x="2289" y="11694"/>
                  <a:pt x="3037" y="11694"/>
                </a:cubicBezTo>
                <a:cubicBezTo>
                  <a:pt x="4096" y="11694"/>
                  <a:pt x="5166" y="11602"/>
                  <a:pt x="6231" y="11466"/>
                </a:cubicBezTo>
                <a:close/>
                <a:moveTo>
                  <a:pt x="16236" y="0"/>
                </a:moveTo>
                <a:cubicBezTo>
                  <a:pt x="16183" y="0"/>
                  <a:pt x="16128" y="15"/>
                  <a:pt x="16079" y="46"/>
                </a:cubicBezTo>
                <a:cubicBezTo>
                  <a:pt x="10794" y="3275"/>
                  <a:pt x="5485" y="6566"/>
                  <a:pt x="421" y="10322"/>
                </a:cubicBezTo>
                <a:cubicBezTo>
                  <a:pt x="363" y="10365"/>
                  <a:pt x="331" y="10425"/>
                  <a:pt x="319" y="10487"/>
                </a:cubicBezTo>
                <a:cubicBezTo>
                  <a:pt x="216" y="10507"/>
                  <a:pt x="115" y="10573"/>
                  <a:pt x="74" y="10695"/>
                </a:cubicBezTo>
                <a:cubicBezTo>
                  <a:pt x="-171" y="11426"/>
                  <a:pt x="245" y="12063"/>
                  <a:pt x="513" y="12716"/>
                </a:cubicBezTo>
                <a:cubicBezTo>
                  <a:pt x="928" y="13725"/>
                  <a:pt x="1364" y="14718"/>
                  <a:pt x="1821" y="15697"/>
                </a:cubicBezTo>
                <a:cubicBezTo>
                  <a:pt x="2734" y="17656"/>
                  <a:pt x="3732" y="19546"/>
                  <a:pt x="4800" y="21374"/>
                </a:cubicBezTo>
                <a:cubicBezTo>
                  <a:pt x="4882" y="21515"/>
                  <a:pt x="4995" y="21600"/>
                  <a:pt x="5119" y="21600"/>
                </a:cubicBezTo>
                <a:cubicBezTo>
                  <a:pt x="5177" y="21600"/>
                  <a:pt x="5238" y="21581"/>
                  <a:pt x="5299" y="21540"/>
                </a:cubicBezTo>
                <a:lnTo>
                  <a:pt x="18216" y="12863"/>
                </a:lnTo>
                <a:cubicBezTo>
                  <a:pt x="18715" y="12529"/>
                  <a:pt x="19213" y="12194"/>
                  <a:pt x="19712" y="11860"/>
                </a:cubicBezTo>
                <a:cubicBezTo>
                  <a:pt x="20072" y="11616"/>
                  <a:pt x="20574" y="11389"/>
                  <a:pt x="20847" y="10989"/>
                </a:cubicBezTo>
                <a:cubicBezTo>
                  <a:pt x="21429" y="10140"/>
                  <a:pt x="20442" y="8774"/>
                  <a:pt x="20107" y="8044"/>
                </a:cubicBezTo>
                <a:cubicBezTo>
                  <a:pt x="18905" y="5420"/>
                  <a:pt x="17678" y="2816"/>
                  <a:pt x="16492" y="183"/>
                </a:cubicBezTo>
                <a:cubicBezTo>
                  <a:pt x="16435" y="58"/>
                  <a:pt x="16338" y="0"/>
                  <a:pt x="16236" y="0"/>
                </a:cubicBezTo>
                <a:close/>
              </a:path>
            </a:pathLst>
          </a:custGeom>
          <a:solidFill>
            <a:srgbClr val="59595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3453" name="تجميع">
            <a:hlinkClick r:id="rId2" invalidUrl="" action="ppaction://hlinksldjump" tgtFrame="" tooltip="" history="1" highlightClick="0" endSnd="0"/>
          </p:cNvPr>
          <p:cNvGrpSpPr/>
          <p:nvPr/>
        </p:nvGrpSpPr>
        <p:grpSpPr>
          <a:xfrm>
            <a:off x="4605396" y="5605174"/>
            <a:ext cx="2403303" cy="513289"/>
            <a:chOff x="0" y="0"/>
            <a:chExt cx="2403301" cy="513287"/>
          </a:xfrm>
        </p:grpSpPr>
        <p:sp>
          <p:nvSpPr>
            <p:cNvPr id="3446" name="Google Shape;4329;p45"/>
            <p:cNvSpPr txBox="1"/>
            <p:nvPr/>
          </p:nvSpPr>
          <p:spPr>
            <a:xfrm>
              <a:off x="0" y="-1"/>
              <a:ext cx="2403302" cy="51328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>
                <a:defRPr b="1" sz="2000">
                  <a:solidFill>
                    <a:srgbClr val="F1D048"/>
                  </a:solidFill>
                  <a:latin typeface="Jua"/>
                  <a:ea typeface="Jua"/>
                  <a:cs typeface="Jua"/>
                  <a:sym typeface="Jua"/>
                </a:defRPr>
              </a:lvl1pPr>
            </a:lstStyle>
            <a:p>
              <a:pPr rtl="0">
                <a:defRPr/>
              </a:pPr>
              <a:r>
                <a:t>عودة </a:t>
              </a:r>
            </a:p>
          </p:txBody>
        </p:sp>
        <p:grpSp>
          <p:nvGrpSpPr>
            <p:cNvPr id="3452" name="Google Shape;4240;p45"/>
            <p:cNvGrpSpPr/>
            <p:nvPr/>
          </p:nvGrpSpPr>
          <p:grpSpPr>
            <a:xfrm>
              <a:off x="388062" y="83754"/>
              <a:ext cx="366823" cy="366830"/>
              <a:chOff x="-1" y="0"/>
              <a:chExt cx="366822" cy="366829"/>
            </a:xfrm>
          </p:grpSpPr>
          <p:sp>
            <p:nvSpPr>
              <p:cNvPr id="3447" name="Google Shape;4241;p45"/>
              <p:cNvSpPr/>
              <p:nvPr/>
            </p:nvSpPr>
            <p:spPr>
              <a:xfrm>
                <a:off x="260860" y="21582"/>
                <a:ext cx="63210" cy="595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81" h="21600" fill="norm" stroke="1" extrusionOk="0">
                    <a:moveTo>
                      <a:pt x="3126" y="0"/>
                    </a:moveTo>
                    <a:cubicBezTo>
                      <a:pt x="1813" y="0"/>
                      <a:pt x="611" y="780"/>
                      <a:pt x="0" y="2016"/>
                    </a:cubicBezTo>
                    <a:lnTo>
                      <a:pt x="21581" y="21600"/>
                    </a:lnTo>
                    <a:lnTo>
                      <a:pt x="21581" y="3886"/>
                    </a:lnTo>
                    <a:cubicBezTo>
                      <a:pt x="21600" y="1740"/>
                      <a:pt x="19956" y="0"/>
                      <a:pt x="17935" y="0"/>
                    </a:cubicBezTo>
                    <a:cubicBezTo>
                      <a:pt x="17929" y="0"/>
                      <a:pt x="17916" y="0"/>
                      <a:pt x="17903" y="0"/>
                    </a:cubicBezTo>
                    <a:lnTo>
                      <a:pt x="3223" y="0"/>
                    </a:lnTo>
                    <a:cubicBezTo>
                      <a:pt x="3191" y="0"/>
                      <a:pt x="3158" y="0"/>
                      <a:pt x="3126" y="0"/>
                    </a:cubicBezTo>
                    <a:close/>
                  </a:path>
                </a:pathLst>
              </a:custGeom>
              <a:solidFill>
                <a:srgbClr val="0E2A4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435D74"/>
                    </a:solidFill>
                  </a:defRPr>
                </a:pPr>
              </a:p>
            </p:txBody>
          </p:sp>
          <p:sp>
            <p:nvSpPr>
              <p:cNvPr id="3448" name="Google Shape;4242;p45"/>
              <p:cNvSpPr/>
              <p:nvPr/>
            </p:nvSpPr>
            <p:spPr>
              <a:xfrm>
                <a:off x="141869" y="257944"/>
                <a:ext cx="85972" cy="10888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495" y="4263"/>
                    </a:moveTo>
                    <a:cubicBezTo>
                      <a:pt x="15900" y="4263"/>
                      <a:pt x="17110" y="6558"/>
                      <a:pt x="15407" y="7898"/>
                    </a:cubicBezTo>
                    <a:cubicBezTo>
                      <a:pt x="14853" y="8336"/>
                      <a:pt x="14174" y="8529"/>
                      <a:pt x="13509" y="8529"/>
                    </a:cubicBezTo>
                    <a:cubicBezTo>
                      <a:pt x="12122" y="8529"/>
                      <a:pt x="10802" y="7683"/>
                      <a:pt x="10802" y="6400"/>
                    </a:cubicBezTo>
                    <a:cubicBezTo>
                      <a:pt x="10802" y="5218"/>
                      <a:pt x="11998" y="4263"/>
                      <a:pt x="13495" y="4263"/>
                    </a:cubicBezTo>
                    <a:close/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0E2A4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435D74"/>
                    </a:solidFill>
                  </a:defRPr>
                </a:pPr>
              </a:p>
            </p:txBody>
          </p:sp>
          <p:sp>
            <p:nvSpPr>
              <p:cNvPr id="3449" name="Google Shape;4243;p45"/>
              <p:cNvSpPr/>
              <p:nvPr/>
            </p:nvSpPr>
            <p:spPr>
              <a:xfrm>
                <a:off x="162614" y="150468"/>
                <a:ext cx="42996" cy="42996"/>
              </a:xfrm>
              <a:prstGeom prst="rect">
                <a:avLst/>
              </a:prstGeom>
              <a:solidFill>
                <a:srgbClr val="0E2A4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435D74"/>
                    </a:solidFill>
                  </a:defRPr>
                </a:pPr>
              </a:p>
            </p:txBody>
          </p:sp>
          <p:sp>
            <p:nvSpPr>
              <p:cNvPr id="3450" name="Google Shape;4244;p45"/>
              <p:cNvSpPr/>
              <p:nvPr/>
            </p:nvSpPr>
            <p:spPr>
              <a:xfrm>
                <a:off x="-2" y="0"/>
                <a:ext cx="366824" cy="1810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18" h="21600" fill="norm" stroke="1" extrusionOk="0">
                    <a:moveTo>
                      <a:pt x="10714" y="0"/>
                    </a:moveTo>
                    <a:cubicBezTo>
                      <a:pt x="10424" y="0"/>
                      <a:pt x="10134" y="209"/>
                      <a:pt x="9901" y="627"/>
                    </a:cubicBezTo>
                    <a:lnTo>
                      <a:pt x="438" y="17077"/>
                    </a:lnTo>
                    <a:cubicBezTo>
                      <a:pt x="-82" y="17985"/>
                      <a:pt x="-148" y="19586"/>
                      <a:pt x="288" y="20660"/>
                    </a:cubicBezTo>
                    <a:cubicBezTo>
                      <a:pt x="537" y="21273"/>
                      <a:pt x="893" y="21589"/>
                      <a:pt x="1251" y="21589"/>
                    </a:cubicBezTo>
                    <a:cubicBezTo>
                      <a:pt x="1538" y="21589"/>
                      <a:pt x="1825" y="21387"/>
                      <a:pt x="2060" y="20973"/>
                    </a:cubicBezTo>
                    <a:lnTo>
                      <a:pt x="10714" y="5953"/>
                    </a:lnTo>
                    <a:lnTo>
                      <a:pt x="19256" y="20980"/>
                    </a:lnTo>
                    <a:cubicBezTo>
                      <a:pt x="19494" y="21400"/>
                      <a:pt x="19782" y="21600"/>
                      <a:pt x="20068" y="21600"/>
                    </a:cubicBezTo>
                    <a:cubicBezTo>
                      <a:pt x="20492" y="21600"/>
                      <a:pt x="20910" y="21157"/>
                      <a:pt x="21146" y="20331"/>
                    </a:cubicBezTo>
                    <a:cubicBezTo>
                      <a:pt x="21452" y="19259"/>
                      <a:pt x="21342" y="17890"/>
                      <a:pt x="20882" y="17084"/>
                    </a:cubicBezTo>
                    <a:lnTo>
                      <a:pt x="11526" y="627"/>
                    </a:lnTo>
                    <a:cubicBezTo>
                      <a:pt x="11294" y="209"/>
                      <a:pt x="11004" y="0"/>
                      <a:pt x="10714" y="0"/>
                    </a:cubicBezTo>
                    <a:close/>
                  </a:path>
                </a:pathLst>
              </a:custGeom>
              <a:solidFill>
                <a:srgbClr val="0E2A4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435D74"/>
                    </a:solidFill>
                  </a:defRPr>
                </a:pPr>
              </a:p>
            </p:txBody>
          </p:sp>
          <p:sp>
            <p:nvSpPr>
              <p:cNvPr id="3451" name="Google Shape;4245;p45"/>
              <p:cNvSpPr/>
              <p:nvPr/>
            </p:nvSpPr>
            <p:spPr>
              <a:xfrm>
                <a:off x="42443" y="78146"/>
                <a:ext cx="281411" cy="2886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2" h="21600" fill="norm" stroke="1" extrusionOk="0">
                    <a:moveTo>
                      <a:pt x="13346" y="3804"/>
                    </a:moveTo>
                    <a:cubicBezTo>
                      <a:pt x="13799" y="3804"/>
                      <a:pt x="14169" y="4164"/>
                      <a:pt x="14169" y="4610"/>
                    </a:cubicBezTo>
                    <a:lnTo>
                      <a:pt x="14169" y="9434"/>
                    </a:lnTo>
                    <a:cubicBezTo>
                      <a:pt x="14169" y="9876"/>
                      <a:pt x="13799" y="10236"/>
                      <a:pt x="13346" y="10236"/>
                    </a:cubicBezTo>
                    <a:lnTo>
                      <a:pt x="8399" y="10236"/>
                    </a:lnTo>
                    <a:cubicBezTo>
                      <a:pt x="7942" y="10236"/>
                      <a:pt x="7572" y="9876"/>
                      <a:pt x="7572" y="9434"/>
                    </a:cubicBezTo>
                    <a:lnTo>
                      <a:pt x="7572" y="4610"/>
                    </a:lnTo>
                    <a:cubicBezTo>
                      <a:pt x="7572" y="4164"/>
                      <a:pt x="7942" y="3804"/>
                      <a:pt x="8399" y="3804"/>
                    </a:cubicBezTo>
                    <a:close/>
                    <a:moveTo>
                      <a:pt x="10871" y="0"/>
                    </a:moveTo>
                    <a:lnTo>
                      <a:pt x="0" y="8959"/>
                    </a:lnTo>
                    <a:lnTo>
                      <a:pt x="0" y="20798"/>
                    </a:lnTo>
                    <a:cubicBezTo>
                      <a:pt x="-4" y="21237"/>
                      <a:pt x="365" y="21600"/>
                      <a:pt x="818" y="21600"/>
                    </a:cubicBezTo>
                    <a:cubicBezTo>
                      <a:pt x="821" y="21600"/>
                      <a:pt x="824" y="21600"/>
                      <a:pt x="827" y="21600"/>
                    </a:cubicBezTo>
                    <a:lnTo>
                      <a:pt x="5924" y="21600"/>
                    </a:lnTo>
                    <a:lnTo>
                      <a:pt x="5924" y="12650"/>
                    </a:lnTo>
                    <a:cubicBezTo>
                      <a:pt x="5924" y="12204"/>
                      <a:pt x="6293" y="11844"/>
                      <a:pt x="6750" y="11844"/>
                    </a:cubicBezTo>
                    <a:lnTo>
                      <a:pt x="14995" y="11844"/>
                    </a:lnTo>
                    <a:cubicBezTo>
                      <a:pt x="15448" y="11844"/>
                      <a:pt x="15817" y="12204"/>
                      <a:pt x="15817" y="12650"/>
                    </a:cubicBezTo>
                    <a:lnTo>
                      <a:pt x="15817" y="21600"/>
                    </a:lnTo>
                    <a:lnTo>
                      <a:pt x="20765" y="21600"/>
                    </a:lnTo>
                    <a:cubicBezTo>
                      <a:pt x="20768" y="21600"/>
                      <a:pt x="20771" y="21600"/>
                      <a:pt x="20772" y="21600"/>
                    </a:cubicBezTo>
                    <a:cubicBezTo>
                      <a:pt x="21227" y="21600"/>
                      <a:pt x="21596" y="21237"/>
                      <a:pt x="21592" y="20798"/>
                    </a:cubicBezTo>
                    <a:lnTo>
                      <a:pt x="21592" y="8959"/>
                    </a:lnTo>
                    <a:lnTo>
                      <a:pt x="10871" y="0"/>
                    </a:lnTo>
                    <a:close/>
                  </a:path>
                </a:pathLst>
              </a:custGeom>
              <a:solidFill>
                <a:srgbClr val="0E2A4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435D74"/>
                    </a:solidFill>
                  </a:defRPr>
                </a:pPr>
              </a:p>
            </p:txBody>
          </p:sp>
        </p:grpSp>
      </p:grpSp>
      <p:grpSp>
        <p:nvGrpSpPr>
          <p:cNvPr id="3456" name="تجميع">
            <a:hlinkClick r:id="rId4" invalidUrl="" action="ppaction://hlinksldjump" tgtFrame="" tooltip="" history="1" highlightClick="0" endSnd="0"/>
          </p:cNvPr>
          <p:cNvGrpSpPr/>
          <p:nvPr/>
        </p:nvGrpSpPr>
        <p:grpSpPr>
          <a:xfrm>
            <a:off x="9339619" y="4858050"/>
            <a:ext cx="1564084" cy="981549"/>
            <a:chOff x="44" y="-1"/>
            <a:chExt cx="1564083" cy="981548"/>
          </a:xfrm>
        </p:grpSpPr>
        <p:sp>
          <p:nvSpPr>
            <p:cNvPr id="3454" name="Google Shape;196;p31"/>
            <p:cNvSpPr/>
            <p:nvPr/>
          </p:nvSpPr>
          <p:spPr>
            <a:xfrm>
              <a:off x="44" y="-2"/>
              <a:ext cx="1564084" cy="9815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27" h="21600" fill="norm" stroke="1" extrusionOk="0">
                  <a:moveTo>
                    <a:pt x="16813" y="2435"/>
                  </a:moveTo>
                  <a:cubicBezTo>
                    <a:pt x="17593" y="4174"/>
                    <a:pt x="18362" y="5922"/>
                    <a:pt x="19139" y="7662"/>
                  </a:cubicBezTo>
                  <a:cubicBezTo>
                    <a:pt x="19408" y="8264"/>
                    <a:pt x="19677" y="8866"/>
                    <a:pt x="19946" y="9468"/>
                  </a:cubicBezTo>
                  <a:cubicBezTo>
                    <a:pt x="19085" y="8699"/>
                    <a:pt x="18150" y="8033"/>
                    <a:pt x="17218" y="7429"/>
                  </a:cubicBezTo>
                  <a:cubicBezTo>
                    <a:pt x="16424" y="6915"/>
                    <a:pt x="15496" y="6251"/>
                    <a:pt x="14593" y="5978"/>
                  </a:cubicBezTo>
                  <a:cubicBezTo>
                    <a:pt x="15306" y="4772"/>
                    <a:pt x="16046" y="3590"/>
                    <a:pt x="16813" y="2435"/>
                  </a:cubicBezTo>
                  <a:close/>
                  <a:moveTo>
                    <a:pt x="16110" y="878"/>
                  </a:moveTo>
                  <a:cubicBezTo>
                    <a:pt x="16275" y="1239"/>
                    <a:pt x="16437" y="1602"/>
                    <a:pt x="16600" y="1964"/>
                  </a:cubicBezTo>
                  <a:cubicBezTo>
                    <a:pt x="16575" y="1980"/>
                    <a:pt x="16552" y="2003"/>
                    <a:pt x="16534" y="2031"/>
                  </a:cubicBezTo>
                  <a:cubicBezTo>
                    <a:pt x="15586" y="3450"/>
                    <a:pt x="14678" y="4910"/>
                    <a:pt x="13810" y="6410"/>
                  </a:cubicBezTo>
                  <a:cubicBezTo>
                    <a:pt x="13355" y="7202"/>
                    <a:pt x="12915" y="8006"/>
                    <a:pt x="12489" y="8823"/>
                  </a:cubicBezTo>
                  <a:cubicBezTo>
                    <a:pt x="12212" y="9353"/>
                    <a:pt x="11999" y="9935"/>
                    <a:pt x="11480" y="10122"/>
                  </a:cubicBezTo>
                  <a:cubicBezTo>
                    <a:pt x="11090" y="10261"/>
                    <a:pt x="10635" y="10275"/>
                    <a:pt x="10235" y="10345"/>
                  </a:cubicBezTo>
                  <a:cubicBezTo>
                    <a:pt x="8533" y="10644"/>
                    <a:pt x="6827" y="10919"/>
                    <a:pt x="5114" y="11086"/>
                  </a:cubicBezTo>
                  <a:cubicBezTo>
                    <a:pt x="3679" y="11225"/>
                    <a:pt x="2252" y="11201"/>
                    <a:pt x="818" y="11223"/>
                  </a:cubicBezTo>
                  <a:cubicBezTo>
                    <a:pt x="845" y="11132"/>
                    <a:pt x="855" y="11032"/>
                    <a:pt x="834" y="10947"/>
                  </a:cubicBezTo>
                  <a:cubicBezTo>
                    <a:pt x="824" y="10906"/>
                    <a:pt x="813" y="10864"/>
                    <a:pt x="802" y="10823"/>
                  </a:cubicBezTo>
                  <a:cubicBezTo>
                    <a:pt x="794" y="10791"/>
                    <a:pt x="784" y="10759"/>
                    <a:pt x="771" y="10730"/>
                  </a:cubicBezTo>
                  <a:cubicBezTo>
                    <a:pt x="5910" y="7513"/>
                    <a:pt x="10967" y="4089"/>
                    <a:pt x="16110" y="878"/>
                  </a:cubicBezTo>
                  <a:close/>
                  <a:moveTo>
                    <a:pt x="14440" y="6233"/>
                  </a:moveTo>
                  <a:cubicBezTo>
                    <a:pt x="15331" y="6897"/>
                    <a:pt x="16387" y="7315"/>
                    <a:pt x="17294" y="7940"/>
                  </a:cubicBezTo>
                  <a:cubicBezTo>
                    <a:pt x="18313" y="8643"/>
                    <a:pt x="19250" y="9468"/>
                    <a:pt x="20208" y="10287"/>
                  </a:cubicBezTo>
                  <a:cubicBezTo>
                    <a:pt x="20206" y="10300"/>
                    <a:pt x="20206" y="10314"/>
                    <a:pt x="20203" y="10328"/>
                  </a:cubicBezTo>
                  <a:cubicBezTo>
                    <a:pt x="20130" y="10655"/>
                    <a:pt x="19842" y="10730"/>
                    <a:pt x="19617" y="10881"/>
                  </a:cubicBezTo>
                  <a:cubicBezTo>
                    <a:pt x="18617" y="11546"/>
                    <a:pt x="17621" y="12219"/>
                    <a:pt x="16624" y="12888"/>
                  </a:cubicBezTo>
                  <a:lnTo>
                    <a:pt x="5537" y="20335"/>
                  </a:lnTo>
                  <a:cubicBezTo>
                    <a:pt x="5724" y="18920"/>
                    <a:pt x="5693" y="17396"/>
                    <a:pt x="5841" y="15984"/>
                  </a:cubicBezTo>
                  <a:cubicBezTo>
                    <a:pt x="6000" y="14471"/>
                    <a:pt x="6315" y="12960"/>
                    <a:pt x="6436" y="11440"/>
                  </a:cubicBezTo>
                  <a:cubicBezTo>
                    <a:pt x="7894" y="11246"/>
                    <a:pt x="9342" y="10973"/>
                    <a:pt x="10741" y="10740"/>
                  </a:cubicBezTo>
                  <a:cubicBezTo>
                    <a:pt x="11234" y="10659"/>
                    <a:pt x="11793" y="10666"/>
                    <a:pt x="12183" y="10229"/>
                  </a:cubicBezTo>
                  <a:cubicBezTo>
                    <a:pt x="12693" y="9658"/>
                    <a:pt x="13025" y="8727"/>
                    <a:pt x="13415" y="8024"/>
                  </a:cubicBezTo>
                  <a:cubicBezTo>
                    <a:pt x="13751" y="7420"/>
                    <a:pt x="14094" y="6825"/>
                    <a:pt x="14440" y="6233"/>
                  </a:cubicBezTo>
                  <a:close/>
                  <a:moveTo>
                    <a:pt x="6231" y="11466"/>
                  </a:moveTo>
                  <a:cubicBezTo>
                    <a:pt x="5834" y="12932"/>
                    <a:pt x="5691" y="14581"/>
                    <a:pt x="5523" y="16096"/>
                  </a:cubicBezTo>
                  <a:cubicBezTo>
                    <a:pt x="5370" y="17479"/>
                    <a:pt x="5110" y="19053"/>
                    <a:pt x="5183" y="20475"/>
                  </a:cubicBezTo>
                  <a:cubicBezTo>
                    <a:pt x="4376" y="19071"/>
                    <a:pt x="3607" y="17635"/>
                    <a:pt x="2889" y="16153"/>
                  </a:cubicBezTo>
                  <a:cubicBezTo>
                    <a:pt x="2494" y="15337"/>
                    <a:pt x="2113" y="14510"/>
                    <a:pt x="1747" y="13673"/>
                  </a:cubicBezTo>
                  <a:cubicBezTo>
                    <a:pt x="1565" y="13255"/>
                    <a:pt x="1385" y="12833"/>
                    <a:pt x="1210" y="12409"/>
                  </a:cubicBezTo>
                  <a:cubicBezTo>
                    <a:pt x="1142" y="12247"/>
                    <a:pt x="940" y="11872"/>
                    <a:pt x="815" y="11540"/>
                  </a:cubicBezTo>
                  <a:cubicBezTo>
                    <a:pt x="1547" y="11648"/>
                    <a:pt x="2289" y="11694"/>
                    <a:pt x="3037" y="11694"/>
                  </a:cubicBezTo>
                  <a:cubicBezTo>
                    <a:pt x="4096" y="11694"/>
                    <a:pt x="5166" y="11602"/>
                    <a:pt x="6231" y="11466"/>
                  </a:cubicBezTo>
                  <a:close/>
                  <a:moveTo>
                    <a:pt x="16236" y="0"/>
                  </a:moveTo>
                  <a:cubicBezTo>
                    <a:pt x="16183" y="0"/>
                    <a:pt x="16128" y="15"/>
                    <a:pt x="16079" y="46"/>
                  </a:cubicBezTo>
                  <a:cubicBezTo>
                    <a:pt x="10794" y="3275"/>
                    <a:pt x="5485" y="6566"/>
                    <a:pt x="421" y="10322"/>
                  </a:cubicBezTo>
                  <a:cubicBezTo>
                    <a:pt x="363" y="10365"/>
                    <a:pt x="331" y="10425"/>
                    <a:pt x="319" y="10487"/>
                  </a:cubicBezTo>
                  <a:cubicBezTo>
                    <a:pt x="216" y="10507"/>
                    <a:pt x="115" y="10573"/>
                    <a:pt x="74" y="10695"/>
                  </a:cubicBezTo>
                  <a:cubicBezTo>
                    <a:pt x="-171" y="11426"/>
                    <a:pt x="245" y="12063"/>
                    <a:pt x="513" y="12716"/>
                  </a:cubicBezTo>
                  <a:cubicBezTo>
                    <a:pt x="928" y="13725"/>
                    <a:pt x="1364" y="14718"/>
                    <a:pt x="1821" y="15697"/>
                  </a:cubicBezTo>
                  <a:cubicBezTo>
                    <a:pt x="2734" y="17656"/>
                    <a:pt x="3732" y="19546"/>
                    <a:pt x="4800" y="21374"/>
                  </a:cubicBezTo>
                  <a:cubicBezTo>
                    <a:pt x="4882" y="21515"/>
                    <a:pt x="4995" y="21600"/>
                    <a:pt x="5119" y="21600"/>
                  </a:cubicBezTo>
                  <a:cubicBezTo>
                    <a:pt x="5177" y="21600"/>
                    <a:pt x="5238" y="21581"/>
                    <a:pt x="5299" y="21540"/>
                  </a:cubicBezTo>
                  <a:lnTo>
                    <a:pt x="18216" y="12863"/>
                  </a:lnTo>
                  <a:cubicBezTo>
                    <a:pt x="18715" y="12529"/>
                    <a:pt x="19213" y="12194"/>
                    <a:pt x="19712" y="11860"/>
                  </a:cubicBezTo>
                  <a:cubicBezTo>
                    <a:pt x="20072" y="11616"/>
                    <a:pt x="20574" y="11389"/>
                    <a:pt x="20847" y="10989"/>
                  </a:cubicBezTo>
                  <a:cubicBezTo>
                    <a:pt x="21429" y="10140"/>
                    <a:pt x="20442" y="8774"/>
                    <a:pt x="20107" y="8044"/>
                  </a:cubicBezTo>
                  <a:cubicBezTo>
                    <a:pt x="18905" y="5420"/>
                    <a:pt x="17678" y="2816"/>
                    <a:pt x="16492" y="183"/>
                  </a:cubicBezTo>
                  <a:cubicBezTo>
                    <a:pt x="16435" y="58"/>
                    <a:pt x="16338" y="0"/>
                    <a:pt x="16236" y="0"/>
                  </a:cubicBezTo>
                  <a:close/>
                </a:path>
              </a:pathLst>
            </a:custGeom>
            <a:solidFill>
              <a:srgbClr val="595959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455" name="✅"/>
            <p:cNvSpPr txBox="1"/>
            <p:nvPr/>
          </p:nvSpPr>
          <p:spPr>
            <a:xfrm>
              <a:off x="528019" y="213251"/>
              <a:ext cx="508092" cy="4191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r">
                <a:defRPr b="1" sz="2500">
                  <a:solidFill>
                    <a:srgbClr val="A65C5C"/>
                  </a:solidFill>
                </a:defRPr>
              </a:lvl1pPr>
            </a:lstStyle>
            <a:p>
              <a:pPr rtl="0">
                <a:defRPr/>
              </a:pPr>
              <a:r>
                <a:t>✅</a:t>
              </a:r>
            </a:p>
          </p:txBody>
        </p:sp>
      </p:grpSp>
      <p:grpSp>
        <p:nvGrpSpPr>
          <p:cNvPr id="3459" name="تجميع">
            <a:hlinkClick r:id="rId5" invalidUrl="" action="ppaction://hlinksldjump" tgtFrame="" tooltip="" history="1" highlightClick="0" endSnd="0"/>
          </p:cNvPr>
          <p:cNvGrpSpPr/>
          <p:nvPr/>
        </p:nvGrpSpPr>
        <p:grpSpPr>
          <a:xfrm>
            <a:off x="972216" y="5065046"/>
            <a:ext cx="1440390" cy="1095693"/>
            <a:chOff x="40" y="-1"/>
            <a:chExt cx="1440389" cy="1095692"/>
          </a:xfrm>
        </p:grpSpPr>
        <p:sp>
          <p:nvSpPr>
            <p:cNvPr id="3457" name="Google Shape;196;p31"/>
            <p:cNvSpPr/>
            <p:nvPr/>
          </p:nvSpPr>
          <p:spPr>
            <a:xfrm>
              <a:off x="40" y="-2"/>
              <a:ext cx="1440390" cy="10956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27" h="21600" fill="norm" stroke="1" extrusionOk="0">
                  <a:moveTo>
                    <a:pt x="16813" y="2435"/>
                  </a:moveTo>
                  <a:cubicBezTo>
                    <a:pt x="17593" y="4174"/>
                    <a:pt x="18362" y="5922"/>
                    <a:pt x="19139" y="7662"/>
                  </a:cubicBezTo>
                  <a:cubicBezTo>
                    <a:pt x="19408" y="8264"/>
                    <a:pt x="19677" y="8866"/>
                    <a:pt x="19946" y="9468"/>
                  </a:cubicBezTo>
                  <a:cubicBezTo>
                    <a:pt x="19085" y="8699"/>
                    <a:pt x="18150" y="8033"/>
                    <a:pt x="17218" y="7429"/>
                  </a:cubicBezTo>
                  <a:cubicBezTo>
                    <a:pt x="16424" y="6915"/>
                    <a:pt x="15496" y="6251"/>
                    <a:pt x="14593" y="5978"/>
                  </a:cubicBezTo>
                  <a:cubicBezTo>
                    <a:pt x="15306" y="4772"/>
                    <a:pt x="16046" y="3590"/>
                    <a:pt x="16813" y="2435"/>
                  </a:cubicBezTo>
                  <a:close/>
                  <a:moveTo>
                    <a:pt x="16110" y="878"/>
                  </a:moveTo>
                  <a:cubicBezTo>
                    <a:pt x="16275" y="1239"/>
                    <a:pt x="16437" y="1602"/>
                    <a:pt x="16600" y="1964"/>
                  </a:cubicBezTo>
                  <a:cubicBezTo>
                    <a:pt x="16575" y="1980"/>
                    <a:pt x="16552" y="2003"/>
                    <a:pt x="16534" y="2031"/>
                  </a:cubicBezTo>
                  <a:cubicBezTo>
                    <a:pt x="15586" y="3450"/>
                    <a:pt x="14678" y="4910"/>
                    <a:pt x="13810" y="6410"/>
                  </a:cubicBezTo>
                  <a:cubicBezTo>
                    <a:pt x="13355" y="7202"/>
                    <a:pt x="12915" y="8006"/>
                    <a:pt x="12489" y="8823"/>
                  </a:cubicBezTo>
                  <a:cubicBezTo>
                    <a:pt x="12212" y="9353"/>
                    <a:pt x="11999" y="9935"/>
                    <a:pt x="11480" y="10122"/>
                  </a:cubicBezTo>
                  <a:cubicBezTo>
                    <a:pt x="11090" y="10261"/>
                    <a:pt x="10635" y="10275"/>
                    <a:pt x="10235" y="10345"/>
                  </a:cubicBezTo>
                  <a:cubicBezTo>
                    <a:pt x="8533" y="10644"/>
                    <a:pt x="6827" y="10919"/>
                    <a:pt x="5114" y="11086"/>
                  </a:cubicBezTo>
                  <a:cubicBezTo>
                    <a:pt x="3679" y="11225"/>
                    <a:pt x="2252" y="11201"/>
                    <a:pt x="818" y="11223"/>
                  </a:cubicBezTo>
                  <a:cubicBezTo>
                    <a:pt x="845" y="11132"/>
                    <a:pt x="855" y="11032"/>
                    <a:pt x="834" y="10947"/>
                  </a:cubicBezTo>
                  <a:cubicBezTo>
                    <a:pt x="824" y="10906"/>
                    <a:pt x="813" y="10864"/>
                    <a:pt x="802" y="10823"/>
                  </a:cubicBezTo>
                  <a:cubicBezTo>
                    <a:pt x="794" y="10791"/>
                    <a:pt x="784" y="10759"/>
                    <a:pt x="771" y="10730"/>
                  </a:cubicBezTo>
                  <a:cubicBezTo>
                    <a:pt x="5910" y="7513"/>
                    <a:pt x="10967" y="4089"/>
                    <a:pt x="16110" y="878"/>
                  </a:cubicBezTo>
                  <a:close/>
                  <a:moveTo>
                    <a:pt x="14440" y="6233"/>
                  </a:moveTo>
                  <a:cubicBezTo>
                    <a:pt x="15331" y="6897"/>
                    <a:pt x="16387" y="7315"/>
                    <a:pt x="17294" y="7940"/>
                  </a:cubicBezTo>
                  <a:cubicBezTo>
                    <a:pt x="18313" y="8643"/>
                    <a:pt x="19250" y="9468"/>
                    <a:pt x="20208" y="10287"/>
                  </a:cubicBezTo>
                  <a:cubicBezTo>
                    <a:pt x="20206" y="10300"/>
                    <a:pt x="20206" y="10314"/>
                    <a:pt x="20203" y="10328"/>
                  </a:cubicBezTo>
                  <a:cubicBezTo>
                    <a:pt x="20130" y="10655"/>
                    <a:pt x="19842" y="10730"/>
                    <a:pt x="19617" y="10881"/>
                  </a:cubicBezTo>
                  <a:cubicBezTo>
                    <a:pt x="18617" y="11546"/>
                    <a:pt x="17621" y="12219"/>
                    <a:pt x="16624" y="12888"/>
                  </a:cubicBezTo>
                  <a:lnTo>
                    <a:pt x="5537" y="20335"/>
                  </a:lnTo>
                  <a:cubicBezTo>
                    <a:pt x="5724" y="18920"/>
                    <a:pt x="5693" y="17396"/>
                    <a:pt x="5841" y="15984"/>
                  </a:cubicBezTo>
                  <a:cubicBezTo>
                    <a:pt x="6000" y="14471"/>
                    <a:pt x="6315" y="12960"/>
                    <a:pt x="6436" y="11440"/>
                  </a:cubicBezTo>
                  <a:cubicBezTo>
                    <a:pt x="7894" y="11246"/>
                    <a:pt x="9342" y="10973"/>
                    <a:pt x="10741" y="10740"/>
                  </a:cubicBezTo>
                  <a:cubicBezTo>
                    <a:pt x="11234" y="10659"/>
                    <a:pt x="11793" y="10666"/>
                    <a:pt x="12183" y="10229"/>
                  </a:cubicBezTo>
                  <a:cubicBezTo>
                    <a:pt x="12693" y="9658"/>
                    <a:pt x="13025" y="8727"/>
                    <a:pt x="13415" y="8024"/>
                  </a:cubicBezTo>
                  <a:cubicBezTo>
                    <a:pt x="13751" y="7420"/>
                    <a:pt x="14094" y="6825"/>
                    <a:pt x="14440" y="6233"/>
                  </a:cubicBezTo>
                  <a:close/>
                  <a:moveTo>
                    <a:pt x="6231" y="11466"/>
                  </a:moveTo>
                  <a:cubicBezTo>
                    <a:pt x="5834" y="12932"/>
                    <a:pt x="5691" y="14581"/>
                    <a:pt x="5523" y="16096"/>
                  </a:cubicBezTo>
                  <a:cubicBezTo>
                    <a:pt x="5370" y="17479"/>
                    <a:pt x="5110" y="19053"/>
                    <a:pt x="5183" y="20475"/>
                  </a:cubicBezTo>
                  <a:cubicBezTo>
                    <a:pt x="4376" y="19071"/>
                    <a:pt x="3607" y="17635"/>
                    <a:pt x="2889" y="16153"/>
                  </a:cubicBezTo>
                  <a:cubicBezTo>
                    <a:pt x="2494" y="15337"/>
                    <a:pt x="2113" y="14510"/>
                    <a:pt x="1747" y="13673"/>
                  </a:cubicBezTo>
                  <a:cubicBezTo>
                    <a:pt x="1565" y="13255"/>
                    <a:pt x="1385" y="12833"/>
                    <a:pt x="1210" y="12409"/>
                  </a:cubicBezTo>
                  <a:cubicBezTo>
                    <a:pt x="1142" y="12247"/>
                    <a:pt x="940" y="11872"/>
                    <a:pt x="815" y="11540"/>
                  </a:cubicBezTo>
                  <a:cubicBezTo>
                    <a:pt x="1547" y="11648"/>
                    <a:pt x="2289" y="11694"/>
                    <a:pt x="3037" y="11694"/>
                  </a:cubicBezTo>
                  <a:cubicBezTo>
                    <a:pt x="4096" y="11694"/>
                    <a:pt x="5166" y="11602"/>
                    <a:pt x="6231" y="11466"/>
                  </a:cubicBezTo>
                  <a:close/>
                  <a:moveTo>
                    <a:pt x="16236" y="0"/>
                  </a:moveTo>
                  <a:cubicBezTo>
                    <a:pt x="16183" y="0"/>
                    <a:pt x="16128" y="15"/>
                    <a:pt x="16079" y="46"/>
                  </a:cubicBezTo>
                  <a:cubicBezTo>
                    <a:pt x="10794" y="3275"/>
                    <a:pt x="5485" y="6566"/>
                    <a:pt x="421" y="10322"/>
                  </a:cubicBezTo>
                  <a:cubicBezTo>
                    <a:pt x="363" y="10365"/>
                    <a:pt x="331" y="10425"/>
                    <a:pt x="319" y="10487"/>
                  </a:cubicBezTo>
                  <a:cubicBezTo>
                    <a:pt x="216" y="10507"/>
                    <a:pt x="115" y="10573"/>
                    <a:pt x="74" y="10695"/>
                  </a:cubicBezTo>
                  <a:cubicBezTo>
                    <a:pt x="-171" y="11426"/>
                    <a:pt x="245" y="12063"/>
                    <a:pt x="513" y="12716"/>
                  </a:cubicBezTo>
                  <a:cubicBezTo>
                    <a:pt x="928" y="13725"/>
                    <a:pt x="1364" y="14718"/>
                    <a:pt x="1821" y="15697"/>
                  </a:cubicBezTo>
                  <a:cubicBezTo>
                    <a:pt x="2734" y="17656"/>
                    <a:pt x="3732" y="19546"/>
                    <a:pt x="4800" y="21374"/>
                  </a:cubicBezTo>
                  <a:cubicBezTo>
                    <a:pt x="4882" y="21515"/>
                    <a:pt x="4995" y="21600"/>
                    <a:pt x="5119" y="21600"/>
                  </a:cubicBezTo>
                  <a:cubicBezTo>
                    <a:pt x="5177" y="21600"/>
                    <a:pt x="5238" y="21581"/>
                    <a:pt x="5299" y="21540"/>
                  </a:cubicBezTo>
                  <a:lnTo>
                    <a:pt x="18216" y="12863"/>
                  </a:lnTo>
                  <a:cubicBezTo>
                    <a:pt x="18715" y="12529"/>
                    <a:pt x="19213" y="12194"/>
                    <a:pt x="19712" y="11860"/>
                  </a:cubicBezTo>
                  <a:cubicBezTo>
                    <a:pt x="20072" y="11616"/>
                    <a:pt x="20574" y="11389"/>
                    <a:pt x="20847" y="10989"/>
                  </a:cubicBezTo>
                  <a:cubicBezTo>
                    <a:pt x="21429" y="10140"/>
                    <a:pt x="20442" y="8774"/>
                    <a:pt x="20107" y="8044"/>
                  </a:cubicBezTo>
                  <a:cubicBezTo>
                    <a:pt x="18905" y="5420"/>
                    <a:pt x="17678" y="2816"/>
                    <a:pt x="16492" y="183"/>
                  </a:cubicBezTo>
                  <a:cubicBezTo>
                    <a:pt x="16435" y="58"/>
                    <a:pt x="16338" y="0"/>
                    <a:pt x="16236" y="0"/>
                  </a:cubicBezTo>
                  <a:close/>
                </a:path>
              </a:pathLst>
            </a:custGeom>
            <a:solidFill>
              <a:srgbClr val="59595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458" name="❎"/>
            <p:cNvSpPr txBox="1"/>
            <p:nvPr/>
          </p:nvSpPr>
          <p:spPr>
            <a:xfrm>
              <a:off x="485920" y="171008"/>
              <a:ext cx="468592" cy="4191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r">
                <a:defRPr b="1" sz="2500">
                  <a:solidFill>
                    <a:srgbClr val="A65C5C"/>
                  </a:solidFill>
                </a:defRPr>
              </a:lvl1pPr>
            </a:lstStyle>
            <a:p>
              <a:pPr rtl="0">
                <a:defRPr/>
              </a:pPr>
              <a:r>
                <a:t>❎</a:t>
              </a:r>
            </a:p>
          </p:txBody>
        </p:sp>
      </p:grpSp>
      <p:sp>
        <p:nvSpPr>
          <p:cNvPr id="3460" name="ارسل السؤال لغيرك"/>
          <p:cNvSpPr txBox="1"/>
          <p:nvPr/>
        </p:nvSpPr>
        <p:spPr>
          <a:xfrm>
            <a:off x="4450145" y="871724"/>
            <a:ext cx="2713802" cy="4676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lnSpc>
                <a:spcPct val="80000"/>
              </a:lnSpc>
              <a:defRPr b="1" sz="2800">
                <a:solidFill>
                  <a:srgbClr val="668A80"/>
                </a:solidFill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ارسل السؤال لغيرك</a:t>
            </a:r>
          </a:p>
        </p:txBody>
      </p:sp>
      <p:pic>
        <p:nvPicPr>
          <p:cNvPr id="3461" name="IMG_2367.png" descr="IMG_2367.png"/>
          <p:cNvPicPr>
            <a:picLocks noChangeAspect="1"/>
          </p:cNvPicPr>
          <p:nvPr/>
        </p:nvPicPr>
        <p:blipFill>
          <a:blip r:embed="rId6">
            <a:alphaModFix amt="14839"/>
            <a:extLst/>
          </a:blip>
          <a:srcRect l="0" t="0" r="2749" b="0"/>
          <a:stretch>
            <a:fillRect/>
          </a:stretch>
        </p:blipFill>
        <p:spPr>
          <a:xfrm>
            <a:off x="9538230" y="351054"/>
            <a:ext cx="2221168" cy="1827166"/>
          </a:xfrm>
          <a:prstGeom prst="rect">
            <a:avLst/>
          </a:prstGeom>
          <a:ln w="12700">
            <a:miter lim="400000"/>
          </a:ln>
        </p:spPr>
      </p:pic>
      <p:sp>
        <p:nvSpPr>
          <p:cNvPr id="3462" name="حل المعادلة التالية…"/>
          <p:cNvSpPr txBox="1"/>
          <p:nvPr/>
        </p:nvSpPr>
        <p:spPr>
          <a:xfrm>
            <a:off x="4201714" y="2746581"/>
            <a:ext cx="3518713" cy="10518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 sz="3600"/>
            </a:pPr>
            <a:r>
              <a:t>حل المعادلة التالية </a:t>
            </a:r>
          </a:p>
          <a:p>
            <a:pPr algn="ctr" rtl="0">
              <a:defRPr b="1" sz="3600"/>
            </a:pPr>
            <a:r>
              <a:t>٢س-٣=٩</a:t>
            </a:r>
          </a:p>
        </p:txBody>
      </p:sp>
      <p:pic>
        <p:nvPicPr>
          <p:cNvPr id="3463" name="IMG_0547.gif" descr="IMG_0547.gif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115176" y="2937371"/>
            <a:ext cx="1154434" cy="865826"/>
          </a:xfrm>
          <a:prstGeom prst="rect">
            <a:avLst/>
          </a:prstGeom>
          <a:ln w="12700">
            <a:solidFill>
              <a:srgbClr val="B51A00"/>
            </a:solidFill>
            <a:miter lim="400000"/>
          </a:ln>
        </p:spPr>
      </p:pic>
      <p:sp>
        <p:nvSpPr>
          <p:cNvPr id="3464" name="تجميع"/>
          <p:cNvSpPr/>
          <p:nvPr/>
        </p:nvSpPr>
        <p:spPr>
          <a:xfrm rot="599">
            <a:off x="6734370" y="4305560"/>
            <a:ext cx="2337846" cy="928917"/>
          </a:xfrm>
          <a:prstGeom prst="rect">
            <a:avLst/>
          </a:prstGeom>
          <a:solidFill>
            <a:srgbClr val="F6DDDD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sp>
        <p:nvSpPr>
          <p:cNvPr id="3465" name="Google Shape;4238;p45"/>
          <p:cNvSpPr/>
          <p:nvPr/>
        </p:nvSpPr>
        <p:spPr>
          <a:xfrm rot="599">
            <a:off x="3436473" y="4328409"/>
            <a:ext cx="2337847" cy="928917"/>
          </a:xfrm>
          <a:prstGeom prst="rect">
            <a:avLst/>
          </a:prstGeom>
          <a:solidFill>
            <a:srgbClr val="F6DDDD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sp>
        <p:nvSpPr>
          <p:cNvPr id="3466" name="س= ١٢"/>
          <p:cNvSpPr txBox="1"/>
          <p:nvPr/>
        </p:nvSpPr>
        <p:spPr>
          <a:xfrm>
            <a:off x="7127492" y="4531990"/>
            <a:ext cx="1331393" cy="5184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r">
              <a:defRPr b="1" sz="3600"/>
            </a:lvl1pPr>
          </a:lstStyle>
          <a:p>
            <a:pPr rtl="0">
              <a:defRPr/>
            </a:pPr>
            <a:r>
              <a:t>س= ١٢</a:t>
            </a:r>
          </a:p>
        </p:txBody>
      </p:sp>
      <p:sp>
        <p:nvSpPr>
          <p:cNvPr id="3467" name="س=٦"/>
          <p:cNvSpPr txBox="1"/>
          <p:nvPr/>
        </p:nvSpPr>
        <p:spPr>
          <a:xfrm>
            <a:off x="3976325" y="4498987"/>
            <a:ext cx="947640" cy="5184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r">
              <a:defRPr b="1" sz="3600"/>
            </a:lvl1pPr>
          </a:lstStyle>
          <a:p>
            <a:pPr rtl="0">
              <a:defRPr/>
            </a:pPr>
            <a:r>
              <a:t>س=٦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push dir="l"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9" name="Google Shape;1731;p23">
            <a:hlinkClick r:id="rId2" invalidUrl="" action="ppaction://hlinksldjump" tgtFrame="" tooltip="" history="1" highlightClick="0" endSnd="0"/>
          </p:cNvPr>
          <p:cNvSpPr/>
          <p:nvPr/>
        </p:nvSpPr>
        <p:spPr>
          <a:xfrm>
            <a:off x="2527719" y="5601603"/>
            <a:ext cx="6866702" cy="594902"/>
          </a:xfrm>
          <a:prstGeom prst="rect">
            <a:avLst/>
          </a:prstGeom>
          <a:solidFill>
            <a:srgbClr val="FFFFFF"/>
          </a:solidFill>
          <a:ln w="12700">
            <a:solidFill>
              <a:srgbClr val="B4D3A7"/>
            </a:solidFill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algn="ctr" rtl="0">
              <a:defRPr sz="2200">
                <a:solidFill>
                  <a:srgbClr val="65B96D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pPr>
          </a:p>
        </p:txBody>
      </p:sp>
      <p:sp>
        <p:nvSpPr>
          <p:cNvPr id="3470" name="Google Shape;4238;p45"/>
          <p:cNvSpPr/>
          <p:nvPr/>
        </p:nvSpPr>
        <p:spPr>
          <a:xfrm rot="599">
            <a:off x="3198121" y="778253"/>
            <a:ext cx="5341402" cy="654639"/>
          </a:xfrm>
          <a:prstGeom prst="rect">
            <a:avLst/>
          </a:prstGeom>
          <a:solidFill>
            <a:srgbClr val="FDF3B4"/>
          </a:solidFill>
          <a:ln w="12700">
            <a:miter lim="400000"/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pic>
        <p:nvPicPr>
          <p:cNvPr id="3471" name="IMG_2031.jpeg" descr="IMG_2031.jpeg"/>
          <p:cNvPicPr>
            <a:picLocks noChangeAspect="1"/>
          </p:cNvPicPr>
          <p:nvPr/>
        </p:nvPicPr>
        <p:blipFill>
          <a:blip r:embed="rId3">
            <a:extLst/>
          </a:blip>
          <a:srcRect l="25816" t="15401" r="50000" b="64357"/>
          <a:stretch>
            <a:fillRect/>
          </a:stretch>
        </p:blipFill>
        <p:spPr>
          <a:xfrm>
            <a:off x="857804" y="788105"/>
            <a:ext cx="1949140" cy="1372568"/>
          </a:xfrm>
          <a:prstGeom prst="rect">
            <a:avLst/>
          </a:prstGeom>
          <a:ln w="12700">
            <a:miter lim="400000"/>
          </a:ln>
        </p:spPr>
      </p:pic>
      <p:sp>
        <p:nvSpPr>
          <p:cNvPr id="3472" name="Google Shape;4238;p45"/>
          <p:cNvSpPr/>
          <p:nvPr/>
        </p:nvSpPr>
        <p:spPr>
          <a:xfrm rot="599">
            <a:off x="2517683" y="2303653"/>
            <a:ext cx="7157174" cy="1692546"/>
          </a:xfrm>
          <a:prstGeom prst="rect">
            <a:avLst/>
          </a:prstGeom>
          <a:solidFill>
            <a:srgbClr val="CBEEDE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sp>
        <p:nvSpPr>
          <p:cNvPr id="3473" name="Google Shape;4324;p45"/>
          <p:cNvSpPr/>
          <p:nvPr/>
        </p:nvSpPr>
        <p:spPr>
          <a:xfrm rot="2153969">
            <a:off x="5301586" y="1860543"/>
            <a:ext cx="1088222" cy="9404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rgbClr val="FDF3B4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sp>
        <p:nvSpPr>
          <p:cNvPr id="3474" name="Google Shape;196;p31"/>
          <p:cNvSpPr/>
          <p:nvPr/>
        </p:nvSpPr>
        <p:spPr>
          <a:xfrm>
            <a:off x="7466682" y="722875"/>
            <a:ext cx="653030" cy="76539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027" h="21600" fill="norm" stroke="1" extrusionOk="0">
                <a:moveTo>
                  <a:pt x="16813" y="2435"/>
                </a:moveTo>
                <a:cubicBezTo>
                  <a:pt x="17593" y="4174"/>
                  <a:pt x="18362" y="5922"/>
                  <a:pt x="19139" y="7662"/>
                </a:cubicBezTo>
                <a:cubicBezTo>
                  <a:pt x="19408" y="8264"/>
                  <a:pt x="19677" y="8866"/>
                  <a:pt x="19946" y="9468"/>
                </a:cubicBezTo>
                <a:cubicBezTo>
                  <a:pt x="19085" y="8699"/>
                  <a:pt x="18150" y="8033"/>
                  <a:pt x="17218" y="7429"/>
                </a:cubicBezTo>
                <a:cubicBezTo>
                  <a:pt x="16424" y="6915"/>
                  <a:pt x="15496" y="6251"/>
                  <a:pt x="14593" y="5978"/>
                </a:cubicBezTo>
                <a:cubicBezTo>
                  <a:pt x="15306" y="4772"/>
                  <a:pt x="16046" y="3590"/>
                  <a:pt x="16813" y="2435"/>
                </a:cubicBezTo>
                <a:close/>
                <a:moveTo>
                  <a:pt x="16110" y="878"/>
                </a:moveTo>
                <a:cubicBezTo>
                  <a:pt x="16275" y="1239"/>
                  <a:pt x="16437" y="1602"/>
                  <a:pt x="16600" y="1964"/>
                </a:cubicBezTo>
                <a:cubicBezTo>
                  <a:pt x="16575" y="1980"/>
                  <a:pt x="16552" y="2003"/>
                  <a:pt x="16534" y="2031"/>
                </a:cubicBezTo>
                <a:cubicBezTo>
                  <a:pt x="15586" y="3450"/>
                  <a:pt x="14678" y="4910"/>
                  <a:pt x="13810" y="6410"/>
                </a:cubicBezTo>
                <a:cubicBezTo>
                  <a:pt x="13355" y="7202"/>
                  <a:pt x="12915" y="8006"/>
                  <a:pt x="12489" y="8823"/>
                </a:cubicBezTo>
                <a:cubicBezTo>
                  <a:pt x="12212" y="9353"/>
                  <a:pt x="11999" y="9935"/>
                  <a:pt x="11480" y="10122"/>
                </a:cubicBezTo>
                <a:cubicBezTo>
                  <a:pt x="11090" y="10261"/>
                  <a:pt x="10635" y="10275"/>
                  <a:pt x="10235" y="10345"/>
                </a:cubicBezTo>
                <a:cubicBezTo>
                  <a:pt x="8533" y="10644"/>
                  <a:pt x="6827" y="10919"/>
                  <a:pt x="5114" y="11086"/>
                </a:cubicBezTo>
                <a:cubicBezTo>
                  <a:pt x="3679" y="11225"/>
                  <a:pt x="2252" y="11201"/>
                  <a:pt x="818" y="11223"/>
                </a:cubicBezTo>
                <a:cubicBezTo>
                  <a:pt x="845" y="11132"/>
                  <a:pt x="855" y="11032"/>
                  <a:pt x="834" y="10947"/>
                </a:cubicBezTo>
                <a:cubicBezTo>
                  <a:pt x="824" y="10906"/>
                  <a:pt x="813" y="10864"/>
                  <a:pt x="802" y="10823"/>
                </a:cubicBezTo>
                <a:cubicBezTo>
                  <a:pt x="794" y="10791"/>
                  <a:pt x="784" y="10759"/>
                  <a:pt x="771" y="10730"/>
                </a:cubicBezTo>
                <a:cubicBezTo>
                  <a:pt x="5910" y="7513"/>
                  <a:pt x="10967" y="4089"/>
                  <a:pt x="16110" y="878"/>
                </a:cubicBezTo>
                <a:close/>
                <a:moveTo>
                  <a:pt x="14440" y="6233"/>
                </a:moveTo>
                <a:cubicBezTo>
                  <a:pt x="15331" y="6897"/>
                  <a:pt x="16387" y="7315"/>
                  <a:pt x="17294" y="7940"/>
                </a:cubicBezTo>
                <a:cubicBezTo>
                  <a:pt x="18313" y="8643"/>
                  <a:pt x="19250" y="9468"/>
                  <a:pt x="20208" y="10287"/>
                </a:cubicBezTo>
                <a:cubicBezTo>
                  <a:pt x="20206" y="10300"/>
                  <a:pt x="20206" y="10314"/>
                  <a:pt x="20203" y="10328"/>
                </a:cubicBezTo>
                <a:cubicBezTo>
                  <a:pt x="20130" y="10655"/>
                  <a:pt x="19842" y="10730"/>
                  <a:pt x="19617" y="10881"/>
                </a:cubicBezTo>
                <a:cubicBezTo>
                  <a:pt x="18617" y="11546"/>
                  <a:pt x="17621" y="12219"/>
                  <a:pt x="16624" y="12888"/>
                </a:cubicBezTo>
                <a:lnTo>
                  <a:pt x="5537" y="20335"/>
                </a:lnTo>
                <a:cubicBezTo>
                  <a:pt x="5724" y="18920"/>
                  <a:pt x="5693" y="17396"/>
                  <a:pt x="5841" y="15984"/>
                </a:cubicBezTo>
                <a:cubicBezTo>
                  <a:pt x="6000" y="14471"/>
                  <a:pt x="6315" y="12960"/>
                  <a:pt x="6436" y="11440"/>
                </a:cubicBezTo>
                <a:cubicBezTo>
                  <a:pt x="7894" y="11246"/>
                  <a:pt x="9342" y="10973"/>
                  <a:pt x="10741" y="10740"/>
                </a:cubicBezTo>
                <a:cubicBezTo>
                  <a:pt x="11234" y="10659"/>
                  <a:pt x="11793" y="10666"/>
                  <a:pt x="12183" y="10229"/>
                </a:cubicBezTo>
                <a:cubicBezTo>
                  <a:pt x="12693" y="9658"/>
                  <a:pt x="13025" y="8727"/>
                  <a:pt x="13415" y="8024"/>
                </a:cubicBezTo>
                <a:cubicBezTo>
                  <a:pt x="13751" y="7420"/>
                  <a:pt x="14094" y="6825"/>
                  <a:pt x="14440" y="6233"/>
                </a:cubicBezTo>
                <a:close/>
                <a:moveTo>
                  <a:pt x="6231" y="11466"/>
                </a:moveTo>
                <a:cubicBezTo>
                  <a:pt x="5834" y="12932"/>
                  <a:pt x="5691" y="14581"/>
                  <a:pt x="5523" y="16096"/>
                </a:cubicBezTo>
                <a:cubicBezTo>
                  <a:pt x="5370" y="17479"/>
                  <a:pt x="5110" y="19053"/>
                  <a:pt x="5183" y="20475"/>
                </a:cubicBezTo>
                <a:cubicBezTo>
                  <a:pt x="4376" y="19071"/>
                  <a:pt x="3607" y="17635"/>
                  <a:pt x="2889" y="16153"/>
                </a:cubicBezTo>
                <a:cubicBezTo>
                  <a:pt x="2494" y="15337"/>
                  <a:pt x="2113" y="14510"/>
                  <a:pt x="1747" y="13673"/>
                </a:cubicBezTo>
                <a:cubicBezTo>
                  <a:pt x="1565" y="13255"/>
                  <a:pt x="1385" y="12833"/>
                  <a:pt x="1210" y="12409"/>
                </a:cubicBezTo>
                <a:cubicBezTo>
                  <a:pt x="1142" y="12247"/>
                  <a:pt x="940" y="11872"/>
                  <a:pt x="815" y="11540"/>
                </a:cubicBezTo>
                <a:cubicBezTo>
                  <a:pt x="1547" y="11648"/>
                  <a:pt x="2289" y="11694"/>
                  <a:pt x="3037" y="11694"/>
                </a:cubicBezTo>
                <a:cubicBezTo>
                  <a:pt x="4096" y="11694"/>
                  <a:pt x="5166" y="11602"/>
                  <a:pt x="6231" y="11466"/>
                </a:cubicBezTo>
                <a:close/>
                <a:moveTo>
                  <a:pt x="16236" y="0"/>
                </a:moveTo>
                <a:cubicBezTo>
                  <a:pt x="16183" y="0"/>
                  <a:pt x="16128" y="15"/>
                  <a:pt x="16079" y="46"/>
                </a:cubicBezTo>
                <a:cubicBezTo>
                  <a:pt x="10794" y="3275"/>
                  <a:pt x="5485" y="6566"/>
                  <a:pt x="421" y="10322"/>
                </a:cubicBezTo>
                <a:cubicBezTo>
                  <a:pt x="363" y="10365"/>
                  <a:pt x="331" y="10425"/>
                  <a:pt x="319" y="10487"/>
                </a:cubicBezTo>
                <a:cubicBezTo>
                  <a:pt x="216" y="10507"/>
                  <a:pt x="115" y="10573"/>
                  <a:pt x="74" y="10695"/>
                </a:cubicBezTo>
                <a:cubicBezTo>
                  <a:pt x="-171" y="11426"/>
                  <a:pt x="245" y="12063"/>
                  <a:pt x="513" y="12716"/>
                </a:cubicBezTo>
                <a:cubicBezTo>
                  <a:pt x="928" y="13725"/>
                  <a:pt x="1364" y="14718"/>
                  <a:pt x="1821" y="15697"/>
                </a:cubicBezTo>
                <a:cubicBezTo>
                  <a:pt x="2734" y="17656"/>
                  <a:pt x="3732" y="19546"/>
                  <a:pt x="4800" y="21374"/>
                </a:cubicBezTo>
                <a:cubicBezTo>
                  <a:pt x="4882" y="21515"/>
                  <a:pt x="4995" y="21600"/>
                  <a:pt x="5119" y="21600"/>
                </a:cubicBezTo>
                <a:cubicBezTo>
                  <a:pt x="5177" y="21600"/>
                  <a:pt x="5238" y="21581"/>
                  <a:pt x="5299" y="21540"/>
                </a:cubicBezTo>
                <a:lnTo>
                  <a:pt x="18216" y="12863"/>
                </a:lnTo>
                <a:cubicBezTo>
                  <a:pt x="18715" y="12529"/>
                  <a:pt x="19213" y="12194"/>
                  <a:pt x="19712" y="11860"/>
                </a:cubicBezTo>
                <a:cubicBezTo>
                  <a:pt x="20072" y="11616"/>
                  <a:pt x="20574" y="11389"/>
                  <a:pt x="20847" y="10989"/>
                </a:cubicBezTo>
                <a:cubicBezTo>
                  <a:pt x="21429" y="10140"/>
                  <a:pt x="20442" y="8774"/>
                  <a:pt x="20107" y="8044"/>
                </a:cubicBezTo>
                <a:cubicBezTo>
                  <a:pt x="18905" y="5420"/>
                  <a:pt x="17678" y="2816"/>
                  <a:pt x="16492" y="183"/>
                </a:cubicBezTo>
                <a:cubicBezTo>
                  <a:pt x="16435" y="58"/>
                  <a:pt x="16338" y="0"/>
                  <a:pt x="16236" y="0"/>
                </a:cubicBezTo>
                <a:close/>
              </a:path>
            </a:pathLst>
          </a:custGeom>
          <a:solidFill>
            <a:srgbClr val="59595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3482" name="تجميع">
            <a:hlinkClick r:id="rId2" invalidUrl="" action="ppaction://hlinksldjump" tgtFrame="" tooltip="" history="1" highlightClick="0" endSnd="0"/>
          </p:cNvPr>
          <p:cNvGrpSpPr/>
          <p:nvPr/>
        </p:nvGrpSpPr>
        <p:grpSpPr>
          <a:xfrm>
            <a:off x="4605396" y="5605174"/>
            <a:ext cx="2403303" cy="513289"/>
            <a:chOff x="0" y="0"/>
            <a:chExt cx="2403301" cy="513287"/>
          </a:xfrm>
        </p:grpSpPr>
        <p:sp>
          <p:nvSpPr>
            <p:cNvPr id="3475" name="Google Shape;4329;p45"/>
            <p:cNvSpPr txBox="1"/>
            <p:nvPr/>
          </p:nvSpPr>
          <p:spPr>
            <a:xfrm>
              <a:off x="0" y="-1"/>
              <a:ext cx="2403302" cy="51328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>
                <a:defRPr b="1" sz="2000">
                  <a:solidFill>
                    <a:srgbClr val="F1D048"/>
                  </a:solidFill>
                  <a:latin typeface="Jua"/>
                  <a:ea typeface="Jua"/>
                  <a:cs typeface="Jua"/>
                  <a:sym typeface="Jua"/>
                </a:defRPr>
              </a:lvl1pPr>
            </a:lstStyle>
            <a:p>
              <a:pPr rtl="0">
                <a:defRPr/>
              </a:pPr>
              <a:r>
                <a:t>عودة </a:t>
              </a:r>
            </a:p>
          </p:txBody>
        </p:sp>
        <p:grpSp>
          <p:nvGrpSpPr>
            <p:cNvPr id="3481" name="Google Shape;4240;p45"/>
            <p:cNvGrpSpPr/>
            <p:nvPr/>
          </p:nvGrpSpPr>
          <p:grpSpPr>
            <a:xfrm>
              <a:off x="388062" y="83754"/>
              <a:ext cx="366823" cy="366830"/>
              <a:chOff x="-1" y="0"/>
              <a:chExt cx="366822" cy="366829"/>
            </a:xfrm>
          </p:grpSpPr>
          <p:sp>
            <p:nvSpPr>
              <p:cNvPr id="3476" name="Google Shape;4241;p45"/>
              <p:cNvSpPr/>
              <p:nvPr/>
            </p:nvSpPr>
            <p:spPr>
              <a:xfrm>
                <a:off x="260860" y="21582"/>
                <a:ext cx="63210" cy="595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81" h="21600" fill="norm" stroke="1" extrusionOk="0">
                    <a:moveTo>
                      <a:pt x="3126" y="0"/>
                    </a:moveTo>
                    <a:cubicBezTo>
                      <a:pt x="1813" y="0"/>
                      <a:pt x="611" y="780"/>
                      <a:pt x="0" y="2016"/>
                    </a:cubicBezTo>
                    <a:lnTo>
                      <a:pt x="21581" y="21600"/>
                    </a:lnTo>
                    <a:lnTo>
                      <a:pt x="21581" y="3886"/>
                    </a:lnTo>
                    <a:cubicBezTo>
                      <a:pt x="21600" y="1740"/>
                      <a:pt x="19956" y="0"/>
                      <a:pt x="17935" y="0"/>
                    </a:cubicBezTo>
                    <a:cubicBezTo>
                      <a:pt x="17929" y="0"/>
                      <a:pt x="17916" y="0"/>
                      <a:pt x="17903" y="0"/>
                    </a:cubicBezTo>
                    <a:lnTo>
                      <a:pt x="3223" y="0"/>
                    </a:lnTo>
                    <a:cubicBezTo>
                      <a:pt x="3191" y="0"/>
                      <a:pt x="3158" y="0"/>
                      <a:pt x="3126" y="0"/>
                    </a:cubicBezTo>
                    <a:close/>
                  </a:path>
                </a:pathLst>
              </a:custGeom>
              <a:solidFill>
                <a:srgbClr val="0E2A4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435D74"/>
                    </a:solidFill>
                  </a:defRPr>
                </a:pPr>
              </a:p>
            </p:txBody>
          </p:sp>
          <p:sp>
            <p:nvSpPr>
              <p:cNvPr id="3477" name="Google Shape;4242;p45"/>
              <p:cNvSpPr/>
              <p:nvPr/>
            </p:nvSpPr>
            <p:spPr>
              <a:xfrm>
                <a:off x="141869" y="257944"/>
                <a:ext cx="85972" cy="10888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495" y="4263"/>
                    </a:moveTo>
                    <a:cubicBezTo>
                      <a:pt x="15900" y="4263"/>
                      <a:pt x="17110" y="6558"/>
                      <a:pt x="15407" y="7898"/>
                    </a:cubicBezTo>
                    <a:cubicBezTo>
                      <a:pt x="14853" y="8336"/>
                      <a:pt x="14174" y="8529"/>
                      <a:pt x="13509" y="8529"/>
                    </a:cubicBezTo>
                    <a:cubicBezTo>
                      <a:pt x="12122" y="8529"/>
                      <a:pt x="10802" y="7683"/>
                      <a:pt x="10802" y="6400"/>
                    </a:cubicBezTo>
                    <a:cubicBezTo>
                      <a:pt x="10802" y="5218"/>
                      <a:pt x="11998" y="4263"/>
                      <a:pt x="13495" y="4263"/>
                    </a:cubicBezTo>
                    <a:close/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0E2A4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435D74"/>
                    </a:solidFill>
                  </a:defRPr>
                </a:pPr>
              </a:p>
            </p:txBody>
          </p:sp>
          <p:sp>
            <p:nvSpPr>
              <p:cNvPr id="3478" name="Google Shape;4243;p45"/>
              <p:cNvSpPr/>
              <p:nvPr/>
            </p:nvSpPr>
            <p:spPr>
              <a:xfrm>
                <a:off x="162614" y="150468"/>
                <a:ext cx="42996" cy="42996"/>
              </a:xfrm>
              <a:prstGeom prst="rect">
                <a:avLst/>
              </a:prstGeom>
              <a:solidFill>
                <a:srgbClr val="0E2A4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435D74"/>
                    </a:solidFill>
                  </a:defRPr>
                </a:pPr>
              </a:p>
            </p:txBody>
          </p:sp>
          <p:sp>
            <p:nvSpPr>
              <p:cNvPr id="3479" name="Google Shape;4244;p45"/>
              <p:cNvSpPr/>
              <p:nvPr/>
            </p:nvSpPr>
            <p:spPr>
              <a:xfrm>
                <a:off x="-2" y="0"/>
                <a:ext cx="366824" cy="1810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18" h="21600" fill="norm" stroke="1" extrusionOk="0">
                    <a:moveTo>
                      <a:pt x="10714" y="0"/>
                    </a:moveTo>
                    <a:cubicBezTo>
                      <a:pt x="10424" y="0"/>
                      <a:pt x="10134" y="209"/>
                      <a:pt x="9901" y="627"/>
                    </a:cubicBezTo>
                    <a:lnTo>
                      <a:pt x="438" y="17077"/>
                    </a:lnTo>
                    <a:cubicBezTo>
                      <a:pt x="-82" y="17985"/>
                      <a:pt x="-148" y="19586"/>
                      <a:pt x="288" y="20660"/>
                    </a:cubicBezTo>
                    <a:cubicBezTo>
                      <a:pt x="537" y="21273"/>
                      <a:pt x="893" y="21589"/>
                      <a:pt x="1251" y="21589"/>
                    </a:cubicBezTo>
                    <a:cubicBezTo>
                      <a:pt x="1538" y="21589"/>
                      <a:pt x="1825" y="21387"/>
                      <a:pt x="2060" y="20973"/>
                    </a:cubicBezTo>
                    <a:lnTo>
                      <a:pt x="10714" y="5953"/>
                    </a:lnTo>
                    <a:lnTo>
                      <a:pt x="19256" y="20980"/>
                    </a:lnTo>
                    <a:cubicBezTo>
                      <a:pt x="19494" y="21400"/>
                      <a:pt x="19782" y="21600"/>
                      <a:pt x="20068" y="21600"/>
                    </a:cubicBezTo>
                    <a:cubicBezTo>
                      <a:pt x="20492" y="21600"/>
                      <a:pt x="20910" y="21157"/>
                      <a:pt x="21146" y="20331"/>
                    </a:cubicBezTo>
                    <a:cubicBezTo>
                      <a:pt x="21452" y="19259"/>
                      <a:pt x="21342" y="17890"/>
                      <a:pt x="20882" y="17084"/>
                    </a:cubicBezTo>
                    <a:lnTo>
                      <a:pt x="11526" y="627"/>
                    </a:lnTo>
                    <a:cubicBezTo>
                      <a:pt x="11294" y="209"/>
                      <a:pt x="11004" y="0"/>
                      <a:pt x="10714" y="0"/>
                    </a:cubicBezTo>
                    <a:close/>
                  </a:path>
                </a:pathLst>
              </a:custGeom>
              <a:solidFill>
                <a:srgbClr val="0E2A4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435D74"/>
                    </a:solidFill>
                  </a:defRPr>
                </a:pPr>
              </a:p>
            </p:txBody>
          </p:sp>
          <p:sp>
            <p:nvSpPr>
              <p:cNvPr id="3480" name="Google Shape;4245;p45"/>
              <p:cNvSpPr/>
              <p:nvPr/>
            </p:nvSpPr>
            <p:spPr>
              <a:xfrm>
                <a:off x="42443" y="78146"/>
                <a:ext cx="281411" cy="2886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2" h="21600" fill="norm" stroke="1" extrusionOk="0">
                    <a:moveTo>
                      <a:pt x="13346" y="3804"/>
                    </a:moveTo>
                    <a:cubicBezTo>
                      <a:pt x="13799" y="3804"/>
                      <a:pt x="14169" y="4164"/>
                      <a:pt x="14169" y="4610"/>
                    </a:cubicBezTo>
                    <a:lnTo>
                      <a:pt x="14169" y="9434"/>
                    </a:lnTo>
                    <a:cubicBezTo>
                      <a:pt x="14169" y="9876"/>
                      <a:pt x="13799" y="10236"/>
                      <a:pt x="13346" y="10236"/>
                    </a:cubicBezTo>
                    <a:lnTo>
                      <a:pt x="8399" y="10236"/>
                    </a:lnTo>
                    <a:cubicBezTo>
                      <a:pt x="7942" y="10236"/>
                      <a:pt x="7572" y="9876"/>
                      <a:pt x="7572" y="9434"/>
                    </a:cubicBezTo>
                    <a:lnTo>
                      <a:pt x="7572" y="4610"/>
                    </a:lnTo>
                    <a:cubicBezTo>
                      <a:pt x="7572" y="4164"/>
                      <a:pt x="7942" y="3804"/>
                      <a:pt x="8399" y="3804"/>
                    </a:cubicBezTo>
                    <a:close/>
                    <a:moveTo>
                      <a:pt x="10871" y="0"/>
                    </a:moveTo>
                    <a:lnTo>
                      <a:pt x="0" y="8959"/>
                    </a:lnTo>
                    <a:lnTo>
                      <a:pt x="0" y="20798"/>
                    </a:lnTo>
                    <a:cubicBezTo>
                      <a:pt x="-4" y="21237"/>
                      <a:pt x="365" y="21600"/>
                      <a:pt x="818" y="21600"/>
                    </a:cubicBezTo>
                    <a:cubicBezTo>
                      <a:pt x="821" y="21600"/>
                      <a:pt x="824" y="21600"/>
                      <a:pt x="827" y="21600"/>
                    </a:cubicBezTo>
                    <a:lnTo>
                      <a:pt x="5924" y="21600"/>
                    </a:lnTo>
                    <a:lnTo>
                      <a:pt x="5924" y="12650"/>
                    </a:lnTo>
                    <a:cubicBezTo>
                      <a:pt x="5924" y="12204"/>
                      <a:pt x="6293" y="11844"/>
                      <a:pt x="6750" y="11844"/>
                    </a:cubicBezTo>
                    <a:lnTo>
                      <a:pt x="14995" y="11844"/>
                    </a:lnTo>
                    <a:cubicBezTo>
                      <a:pt x="15448" y="11844"/>
                      <a:pt x="15817" y="12204"/>
                      <a:pt x="15817" y="12650"/>
                    </a:cubicBezTo>
                    <a:lnTo>
                      <a:pt x="15817" y="21600"/>
                    </a:lnTo>
                    <a:lnTo>
                      <a:pt x="20765" y="21600"/>
                    </a:lnTo>
                    <a:cubicBezTo>
                      <a:pt x="20768" y="21600"/>
                      <a:pt x="20771" y="21600"/>
                      <a:pt x="20772" y="21600"/>
                    </a:cubicBezTo>
                    <a:cubicBezTo>
                      <a:pt x="21227" y="21600"/>
                      <a:pt x="21596" y="21237"/>
                      <a:pt x="21592" y="20798"/>
                    </a:cubicBezTo>
                    <a:lnTo>
                      <a:pt x="21592" y="8959"/>
                    </a:lnTo>
                    <a:lnTo>
                      <a:pt x="10871" y="0"/>
                    </a:lnTo>
                    <a:close/>
                  </a:path>
                </a:pathLst>
              </a:custGeom>
              <a:solidFill>
                <a:srgbClr val="0E2A4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435D74"/>
                    </a:solidFill>
                  </a:defRPr>
                </a:pPr>
              </a:p>
            </p:txBody>
          </p:sp>
        </p:grpSp>
      </p:grpSp>
      <p:grpSp>
        <p:nvGrpSpPr>
          <p:cNvPr id="3493" name="Google Shape;6544;p64"/>
          <p:cNvGrpSpPr/>
          <p:nvPr/>
        </p:nvGrpSpPr>
        <p:grpSpPr>
          <a:xfrm>
            <a:off x="2632148" y="2497367"/>
            <a:ext cx="938824" cy="801918"/>
            <a:chOff x="5" y="0"/>
            <a:chExt cx="938822" cy="801917"/>
          </a:xfrm>
        </p:grpSpPr>
        <p:sp>
          <p:nvSpPr>
            <p:cNvPr id="3483" name="Google Shape;6556;p64"/>
            <p:cNvSpPr/>
            <p:nvPr/>
          </p:nvSpPr>
          <p:spPr>
            <a:xfrm>
              <a:off x="530787" y="725"/>
              <a:ext cx="408042" cy="4462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3" h="21600" fill="norm" stroke="1" extrusionOk="0">
                  <a:moveTo>
                    <a:pt x="14709" y="0"/>
                  </a:moveTo>
                  <a:cubicBezTo>
                    <a:pt x="13674" y="0"/>
                    <a:pt x="12744" y="177"/>
                    <a:pt x="11954" y="408"/>
                  </a:cubicBezTo>
                  <a:cubicBezTo>
                    <a:pt x="11113" y="657"/>
                    <a:pt x="10308" y="994"/>
                    <a:pt x="9553" y="1414"/>
                  </a:cubicBezTo>
                  <a:cubicBezTo>
                    <a:pt x="8934" y="1755"/>
                    <a:pt x="8479" y="2088"/>
                    <a:pt x="8154" y="2324"/>
                  </a:cubicBezTo>
                  <a:lnTo>
                    <a:pt x="7744" y="2650"/>
                  </a:lnTo>
                  <a:lnTo>
                    <a:pt x="9072" y="4115"/>
                  </a:lnTo>
                  <a:lnTo>
                    <a:pt x="9498" y="3804"/>
                  </a:lnTo>
                  <a:cubicBezTo>
                    <a:pt x="9740" y="3649"/>
                    <a:pt x="10110" y="3395"/>
                    <a:pt x="10643" y="3131"/>
                  </a:cubicBezTo>
                  <a:cubicBezTo>
                    <a:pt x="11167" y="2869"/>
                    <a:pt x="11823" y="2577"/>
                    <a:pt x="12606" y="2369"/>
                  </a:cubicBezTo>
                  <a:cubicBezTo>
                    <a:pt x="13188" y="2212"/>
                    <a:pt x="13844" y="2106"/>
                    <a:pt x="14525" y="2106"/>
                  </a:cubicBezTo>
                  <a:cubicBezTo>
                    <a:pt x="14753" y="2106"/>
                    <a:pt x="14983" y="2118"/>
                    <a:pt x="15214" y="2144"/>
                  </a:cubicBezTo>
                  <a:cubicBezTo>
                    <a:pt x="15665" y="2181"/>
                    <a:pt x="16159" y="2327"/>
                    <a:pt x="16548" y="2483"/>
                  </a:cubicBezTo>
                  <a:cubicBezTo>
                    <a:pt x="16680" y="2545"/>
                    <a:pt x="16837" y="2608"/>
                    <a:pt x="16952" y="2666"/>
                  </a:cubicBezTo>
                  <a:cubicBezTo>
                    <a:pt x="17036" y="2722"/>
                    <a:pt x="17118" y="2776"/>
                    <a:pt x="17207" y="2824"/>
                  </a:cubicBezTo>
                  <a:cubicBezTo>
                    <a:pt x="17380" y="2944"/>
                    <a:pt x="17602" y="3081"/>
                    <a:pt x="17765" y="3252"/>
                  </a:cubicBezTo>
                  <a:cubicBezTo>
                    <a:pt x="18490" y="3889"/>
                    <a:pt x="18968" y="4868"/>
                    <a:pt x="19073" y="5916"/>
                  </a:cubicBezTo>
                  <a:cubicBezTo>
                    <a:pt x="19126" y="6439"/>
                    <a:pt x="19087" y="6985"/>
                    <a:pt x="18933" y="7500"/>
                  </a:cubicBezTo>
                  <a:cubicBezTo>
                    <a:pt x="18853" y="7757"/>
                    <a:pt x="18761" y="8014"/>
                    <a:pt x="18632" y="8254"/>
                  </a:cubicBezTo>
                  <a:lnTo>
                    <a:pt x="18587" y="8345"/>
                  </a:lnTo>
                  <a:cubicBezTo>
                    <a:pt x="18587" y="8345"/>
                    <a:pt x="18570" y="8378"/>
                    <a:pt x="18571" y="8378"/>
                  </a:cubicBezTo>
                  <a:cubicBezTo>
                    <a:pt x="18572" y="8378"/>
                    <a:pt x="18574" y="8374"/>
                    <a:pt x="18581" y="8364"/>
                  </a:cubicBezTo>
                  <a:lnTo>
                    <a:pt x="18548" y="8419"/>
                  </a:lnTo>
                  <a:lnTo>
                    <a:pt x="18413" y="8641"/>
                  </a:lnTo>
                  <a:cubicBezTo>
                    <a:pt x="18322" y="8784"/>
                    <a:pt x="18262" y="8864"/>
                    <a:pt x="18176" y="8987"/>
                  </a:cubicBezTo>
                  <a:cubicBezTo>
                    <a:pt x="17467" y="9937"/>
                    <a:pt x="16417" y="10737"/>
                    <a:pt x="15233" y="11379"/>
                  </a:cubicBezTo>
                  <a:cubicBezTo>
                    <a:pt x="14049" y="12017"/>
                    <a:pt x="12687" y="12502"/>
                    <a:pt x="11321" y="12926"/>
                  </a:cubicBezTo>
                  <a:cubicBezTo>
                    <a:pt x="9947" y="13351"/>
                    <a:pt x="8542" y="13715"/>
                    <a:pt x="7167" y="14108"/>
                  </a:cubicBezTo>
                  <a:cubicBezTo>
                    <a:pt x="5888" y="14489"/>
                    <a:pt x="4483" y="14733"/>
                    <a:pt x="3123" y="15333"/>
                  </a:cubicBezTo>
                  <a:cubicBezTo>
                    <a:pt x="2435" y="15630"/>
                    <a:pt x="1776" y="16051"/>
                    <a:pt x="1258" y="16541"/>
                  </a:cubicBezTo>
                  <a:cubicBezTo>
                    <a:pt x="733" y="17033"/>
                    <a:pt x="271" y="17638"/>
                    <a:pt x="84" y="18391"/>
                  </a:cubicBezTo>
                  <a:cubicBezTo>
                    <a:pt x="-12" y="18760"/>
                    <a:pt x="-32" y="19164"/>
                    <a:pt x="55" y="19539"/>
                  </a:cubicBezTo>
                  <a:cubicBezTo>
                    <a:pt x="136" y="19921"/>
                    <a:pt x="273" y="20238"/>
                    <a:pt x="540" y="20579"/>
                  </a:cubicBezTo>
                  <a:cubicBezTo>
                    <a:pt x="1043" y="21175"/>
                    <a:pt x="1704" y="21450"/>
                    <a:pt x="2318" y="21558"/>
                  </a:cubicBezTo>
                  <a:cubicBezTo>
                    <a:pt x="2492" y="21586"/>
                    <a:pt x="2664" y="21600"/>
                    <a:pt x="2831" y="21600"/>
                  </a:cubicBezTo>
                  <a:cubicBezTo>
                    <a:pt x="3270" y="21600"/>
                    <a:pt x="3681" y="21507"/>
                    <a:pt x="4038" y="21334"/>
                  </a:cubicBezTo>
                  <a:cubicBezTo>
                    <a:pt x="4280" y="21220"/>
                    <a:pt x="4493" y="21062"/>
                    <a:pt x="4665" y="20868"/>
                  </a:cubicBezTo>
                  <a:cubicBezTo>
                    <a:pt x="4837" y="20687"/>
                    <a:pt x="4955" y="20376"/>
                    <a:pt x="4967" y="20198"/>
                  </a:cubicBezTo>
                  <a:cubicBezTo>
                    <a:pt x="5011" y="19802"/>
                    <a:pt x="4930" y="19486"/>
                    <a:pt x="4799" y="19225"/>
                  </a:cubicBezTo>
                  <a:cubicBezTo>
                    <a:pt x="4673" y="18967"/>
                    <a:pt x="4488" y="18757"/>
                    <a:pt x="4276" y="18673"/>
                  </a:cubicBezTo>
                  <a:cubicBezTo>
                    <a:pt x="4168" y="18628"/>
                    <a:pt x="4070" y="18612"/>
                    <a:pt x="3988" y="18612"/>
                  </a:cubicBezTo>
                  <a:cubicBezTo>
                    <a:pt x="3912" y="18612"/>
                    <a:pt x="3849" y="18625"/>
                    <a:pt x="3805" y="18639"/>
                  </a:cubicBezTo>
                  <a:lnTo>
                    <a:pt x="3668" y="18695"/>
                  </a:lnTo>
                  <a:cubicBezTo>
                    <a:pt x="3651" y="18710"/>
                    <a:pt x="3925" y="18673"/>
                    <a:pt x="4093" y="18897"/>
                  </a:cubicBezTo>
                  <a:cubicBezTo>
                    <a:pt x="4251" y="19092"/>
                    <a:pt x="4275" y="19574"/>
                    <a:pt x="4058" y="19994"/>
                  </a:cubicBezTo>
                  <a:cubicBezTo>
                    <a:pt x="4001" y="20162"/>
                    <a:pt x="3696" y="20291"/>
                    <a:pt x="3347" y="20291"/>
                  </a:cubicBezTo>
                  <a:cubicBezTo>
                    <a:pt x="3150" y="20291"/>
                    <a:pt x="2939" y="20249"/>
                    <a:pt x="2750" y="20151"/>
                  </a:cubicBezTo>
                  <a:cubicBezTo>
                    <a:pt x="2483" y="20031"/>
                    <a:pt x="2253" y="19802"/>
                    <a:pt x="2184" y="19601"/>
                  </a:cubicBezTo>
                  <a:cubicBezTo>
                    <a:pt x="2153" y="19494"/>
                    <a:pt x="2139" y="19385"/>
                    <a:pt x="2142" y="19275"/>
                  </a:cubicBezTo>
                  <a:cubicBezTo>
                    <a:pt x="2140" y="19158"/>
                    <a:pt x="2175" y="19041"/>
                    <a:pt x="2223" y="18910"/>
                  </a:cubicBezTo>
                  <a:cubicBezTo>
                    <a:pt x="2420" y="18381"/>
                    <a:pt x="3166" y="17629"/>
                    <a:pt x="4116" y="17251"/>
                  </a:cubicBezTo>
                  <a:cubicBezTo>
                    <a:pt x="5111" y="16813"/>
                    <a:pt x="6430" y="16577"/>
                    <a:pt x="7855" y="16180"/>
                  </a:cubicBezTo>
                  <a:cubicBezTo>
                    <a:pt x="9195" y="15811"/>
                    <a:pt x="10620" y="15459"/>
                    <a:pt x="12076" y="15025"/>
                  </a:cubicBezTo>
                  <a:cubicBezTo>
                    <a:pt x="13535" y="14586"/>
                    <a:pt x="15026" y="14087"/>
                    <a:pt x="16467" y="13332"/>
                  </a:cubicBezTo>
                  <a:cubicBezTo>
                    <a:pt x="17898" y="12589"/>
                    <a:pt x="19240" y="11568"/>
                    <a:pt x="20211" y="10249"/>
                  </a:cubicBezTo>
                  <a:cubicBezTo>
                    <a:pt x="20329" y="10085"/>
                    <a:pt x="20469" y="9877"/>
                    <a:pt x="20562" y="9724"/>
                  </a:cubicBezTo>
                  <a:lnTo>
                    <a:pt x="20696" y="9500"/>
                  </a:lnTo>
                  <a:lnTo>
                    <a:pt x="20728" y="9445"/>
                  </a:lnTo>
                  <a:lnTo>
                    <a:pt x="20780" y="9346"/>
                  </a:lnTo>
                  <a:lnTo>
                    <a:pt x="20848" y="9205"/>
                  </a:lnTo>
                  <a:cubicBezTo>
                    <a:pt x="21042" y="8834"/>
                    <a:pt x="21181" y="8448"/>
                    <a:pt x="21296" y="8060"/>
                  </a:cubicBezTo>
                  <a:cubicBezTo>
                    <a:pt x="21518" y="7279"/>
                    <a:pt x="21568" y="6479"/>
                    <a:pt x="21486" y="5710"/>
                  </a:cubicBezTo>
                  <a:cubicBezTo>
                    <a:pt x="21317" y="4171"/>
                    <a:pt x="20601" y="2710"/>
                    <a:pt x="19442" y="1690"/>
                  </a:cubicBezTo>
                  <a:cubicBezTo>
                    <a:pt x="19305" y="1558"/>
                    <a:pt x="19157" y="1436"/>
                    <a:pt x="18997" y="1327"/>
                  </a:cubicBezTo>
                  <a:cubicBezTo>
                    <a:pt x="18835" y="1215"/>
                    <a:pt x="18707" y="1100"/>
                    <a:pt x="18517" y="999"/>
                  </a:cubicBezTo>
                  <a:cubicBezTo>
                    <a:pt x="18337" y="895"/>
                    <a:pt x="18153" y="797"/>
                    <a:pt x="17973" y="701"/>
                  </a:cubicBezTo>
                  <a:cubicBezTo>
                    <a:pt x="17815" y="628"/>
                    <a:pt x="17685" y="581"/>
                    <a:pt x="17541" y="520"/>
                  </a:cubicBezTo>
                  <a:cubicBezTo>
                    <a:pt x="16806" y="237"/>
                    <a:pt x="16145" y="88"/>
                    <a:pt x="15466" y="32"/>
                  </a:cubicBezTo>
                  <a:cubicBezTo>
                    <a:pt x="15208" y="10"/>
                    <a:pt x="14956" y="0"/>
                    <a:pt x="14709" y="0"/>
                  </a:cubicBezTo>
                  <a:close/>
                </a:path>
              </a:pathLst>
            </a:custGeom>
            <a:solidFill>
              <a:srgbClr val="CAC29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484" name="Google Shape;6557;p64"/>
            <p:cNvSpPr/>
            <p:nvPr/>
          </p:nvSpPr>
          <p:spPr>
            <a:xfrm>
              <a:off x="545105" y="15951"/>
              <a:ext cx="377551" cy="4212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2" h="21600" fill="norm" stroke="1" extrusionOk="0">
                  <a:moveTo>
                    <a:pt x="3125" y="19023"/>
                  </a:moveTo>
                  <a:cubicBezTo>
                    <a:pt x="3125" y="19024"/>
                    <a:pt x="3125" y="19025"/>
                    <a:pt x="3126" y="19025"/>
                  </a:cubicBezTo>
                  <a:cubicBezTo>
                    <a:pt x="3125" y="19024"/>
                    <a:pt x="3125" y="19024"/>
                    <a:pt x="3125" y="19023"/>
                  </a:cubicBezTo>
                  <a:close/>
                  <a:moveTo>
                    <a:pt x="3126" y="19025"/>
                  </a:moveTo>
                  <a:cubicBezTo>
                    <a:pt x="3127" y="19026"/>
                    <a:pt x="3128" y="19026"/>
                    <a:pt x="3130" y="19026"/>
                  </a:cubicBezTo>
                  <a:cubicBezTo>
                    <a:pt x="3130" y="19026"/>
                    <a:pt x="3130" y="19026"/>
                    <a:pt x="3132" y="19026"/>
                  </a:cubicBezTo>
                  <a:cubicBezTo>
                    <a:pt x="3131" y="19026"/>
                    <a:pt x="3131" y="19026"/>
                    <a:pt x="3131" y="19026"/>
                  </a:cubicBezTo>
                  <a:cubicBezTo>
                    <a:pt x="3129" y="19026"/>
                    <a:pt x="3128" y="19026"/>
                    <a:pt x="3126" y="19025"/>
                  </a:cubicBezTo>
                  <a:close/>
                  <a:moveTo>
                    <a:pt x="14897" y="0"/>
                  </a:moveTo>
                  <a:cubicBezTo>
                    <a:pt x="13922" y="0"/>
                    <a:pt x="13027" y="162"/>
                    <a:pt x="12256" y="380"/>
                  </a:cubicBezTo>
                  <a:cubicBezTo>
                    <a:pt x="11414" y="620"/>
                    <a:pt x="10606" y="948"/>
                    <a:pt x="9847" y="1354"/>
                  </a:cubicBezTo>
                  <a:cubicBezTo>
                    <a:pt x="9214" y="1685"/>
                    <a:pt x="8757" y="2009"/>
                    <a:pt x="8440" y="2228"/>
                  </a:cubicBezTo>
                  <a:lnTo>
                    <a:pt x="7994" y="2567"/>
                  </a:lnTo>
                  <a:lnTo>
                    <a:pt x="8423" y="3038"/>
                  </a:lnTo>
                  <a:lnTo>
                    <a:pt x="8874" y="2701"/>
                  </a:lnTo>
                  <a:cubicBezTo>
                    <a:pt x="9164" y="2507"/>
                    <a:pt x="9592" y="2206"/>
                    <a:pt x="10196" y="1898"/>
                  </a:cubicBezTo>
                  <a:cubicBezTo>
                    <a:pt x="10912" y="1522"/>
                    <a:pt x="11674" y="1222"/>
                    <a:pt x="12466" y="1002"/>
                  </a:cubicBezTo>
                  <a:cubicBezTo>
                    <a:pt x="13169" y="808"/>
                    <a:pt x="13975" y="672"/>
                    <a:pt x="14833" y="672"/>
                  </a:cubicBezTo>
                  <a:cubicBezTo>
                    <a:pt x="15085" y="672"/>
                    <a:pt x="15343" y="684"/>
                    <a:pt x="15603" y="709"/>
                  </a:cubicBezTo>
                  <a:cubicBezTo>
                    <a:pt x="16174" y="756"/>
                    <a:pt x="16766" y="910"/>
                    <a:pt x="17313" y="1125"/>
                  </a:cubicBezTo>
                  <a:cubicBezTo>
                    <a:pt x="17457" y="1188"/>
                    <a:pt x="17615" y="1250"/>
                    <a:pt x="17755" y="1318"/>
                  </a:cubicBezTo>
                  <a:lnTo>
                    <a:pt x="18138" y="1536"/>
                  </a:lnTo>
                  <a:cubicBezTo>
                    <a:pt x="18384" y="1700"/>
                    <a:pt x="18656" y="1869"/>
                    <a:pt x="18875" y="2086"/>
                  </a:cubicBezTo>
                  <a:cubicBezTo>
                    <a:pt x="19816" y="2901"/>
                    <a:pt x="20421" y="4116"/>
                    <a:pt x="20561" y="5409"/>
                  </a:cubicBezTo>
                  <a:cubicBezTo>
                    <a:pt x="20718" y="6713"/>
                    <a:pt x="20325" y="8073"/>
                    <a:pt x="19461" y="9213"/>
                  </a:cubicBezTo>
                  <a:cubicBezTo>
                    <a:pt x="18604" y="10360"/>
                    <a:pt x="17370" y="11295"/>
                    <a:pt x="16002" y="12010"/>
                  </a:cubicBezTo>
                  <a:cubicBezTo>
                    <a:pt x="14633" y="12728"/>
                    <a:pt x="13121" y="13245"/>
                    <a:pt x="11621" y="13700"/>
                  </a:cubicBezTo>
                  <a:cubicBezTo>
                    <a:pt x="10116" y="14152"/>
                    <a:pt x="8600" y="14531"/>
                    <a:pt x="7138" y="14936"/>
                  </a:cubicBezTo>
                  <a:cubicBezTo>
                    <a:pt x="5710" y="15345"/>
                    <a:pt x="4238" y="15599"/>
                    <a:pt x="2912" y="16172"/>
                  </a:cubicBezTo>
                  <a:cubicBezTo>
                    <a:pt x="2249" y="16453"/>
                    <a:pt x="1641" y="16836"/>
                    <a:pt x="1150" y="17289"/>
                  </a:cubicBezTo>
                  <a:cubicBezTo>
                    <a:pt x="657" y="17738"/>
                    <a:pt x="257" y="18280"/>
                    <a:pt x="83" y="18893"/>
                  </a:cubicBezTo>
                  <a:cubicBezTo>
                    <a:pt x="-97" y="19507"/>
                    <a:pt x="21" y="20159"/>
                    <a:pt x="386" y="20657"/>
                  </a:cubicBezTo>
                  <a:cubicBezTo>
                    <a:pt x="763" y="21143"/>
                    <a:pt x="1312" y="21417"/>
                    <a:pt x="1840" y="21534"/>
                  </a:cubicBezTo>
                  <a:cubicBezTo>
                    <a:pt x="2041" y="21579"/>
                    <a:pt x="2242" y="21600"/>
                    <a:pt x="2437" y="21600"/>
                  </a:cubicBezTo>
                  <a:cubicBezTo>
                    <a:pt x="2763" y="21600"/>
                    <a:pt x="3074" y="21541"/>
                    <a:pt x="3348" y="21429"/>
                  </a:cubicBezTo>
                  <a:cubicBezTo>
                    <a:pt x="3559" y="21344"/>
                    <a:pt x="3749" y="21220"/>
                    <a:pt x="3906" y="21066"/>
                  </a:cubicBezTo>
                  <a:cubicBezTo>
                    <a:pt x="4057" y="20918"/>
                    <a:pt x="4142" y="20704"/>
                    <a:pt x="4178" y="20539"/>
                  </a:cubicBezTo>
                  <a:cubicBezTo>
                    <a:pt x="4313" y="19856"/>
                    <a:pt x="4056" y="19291"/>
                    <a:pt x="3709" y="19082"/>
                  </a:cubicBezTo>
                  <a:cubicBezTo>
                    <a:pt x="3567" y="19009"/>
                    <a:pt x="3446" y="18987"/>
                    <a:pt x="3352" y="18987"/>
                  </a:cubicBezTo>
                  <a:cubicBezTo>
                    <a:pt x="3230" y="18987"/>
                    <a:pt x="3153" y="19024"/>
                    <a:pt x="3132" y="19026"/>
                  </a:cubicBezTo>
                  <a:cubicBezTo>
                    <a:pt x="3148" y="19026"/>
                    <a:pt x="3194" y="19016"/>
                    <a:pt x="3259" y="19016"/>
                  </a:cubicBezTo>
                  <a:cubicBezTo>
                    <a:pt x="3358" y="19016"/>
                    <a:pt x="3501" y="19039"/>
                    <a:pt x="3651" y="19154"/>
                  </a:cubicBezTo>
                  <a:cubicBezTo>
                    <a:pt x="3914" y="19364"/>
                    <a:pt x="4059" y="19902"/>
                    <a:pt x="3886" y="20475"/>
                  </a:cubicBezTo>
                  <a:cubicBezTo>
                    <a:pt x="3794" y="20897"/>
                    <a:pt x="3221" y="21180"/>
                    <a:pt x="2591" y="21180"/>
                  </a:cubicBezTo>
                  <a:cubicBezTo>
                    <a:pt x="2389" y="21180"/>
                    <a:pt x="2180" y="21151"/>
                    <a:pt x="1978" y="21088"/>
                  </a:cubicBezTo>
                  <a:cubicBezTo>
                    <a:pt x="1562" y="20963"/>
                    <a:pt x="1155" y="20704"/>
                    <a:pt x="918" y="20344"/>
                  </a:cubicBezTo>
                  <a:cubicBezTo>
                    <a:pt x="686" y="19995"/>
                    <a:pt x="630" y="19504"/>
                    <a:pt x="775" y="19058"/>
                  </a:cubicBezTo>
                  <a:cubicBezTo>
                    <a:pt x="1079" y="18141"/>
                    <a:pt x="2056" y="17281"/>
                    <a:pt x="3234" y="16782"/>
                  </a:cubicBezTo>
                  <a:cubicBezTo>
                    <a:pt x="4438" y="16256"/>
                    <a:pt x="5885" y="16003"/>
                    <a:pt x="7357" y="15585"/>
                  </a:cubicBezTo>
                  <a:cubicBezTo>
                    <a:pt x="8807" y="15185"/>
                    <a:pt x="10327" y="14806"/>
                    <a:pt x="11858" y="14348"/>
                  </a:cubicBezTo>
                  <a:cubicBezTo>
                    <a:pt x="13387" y="13886"/>
                    <a:pt x="14937" y="13361"/>
                    <a:pt x="16382" y="12605"/>
                  </a:cubicBezTo>
                  <a:cubicBezTo>
                    <a:pt x="17822" y="11854"/>
                    <a:pt x="19150" y="10858"/>
                    <a:pt x="20093" y="9600"/>
                  </a:cubicBezTo>
                  <a:cubicBezTo>
                    <a:pt x="21045" y="8353"/>
                    <a:pt x="21503" y="6791"/>
                    <a:pt x="21323" y="5344"/>
                  </a:cubicBezTo>
                  <a:cubicBezTo>
                    <a:pt x="21170" y="3897"/>
                    <a:pt x="20495" y="2528"/>
                    <a:pt x="19414" y="1589"/>
                  </a:cubicBezTo>
                  <a:cubicBezTo>
                    <a:pt x="19161" y="1339"/>
                    <a:pt x="18861" y="1147"/>
                    <a:pt x="18561" y="951"/>
                  </a:cubicBezTo>
                  <a:lnTo>
                    <a:pt x="18086" y="689"/>
                  </a:lnTo>
                  <a:cubicBezTo>
                    <a:pt x="17932" y="616"/>
                    <a:pt x="17783" y="560"/>
                    <a:pt x="17632" y="497"/>
                  </a:cubicBezTo>
                  <a:cubicBezTo>
                    <a:pt x="16974" y="242"/>
                    <a:pt x="16328" y="87"/>
                    <a:pt x="15684" y="35"/>
                  </a:cubicBezTo>
                  <a:cubicBezTo>
                    <a:pt x="15417" y="11"/>
                    <a:pt x="15154" y="0"/>
                    <a:pt x="14897" y="0"/>
                  </a:cubicBezTo>
                  <a:close/>
                </a:path>
              </a:pathLst>
            </a:custGeom>
            <a:solidFill>
              <a:srgbClr val="CAC29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485" name="Google Shape;6558;p64"/>
            <p:cNvSpPr/>
            <p:nvPr/>
          </p:nvSpPr>
          <p:spPr>
            <a:xfrm>
              <a:off x="5" y="8000"/>
              <a:ext cx="413561" cy="4413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5" h="21600" fill="norm" stroke="1" extrusionOk="0">
                  <a:moveTo>
                    <a:pt x="6758" y="0"/>
                  </a:moveTo>
                  <a:cubicBezTo>
                    <a:pt x="6458" y="0"/>
                    <a:pt x="6149" y="16"/>
                    <a:pt x="5833" y="49"/>
                  </a:cubicBezTo>
                  <a:cubicBezTo>
                    <a:pt x="5161" y="117"/>
                    <a:pt x="4513" y="283"/>
                    <a:pt x="3794" y="583"/>
                  </a:cubicBezTo>
                  <a:cubicBezTo>
                    <a:pt x="3654" y="648"/>
                    <a:pt x="3529" y="697"/>
                    <a:pt x="3372" y="775"/>
                  </a:cubicBezTo>
                  <a:cubicBezTo>
                    <a:pt x="3196" y="875"/>
                    <a:pt x="3018" y="977"/>
                    <a:pt x="2842" y="1087"/>
                  </a:cubicBezTo>
                  <a:cubicBezTo>
                    <a:pt x="2656" y="1193"/>
                    <a:pt x="2534" y="1313"/>
                    <a:pt x="2376" y="1429"/>
                  </a:cubicBezTo>
                  <a:cubicBezTo>
                    <a:pt x="2221" y="1542"/>
                    <a:pt x="2076" y="1667"/>
                    <a:pt x="1946" y="1805"/>
                  </a:cubicBezTo>
                  <a:cubicBezTo>
                    <a:pt x="825" y="2858"/>
                    <a:pt x="154" y="4350"/>
                    <a:pt x="23" y="5907"/>
                  </a:cubicBezTo>
                  <a:cubicBezTo>
                    <a:pt x="-41" y="6688"/>
                    <a:pt x="28" y="7496"/>
                    <a:pt x="264" y="8278"/>
                  </a:cubicBezTo>
                  <a:cubicBezTo>
                    <a:pt x="387" y="8669"/>
                    <a:pt x="532" y="9057"/>
                    <a:pt x="732" y="9430"/>
                  </a:cubicBezTo>
                  <a:lnTo>
                    <a:pt x="802" y="9569"/>
                  </a:lnTo>
                  <a:lnTo>
                    <a:pt x="855" y="9668"/>
                  </a:lnTo>
                  <a:lnTo>
                    <a:pt x="890" y="9724"/>
                  </a:lnTo>
                  <a:lnTo>
                    <a:pt x="1024" y="9947"/>
                  </a:lnTo>
                  <a:cubicBezTo>
                    <a:pt x="1121" y="10100"/>
                    <a:pt x="1264" y="10307"/>
                    <a:pt x="1385" y="10470"/>
                  </a:cubicBezTo>
                  <a:cubicBezTo>
                    <a:pt x="2372" y="11784"/>
                    <a:pt x="3719" y="12790"/>
                    <a:pt x="5148" y="13511"/>
                  </a:cubicBezTo>
                  <a:cubicBezTo>
                    <a:pt x="6587" y="14247"/>
                    <a:pt x="8070" y="14721"/>
                    <a:pt x="9519" y="15138"/>
                  </a:cubicBezTo>
                  <a:cubicBezTo>
                    <a:pt x="10967" y="15547"/>
                    <a:pt x="12379" y="15874"/>
                    <a:pt x="13710" y="16221"/>
                  </a:cubicBezTo>
                  <a:cubicBezTo>
                    <a:pt x="15125" y="16594"/>
                    <a:pt x="16432" y="16806"/>
                    <a:pt x="17425" y="17230"/>
                  </a:cubicBezTo>
                  <a:cubicBezTo>
                    <a:pt x="18369" y="17594"/>
                    <a:pt x="19122" y="18338"/>
                    <a:pt x="19329" y="18868"/>
                  </a:cubicBezTo>
                  <a:cubicBezTo>
                    <a:pt x="19379" y="19001"/>
                    <a:pt x="19417" y="19118"/>
                    <a:pt x="19417" y="19236"/>
                  </a:cubicBezTo>
                  <a:cubicBezTo>
                    <a:pt x="19423" y="19347"/>
                    <a:pt x="19410" y="19458"/>
                    <a:pt x="19383" y="19566"/>
                  </a:cubicBezTo>
                  <a:cubicBezTo>
                    <a:pt x="19320" y="19772"/>
                    <a:pt x="19099" y="20007"/>
                    <a:pt x="18839" y="20133"/>
                  </a:cubicBezTo>
                  <a:cubicBezTo>
                    <a:pt x="18645" y="20242"/>
                    <a:pt x="18426" y="20287"/>
                    <a:pt x="18224" y="20287"/>
                  </a:cubicBezTo>
                  <a:cubicBezTo>
                    <a:pt x="17891" y="20287"/>
                    <a:pt x="17603" y="20165"/>
                    <a:pt x="17543" y="20000"/>
                  </a:cubicBezTo>
                  <a:cubicBezTo>
                    <a:pt x="17322" y="19582"/>
                    <a:pt x="17333" y="19095"/>
                    <a:pt x="17484" y="18892"/>
                  </a:cubicBezTo>
                  <a:cubicBezTo>
                    <a:pt x="17645" y="18662"/>
                    <a:pt x="17915" y="18695"/>
                    <a:pt x="17897" y="18679"/>
                  </a:cubicBezTo>
                  <a:lnTo>
                    <a:pt x="17762" y="18626"/>
                  </a:lnTo>
                  <a:cubicBezTo>
                    <a:pt x="17720" y="18613"/>
                    <a:pt x="17662" y="18602"/>
                    <a:pt x="17593" y="18602"/>
                  </a:cubicBezTo>
                  <a:cubicBezTo>
                    <a:pt x="17509" y="18602"/>
                    <a:pt x="17409" y="18619"/>
                    <a:pt x="17297" y="18671"/>
                  </a:cubicBezTo>
                  <a:cubicBezTo>
                    <a:pt x="17090" y="18760"/>
                    <a:pt x="16914" y="18975"/>
                    <a:pt x="16794" y="19237"/>
                  </a:cubicBezTo>
                  <a:cubicBezTo>
                    <a:pt x="16671" y="19504"/>
                    <a:pt x="16600" y="19825"/>
                    <a:pt x="16652" y="20225"/>
                  </a:cubicBezTo>
                  <a:cubicBezTo>
                    <a:pt x="16668" y="20405"/>
                    <a:pt x="16791" y="20716"/>
                    <a:pt x="16964" y="20897"/>
                  </a:cubicBezTo>
                  <a:cubicBezTo>
                    <a:pt x="17138" y="21089"/>
                    <a:pt x="17352" y="21245"/>
                    <a:pt x="17593" y="21355"/>
                  </a:cubicBezTo>
                  <a:cubicBezTo>
                    <a:pt x="17934" y="21514"/>
                    <a:pt x="18320" y="21600"/>
                    <a:pt x="18730" y="21600"/>
                  </a:cubicBezTo>
                  <a:cubicBezTo>
                    <a:pt x="18915" y="21600"/>
                    <a:pt x="19104" y="21583"/>
                    <a:pt x="19296" y="21547"/>
                  </a:cubicBezTo>
                  <a:cubicBezTo>
                    <a:pt x="19900" y="21425"/>
                    <a:pt x="20545" y="21135"/>
                    <a:pt x="21027" y="20521"/>
                  </a:cubicBezTo>
                  <a:cubicBezTo>
                    <a:pt x="21284" y="20170"/>
                    <a:pt x="21410" y="19848"/>
                    <a:pt x="21482" y="19461"/>
                  </a:cubicBezTo>
                  <a:cubicBezTo>
                    <a:pt x="21559" y="19078"/>
                    <a:pt x="21530" y="18672"/>
                    <a:pt x="21427" y="18300"/>
                  </a:cubicBezTo>
                  <a:cubicBezTo>
                    <a:pt x="21225" y="17543"/>
                    <a:pt x="20756" y="16940"/>
                    <a:pt x="20228" y="16455"/>
                  </a:cubicBezTo>
                  <a:cubicBezTo>
                    <a:pt x="19705" y="15967"/>
                    <a:pt x="19046" y="15556"/>
                    <a:pt x="18360" y="15269"/>
                  </a:cubicBezTo>
                  <a:cubicBezTo>
                    <a:pt x="17003" y="14691"/>
                    <a:pt x="15614" y="14471"/>
                    <a:pt x="14342" y="14111"/>
                  </a:cubicBezTo>
                  <a:cubicBezTo>
                    <a:pt x="12975" y="13741"/>
                    <a:pt x="11582" y="13402"/>
                    <a:pt x="10217" y="12999"/>
                  </a:cubicBezTo>
                  <a:cubicBezTo>
                    <a:pt x="8860" y="12597"/>
                    <a:pt x="7504" y="12136"/>
                    <a:pt x="6323" y="11513"/>
                  </a:cubicBezTo>
                  <a:cubicBezTo>
                    <a:pt x="5137" y="10887"/>
                    <a:pt x="4086" y="10098"/>
                    <a:pt x="3363" y="9151"/>
                  </a:cubicBezTo>
                  <a:cubicBezTo>
                    <a:pt x="3276" y="9030"/>
                    <a:pt x="3214" y="8952"/>
                    <a:pt x="3123" y="8809"/>
                  </a:cubicBezTo>
                  <a:lnTo>
                    <a:pt x="2984" y="8586"/>
                  </a:lnTo>
                  <a:lnTo>
                    <a:pt x="2956" y="8542"/>
                  </a:lnTo>
                  <a:cubicBezTo>
                    <a:pt x="2958" y="8545"/>
                    <a:pt x="2959" y="8546"/>
                    <a:pt x="2959" y="8546"/>
                  </a:cubicBezTo>
                  <a:cubicBezTo>
                    <a:pt x="2961" y="8546"/>
                    <a:pt x="2943" y="8512"/>
                    <a:pt x="2943" y="8512"/>
                  </a:cubicBezTo>
                  <a:lnTo>
                    <a:pt x="2897" y="8420"/>
                  </a:lnTo>
                  <a:cubicBezTo>
                    <a:pt x="2764" y="8181"/>
                    <a:pt x="2667" y="7924"/>
                    <a:pt x="2583" y="7666"/>
                  </a:cubicBezTo>
                  <a:cubicBezTo>
                    <a:pt x="2417" y="7147"/>
                    <a:pt x="2368" y="6597"/>
                    <a:pt x="2408" y="6067"/>
                  </a:cubicBezTo>
                  <a:cubicBezTo>
                    <a:pt x="2488" y="5006"/>
                    <a:pt x="2937" y="4008"/>
                    <a:pt x="3638" y="3347"/>
                  </a:cubicBezTo>
                  <a:cubicBezTo>
                    <a:pt x="3794" y="3173"/>
                    <a:pt x="4011" y="3029"/>
                    <a:pt x="4178" y="2905"/>
                  </a:cubicBezTo>
                  <a:cubicBezTo>
                    <a:pt x="4264" y="2853"/>
                    <a:pt x="4345" y="2798"/>
                    <a:pt x="4424" y="2740"/>
                  </a:cubicBezTo>
                  <a:cubicBezTo>
                    <a:pt x="4538" y="2678"/>
                    <a:pt x="4692" y="2611"/>
                    <a:pt x="4820" y="2547"/>
                  </a:cubicBezTo>
                  <a:cubicBezTo>
                    <a:pt x="5199" y="2380"/>
                    <a:pt x="5683" y="2224"/>
                    <a:pt x="6129" y="2176"/>
                  </a:cubicBezTo>
                  <a:cubicBezTo>
                    <a:pt x="6398" y="2140"/>
                    <a:pt x="6668" y="2124"/>
                    <a:pt x="6934" y="2124"/>
                  </a:cubicBezTo>
                  <a:cubicBezTo>
                    <a:pt x="7560" y="2124"/>
                    <a:pt x="8165" y="2215"/>
                    <a:pt x="8706" y="2354"/>
                  </a:cubicBezTo>
                  <a:cubicBezTo>
                    <a:pt x="9482" y="2549"/>
                    <a:pt x="10137" y="2830"/>
                    <a:pt x="10660" y="3084"/>
                  </a:cubicBezTo>
                  <a:cubicBezTo>
                    <a:pt x="11190" y="3340"/>
                    <a:pt x="11561" y="3590"/>
                    <a:pt x="11806" y="3743"/>
                  </a:cubicBezTo>
                  <a:lnTo>
                    <a:pt x="12232" y="4048"/>
                  </a:lnTo>
                  <a:lnTo>
                    <a:pt x="13509" y="2543"/>
                  </a:lnTo>
                  <a:lnTo>
                    <a:pt x="13096" y="2220"/>
                  </a:lnTo>
                  <a:cubicBezTo>
                    <a:pt x="12770" y="1989"/>
                    <a:pt x="12315" y="1660"/>
                    <a:pt x="11697" y="1329"/>
                  </a:cubicBezTo>
                  <a:cubicBezTo>
                    <a:pt x="10942" y="919"/>
                    <a:pt x="10140" y="593"/>
                    <a:pt x="9306" y="360"/>
                  </a:cubicBezTo>
                  <a:cubicBezTo>
                    <a:pt x="8566" y="155"/>
                    <a:pt x="7707" y="0"/>
                    <a:pt x="6758" y="0"/>
                  </a:cubicBezTo>
                  <a:close/>
                </a:path>
              </a:pathLst>
            </a:custGeom>
            <a:solidFill>
              <a:srgbClr val="CAC29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486" name="Google Shape;6559;p64"/>
            <p:cNvSpPr/>
            <p:nvPr/>
          </p:nvSpPr>
          <p:spPr>
            <a:xfrm>
              <a:off x="16155" y="23201"/>
              <a:ext cx="383158" cy="4165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6" h="21600" fill="norm" stroke="1" extrusionOk="0">
                  <a:moveTo>
                    <a:pt x="18292" y="19006"/>
                  </a:moveTo>
                  <a:cubicBezTo>
                    <a:pt x="18292" y="19007"/>
                    <a:pt x="18292" y="19008"/>
                    <a:pt x="18292" y="19009"/>
                  </a:cubicBezTo>
                  <a:cubicBezTo>
                    <a:pt x="18292" y="19008"/>
                    <a:pt x="18292" y="19007"/>
                    <a:pt x="18292" y="19006"/>
                  </a:cubicBezTo>
                  <a:close/>
                  <a:moveTo>
                    <a:pt x="18292" y="19009"/>
                  </a:moveTo>
                  <a:cubicBezTo>
                    <a:pt x="18291" y="19010"/>
                    <a:pt x="18290" y="19010"/>
                    <a:pt x="18287" y="19010"/>
                  </a:cubicBezTo>
                  <a:cubicBezTo>
                    <a:pt x="18287" y="19010"/>
                    <a:pt x="18288" y="19010"/>
                    <a:pt x="18288" y="19010"/>
                  </a:cubicBezTo>
                  <a:cubicBezTo>
                    <a:pt x="18290" y="19010"/>
                    <a:pt x="18291" y="19010"/>
                    <a:pt x="18292" y="19009"/>
                  </a:cubicBezTo>
                  <a:close/>
                  <a:moveTo>
                    <a:pt x="6406" y="0"/>
                  </a:moveTo>
                  <a:cubicBezTo>
                    <a:pt x="6099" y="0"/>
                    <a:pt x="5785" y="17"/>
                    <a:pt x="5463" y="53"/>
                  </a:cubicBezTo>
                  <a:cubicBezTo>
                    <a:pt x="4830" y="117"/>
                    <a:pt x="4195" y="288"/>
                    <a:pt x="3552" y="557"/>
                  </a:cubicBezTo>
                  <a:cubicBezTo>
                    <a:pt x="3406" y="624"/>
                    <a:pt x="3261" y="684"/>
                    <a:pt x="3110" y="760"/>
                  </a:cubicBezTo>
                  <a:lnTo>
                    <a:pt x="2646" y="1035"/>
                  </a:lnTo>
                  <a:cubicBezTo>
                    <a:pt x="2357" y="1238"/>
                    <a:pt x="2066" y="1440"/>
                    <a:pt x="1821" y="1697"/>
                  </a:cubicBezTo>
                  <a:cubicBezTo>
                    <a:pt x="778" y="2667"/>
                    <a:pt x="143" y="4066"/>
                    <a:pt x="25" y="5531"/>
                  </a:cubicBezTo>
                  <a:cubicBezTo>
                    <a:pt x="-118" y="6999"/>
                    <a:pt x="370" y="8568"/>
                    <a:pt x="1339" y="9812"/>
                  </a:cubicBezTo>
                  <a:cubicBezTo>
                    <a:pt x="2297" y="11065"/>
                    <a:pt x="3631" y="12044"/>
                    <a:pt x="5068" y="12776"/>
                  </a:cubicBezTo>
                  <a:cubicBezTo>
                    <a:pt x="6512" y="13514"/>
                    <a:pt x="8053" y="14014"/>
                    <a:pt x="9571" y="14451"/>
                  </a:cubicBezTo>
                  <a:cubicBezTo>
                    <a:pt x="11092" y="14883"/>
                    <a:pt x="12598" y="15236"/>
                    <a:pt x="14039" y="15614"/>
                  </a:cubicBezTo>
                  <a:cubicBezTo>
                    <a:pt x="15501" y="16006"/>
                    <a:pt x="16933" y="16235"/>
                    <a:pt x="18134" y="16743"/>
                  </a:cubicBezTo>
                  <a:cubicBezTo>
                    <a:pt x="19308" y="17223"/>
                    <a:pt x="20291" y="18075"/>
                    <a:pt x="20612" y="18997"/>
                  </a:cubicBezTo>
                  <a:cubicBezTo>
                    <a:pt x="20763" y="19446"/>
                    <a:pt x="20719" y="19943"/>
                    <a:pt x="20499" y="20300"/>
                  </a:cubicBezTo>
                  <a:cubicBezTo>
                    <a:pt x="20274" y="20669"/>
                    <a:pt x="19880" y="20939"/>
                    <a:pt x="19470" y="21071"/>
                  </a:cubicBezTo>
                  <a:cubicBezTo>
                    <a:pt x="19261" y="21145"/>
                    <a:pt x="19042" y="21179"/>
                    <a:pt x="18829" y="21179"/>
                  </a:cubicBezTo>
                  <a:cubicBezTo>
                    <a:pt x="18224" y="21179"/>
                    <a:pt x="17675" y="20905"/>
                    <a:pt x="17576" y="20489"/>
                  </a:cubicBezTo>
                  <a:cubicBezTo>
                    <a:pt x="17390" y="19914"/>
                    <a:pt x="17522" y="19368"/>
                    <a:pt x="17778" y="19149"/>
                  </a:cubicBezTo>
                  <a:cubicBezTo>
                    <a:pt x="17929" y="19025"/>
                    <a:pt x="18075" y="19002"/>
                    <a:pt x="18173" y="19002"/>
                  </a:cubicBezTo>
                  <a:cubicBezTo>
                    <a:pt x="18230" y="19002"/>
                    <a:pt x="18271" y="19010"/>
                    <a:pt x="18286" y="19010"/>
                  </a:cubicBezTo>
                  <a:cubicBezTo>
                    <a:pt x="18286" y="19010"/>
                    <a:pt x="18287" y="19010"/>
                    <a:pt x="18287" y="19010"/>
                  </a:cubicBezTo>
                  <a:cubicBezTo>
                    <a:pt x="18268" y="19008"/>
                    <a:pt x="18196" y="18975"/>
                    <a:pt x="18082" y="18975"/>
                  </a:cubicBezTo>
                  <a:cubicBezTo>
                    <a:pt x="17988" y="18975"/>
                    <a:pt x="17865" y="18998"/>
                    <a:pt x="17719" y="19079"/>
                  </a:cubicBezTo>
                  <a:cubicBezTo>
                    <a:pt x="17384" y="19296"/>
                    <a:pt x="17144" y="19872"/>
                    <a:pt x="17292" y="20561"/>
                  </a:cubicBezTo>
                  <a:cubicBezTo>
                    <a:pt x="17330" y="20727"/>
                    <a:pt x="17418" y="20942"/>
                    <a:pt x="17572" y="21089"/>
                  </a:cubicBezTo>
                  <a:cubicBezTo>
                    <a:pt x="17730" y="21241"/>
                    <a:pt x="17920" y="21362"/>
                    <a:pt x="18131" y="21443"/>
                  </a:cubicBezTo>
                  <a:cubicBezTo>
                    <a:pt x="18390" y="21546"/>
                    <a:pt x="18680" y="21600"/>
                    <a:pt x="18985" y="21600"/>
                  </a:cubicBezTo>
                  <a:cubicBezTo>
                    <a:pt x="19192" y="21600"/>
                    <a:pt x="19405" y="21574"/>
                    <a:pt x="19619" y="21523"/>
                  </a:cubicBezTo>
                  <a:cubicBezTo>
                    <a:pt x="20138" y="21391"/>
                    <a:pt x="20673" y="21105"/>
                    <a:pt x="21033" y="20605"/>
                  </a:cubicBezTo>
                  <a:cubicBezTo>
                    <a:pt x="21382" y="20095"/>
                    <a:pt x="21482" y="19432"/>
                    <a:pt x="21290" y="18815"/>
                  </a:cubicBezTo>
                  <a:cubicBezTo>
                    <a:pt x="21106" y="18199"/>
                    <a:pt x="20700" y="17660"/>
                    <a:pt x="20201" y="17215"/>
                  </a:cubicBezTo>
                  <a:cubicBezTo>
                    <a:pt x="19707" y="16767"/>
                    <a:pt x="19097" y="16392"/>
                    <a:pt x="18437" y="16121"/>
                  </a:cubicBezTo>
                  <a:cubicBezTo>
                    <a:pt x="17117" y="15566"/>
                    <a:pt x="15659" y="15339"/>
                    <a:pt x="14240" y="14954"/>
                  </a:cubicBezTo>
                  <a:cubicBezTo>
                    <a:pt x="12789" y="14572"/>
                    <a:pt x="11286" y="14217"/>
                    <a:pt x="9790" y="13791"/>
                  </a:cubicBezTo>
                  <a:cubicBezTo>
                    <a:pt x="8300" y="13362"/>
                    <a:pt x="6797" y="12868"/>
                    <a:pt x="5430" y="12167"/>
                  </a:cubicBezTo>
                  <a:cubicBezTo>
                    <a:pt x="4065" y="11472"/>
                    <a:pt x="2825" y="10550"/>
                    <a:pt x="1952" y="9407"/>
                  </a:cubicBezTo>
                  <a:cubicBezTo>
                    <a:pt x="1076" y="8270"/>
                    <a:pt x="656" y="6904"/>
                    <a:pt x="781" y="5581"/>
                  </a:cubicBezTo>
                  <a:cubicBezTo>
                    <a:pt x="888" y="4272"/>
                    <a:pt x="1455" y="3032"/>
                    <a:pt x="2367" y="2189"/>
                  </a:cubicBezTo>
                  <a:cubicBezTo>
                    <a:pt x="2577" y="1966"/>
                    <a:pt x="2842" y="1789"/>
                    <a:pt x="3080" y="1619"/>
                  </a:cubicBezTo>
                  <a:lnTo>
                    <a:pt x="3452" y="1390"/>
                  </a:lnTo>
                  <a:cubicBezTo>
                    <a:pt x="3588" y="1318"/>
                    <a:pt x="3743" y="1252"/>
                    <a:pt x="3886" y="1185"/>
                  </a:cubicBezTo>
                  <a:cubicBezTo>
                    <a:pt x="4419" y="959"/>
                    <a:pt x="4999" y="789"/>
                    <a:pt x="5560" y="731"/>
                  </a:cubicBezTo>
                  <a:cubicBezTo>
                    <a:pt x="5869" y="693"/>
                    <a:pt x="6174" y="677"/>
                    <a:pt x="6472" y="677"/>
                  </a:cubicBezTo>
                  <a:cubicBezTo>
                    <a:pt x="7262" y="677"/>
                    <a:pt x="8005" y="796"/>
                    <a:pt x="8662" y="966"/>
                  </a:cubicBezTo>
                  <a:cubicBezTo>
                    <a:pt x="9446" y="1173"/>
                    <a:pt x="10204" y="1462"/>
                    <a:pt x="10919" y="1828"/>
                  </a:cubicBezTo>
                  <a:cubicBezTo>
                    <a:pt x="11521" y="2128"/>
                    <a:pt x="11952" y="2422"/>
                    <a:pt x="12242" y="2613"/>
                  </a:cubicBezTo>
                  <a:lnTo>
                    <a:pt x="12694" y="2945"/>
                  </a:lnTo>
                  <a:lnTo>
                    <a:pt x="13108" y="2463"/>
                  </a:lnTo>
                  <a:lnTo>
                    <a:pt x="12660" y="2128"/>
                  </a:lnTo>
                  <a:cubicBezTo>
                    <a:pt x="12340" y="1912"/>
                    <a:pt x="11883" y="1595"/>
                    <a:pt x="11252" y="1272"/>
                  </a:cubicBezTo>
                  <a:cubicBezTo>
                    <a:pt x="10492" y="876"/>
                    <a:pt x="9688" y="562"/>
                    <a:pt x="8852" y="334"/>
                  </a:cubicBezTo>
                  <a:cubicBezTo>
                    <a:pt x="8132" y="140"/>
                    <a:pt x="7303" y="0"/>
                    <a:pt x="6406" y="0"/>
                  </a:cubicBezTo>
                  <a:close/>
                </a:path>
              </a:pathLst>
            </a:custGeom>
            <a:solidFill>
              <a:srgbClr val="CAC29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487" name="Google Shape;6560;p64"/>
            <p:cNvSpPr/>
            <p:nvPr/>
          </p:nvSpPr>
          <p:spPr>
            <a:xfrm>
              <a:off x="221488" y="0"/>
              <a:ext cx="494375" cy="6666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14" h="21600" fill="norm" stroke="1" extrusionOk="0">
                  <a:moveTo>
                    <a:pt x="19298" y="0"/>
                  </a:moveTo>
                  <a:cubicBezTo>
                    <a:pt x="19297" y="0"/>
                    <a:pt x="19296" y="0"/>
                    <a:pt x="19295" y="0"/>
                  </a:cubicBezTo>
                  <a:lnTo>
                    <a:pt x="10890" y="73"/>
                  </a:lnTo>
                  <a:lnTo>
                    <a:pt x="8968" y="89"/>
                  </a:lnTo>
                  <a:lnTo>
                    <a:pt x="563" y="162"/>
                  </a:lnTo>
                  <a:cubicBezTo>
                    <a:pt x="397" y="162"/>
                    <a:pt x="254" y="257"/>
                    <a:pt x="221" y="388"/>
                  </a:cubicBezTo>
                  <a:cubicBezTo>
                    <a:pt x="-42" y="1383"/>
                    <a:pt x="-801" y="5522"/>
                    <a:pt x="3554" y="9013"/>
                  </a:cubicBezTo>
                  <a:cubicBezTo>
                    <a:pt x="8543" y="13013"/>
                    <a:pt x="9010" y="13719"/>
                    <a:pt x="8563" y="17126"/>
                  </a:cubicBezTo>
                  <a:cubicBezTo>
                    <a:pt x="8114" y="20533"/>
                    <a:pt x="6068" y="21600"/>
                    <a:pt x="6068" y="21600"/>
                  </a:cubicBezTo>
                  <a:lnTo>
                    <a:pt x="10159" y="21565"/>
                  </a:lnTo>
                  <a:lnTo>
                    <a:pt x="10268" y="21564"/>
                  </a:lnTo>
                  <a:lnTo>
                    <a:pt x="14359" y="21529"/>
                  </a:lnTo>
                  <a:cubicBezTo>
                    <a:pt x="14359" y="21529"/>
                    <a:pt x="12286" y="20496"/>
                    <a:pt x="11747" y="17097"/>
                  </a:cubicBezTo>
                  <a:cubicBezTo>
                    <a:pt x="11208" y="13698"/>
                    <a:pt x="11657" y="12985"/>
                    <a:pt x="16538" y="8901"/>
                  </a:cubicBezTo>
                  <a:cubicBezTo>
                    <a:pt x="20799" y="5335"/>
                    <a:pt x="19931" y="1212"/>
                    <a:pt x="19642" y="221"/>
                  </a:cubicBezTo>
                  <a:cubicBezTo>
                    <a:pt x="19605" y="91"/>
                    <a:pt x="19462" y="0"/>
                    <a:pt x="19298" y="0"/>
                  </a:cubicBezTo>
                  <a:close/>
                </a:path>
              </a:pathLst>
            </a:custGeom>
            <a:solidFill>
              <a:srgbClr val="CAC29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488" name="Google Shape;6561;p64"/>
            <p:cNvSpPr/>
            <p:nvPr/>
          </p:nvSpPr>
          <p:spPr>
            <a:xfrm>
              <a:off x="309780" y="650493"/>
              <a:ext cx="331722" cy="1305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466" y="0"/>
                  </a:moveTo>
                  <a:lnTo>
                    <a:pt x="46" y="581"/>
                  </a:lnTo>
                  <a:cubicBezTo>
                    <a:pt x="21" y="581"/>
                    <a:pt x="0" y="633"/>
                    <a:pt x="0" y="699"/>
                  </a:cubicBezTo>
                  <a:lnTo>
                    <a:pt x="88" y="21600"/>
                  </a:lnTo>
                  <a:lnTo>
                    <a:pt x="21600" y="21022"/>
                  </a:lnTo>
                  <a:lnTo>
                    <a:pt x="21512" y="118"/>
                  </a:lnTo>
                  <a:cubicBezTo>
                    <a:pt x="21512" y="55"/>
                    <a:pt x="21491" y="0"/>
                    <a:pt x="21466" y="0"/>
                  </a:cubicBezTo>
                  <a:close/>
                </a:path>
              </a:pathLst>
            </a:custGeom>
            <a:solidFill>
              <a:srgbClr val="CAC29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489" name="Google Shape;6562;p64"/>
            <p:cNvSpPr/>
            <p:nvPr/>
          </p:nvSpPr>
          <p:spPr>
            <a:xfrm>
              <a:off x="273149" y="756619"/>
              <a:ext cx="406338" cy="452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540" y="0"/>
                  </a:moveTo>
                  <a:lnTo>
                    <a:pt x="38" y="2054"/>
                  </a:lnTo>
                  <a:cubicBezTo>
                    <a:pt x="18" y="2054"/>
                    <a:pt x="0" y="2207"/>
                    <a:pt x="0" y="2407"/>
                  </a:cubicBezTo>
                  <a:lnTo>
                    <a:pt x="24" y="21600"/>
                  </a:lnTo>
                  <a:lnTo>
                    <a:pt x="21600" y="19534"/>
                  </a:lnTo>
                  <a:lnTo>
                    <a:pt x="21578" y="340"/>
                  </a:lnTo>
                  <a:cubicBezTo>
                    <a:pt x="21578" y="158"/>
                    <a:pt x="21561" y="0"/>
                    <a:pt x="21540" y="0"/>
                  </a:cubicBezTo>
                  <a:close/>
                </a:path>
              </a:pathLst>
            </a:custGeom>
            <a:solidFill>
              <a:srgbClr val="CAC29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490" name="Google Shape;6563;p64"/>
            <p:cNvSpPr/>
            <p:nvPr/>
          </p:nvSpPr>
          <p:spPr>
            <a:xfrm>
              <a:off x="253570" y="41308"/>
              <a:ext cx="430225" cy="2254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6" h="21600" fill="norm" stroke="1" extrusionOk="0">
                  <a:moveTo>
                    <a:pt x="20430" y="0"/>
                  </a:moveTo>
                  <a:cubicBezTo>
                    <a:pt x="20427" y="0"/>
                    <a:pt x="20423" y="0"/>
                    <a:pt x="20419" y="0"/>
                  </a:cubicBezTo>
                  <a:lnTo>
                    <a:pt x="10795" y="200"/>
                  </a:lnTo>
                  <a:lnTo>
                    <a:pt x="10305" y="212"/>
                  </a:lnTo>
                  <a:lnTo>
                    <a:pt x="681" y="411"/>
                  </a:lnTo>
                  <a:cubicBezTo>
                    <a:pt x="322" y="415"/>
                    <a:pt x="29" y="966"/>
                    <a:pt x="12" y="1665"/>
                  </a:cubicBezTo>
                  <a:cubicBezTo>
                    <a:pt x="9" y="1758"/>
                    <a:pt x="7" y="1859"/>
                    <a:pt x="6" y="1964"/>
                  </a:cubicBezTo>
                  <a:cubicBezTo>
                    <a:pt x="-181" y="12741"/>
                    <a:pt x="4327" y="21600"/>
                    <a:pt x="9842" y="21600"/>
                  </a:cubicBezTo>
                  <a:cubicBezTo>
                    <a:pt x="9878" y="21600"/>
                    <a:pt x="9914" y="21600"/>
                    <a:pt x="9949" y="21599"/>
                  </a:cubicBezTo>
                  <a:lnTo>
                    <a:pt x="10423" y="21587"/>
                  </a:lnTo>
                  <a:lnTo>
                    <a:pt x="10912" y="21579"/>
                  </a:lnTo>
                  <a:lnTo>
                    <a:pt x="11384" y="21568"/>
                  </a:lnTo>
                  <a:cubicBezTo>
                    <a:pt x="16949" y="21453"/>
                    <a:pt x="21419" y="12361"/>
                    <a:pt x="21111" y="1524"/>
                  </a:cubicBezTo>
                  <a:cubicBezTo>
                    <a:pt x="21108" y="1417"/>
                    <a:pt x="21105" y="1318"/>
                    <a:pt x="21102" y="1225"/>
                  </a:cubicBezTo>
                  <a:cubicBezTo>
                    <a:pt x="21078" y="535"/>
                    <a:pt x="20784" y="0"/>
                    <a:pt x="20430" y="0"/>
                  </a:cubicBezTo>
                  <a:close/>
                </a:path>
              </a:pathLst>
            </a:custGeom>
            <a:solidFill>
              <a:srgbClr val="CAC29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491" name="Google Shape;6564;p64"/>
            <p:cNvSpPr/>
            <p:nvPr/>
          </p:nvSpPr>
          <p:spPr>
            <a:xfrm>
              <a:off x="253059" y="9856"/>
              <a:ext cx="430340" cy="305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2" h="21600" fill="norm" stroke="1" extrusionOk="0">
                  <a:moveTo>
                    <a:pt x="21002" y="0"/>
                  </a:moveTo>
                  <a:cubicBezTo>
                    <a:pt x="21001" y="0"/>
                    <a:pt x="20999" y="0"/>
                    <a:pt x="20997" y="0"/>
                  </a:cubicBezTo>
                  <a:lnTo>
                    <a:pt x="584" y="3377"/>
                  </a:lnTo>
                  <a:cubicBezTo>
                    <a:pt x="257" y="3425"/>
                    <a:pt x="-4" y="7537"/>
                    <a:pt x="0" y="12584"/>
                  </a:cubicBezTo>
                  <a:cubicBezTo>
                    <a:pt x="3" y="17574"/>
                    <a:pt x="268" y="21600"/>
                    <a:pt x="591" y="21600"/>
                  </a:cubicBezTo>
                  <a:cubicBezTo>
                    <a:pt x="593" y="21600"/>
                    <a:pt x="594" y="21600"/>
                    <a:pt x="596" y="21600"/>
                  </a:cubicBezTo>
                  <a:lnTo>
                    <a:pt x="21007" y="18242"/>
                  </a:lnTo>
                  <a:cubicBezTo>
                    <a:pt x="21334" y="18175"/>
                    <a:pt x="21596" y="14044"/>
                    <a:pt x="21592" y="9016"/>
                  </a:cubicBezTo>
                  <a:cubicBezTo>
                    <a:pt x="21589" y="4017"/>
                    <a:pt x="21325" y="0"/>
                    <a:pt x="21002" y="0"/>
                  </a:cubicBezTo>
                  <a:close/>
                </a:path>
              </a:pathLst>
            </a:custGeom>
            <a:solidFill>
              <a:srgbClr val="CAC29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492" name="Google Shape;6565;p64"/>
            <p:cNvSpPr/>
            <p:nvPr/>
          </p:nvSpPr>
          <p:spPr>
            <a:xfrm>
              <a:off x="387534" y="90075"/>
              <a:ext cx="163757" cy="1557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lnTo>
                    <a:pt x="7462" y="7110"/>
                  </a:lnTo>
                  <a:lnTo>
                    <a:pt x="0" y="8249"/>
                  </a:lnTo>
                  <a:lnTo>
                    <a:pt x="5397" y="13783"/>
                  </a:lnTo>
                  <a:lnTo>
                    <a:pt x="4122" y="21600"/>
                  </a:lnTo>
                  <a:lnTo>
                    <a:pt x="10800" y="17909"/>
                  </a:lnTo>
                  <a:lnTo>
                    <a:pt x="17476" y="21600"/>
                  </a:lnTo>
                  <a:lnTo>
                    <a:pt x="16198" y="13783"/>
                  </a:lnTo>
                  <a:lnTo>
                    <a:pt x="21600" y="8249"/>
                  </a:lnTo>
                  <a:lnTo>
                    <a:pt x="14138" y="7110"/>
                  </a:lnTo>
                  <a:lnTo>
                    <a:pt x="10800" y="0"/>
                  </a:lnTo>
                  <a:close/>
                </a:path>
              </a:pathLst>
            </a:custGeom>
            <a:solidFill>
              <a:srgbClr val="CAC29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3494" name="شريطة"/>
          <p:cNvSpPr/>
          <p:nvPr/>
        </p:nvSpPr>
        <p:spPr>
          <a:xfrm>
            <a:off x="8510251" y="2642025"/>
            <a:ext cx="894889" cy="135184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84" h="21600" fill="norm" stroke="1" extrusionOk="0">
                <a:moveTo>
                  <a:pt x="10250" y="0"/>
                </a:moveTo>
                <a:cubicBezTo>
                  <a:pt x="9814" y="0"/>
                  <a:pt x="9433" y="155"/>
                  <a:pt x="9220" y="385"/>
                </a:cubicBezTo>
                <a:cubicBezTo>
                  <a:pt x="9223" y="388"/>
                  <a:pt x="9226" y="391"/>
                  <a:pt x="9230" y="394"/>
                </a:cubicBezTo>
                <a:cubicBezTo>
                  <a:pt x="9058" y="411"/>
                  <a:pt x="8887" y="431"/>
                  <a:pt x="8717" y="453"/>
                </a:cubicBezTo>
                <a:cubicBezTo>
                  <a:pt x="8396" y="278"/>
                  <a:pt x="7949" y="215"/>
                  <a:pt x="7531" y="316"/>
                </a:cubicBezTo>
                <a:lnTo>
                  <a:pt x="6587" y="545"/>
                </a:lnTo>
                <a:cubicBezTo>
                  <a:pt x="6177" y="644"/>
                  <a:pt x="5899" y="876"/>
                  <a:pt x="5817" y="1141"/>
                </a:cubicBezTo>
                <a:cubicBezTo>
                  <a:pt x="5823" y="1143"/>
                  <a:pt x="5828" y="1147"/>
                  <a:pt x="5835" y="1149"/>
                </a:cubicBezTo>
                <a:cubicBezTo>
                  <a:pt x="5683" y="1204"/>
                  <a:pt x="5533" y="1261"/>
                  <a:pt x="5386" y="1321"/>
                </a:cubicBezTo>
                <a:cubicBezTo>
                  <a:pt x="4992" y="1227"/>
                  <a:pt x="4537" y="1270"/>
                  <a:pt x="4194" y="1462"/>
                </a:cubicBezTo>
                <a:lnTo>
                  <a:pt x="3426" y="1891"/>
                </a:lnTo>
                <a:cubicBezTo>
                  <a:pt x="3092" y="2078"/>
                  <a:pt x="2949" y="2358"/>
                  <a:pt x="3008" y="2627"/>
                </a:cubicBezTo>
                <a:cubicBezTo>
                  <a:pt x="3018" y="2628"/>
                  <a:pt x="3026" y="2630"/>
                  <a:pt x="3036" y="2632"/>
                </a:cubicBezTo>
                <a:cubicBezTo>
                  <a:pt x="2922" y="2717"/>
                  <a:pt x="2810" y="2805"/>
                  <a:pt x="2702" y="2895"/>
                </a:cubicBezTo>
                <a:cubicBezTo>
                  <a:pt x="2281" y="2894"/>
                  <a:pt x="1873" y="3038"/>
                  <a:pt x="1648" y="3297"/>
                </a:cubicBezTo>
                <a:lnTo>
                  <a:pt x="1146" y="3876"/>
                </a:lnTo>
                <a:cubicBezTo>
                  <a:pt x="928" y="4128"/>
                  <a:pt x="937" y="4424"/>
                  <a:pt x="1130" y="4662"/>
                </a:cubicBezTo>
                <a:cubicBezTo>
                  <a:pt x="1140" y="4661"/>
                  <a:pt x="1149" y="4662"/>
                  <a:pt x="1159" y="4661"/>
                </a:cubicBezTo>
                <a:cubicBezTo>
                  <a:pt x="1095" y="4767"/>
                  <a:pt x="1035" y="4874"/>
                  <a:pt x="980" y="4983"/>
                </a:cubicBezTo>
                <a:cubicBezTo>
                  <a:pt x="585" y="5078"/>
                  <a:pt x="275" y="5307"/>
                  <a:pt x="197" y="5601"/>
                </a:cubicBezTo>
                <a:lnTo>
                  <a:pt x="23" y="6260"/>
                </a:lnTo>
                <a:cubicBezTo>
                  <a:pt x="-52" y="6546"/>
                  <a:pt x="109" y="6822"/>
                  <a:pt x="414" y="7002"/>
                </a:cubicBezTo>
                <a:cubicBezTo>
                  <a:pt x="423" y="6998"/>
                  <a:pt x="432" y="6997"/>
                  <a:pt x="442" y="6993"/>
                </a:cubicBezTo>
                <a:cubicBezTo>
                  <a:pt x="439" y="7058"/>
                  <a:pt x="437" y="7123"/>
                  <a:pt x="437" y="7189"/>
                </a:cubicBezTo>
                <a:cubicBezTo>
                  <a:pt x="437" y="7238"/>
                  <a:pt x="440" y="7287"/>
                  <a:pt x="442" y="7336"/>
                </a:cubicBezTo>
                <a:cubicBezTo>
                  <a:pt x="118" y="7516"/>
                  <a:pt x="-60" y="7802"/>
                  <a:pt x="18" y="8097"/>
                </a:cubicBezTo>
                <a:lnTo>
                  <a:pt x="194" y="8756"/>
                </a:lnTo>
                <a:cubicBezTo>
                  <a:pt x="270" y="9042"/>
                  <a:pt x="563" y="9265"/>
                  <a:pt x="942" y="9365"/>
                </a:cubicBezTo>
                <a:cubicBezTo>
                  <a:pt x="947" y="9361"/>
                  <a:pt x="954" y="9356"/>
                  <a:pt x="960" y="9352"/>
                </a:cubicBezTo>
                <a:cubicBezTo>
                  <a:pt x="1014" y="9461"/>
                  <a:pt x="1073" y="9569"/>
                  <a:pt x="1136" y="9676"/>
                </a:cubicBezTo>
                <a:cubicBezTo>
                  <a:pt x="927" y="9918"/>
                  <a:pt x="912" y="10224"/>
                  <a:pt x="1136" y="10483"/>
                </a:cubicBezTo>
                <a:lnTo>
                  <a:pt x="1636" y="11061"/>
                </a:lnTo>
                <a:cubicBezTo>
                  <a:pt x="1854" y="11313"/>
                  <a:pt x="2246" y="11456"/>
                  <a:pt x="2653" y="11464"/>
                </a:cubicBezTo>
                <a:cubicBezTo>
                  <a:pt x="2656" y="11459"/>
                  <a:pt x="2661" y="11454"/>
                  <a:pt x="2664" y="11449"/>
                </a:cubicBezTo>
                <a:cubicBezTo>
                  <a:pt x="2771" y="11539"/>
                  <a:pt x="2881" y="11629"/>
                  <a:pt x="2995" y="11715"/>
                </a:cubicBezTo>
                <a:cubicBezTo>
                  <a:pt x="2924" y="11989"/>
                  <a:pt x="3066" y="12279"/>
                  <a:pt x="3409" y="12471"/>
                </a:cubicBezTo>
                <a:lnTo>
                  <a:pt x="4176" y="12900"/>
                </a:lnTo>
                <a:cubicBezTo>
                  <a:pt x="4511" y="13087"/>
                  <a:pt x="4953" y="13131"/>
                  <a:pt x="5340" y="13046"/>
                </a:cubicBezTo>
                <a:cubicBezTo>
                  <a:pt x="5340" y="13043"/>
                  <a:pt x="5340" y="13040"/>
                  <a:pt x="5340" y="13036"/>
                </a:cubicBezTo>
                <a:cubicBezTo>
                  <a:pt x="5487" y="13097"/>
                  <a:pt x="5639" y="13155"/>
                  <a:pt x="5791" y="13211"/>
                </a:cubicBezTo>
                <a:cubicBezTo>
                  <a:pt x="5868" y="13482"/>
                  <a:pt x="6150" y="13721"/>
                  <a:pt x="6567" y="13822"/>
                </a:cubicBezTo>
                <a:lnTo>
                  <a:pt x="7511" y="14050"/>
                </a:lnTo>
                <a:cubicBezTo>
                  <a:pt x="7920" y="14149"/>
                  <a:pt x="8357" y="14090"/>
                  <a:pt x="8676" y="13922"/>
                </a:cubicBezTo>
                <a:cubicBezTo>
                  <a:pt x="8676" y="13921"/>
                  <a:pt x="8675" y="13921"/>
                  <a:pt x="8674" y="13919"/>
                </a:cubicBezTo>
                <a:cubicBezTo>
                  <a:pt x="8844" y="13942"/>
                  <a:pt x="9016" y="13962"/>
                  <a:pt x="9189" y="13980"/>
                </a:cubicBezTo>
                <a:cubicBezTo>
                  <a:pt x="9402" y="14215"/>
                  <a:pt x="9789" y="14372"/>
                  <a:pt x="10230" y="14372"/>
                </a:cubicBezTo>
                <a:lnTo>
                  <a:pt x="11233" y="14372"/>
                </a:lnTo>
                <a:cubicBezTo>
                  <a:pt x="11669" y="14372"/>
                  <a:pt x="12049" y="14217"/>
                  <a:pt x="12263" y="13987"/>
                </a:cubicBezTo>
                <a:cubicBezTo>
                  <a:pt x="12263" y="13987"/>
                  <a:pt x="12263" y="13985"/>
                  <a:pt x="12263" y="13985"/>
                </a:cubicBezTo>
                <a:cubicBezTo>
                  <a:pt x="12437" y="13968"/>
                  <a:pt x="12610" y="13948"/>
                  <a:pt x="12781" y="13926"/>
                </a:cubicBezTo>
                <a:cubicBezTo>
                  <a:pt x="13101" y="14095"/>
                  <a:pt x="13541" y="14154"/>
                  <a:pt x="13952" y="14055"/>
                </a:cubicBezTo>
                <a:lnTo>
                  <a:pt x="14896" y="13827"/>
                </a:lnTo>
                <a:cubicBezTo>
                  <a:pt x="15303" y="13729"/>
                  <a:pt x="15582" y="13498"/>
                  <a:pt x="15666" y="13235"/>
                </a:cubicBezTo>
                <a:cubicBezTo>
                  <a:pt x="15823" y="13178"/>
                  <a:pt x="15979" y="13118"/>
                  <a:pt x="16131" y="13056"/>
                </a:cubicBezTo>
                <a:cubicBezTo>
                  <a:pt x="16516" y="13141"/>
                  <a:pt x="16955" y="13097"/>
                  <a:pt x="17289" y="12910"/>
                </a:cubicBezTo>
                <a:lnTo>
                  <a:pt x="18059" y="12481"/>
                </a:lnTo>
                <a:cubicBezTo>
                  <a:pt x="18391" y="12296"/>
                  <a:pt x="18533" y="12017"/>
                  <a:pt x="18477" y="11751"/>
                </a:cubicBezTo>
                <a:cubicBezTo>
                  <a:pt x="18597" y="11662"/>
                  <a:pt x="18712" y="11569"/>
                  <a:pt x="18824" y="11476"/>
                </a:cubicBezTo>
                <a:cubicBezTo>
                  <a:pt x="19229" y="11467"/>
                  <a:pt x="19620" y="11325"/>
                  <a:pt x="19837" y="11075"/>
                </a:cubicBezTo>
                <a:lnTo>
                  <a:pt x="20337" y="10496"/>
                </a:lnTo>
                <a:cubicBezTo>
                  <a:pt x="20552" y="10248"/>
                  <a:pt x="20546" y="9955"/>
                  <a:pt x="20360" y="9718"/>
                </a:cubicBezTo>
                <a:cubicBezTo>
                  <a:pt x="20427" y="9606"/>
                  <a:pt x="20491" y="9493"/>
                  <a:pt x="20549" y="9377"/>
                </a:cubicBezTo>
                <a:cubicBezTo>
                  <a:pt x="20922" y="9276"/>
                  <a:pt x="21211" y="9052"/>
                  <a:pt x="21286" y="8769"/>
                </a:cubicBezTo>
                <a:lnTo>
                  <a:pt x="21460" y="8112"/>
                </a:lnTo>
                <a:cubicBezTo>
                  <a:pt x="21534" y="7829"/>
                  <a:pt x="21377" y="7554"/>
                  <a:pt x="21080" y="7374"/>
                </a:cubicBezTo>
                <a:cubicBezTo>
                  <a:pt x="21082" y="7312"/>
                  <a:pt x="21082" y="7251"/>
                  <a:pt x="21082" y="7189"/>
                </a:cubicBezTo>
                <a:cubicBezTo>
                  <a:pt x="21082" y="7130"/>
                  <a:pt x="21082" y="7072"/>
                  <a:pt x="21080" y="7014"/>
                </a:cubicBezTo>
                <a:cubicBezTo>
                  <a:pt x="21380" y="6834"/>
                  <a:pt x="21540" y="6557"/>
                  <a:pt x="21465" y="6274"/>
                </a:cubicBezTo>
                <a:lnTo>
                  <a:pt x="21289" y="5616"/>
                </a:lnTo>
                <a:cubicBezTo>
                  <a:pt x="21214" y="5334"/>
                  <a:pt x="20924" y="5112"/>
                  <a:pt x="20551" y="5010"/>
                </a:cubicBezTo>
                <a:cubicBezTo>
                  <a:pt x="20494" y="4896"/>
                  <a:pt x="20434" y="4783"/>
                  <a:pt x="20368" y="4671"/>
                </a:cubicBezTo>
                <a:cubicBezTo>
                  <a:pt x="20557" y="4433"/>
                  <a:pt x="20567" y="4138"/>
                  <a:pt x="20350" y="3888"/>
                </a:cubicBezTo>
                <a:lnTo>
                  <a:pt x="19847" y="3309"/>
                </a:lnTo>
                <a:cubicBezTo>
                  <a:pt x="19630" y="3059"/>
                  <a:pt x="19240" y="2917"/>
                  <a:pt x="18835" y="2908"/>
                </a:cubicBezTo>
                <a:cubicBezTo>
                  <a:pt x="18725" y="2816"/>
                  <a:pt x="18610" y="2726"/>
                  <a:pt x="18493" y="2638"/>
                </a:cubicBezTo>
                <a:cubicBezTo>
                  <a:pt x="18553" y="2370"/>
                  <a:pt x="18409" y="2087"/>
                  <a:pt x="18074" y="1900"/>
                </a:cubicBezTo>
                <a:lnTo>
                  <a:pt x="17307" y="1470"/>
                </a:lnTo>
                <a:cubicBezTo>
                  <a:pt x="16972" y="1284"/>
                  <a:pt x="16530" y="1239"/>
                  <a:pt x="16143" y="1324"/>
                </a:cubicBezTo>
                <a:cubicBezTo>
                  <a:pt x="16143" y="1325"/>
                  <a:pt x="16143" y="1326"/>
                  <a:pt x="16143" y="1326"/>
                </a:cubicBezTo>
                <a:cubicBezTo>
                  <a:pt x="15994" y="1265"/>
                  <a:pt x="15843" y="1207"/>
                  <a:pt x="15689" y="1151"/>
                </a:cubicBezTo>
                <a:cubicBezTo>
                  <a:pt x="15609" y="884"/>
                  <a:pt x="15328" y="650"/>
                  <a:pt x="14916" y="550"/>
                </a:cubicBezTo>
                <a:lnTo>
                  <a:pt x="13972" y="321"/>
                </a:lnTo>
                <a:cubicBezTo>
                  <a:pt x="13562" y="222"/>
                  <a:pt x="13126" y="280"/>
                  <a:pt x="12807" y="448"/>
                </a:cubicBezTo>
                <a:cubicBezTo>
                  <a:pt x="12808" y="450"/>
                  <a:pt x="12808" y="452"/>
                  <a:pt x="12809" y="453"/>
                </a:cubicBezTo>
                <a:cubicBezTo>
                  <a:pt x="12639" y="431"/>
                  <a:pt x="12466" y="411"/>
                  <a:pt x="12294" y="394"/>
                </a:cubicBezTo>
                <a:cubicBezTo>
                  <a:pt x="12082" y="158"/>
                  <a:pt x="11697" y="0"/>
                  <a:pt x="11256" y="0"/>
                </a:cubicBezTo>
                <a:lnTo>
                  <a:pt x="10250" y="0"/>
                </a:lnTo>
                <a:close/>
                <a:moveTo>
                  <a:pt x="10761" y="2494"/>
                </a:moveTo>
                <a:cubicBezTo>
                  <a:pt x="14153" y="2494"/>
                  <a:pt x="16984" y="4085"/>
                  <a:pt x="17666" y="6207"/>
                </a:cubicBezTo>
                <a:cubicBezTo>
                  <a:pt x="17678" y="6243"/>
                  <a:pt x="17689" y="6280"/>
                  <a:pt x="17699" y="6316"/>
                </a:cubicBezTo>
                <a:cubicBezTo>
                  <a:pt x="17710" y="6352"/>
                  <a:pt x="17718" y="6388"/>
                  <a:pt x="17727" y="6425"/>
                </a:cubicBezTo>
                <a:cubicBezTo>
                  <a:pt x="17735" y="6454"/>
                  <a:pt x="17744" y="6482"/>
                  <a:pt x="17750" y="6511"/>
                </a:cubicBezTo>
                <a:cubicBezTo>
                  <a:pt x="17762" y="6564"/>
                  <a:pt x="17770" y="6616"/>
                  <a:pt x="17778" y="6669"/>
                </a:cubicBezTo>
                <a:cubicBezTo>
                  <a:pt x="17785" y="6707"/>
                  <a:pt x="17791" y="6744"/>
                  <a:pt x="17796" y="6781"/>
                </a:cubicBezTo>
                <a:cubicBezTo>
                  <a:pt x="17800" y="6805"/>
                  <a:pt x="17801" y="6830"/>
                  <a:pt x="17804" y="6854"/>
                </a:cubicBezTo>
                <a:cubicBezTo>
                  <a:pt x="17812" y="6927"/>
                  <a:pt x="17817" y="6999"/>
                  <a:pt x="17819" y="7072"/>
                </a:cubicBezTo>
                <a:cubicBezTo>
                  <a:pt x="17820" y="7082"/>
                  <a:pt x="17822" y="7093"/>
                  <a:pt x="17822" y="7104"/>
                </a:cubicBezTo>
                <a:cubicBezTo>
                  <a:pt x="17826" y="7244"/>
                  <a:pt x="17819" y="7385"/>
                  <a:pt x="17804" y="7523"/>
                </a:cubicBezTo>
                <a:lnTo>
                  <a:pt x="17807" y="7523"/>
                </a:lnTo>
                <a:cubicBezTo>
                  <a:pt x="17796" y="7624"/>
                  <a:pt x="17780" y="7723"/>
                  <a:pt x="17761" y="7822"/>
                </a:cubicBezTo>
                <a:lnTo>
                  <a:pt x="17756" y="7822"/>
                </a:lnTo>
                <a:cubicBezTo>
                  <a:pt x="17743" y="7882"/>
                  <a:pt x="17731" y="7943"/>
                  <a:pt x="17715" y="8004"/>
                </a:cubicBezTo>
                <a:cubicBezTo>
                  <a:pt x="17611" y="8394"/>
                  <a:pt x="17437" y="8765"/>
                  <a:pt x="17205" y="9111"/>
                </a:cubicBezTo>
                <a:lnTo>
                  <a:pt x="17212" y="9111"/>
                </a:lnTo>
                <a:cubicBezTo>
                  <a:pt x="17151" y="9202"/>
                  <a:pt x="17086" y="9294"/>
                  <a:pt x="17016" y="9382"/>
                </a:cubicBezTo>
                <a:lnTo>
                  <a:pt x="17006" y="9381"/>
                </a:lnTo>
                <a:cubicBezTo>
                  <a:pt x="16963" y="9435"/>
                  <a:pt x="16919" y="9489"/>
                  <a:pt x="16873" y="9542"/>
                </a:cubicBezTo>
                <a:cubicBezTo>
                  <a:pt x="16575" y="9885"/>
                  <a:pt x="16224" y="10193"/>
                  <a:pt x="15827" y="10466"/>
                </a:cubicBezTo>
                <a:lnTo>
                  <a:pt x="15832" y="10467"/>
                </a:lnTo>
                <a:cubicBezTo>
                  <a:pt x="15727" y="10539"/>
                  <a:pt x="15620" y="10610"/>
                  <a:pt x="15508" y="10678"/>
                </a:cubicBezTo>
                <a:lnTo>
                  <a:pt x="15500" y="10674"/>
                </a:lnTo>
                <a:cubicBezTo>
                  <a:pt x="15433" y="10715"/>
                  <a:pt x="15365" y="10755"/>
                  <a:pt x="15294" y="10795"/>
                </a:cubicBezTo>
                <a:cubicBezTo>
                  <a:pt x="14838" y="11049"/>
                  <a:pt x="14347" y="11259"/>
                  <a:pt x="13835" y="11425"/>
                </a:cubicBezTo>
                <a:lnTo>
                  <a:pt x="13840" y="11430"/>
                </a:lnTo>
                <a:cubicBezTo>
                  <a:pt x="13704" y="11474"/>
                  <a:pt x="13564" y="11512"/>
                  <a:pt x="13424" y="11550"/>
                </a:cubicBezTo>
                <a:lnTo>
                  <a:pt x="13421" y="11547"/>
                </a:lnTo>
                <a:cubicBezTo>
                  <a:pt x="13337" y="11570"/>
                  <a:pt x="13251" y="11592"/>
                  <a:pt x="13164" y="11613"/>
                </a:cubicBezTo>
                <a:cubicBezTo>
                  <a:pt x="12604" y="11749"/>
                  <a:pt x="12037" y="11834"/>
                  <a:pt x="11470" y="11873"/>
                </a:cubicBezTo>
                <a:lnTo>
                  <a:pt x="11470" y="11875"/>
                </a:lnTo>
                <a:cubicBezTo>
                  <a:pt x="11269" y="11888"/>
                  <a:pt x="11066" y="11895"/>
                  <a:pt x="10860" y="11897"/>
                </a:cubicBezTo>
                <a:cubicBezTo>
                  <a:pt x="10824" y="11897"/>
                  <a:pt x="10786" y="11898"/>
                  <a:pt x="10750" y="11899"/>
                </a:cubicBezTo>
                <a:cubicBezTo>
                  <a:pt x="6853" y="11895"/>
                  <a:pt x="3697" y="9792"/>
                  <a:pt x="3697" y="7197"/>
                </a:cubicBezTo>
                <a:cubicBezTo>
                  <a:pt x="3697" y="4600"/>
                  <a:pt x="6859" y="2494"/>
                  <a:pt x="10761" y="2494"/>
                </a:cubicBezTo>
                <a:close/>
                <a:moveTo>
                  <a:pt x="10740" y="2745"/>
                </a:moveTo>
                <a:cubicBezTo>
                  <a:pt x="7061" y="2745"/>
                  <a:pt x="4069" y="4737"/>
                  <a:pt x="4069" y="7185"/>
                </a:cubicBezTo>
                <a:cubicBezTo>
                  <a:pt x="4069" y="9634"/>
                  <a:pt x="7061" y="11625"/>
                  <a:pt x="10740" y="11625"/>
                </a:cubicBezTo>
                <a:cubicBezTo>
                  <a:pt x="14419" y="11625"/>
                  <a:pt x="17414" y="9634"/>
                  <a:pt x="17414" y="7185"/>
                </a:cubicBezTo>
                <a:cubicBezTo>
                  <a:pt x="17414" y="4737"/>
                  <a:pt x="14419" y="2745"/>
                  <a:pt x="10740" y="2745"/>
                </a:cubicBezTo>
                <a:close/>
                <a:moveTo>
                  <a:pt x="16115" y="13233"/>
                </a:moveTo>
                <a:lnTo>
                  <a:pt x="16100" y="13289"/>
                </a:lnTo>
                <a:cubicBezTo>
                  <a:pt x="15983" y="13667"/>
                  <a:pt x="15588" y="13971"/>
                  <a:pt x="15046" y="14102"/>
                </a:cubicBezTo>
                <a:lnTo>
                  <a:pt x="14102" y="14332"/>
                </a:lnTo>
                <a:cubicBezTo>
                  <a:pt x="13920" y="14376"/>
                  <a:pt x="13731" y="14398"/>
                  <a:pt x="13539" y="14398"/>
                </a:cubicBezTo>
                <a:cubicBezTo>
                  <a:pt x="13190" y="14398"/>
                  <a:pt x="12858" y="14324"/>
                  <a:pt x="12585" y="14196"/>
                </a:cubicBezTo>
                <a:cubicBezTo>
                  <a:pt x="12381" y="14389"/>
                  <a:pt x="12098" y="14530"/>
                  <a:pt x="11773" y="14605"/>
                </a:cubicBezTo>
                <a:lnTo>
                  <a:pt x="10965" y="16610"/>
                </a:lnTo>
                <a:lnTo>
                  <a:pt x="12975" y="21600"/>
                </a:lnTo>
                <a:lnTo>
                  <a:pt x="15587" y="20004"/>
                </a:lnTo>
                <a:lnTo>
                  <a:pt x="19049" y="20517"/>
                </a:lnTo>
                <a:lnTo>
                  <a:pt x="16115" y="13233"/>
                </a:lnTo>
                <a:close/>
                <a:moveTo>
                  <a:pt x="5365" y="13294"/>
                </a:moveTo>
                <a:lnTo>
                  <a:pt x="2457" y="20517"/>
                </a:lnTo>
                <a:lnTo>
                  <a:pt x="5921" y="20004"/>
                </a:lnTo>
                <a:lnTo>
                  <a:pt x="8534" y="21600"/>
                </a:lnTo>
                <a:lnTo>
                  <a:pt x="11327" y="14663"/>
                </a:lnTo>
                <a:cubicBezTo>
                  <a:pt x="11296" y="14664"/>
                  <a:pt x="11264" y="14664"/>
                  <a:pt x="11233" y="14664"/>
                </a:cubicBezTo>
                <a:lnTo>
                  <a:pt x="10227" y="14664"/>
                </a:lnTo>
                <a:cubicBezTo>
                  <a:pt x="9666" y="14664"/>
                  <a:pt x="9169" y="14476"/>
                  <a:pt x="8870" y="14191"/>
                </a:cubicBezTo>
                <a:cubicBezTo>
                  <a:pt x="8592" y="14320"/>
                  <a:pt x="8260" y="14393"/>
                  <a:pt x="7921" y="14393"/>
                </a:cubicBezTo>
                <a:cubicBezTo>
                  <a:pt x="7729" y="14393"/>
                  <a:pt x="7541" y="14370"/>
                  <a:pt x="7360" y="14326"/>
                </a:cubicBezTo>
                <a:lnTo>
                  <a:pt x="6416" y="14097"/>
                </a:lnTo>
                <a:cubicBezTo>
                  <a:pt x="6002" y="13997"/>
                  <a:pt x="5669" y="13795"/>
                  <a:pt x="5483" y="13528"/>
                </a:cubicBezTo>
                <a:cubicBezTo>
                  <a:pt x="5429" y="13452"/>
                  <a:pt x="5391" y="13374"/>
                  <a:pt x="5365" y="13294"/>
                </a:cubicBezTo>
                <a:close/>
              </a:path>
            </a:pathLst>
          </a:custGeom>
          <a:solidFill>
            <a:srgbClr val="FFFFFF"/>
          </a:solidFill>
          <a:ln w="25400">
            <a:solidFill>
              <a:srgbClr val="BD9595"/>
            </a:solidFill>
          </a:ln>
        </p:spPr>
        <p:txBody>
          <a:bodyPr lIns="0" tIns="0" rIns="0" bIns="0"/>
          <a:lstStyle/>
          <a:p>
            <a:pPr/>
          </a:p>
        </p:txBody>
      </p:sp>
      <p:pic>
        <p:nvPicPr>
          <p:cNvPr id="3495" name="IMG_3142.jpeg" descr="IMG_3142.jpeg"/>
          <p:cNvPicPr>
            <a:picLocks noChangeAspect="1"/>
          </p:cNvPicPr>
          <p:nvPr/>
        </p:nvPicPr>
        <p:blipFill>
          <a:blip r:embed="rId4">
            <a:extLst/>
          </a:blip>
          <a:srcRect l="2741" t="23498" r="1687" b="25058"/>
          <a:stretch>
            <a:fillRect/>
          </a:stretch>
        </p:blipFill>
        <p:spPr>
          <a:xfrm>
            <a:off x="5062361" y="4134534"/>
            <a:ext cx="1862462" cy="10025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45" h="21600" fill="norm" stroke="1" extrusionOk="0">
                <a:moveTo>
                  <a:pt x="20045" y="0"/>
                </a:moveTo>
                <a:cubicBezTo>
                  <a:pt x="20012" y="0"/>
                  <a:pt x="19904" y="318"/>
                  <a:pt x="19806" y="710"/>
                </a:cubicBezTo>
                <a:cubicBezTo>
                  <a:pt x="19632" y="1403"/>
                  <a:pt x="19561" y="1547"/>
                  <a:pt x="19484" y="1317"/>
                </a:cubicBezTo>
                <a:cubicBezTo>
                  <a:pt x="19464" y="1255"/>
                  <a:pt x="19313" y="1082"/>
                  <a:pt x="19154" y="932"/>
                </a:cubicBezTo>
                <a:lnTo>
                  <a:pt x="18865" y="658"/>
                </a:lnTo>
                <a:lnTo>
                  <a:pt x="18603" y="1642"/>
                </a:lnTo>
                <a:cubicBezTo>
                  <a:pt x="18457" y="2184"/>
                  <a:pt x="18337" y="2644"/>
                  <a:pt x="18337" y="2668"/>
                </a:cubicBezTo>
                <a:cubicBezTo>
                  <a:pt x="18337" y="2692"/>
                  <a:pt x="18409" y="2776"/>
                  <a:pt x="18502" y="2848"/>
                </a:cubicBezTo>
                <a:cubicBezTo>
                  <a:pt x="18595" y="2919"/>
                  <a:pt x="18761" y="3145"/>
                  <a:pt x="18869" y="3352"/>
                </a:cubicBezTo>
                <a:cubicBezTo>
                  <a:pt x="18977" y="3559"/>
                  <a:pt x="19088" y="3728"/>
                  <a:pt x="19113" y="3728"/>
                </a:cubicBezTo>
                <a:cubicBezTo>
                  <a:pt x="19139" y="3728"/>
                  <a:pt x="19251" y="3381"/>
                  <a:pt x="19365" y="2959"/>
                </a:cubicBezTo>
                <a:cubicBezTo>
                  <a:pt x="19479" y="2537"/>
                  <a:pt x="19607" y="2189"/>
                  <a:pt x="19650" y="2189"/>
                </a:cubicBezTo>
                <a:cubicBezTo>
                  <a:pt x="19692" y="2189"/>
                  <a:pt x="19834" y="2363"/>
                  <a:pt x="19966" y="2574"/>
                </a:cubicBezTo>
                <a:cubicBezTo>
                  <a:pt x="20099" y="2785"/>
                  <a:pt x="20231" y="2959"/>
                  <a:pt x="20260" y="2959"/>
                </a:cubicBezTo>
                <a:cubicBezTo>
                  <a:pt x="20289" y="2959"/>
                  <a:pt x="20431" y="2517"/>
                  <a:pt x="20573" y="1975"/>
                </a:cubicBezTo>
                <a:lnTo>
                  <a:pt x="20830" y="992"/>
                </a:lnTo>
                <a:lnTo>
                  <a:pt x="20687" y="701"/>
                </a:lnTo>
                <a:cubicBezTo>
                  <a:pt x="20545" y="417"/>
                  <a:pt x="20161" y="0"/>
                  <a:pt x="20045" y="0"/>
                </a:cubicBezTo>
                <a:close/>
                <a:moveTo>
                  <a:pt x="21454" y="3566"/>
                </a:moveTo>
                <a:cubicBezTo>
                  <a:pt x="21293" y="3471"/>
                  <a:pt x="20944" y="3866"/>
                  <a:pt x="20393" y="4771"/>
                </a:cubicBezTo>
                <a:cubicBezTo>
                  <a:pt x="20023" y="5381"/>
                  <a:pt x="19652" y="6247"/>
                  <a:pt x="19365" y="7174"/>
                </a:cubicBezTo>
                <a:cubicBezTo>
                  <a:pt x="19308" y="7357"/>
                  <a:pt x="19288" y="7349"/>
                  <a:pt x="19076" y="7080"/>
                </a:cubicBezTo>
                <a:cubicBezTo>
                  <a:pt x="18396" y="6221"/>
                  <a:pt x="17879" y="7151"/>
                  <a:pt x="17276" y="10304"/>
                </a:cubicBezTo>
                <a:cubicBezTo>
                  <a:pt x="16846" y="12550"/>
                  <a:pt x="16946" y="12319"/>
                  <a:pt x="16041" y="13152"/>
                </a:cubicBezTo>
                <a:cubicBezTo>
                  <a:pt x="15022" y="14089"/>
                  <a:pt x="14648" y="14362"/>
                  <a:pt x="13580" y="14956"/>
                </a:cubicBezTo>
                <a:cubicBezTo>
                  <a:pt x="12255" y="15692"/>
                  <a:pt x="11396" y="15937"/>
                  <a:pt x="10123" y="15939"/>
                </a:cubicBezTo>
                <a:cubicBezTo>
                  <a:pt x="8016" y="15943"/>
                  <a:pt x="6890" y="15241"/>
                  <a:pt x="6427" y="13648"/>
                </a:cubicBezTo>
                <a:cubicBezTo>
                  <a:pt x="6315" y="13262"/>
                  <a:pt x="6299" y="13036"/>
                  <a:pt x="6299" y="11783"/>
                </a:cubicBezTo>
                <a:cubicBezTo>
                  <a:pt x="6299" y="11000"/>
                  <a:pt x="6320" y="9495"/>
                  <a:pt x="6345" y="8440"/>
                </a:cubicBezTo>
                <a:cubicBezTo>
                  <a:pt x="6396" y="6281"/>
                  <a:pt x="6367" y="6216"/>
                  <a:pt x="6051" y="7722"/>
                </a:cubicBezTo>
                <a:lnTo>
                  <a:pt x="5886" y="8500"/>
                </a:lnTo>
                <a:lnTo>
                  <a:pt x="5886" y="11732"/>
                </a:lnTo>
                <a:cubicBezTo>
                  <a:pt x="5886" y="14851"/>
                  <a:pt x="5890" y="14985"/>
                  <a:pt x="6014" y="15418"/>
                </a:cubicBezTo>
                <a:cubicBezTo>
                  <a:pt x="6163" y="15936"/>
                  <a:pt x="6466" y="16456"/>
                  <a:pt x="6795" y="16769"/>
                </a:cubicBezTo>
                <a:cubicBezTo>
                  <a:pt x="7073" y="17033"/>
                  <a:pt x="7773" y="17401"/>
                  <a:pt x="8246" y="17530"/>
                </a:cubicBezTo>
                <a:cubicBezTo>
                  <a:pt x="8438" y="17582"/>
                  <a:pt x="9078" y="17634"/>
                  <a:pt x="9669" y="17641"/>
                </a:cubicBezTo>
                <a:cubicBezTo>
                  <a:pt x="11093" y="17659"/>
                  <a:pt x="11982" y="17406"/>
                  <a:pt x="13268" y="16640"/>
                </a:cubicBezTo>
                <a:cubicBezTo>
                  <a:pt x="14789" y="15735"/>
                  <a:pt x="16334" y="14402"/>
                  <a:pt x="17203" y="13237"/>
                </a:cubicBezTo>
                <a:cubicBezTo>
                  <a:pt x="17679" y="12597"/>
                  <a:pt x="17796" y="12483"/>
                  <a:pt x="18135" y="12382"/>
                </a:cubicBezTo>
                <a:cubicBezTo>
                  <a:pt x="19224" y="12058"/>
                  <a:pt x="19938" y="11507"/>
                  <a:pt x="20329" y="10680"/>
                </a:cubicBezTo>
                <a:cubicBezTo>
                  <a:pt x="20752" y="9785"/>
                  <a:pt x="21002" y="8162"/>
                  <a:pt x="20779" y="7747"/>
                </a:cubicBezTo>
                <a:cubicBezTo>
                  <a:pt x="20650" y="7507"/>
                  <a:pt x="20208" y="7411"/>
                  <a:pt x="19953" y="7568"/>
                </a:cubicBezTo>
                <a:cubicBezTo>
                  <a:pt x="19593" y="7789"/>
                  <a:pt x="19594" y="7549"/>
                  <a:pt x="19953" y="6918"/>
                </a:cubicBezTo>
                <a:cubicBezTo>
                  <a:pt x="20145" y="6578"/>
                  <a:pt x="20456" y="6188"/>
                  <a:pt x="20724" y="5952"/>
                </a:cubicBezTo>
                <a:cubicBezTo>
                  <a:pt x="21158" y="5567"/>
                  <a:pt x="21182" y="5525"/>
                  <a:pt x="21339" y="4883"/>
                </a:cubicBezTo>
                <a:cubicBezTo>
                  <a:pt x="21576" y="3911"/>
                  <a:pt x="21600" y="3652"/>
                  <a:pt x="21454" y="3566"/>
                </a:cubicBezTo>
                <a:close/>
                <a:moveTo>
                  <a:pt x="18098" y="3600"/>
                </a:moveTo>
                <a:lnTo>
                  <a:pt x="17933" y="3865"/>
                </a:lnTo>
                <a:cubicBezTo>
                  <a:pt x="17840" y="4011"/>
                  <a:pt x="17686" y="4182"/>
                  <a:pt x="17593" y="4250"/>
                </a:cubicBezTo>
                <a:cubicBezTo>
                  <a:pt x="17367" y="4415"/>
                  <a:pt x="15656" y="5536"/>
                  <a:pt x="15100" y="5883"/>
                </a:cubicBezTo>
                <a:cubicBezTo>
                  <a:pt x="14622" y="6182"/>
                  <a:pt x="14393" y="6539"/>
                  <a:pt x="14393" y="6978"/>
                </a:cubicBezTo>
                <a:lnTo>
                  <a:pt x="14393" y="7251"/>
                </a:lnTo>
                <a:lnTo>
                  <a:pt x="14567" y="7012"/>
                </a:lnTo>
                <a:cubicBezTo>
                  <a:pt x="14665" y="6882"/>
                  <a:pt x="14885" y="6689"/>
                  <a:pt x="15054" y="6576"/>
                </a:cubicBezTo>
                <a:cubicBezTo>
                  <a:pt x="15223" y="6463"/>
                  <a:pt x="15614" y="6201"/>
                  <a:pt x="15922" y="5994"/>
                </a:cubicBezTo>
                <a:cubicBezTo>
                  <a:pt x="16229" y="5787"/>
                  <a:pt x="16799" y="5405"/>
                  <a:pt x="17184" y="5148"/>
                </a:cubicBezTo>
                <a:cubicBezTo>
                  <a:pt x="17570" y="4890"/>
                  <a:pt x="17933" y="4592"/>
                  <a:pt x="17992" y="4481"/>
                </a:cubicBezTo>
                <a:cubicBezTo>
                  <a:pt x="18052" y="4370"/>
                  <a:pt x="18098" y="4120"/>
                  <a:pt x="18098" y="3933"/>
                </a:cubicBezTo>
                <a:lnTo>
                  <a:pt x="18098" y="3600"/>
                </a:lnTo>
                <a:close/>
                <a:moveTo>
                  <a:pt x="3200" y="3814"/>
                </a:moveTo>
                <a:cubicBezTo>
                  <a:pt x="3198" y="3736"/>
                  <a:pt x="3148" y="3794"/>
                  <a:pt x="3053" y="3959"/>
                </a:cubicBezTo>
                <a:cubicBezTo>
                  <a:pt x="2707" y="4560"/>
                  <a:pt x="2342" y="6432"/>
                  <a:pt x="2419" y="7200"/>
                </a:cubicBezTo>
                <a:cubicBezTo>
                  <a:pt x="2440" y="7405"/>
                  <a:pt x="2521" y="7662"/>
                  <a:pt x="2603" y="7781"/>
                </a:cubicBezTo>
                <a:cubicBezTo>
                  <a:pt x="2763" y="8016"/>
                  <a:pt x="3088" y="8073"/>
                  <a:pt x="3269" y="7893"/>
                </a:cubicBezTo>
                <a:cubicBezTo>
                  <a:pt x="3439" y="7723"/>
                  <a:pt x="3520" y="7023"/>
                  <a:pt x="3439" y="6422"/>
                </a:cubicBezTo>
                <a:cubicBezTo>
                  <a:pt x="3402" y="6148"/>
                  <a:pt x="3348" y="5917"/>
                  <a:pt x="3319" y="5917"/>
                </a:cubicBezTo>
                <a:cubicBezTo>
                  <a:pt x="3291" y="5917"/>
                  <a:pt x="3270" y="5958"/>
                  <a:pt x="3273" y="6003"/>
                </a:cubicBezTo>
                <a:cubicBezTo>
                  <a:pt x="3301" y="6326"/>
                  <a:pt x="3246" y="6627"/>
                  <a:pt x="3113" y="6875"/>
                </a:cubicBezTo>
                <a:lnTo>
                  <a:pt x="2957" y="7166"/>
                </a:lnTo>
                <a:lnTo>
                  <a:pt x="2846" y="6918"/>
                </a:lnTo>
                <a:cubicBezTo>
                  <a:pt x="2786" y="6779"/>
                  <a:pt x="2736" y="6555"/>
                  <a:pt x="2736" y="6422"/>
                </a:cubicBezTo>
                <a:cubicBezTo>
                  <a:pt x="2736" y="6075"/>
                  <a:pt x="2903" y="5081"/>
                  <a:pt x="3067" y="4447"/>
                </a:cubicBezTo>
                <a:cubicBezTo>
                  <a:pt x="3157" y="4097"/>
                  <a:pt x="3202" y="3891"/>
                  <a:pt x="3200" y="3814"/>
                </a:cubicBezTo>
                <a:close/>
                <a:moveTo>
                  <a:pt x="7621" y="4823"/>
                </a:moveTo>
                <a:cubicBezTo>
                  <a:pt x="7590" y="4823"/>
                  <a:pt x="7561" y="5095"/>
                  <a:pt x="7561" y="5430"/>
                </a:cubicBezTo>
                <a:cubicBezTo>
                  <a:pt x="7561" y="5939"/>
                  <a:pt x="7591" y="6109"/>
                  <a:pt x="7736" y="6448"/>
                </a:cubicBezTo>
                <a:cubicBezTo>
                  <a:pt x="8002" y="7070"/>
                  <a:pt x="8066" y="7735"/>
                  <a:pt x="7979" y="8927"/>
                </a:cubicBezTo>
                <a:cubicBezTo>
                  <a:pt x="7939" y="9474"/>
                  <a:pt x="7895" y="10021"/>
                  <a:pt x="7878" y="10142"/>
                </a:cubicBezTo>
                <a:cubicBezTo>
                  <a:pt x="7820" y="10569"/>
                  <a:pt x="8073" y="9705"/>
                  <a:pt x="8177" y="9124"/>
                </a:cubicBezTo>
                <a:cubicBezTo>
                  <a:pt x="8329" y="8267"/>
                  <a:pt x="8289" y="6593"/>
                  <a:pt x="8099" y="5900"/>
                </a:cubicBezTo>
                <a:cubicBezTo>
                  <a:pt x="7949" y="5356"/>
                  <a:pt x="7714" y="4823"/>
                  <a:pt x="7621" y="4823"/>
                </a:cubicBezTo>
                <a:close/>
                <a:moveTo>
                  <a:pt x="12061" y="5285"/>
                </a:moveTo>
                <a:lnTo>
                  <a:pt x="11377" y="5319"/>
                </a:lnTo>
                <a:lnTo>
                  <a:pt x="11253" y="5721"/>
                </a:lnTo>
                <a:cubicBezTo>
                  <a:pt x="11106" y="6193"/>
                  <a:pt x="11151" y="6350"/>
                  <a:pt x="11358" y="6097"/>
                </a:cubicBezTo>
                <a:cubicBezTo>
                  <a:pt x="11519" y="5901"/>
                  <a:pt x="12122" y="5844"/>
                  <a:pt x="12180" y="6020"/>
                </a:cubicBezTo>
                <a:cubicBezTo>
                  <a:pt x="12225" y="6156"/>
                  <a:pt x="11883" y="6668"/>
                  <a:pt x="11496" y="7038"/>
                </a:cubicBezTo>
                <a:lnTo>
                  <a:pt x="11184" y="7337"/>
                </a:lnTo>
                <a:lnTo>
                  <a:pt x="11432" y="7337"/>
                </a:lnTo>
                <a:cubicBezTo>
                  <a:pt x="12065" y="7349"/>
                  <a:pt x="12745" y="6396"/>
                  <a:pt x="12745" y="5490"/>
                </a:cubicBezTo>
                <a:cubicBezTo>
                  <a:pt x="12745" y="5263"/>
                  <a:pt x="12724" y="5255"/>
                  <a:pt x="12061" y="5285"/>
                </a:cubicBezTo>
                <a:close/>
                <a:moveTo>
                  <a:pt x="418" y="6695"/>
                </a:moveTo>
                <a:cubicBezTo>
                  <a:pt x="371" y="6747"/>
                  <a:pt x="291" y="7076"/>
                  <a:pt x="170" y="7619"/>
                </a:cubicBezTo>
                <a:lnTo>
                  <a:pt x="0" y="8389"/>
                </a:lnTo>
                <a:lnTo>
                  <a:pt x="0" y="12604"/>
                </a:lnTo>
                <a:cubicBezTo>
                  <a:pt x="0" y="16607"/>
                  <a:pt x="8" y="16849"/>
                  <a:pt x="119" y="17265"/>
                </a:cubicBezTo>
                <a:cubicBezTo>
                  <a:pt x="204" y="17580"/>
                  <a:pt x="293" y="17743"/>
                  <a:pt x="441" y="17838"/>
                </a:cubicBezTo>
                <a:cubicBezTo>
                  <a:pt x="554" y="17909"/>
                  <a:pt x="695" y="17971"/>
                  <a:pt x="753" y="17974"/>
                </a:cubicBezTo>
                <a:cubicBezTo>
                  <a:pt x="962" y="17987"/>
                  <a:pt x="1216" y="17632"/>
                  <a:pt x="1419" y="17042"/>
                </a:cubicBezTo>
                <a:cubicBezTo>
                  <a:pt x="1596" y="16525"/>
                  <a:pt x="1639" y="16458"/>
                  <a:pt x="1735" y="16555"/>
                </a:cubicBezTo>
                <a:cubicBezTo>
                  <a:pt x="1797" y="16616"/>
                  <a:pt x="1860" y="16707"/>
                  <a:pt x="1878" y="16760"/>
                </a:cubicBezTo>
                <a:cubicBezTo>
                  <a:pt x="1928" y="16913"/>
                  <a:pt x="2304" y="17012"/>
                  <a:pt x="2534" y="16931"/>
                </a:cubicBezTo>
                <a:cubicBezTo>
                  <a:pt x="2786" y="16843"/>
                  <a:pt x="3102" y="16276"/>
                  <a:pt x="3296" y="15563"/>
                </a:cubicBezTo>
                <a:cubicBezTo>
                  <a:pt x="3498" y="14823"/>
                  <a:pt x="3550" y="14772"/>
                  <a:pt x="3879" y="14981"/>
                </a:cubicBezTo>
                <a:cubicBezTo>
                  <a:pt x="4207" y="15189"/>
                  <a:pt x="4574" y="15129"/>
                  <a:pt x="4784" y="14836"/>
                </a:cubicBezTo>
                <a:cubicBezTo>
                  <a:pt x="5057" y="14455"/>
                  <a:pt x="5326" y="13238"/>
                  <a:pt x="5326" y="12390"/>
                </a:cubicBezTo>
                <a:cubicBezTo>
                  <a:pt x="5326" y="11894"/>
                  <a:pt x="5203" y="11986"/>
                  <a:pt x="5018" y="12613"/>
                </a:cubicBezTo>
                <a:cubicBezTo>
                  <a:pt x="4796" y="13364"/>
                  <a:pt x="4550" y="13584"/>
                  <a:pt x="4164" y="13382"/>
                </a:cubicBezTo>
                <a:cubicBezTo>
                  <a:pt x="3642" y="13110"/>
                  <a:pt x="3653" y="13111"/>
                  <a:pt x="3494" y="13562"/>
                </a:cubicBezTo>
                <a:cubicBezTo>
                  <a:pt x="3412" y="13793"/>
                  <a:pt x="3267" y="14194"/>
                  <a:pt x="3172" y="14460"/>
                </a:cubicBezTo>
                <a:cubicBezTo>
                  <a:pt x="3025" y="14875"/>
                  <a:pt x="2728" y="15348"/>
                  <a:pt x="2612" y="15349"/>
                </a:cubicBezTo>
                <a:cubicBezTo>
                  <a:pt x="2593" y="15349"/>
                  <a:pt x="2461" y="15204"/>
                  <a:pt x="2318" y="15024"/>
                </a:cubicBezTo>
                <a:cubicBezTo>
                  <a:pt x="2176" y="14844"/>
                  <a:pt x="2040" y="14692"/>
                  <a:pt x="2015" y="14691"/>
                </a:cubicBezTo>
                <a:cubicBezTo>
                  <a:pt x="1991" y="14690"/>
                  <a:pt x="1816" y="14955"/>
                  <a:pt x="1625" y="15281"/>
                </a:cubicBezTo>
                <a:cubicBezTo>
                  <a:pt x="1140" y="16112"/>
                  <a:pt x="1064" y="16175"/>
                  <a:pt x="840" y="15931"/>
                </a:cubicBezTo>
                <a:cubicBezTo>
                  <a:pt x="487" y="15546"/>
                  <a:pt x="413" y="15064"/>
                  <a:pt x="413" y="13211"/>
                </a:cubicBezTo>
                <a:cubicBezTo>
                  <a:pt x="413" y="12307"/>
                  <a:pt x="434" y="10433"/>
                  <a:pt x="459" y="9047"/>
                </a:cubicBezTo>
                <a:cubicBezTo>
                  <a:pt x="491" y="7294"/>
                  <a:pt x="496" y="6609"/>
                  <a:pt x="418" y="6695"/>
                </a:cubicBezTo>
                <a:close/>
                <a:moveTo>
                  <a:pt x="4325" y="7619"/>
                </a:moveTo>
                <a:cubicBezTo>
                  <a:pt x="4250" y="7705"/>
                  <a:pt x="3842" y="9311"/>
                  <a:pt x="3866" y="9423"/>
                </a:cubicBezTo>
                <a:cubicBezTo>
                  <a:pt x="3875" y="9468"/>
                  <a:pt x="4032" y="9729"/>
                  <a:pt x="4210" y="10005"/>
                </a:cubicBezTo>
                <a:cubicBezTo>
                  <a:pt x="4388" y="10281"/>
                  <a:pt x="4562" y="10514"/>
                  <a:pt x="4596" y="10518"/>
                </a:cubicBezTo>
                <a:cubicBezTo>
                  <a:pt x="4652" y="10525"/>
                  <a:pt x="4875" y="9762"/>
                  <a:pt x="5069" y="8910"/>
                </a:cubicBezTo>
                <a:cubicBezTo>
                  <a:pt x="5146" y="8575"/>
                  <a:pt x="5143" y="8536"/>
                  <a:pt x="4972" y="8175"/>
                </a:cubicBezTo>
                <a:cubicBezTo>
                  <a:pt x="4791" y="7791"/>
                  <a:pt x="4437" y="7490"/>
                  <a:pt x="4325" y="7619"/>
                </a:cubicBezTo>
                <a:close/>
                <a:moveTo>
                  <a:pt x="15417" y="8012"/>
                </a:moveTo>
                <a:cubicBezTo>
                  <a:pt x="15363" y="7912"/>
                  <a:pt x="15057" y="8656"/>
                  <a:pt x="14903" y="9261"/>
                </a:cubicBezTo>
                <a:cubicBezTo>
                  <a:pt x="14571" y="10572"/>
                  <a:pt x="14546" y="11572"/>
                  <a:pt x="14838" y="12040"/>
                </a:cubicBezTo>
                <a:cubicBezTo>
                  <a:pt x="14970" y="12251"/>
                  <a:pt x="15048" y="12294"/>
                  <a:pt x="15242" y="12245"/>
                </a:cubicBezTo>
                <a:cubicBezTo>
                  <a:pt x="15388" y="12209"/>
                  <a:pt x="15519" y="12091"/>
                  <a:pt x="15582" y="11946"/>
                </a:cubicBezTo>
                <a:cubicBezTo>
                  <a:pt x="15702" y="11670"/>
                  <a:pt x="15720" y="10916"/>
                  <a:pt x="15619" y="10449"/>
                </a:cubicBezTo>
                <a:lnTo>
                  <a:pt x="15550" y="10142"/>
                </a:lnTo>
                <a:lnTo>
                  <a:pt x="15509" y="10501"/>
                </a:lnTo>
                <a:cubicBezTo>
                  <a:pt x="15485" y="10701"/>
                  <a:pt x="15404" y="10987"/>
                  <a:pt x="15330" y="11133"/>
                </a:cubicBezTo>
                <a:cubicBezTo>
                  <a:pt x="15202" y="11389"/>
                  <a:pt x="15192" y="11394"/>
                  <a:pt x="15082" y="11210"/>
                </a:cubicBezTo>
                <a:cubicBezTo>
                  <a:pt x="14911" y="10922"/>
                  <a:pt x="14971" y="10009"/>
                  <a:pt x="15238" y="8936"/>
                </a:cubicBezTo>
                <a:cubicBezTo>
                  <a:pt x="15355" y="8464"/>
                  <a:pt x="15436" y="8048"/>
                  <a:pt x="15417" y="8012"/>
                </a:cubicBezTo>
                <a:close/>
                <a:moveTo>
                  <a:pt x="1662" y="9543"/>
                </a:moveTo>
                <a:cubicBezTo>
                  <a:pt x="1622" y="9641"/>
                  <a:pt x="1148" y="11399"/>
                  <a:pt x="1148" y="11450"/>
                </a:cubicBezTo>
                <a:cubicBezTo>
                  <a:pt x="1148" y="11479"/>
                  <a:pt x="1223" y="11577"/>
                  <a:pt x="1313" y="11664"/>
                </a:cubicBezTo>
                <a:cubicBezTo>
                  <a:pt x="1403" y="11750"/>
                  <a:pt x="1576" y="11995"/>
                  <a:pt x="1703" y="12211"/>
                </a:cubicBezTo>
                <a:cubicBezTo>
                  <a:pt x="1964" y="12656"/>
                  <a:pt x="1938" y="12692"/>
                  <a:pt x="2240" y="11595"/>
                </a:cubicBezTo>
                <a:cubicBezTo>
                  <a:pt x="2486" y="10705"/>
                  <a:pt x="2493" y="10433"/>
                  <a:pt x="2282" y="10065"/>
                </a:cubicBezTo>
                <a:cubicBezTo>
                  <a:pt x="2128" y="9797"/>
                  <a:pt x="1704" y="9440"/>
                  <a:pt x="1662" y="9543"/>
                </a:cubicBezTo>
                <a:close/>
                <a:moveTo>
                  <a:pt x="9453" y="9688"/>
                </a:moveTo>
                <a:cubicBezTo>
                  <a:pt x="9353" y="9806"/>
                  <a:pt x="9049" y="10554"/>
                  <a:pt x="8920" y="11074"/>
                </a:cubicBezTo>
                <a:cubicBezTo>
                  <a:pt x="8630" y="12247"/>
                  <a:pt x="8609" y="13238"/>
                  <a:pt x="8861" y="13707"/>
                </a:cubicBezTo>
                <a:cubicBezTo>
                  <a:pt x="9021" y="14007"/>
                  <a:pt x="9449" y="14007"/>
                  <a:pt x="9595" y="13707"/>
                </a:cubicBezTo>
                <a:cubicBezTo>
                  <a:pt x="9743" y="13403"/>
                  <a:pt x="9782" y="12504"/>
                  <a:pt x="9664" y="12100"/>
                </a:cubicBezTo>
                <a:lnTo>
                  <a:pt x="9568" y="11783"/>
                </a:lnTo>
                <a:lnTo>
                  <a:pt x="9568" y="12057"/>
                </a:lnTo>
                <a:cubicBezTo>
                  <a:pt x="9564" y="12397"/>
                  <a:pt x="9361" y="13049"/>
                  <a:pt x="9256" y="13049"/>
                </a:cubicBezTo>
                <a:cubicBezTo>
                  <a:pt x="8992" y="13049"/>
                  <a:pt x="8961" y="12067"/>
                  <a:pt x="9191" y="10980"/>
                </a:cubicBezTo>
                <a:cubicBezTo>
                  <a:pt x="9277" y="10577"/>
                  <a:pt x="9366" y="10202"/>
                  <a:pt x="9389" y="10142"/>
                </a:cubicBezTo>
                <a:cubicBezTo>
                  <a:pt x="9412" y="10081"/>
                  <a:pt x="9448" y="9929"/>
                  <a:pt x="9471" y="9808"/>
                </a:cubicBezTo>
                <a:cubicBezTo>
                  <a:pt x="9497" y="9674"/>
                  <a:pt x="9486" y="9649"/>
                  <a:pt x="9453" y="9688"/>
                </a:cubicBezTo>
                <a:close/>
                <a:moveTo>
                  <a:pt x="12478" y="9868"/>
                </a:moveTo>
                <a:cubicBezTo>
                  <a:pt x="12314" y="9868"/>
                  <a:pt x="12209" y="10219"/>
                  <a:pt x="12052" y="11279"/>
                </a:cubicBezTo>
                <a:cubicBezTo>
                  <a:pt x="11997" y="11656"/>
                  <a:pt x="11925" y="11978"/>
                  <a:pt x="11895" y="11989"/>
                </a:cubicBezTo>
                <a:cubicBezTo>
                  <a:pt x="11865" y="11999"/>
                  <a:pt x="11756" y="11709"/>
                  <a:pt x="11657" y="11347"/>
                </a:cubicBezTo>
                <a:cubicBezTo>
                  <a:pt x="11484" y="10719"/>
                  <a:pt x="11466" y="10686"/>
                  <a:pt x="11234" y="10655"/>
                </a:cubicBezTo>
                <a:cubicBezTo>
                  <a:pt x="10974" y="10619"/>
                  <a:pt x="10920" y="10750"/>
                  <a:pt x="10918" y="11407"/>
                </a:cubicBezTo>
                <a:cubicBezTo>
                  <a:pt x="10917" y="12019"/>
                  <a:pt x="11268" y="12414"/>
                  <a:pt x="11450" y="12006"/>
                </a:cubicBezTo>
                <a:cubicBezTo>
                  <a:pt x="11545" y="11793"/>
                  <a:pt x="11659" y="11954"/>
                  <a:pt x="11703" y="12365"/>
                </a:cubicBezTo>
                <a:cubicBezTo>
                  <a:pt x="11721" y="12529"/>
                  <a:pt x="11760" y="12798"/>
                  <a:pt x="11794" y="12963"/>
                </a:cubicBezTo>
                <a:cubicBezTo>
                  <a:pt x="11828" y="13129"/>
                  <a:pt x="11879" y="13263"/>
                  <a:pt x="11905" y="13263"/>
                </a:cubicBezTo>
                <a:cubicBezTo>
                  <a:pt x="11930" y="13263"/>
                  <a:pt x="12008" y="12815"/>
                  <a:pt x="12079" y="12262"/>
                </a:cubicBezTo>
                <a:cubicBezTo>
                  <a:pt x="12207" y="11261"/>
                  <a:pt x="12319" y="10873"/>
                  <a:pt x="12442" y="11014"/>
                </a:cubicBezTo>
                <a:cubicBezTo>
                  <a:pt x="12477" y="11055"/>
                  <a:pt x="12506" y="11191"/>
                  <a:pt x="12506" y="11322"/>
                </a:cubicBezTo>
                <a:cubicBezTo>
                  <a:pt x="12506" y="11555"/>
                  <a:pt x="12510" y="11553"/>
                  <a:pt x="12607" y="11296"/>
                </a:cubicBezTo>
                <a:cubicBezTo>
                  <a:pt x="12706" y="11032"/>
                  <a:pt x="12740" y="10232"/>
                  <a:pt x="12662" y="9996"/>
                </a:cubicBezTo>
                <a:cubicBezTo>
                  <a:pt x="12639" y="9925"/>
                  <a:pt x="12556" y="9868"/>
                  <a:pt x="12478" y="9868"/>
                </a:cubicBezTo>
                <a:close/>
                <a:moveTo>
                  <a:pt x="20467" y="12587"/>
                </a:moveTo>
                <a:lnTo>
                  <a:pt x="20430" y="12981"/>
                </a:lnTo>
                <a:cubicBezTo>
                  <a:pt x="20410" y="13198"/>
                  <a:pt x="20381" y="13553"/>
                  <a:pt x="20361" y="13767"/>
                </a:cubicBezTo>
                <a:cubicBezTo>
                  <a:pt x="20334" y="14054"/>
                  <a:pt x="20350" y="14209"/>
                  <a:pt x="20426" y="14366"/>
                </a:cubicBezTo>
                <a:cubicBezTo>
                  <a:pt x="20510" y="14537"/>
                  <a:pt x="20516" y="14611"/>
                  <a:pt x="20458" y="14742"/>
                </a:cubicBezTo>
                <a:cubicBezTo>
                  <a:pt x="20359" y="14964"/>
                  <a:pt x="19480" y="15896"/>
                  <a:pt x="19370" y="15896"/>
                </a:cubicBezTo>
                <a:cubicBezTo>
                  <a:pt x="19322" y="15896"/>
                  <a:pt x="19271" y="15933"/>
                  <a:pt x="19255" y="15982"/>
                </a:cubicBezTo>
                <a:cubicBezTo>
                  <a:pt x="19239" y="16030"/>
                  <a:pt x="19017" y="16189"/>
                  <a:pt x="18764" y="16333"/>
                </a:cubicBezTo>
                <a:cubicBezTo>
                  <a:pt x="18512" y="16476"/>
                  <a:pt x="18277" y="16636"/>
                  <a:pt x="18245" y="16692"/>
                </a:cubicBezTo>
                <a:cubicBezTo>
                  <a:pt x="18159" y="16839"/>
                  <a:pt x="18744" y="16679"/>
                  <a:pt x="19342" y="16392"/>
                </a:cubicBezTo>
                <a:cubicBezTo>
                  <a:pt x="19954" y="16099"/>
                  <a:pt x="20318" y="15724"/>
                  <a:pt x="20605" y="15084"/>
                </a:cubicBezTo>
                <a:cubicBezTo>
                  <a:pt x="20805" y="14639"/>
                  <a:pt x="20838" y="14612"/>
                  <a:pt x="21050" y="14665"/>
                </a:cubicBezTo>
                <a:cubicBezTo>
                  <a:pt x="21355" y="14741"/>
                  <a:pt x="21454" y="14567"/>
                  <a:pt x="21454" y="13964"/>
                </a:cubicBezTo>
                <a:cubicBezTo>
                  <a:pt x="21454" y="13263"/>
                  <a:pt x="21186" y="12752"/>
                  <a:pt x="20770" y="12656"/>
                </a:cubicBezTo>
                <a:lnTo>
                  <a:pt x="20467" y="12587"/>
                </a:lnTo>
                <a:close/>
                <a:moveTo>
                  <a:pt x="16762" y="14981"/>
                </a:moveTo>
                <a:cubicBezTo>
                  <a:pt x="16723" y="14953"/>
                  <a:pt x="16582" y="15199"/>
                  <a:pt x="16441" y="15563"/>
                </a:cubicBezTo>
                <a:cubicBezTo>
                  <a:pt x="16176" y="16250"/>
                  <a:pt x="16025" y="17079"/>
                  <a:pt x="16018" y="17906"/>
                </a:cubicBezTo>
                <a:cubicBezTo>
                  <a:pt x="16012" y="18605"/>
                  <a:pt x="16022" y="18674"/>
                  <a:pt x="16183" y="18932"/>
                </a:cubicBezTo>
                <a:cubicBezTo>
                  <a:pt x="16326" y="19161"/>
                  <a:pt x="16394" y="19195"/>
                  <a:pt x="16592" y="19146"/>
                </a:cubicBezTo>
                <a:cubicBezTo>
                  <a:pt x="16738" y="19109"/>
                  <a:pt x="16873" y="19000"/>
                  <a:pt x="16936" y="18855"/>
                </a:cubicBezTo>
                <a:cubicBezTo>
                  <a:pt x="17056" y="18580"/>
                  <a:pt x="17075" y="17825"/>
                  <a:pt x="16973" y="17359"/>
                </a:cubicBezTo>
                <a:lnTo>
                  <a:pt x="16904" y="17051"/>
                </a:lnTo>
                <a:lnTo>
                  <a:pt x="16868" y="17376"/>
                </a:lnTo>
                <a:cubicBezTo>
                  <a:pt x="16741" y="18417"/>
                  <a:pt x="16335" y="18520"/>
                  <a:pt x="16335" y="17513"/>
                </a:cubicBezTo>
                <a:cubicBezTo>
                  <a:pt x="16335" y="17080"/>
                  <a:pt x="16521" y="15900"/>
                  <a:pt x="16652" y="15512"/>
                </a:cubicBezTo>
                <a:cubicBezTo>
                  <a:pt x="16692" y="15391"/>
                  <a:pt x="16741" y="15206"/>
                  <a:pt x="16762" y="15101"/>
                </a:cubicBezTo>
                <a:cubicBezTo>
                  <a:pt x="16777" y="15025"/>
                  <a:pt x="16775" y="14991"/>
                  <a:pt x="16762" y="14981"/>
                </a:cubicBezTo>
                <a:close/>
                <a:moveTo>
                  <a:pt x="5532" y="16119"/>
                </a:moveTo>
                <a:cubicBezTo>
                  <a:pt x="5536" y="16023"/>
                  <a:pt x="5481" y="16143"/>
                  <a:pt x="5367" y="16375"/>
                </a:cubicBezTo>
                <a:cubicBezTo>
                  <a:pt x="5120" y="16878"/>
                  <a:pt x="4944" y="17535"/>
                  <a:pt x="4821" y="18436"/>
                </a:cubicBezTo>
                <a:cubicBezTo>
                  <a:pt x="4709" y="19246"/>
                  <a:pt x="4750" y="19762"/>
                  <a:pt x="4954" y="20061"/>
                </a:cubicBezTo>
                <a:cubicBezTo>
                  <a:pt x="5128" y="20316"/>
                  <a:pt x="5485" y="20352"/>
                  <a:pt x="5642" y="20138"/>
                </a:cubicBezTo>
                <a:cubicBezTo>
                  <a:pt x="5788" y="19939"/>
                  <a:pt x="5852" y="19282"/>
                  <a:pt x="5785" y="18693"/>
                </a:cubicBezTo>
                <a:cubicBezTo>
                  <a:pt x="5721" y="18133"/>
                  <a:pt x="5619" y="18030"/>
                  <a:pt x="5619" y="18522"/>
                </a:cubicBezTo>
                <a:cubicBezTo>
                  <a:pt x="5619" y="18711"/>
                  <a:pt x="5560" y="18974"/>
                  <a:pt x="5473" y="19154"/>
                </a:cubicBezTo>
                <a:lnTo>
                  <a:pt x="5326" y="19462"/>
                </a:lnTo>
                <a:lnTo>
                  <a:pt x="5202" y="19189"/>
                </a:lnTo>
                <a:cubicBezTo>
                  <a:pt x="5043" y="18839"/>
                  <a:pt x="5076" y="18297"/>
                  <a:pt x="5330" y="17128"/>
                </a:cubicBezTo>
                <a:cubicBezTo>
                  <a:pt x="5461" y="16527"/>
                  <a:pt x="5528" y="16215"/>
                  <a:pt x="5532" y="16119"/>
                </a:cubicBezTo>
                <a:close/>
                <a:moveTo>
                  <a:pt x="3535" y="17872"/>
                </a:moveTo>
                <a:cubicBezTo>
                  <a:pt x="3496" y="17872"/>
                  <a:pt x="3386" y="18172"/>
                  <a:pt x="3292" y="18539"/>
                </a:cubicBezTo>
                <a:cubicBezTo>
                  <a:pt x="3198" y="18905"/>
                  <a:pt x="3104" y="19222"/>
                  <a:pt x="3081" y="19248"/>
                </a:cubicBezTo>
                <a:cubicBezTo>
                  <a:pt x="3057" y="19275"/>
                  <a:pt x="2913" y="19148"/>
                  <a:pt x="2759" y="18966"/>
                </a:cubicBezTo>
                <a:cubicBezTo>
                  <a:pt x="2605" y="18784"/>
                  <a:pt x="2438" y="18641"/>
                  <a:pt x="2387" y="18641"/>
                </a:cubicBezTo>
                <a:cubicBezTo>
                  <a:pt x="2295" y="18642"/>
                  <a:pt x="2275" y="18705"/>
                  <a:pt x="1974" y="19924"/>
                </a:cubicBezTo>
                <a:lnTo>
                  <a:pt x="1804" y="20608"/>
                </a:lnTo>
                <a:lnTo>
                  <a:pt x="1997" y="20779"/>
                </a:lnTo>
                <a:cubicBezTo>
                  <a:pt x="2104" y="20873"/>
                  <a:pt x="2264" y="21097"/>
                  <a:pt x="2355" y="21275"/>
                </a:cubicBezTo>
                <a:cubicBezTo>
                  <a:pt x="2447" y="21453"/>
                  <a:pt x="2553" y="21600"/>
                  <a:pt x="2589" y="21600"/>
                </a:cubicBezTo>
                <a:cubicBezTo>
                  <a:pt x="2626" y="21600"/>
                  <a:pt x="2700" y="21416"/>
                  <a:pt x="2755" y="21190"/>
                </a:cubicBezTo>
                <a:cubicBezTo>
                  <a:pt x="2809" y="20963"/>
                  <a:pt x="2908" y="20613"/>
                  <a:pt x="2975" y="20411"/>
                </a:cubicBezTo>
                <a:cubicBezTo>
                  <a:pt x="3095" y="20047"/>
                  <a:pt x="3096" y="20044"/>
                  <a:pt x="3255" y="20232"/>
                </a:cubicBezTo>
                <a:cubicBezTo>
                  <a:pt x="3343" y="20335"/>
                  <a:pt x="3480" y="20534"/>
                  <a:pt x="3563" y="20676"/>
                </a:cubicBezTo>
                <a:cubicBezTo>
                  <a:pt x="3645" y="20819"/>
                  <a:pt x="3726" y="20942"/>
                  <a:pt x="3742" y="20942"/>
                </a:cubicBezTo>
                <a:cubicBezTo>
                  <a:pt x="3758" y="20942"/>
                  <a:pt x="3888" y="20494"/>
                  <a:pt x="4031" y="19950"/>
                </a:cubicBezTo>
                <a:cubicBezTo>
                  <a:pt x="4235" y="19176"/>
                  <a:pt x="4281" y="18917"/>
                  <a:pt x="4233" y="18770"/>
                </a:cubicBezTo>
                <a:cubicBezTo>
                  <a:pt x="4159" y="18544"/>
                  <a:pt x="3635" y="17872"/>
                  <a:pt x="3535" y="17872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3496" name="تحصل على درجة"/>
          <p:cNvSpPr txBox="1"/>
          <p:nvPr/>
        </p:nvSpPr>
        <p:spPr>
          <a:xfrm>
            <a:off x="4891880" y="2921623"/>
            <a:ext cx="2408239" cy="4566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 b="1" sz="3200">
                <a:solidFill>
                  <a:srgbClr val="004D65"/>
                </a:solidFill>
              </a:defRPr>
            </a:lvl1pPr>
          </a:lstStyle>
          <a:p>
            <a:pPr rtl="0">
              <a:defRPr/>
            </a:pPr>
            <a:r>
              <a:t>تحصل على درجة </a:t>
            </a:r>
          </a:p>
        </p:txBody>
      </p:sp>
      <p:pic>
        <p:nvPicPr>
          <p:cNvPr id="3497" name="IMG_2367.png" descr="IMG_2367.png"/>
          <p:cNvPicPr>
            <a:picLocks noChangeAspect="1"/>
          </p:cNvPicPr>
          <p:nvPr/>
        </p:nvPicPr>
        <p:blipFill>
          <a:blip r:embed="rId5">
            <a:alphaModFix amt="14839"/>
            <a:extLst/>
          </a:blip>
          <a:srcRect l="0" t="0" r="2749" b="0"/>
          <a:stretch>
            <a:fillRect/>
          </a:stretch>
        </p:blipFill>
        <p:spPr>
          <a:xfrm>
            <a:off x="9635311" y="208237"/>
            <a:ext cx="2181631" cy="179464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push dir="l"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xmlns:r="http://schemas.openxmlformats.org/officeDocument/2006/relationships" name="SlidesMania">
  <a:themeElements>
    <a:clrScheme name="SlidesMania">
      <a:dk1>
        <a:srgbClr val="000000"/>
      </a:dk1>
      <a:lt1>
        <a:srgbClr val="F3F3F3"/>
      </a:lt1>
      <a:dk2>
        <a:srgbClr val="A7A7A7"/>
      </a:dk2>
      <a:lt2>
        <a:srgbClr val="535353"/>
      </a:lt2>
      <a:accent1>
        <a:srgbClr val="CC0000"/>
      </a:accent1>
      <a:accent2>
        <a:srgbClr val="E69138"/>
      </a:accent2>
      <a:accent3>
        <a:srgbClr val="F1C232"/>
      </a:accent3>
      <a:accent4>
        <a:srgbClr val="6AA84F"/>
      </a:accent4>
      <a:accent5>
        <a:srgbClr val="45818E"/>
      </a:accent5>
      <a:accent6>
        <a:srgbClr val="3D85C6"/>
      </a:accent6>
      <a:hlink>
        <a:srgbClr val="0000FF"/>
      </a:hlink>
      <a:folHlink>
        <a:srgbClr val="FF00FF"/>
      </a:folHlink>
    </a:clrScheme>
    <a:fontScheme name="SlidesMania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SlidesMani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3F3F3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0" tIns="0" rIns="0" bIns="0" numCol="1" spcCol="38100" rtlCol="0" anchor="t" upright="0">
        <a:spAutoFit/>
      </a:bodyPr>
      <a:lstStyle>
        <a:defPPr marL="0" marR="0" indent="0" algn="l" defTabSz="914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t" upright="0">
        <a:spAutoFit/>
      </a:bodyPr>
      <a:lstStyle>
        <a:defPPr marL="0" marR="0" indent="0" algn="l" defTabSz="914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SlidesMania">
  <a:themeElements>
    <a:clrScheme name="SlidesMania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CC0000"/>
      </a:accent1>
      <a:accent2>
        <a:srgbClr val="E69138"/>
      </a:accent2>
      <a:accent3>
        <a:srgbClr val="F1C232"/>
      </a:accent3>
      <a:accent4>
        <a:srgbClr val="6AA84F"/>
      </a:accent4>
      <a:accent5>
        <a:srgbClr val="45818E"/>
      </a:accent5>
      <a:accent6>
        <a:srgbClr val="3D85C6"/>
      </a:accent6>
      <a:hlink>
        <a:srgbClr val="0000FF"/>
      </a:hlink>
      <a:folHlink>
        <a:srgbClr val="FF00FF"/>
      </a:folHlink>
    </a:clrScheme>
    <a:fontScheme name="SlidesMania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SlidesMani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3F3F3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0" tIns="0" rIns="0" bIns="0" numCol="1" spcCol="38100" rtlCol="0" anchor="t" upright="0">
        <a:spAutoFit/>
      </a:bodyPr>
      <a:lstStyle>
        <a:defPPr marL="0" marR="0" indent="0" algn="l" defTabSz="914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t" upright="0">
        <a:spAutoFit/>
      </a:bodyPr>
      <a:lstStyle>
        <a:defPPr marL="0" marR="0" indent="0" algn="l" defTabSz="914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