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1B25571-B180-4364-B9F1-F1E206CDAF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E2D68E5-7275-4A7B-9C10-6B09214EB8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6394FE0-81A2-434B-9537-C32BFB314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4DC8-D574-4190-AAAB-589DC4431F03}" type="datetimeFigureOut">
              <a:rPr lang="ar-SA" smtClean="0"/>
              <a:t>24/04/43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B0930C8-D02A-4EFF-926D-C52130AB2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A50B878-136D-44CF-BAF0-F99481C70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1C72-3379-41DB-9A38-04FC3EE4AF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34363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3B6A468-F990-470D-80F6-5D4A90D8A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D7CDF45-39A3-4AF5-96DA-40F9D5140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41620B-E83B-4499-A181-6AFF47A88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4DC8-D574-4190-AAAB-589DC4431F03}" type="datetimeFigureOut">
              <a:rPr lang="ar-SA" smtClean="0"/>
              <a:t>24/04/43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8F4CB42-C14D-40FC-A0D1-8D29A9D41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6E0AC4C-F815-447D-87D1-58F7DB960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1C72-3379-41DB-9A38-04FC3EE4AF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91300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0DD0A137-0121-4C06-9999-DF1CD8D2C7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9BEECD2-2480-41DC-A6EF-C4783B77F1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1CE966F-0758-412E-B2C6-049D0BDAB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4DC8-D574-4190-AAAB-589DC4431F03}" type="datetimeFigureOut">
              <a:rPr lang="ar-SA" smtClean="0"/>
              <a:t>24/04/43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B35CB26-B271-4856-B12C-B983A441F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EF905D9-5410-4563-9780-AD4961CBD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1C72-3379-41DB-9A38-04FC3EE4AF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22583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237A3D-2C34-4E8F-8E73-2F9F115B1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8792D7F-CF8B-447E-9A07-FF2D89992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1EA9422-C922-4784-95FE-5AE811723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4DC8-D574-4190-AAAB-589DC4431F03}" type="datetimeFigureOut">
              <a:rPr lang="ar-SA" smtClean="0"/>
              <a:t>24/04/43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8AF4117-0C57-4053-B1D0-FB3518162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280305B-12B7-4261-A8C7-81010CF24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1C72-3379-41DB-9A38-04FC3EE4AF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3380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9E5AA4-16DD-4A77-9D27-0E496B8AA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B47CB6E-A466-47EC-AE7D-79250994C8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FA4E253-52D6-4963-AFA5-B0B98FAEE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4DC8-D574-4190-AAAB-589DC4431F03}" type="datetimeFigureOut">
              <a:rPr lang="ar-SA" smtClean="0"/>
              <a:t>24/04/43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A16BC78-3DAD-4969-9FFC-E2AB07630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BFF282B-C663-4F58-AA89-7C847535E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1C72-3379-41DB-9A38-04FC3EE4AF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3891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72ABC4-A977-4CAA-AB69-570C899A7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8F58560-143F-4785-BC89-FBE025DD7B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DAC8741-2FE9-4C32-BD79-57D37BA14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BF35A7A-8E43-42C4-841D-95968959B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4DC8-D574-4190-AAAB-589DC4431F03}" type="datetimeFigureOut">
              <a:rPr lang="ar-SA" smtClean="0"/>
              <a:t>24/04/43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81089B2-EE70-46F3-ABB9-1CDE41F9C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7BAE68E-711B-420D-A213-CDD7FAFEA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1C72-3379-41DB-9A38-04FC3EE4AF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80701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127F33D-3620-4798-BD1A-D4BAC1081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A74D644-03BC-471B-B8E7-D952B7E57D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4ADBB3C-9B79-46C3-914A-739C9CEB66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6D8B3C3-5E93-43CF-A453-E3805A54B7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52118554-E4CF-492C-A093-7D13E8DA42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5A1DBCC1-6657-49C4-9087-FE9AB11CD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4DC8-D574-4190-AAAB-589DC4431F03}" type="datetimeFigureOut">
              <a:rPr lang="ar-SA" smtClean="0"/>
              <a:t>24/04/43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4EADF98-EE10-4988-BD9F-EF75E2605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37A7D9CA-83EE-43D7-A347-83628AB49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1C72-3379-41DB-9A38-04FC3EE4AF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60289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5C3B6F7-F05F-40DE-938A-ABAAE521D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D9F73391-E5F0-49C8-8F72-7E8E76BF6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4DC8-D574-4190-AAAB-589DC4431F03}" type="datetimeFigureOut">
              <a:rPr lang="ar-SA" smtClean="0"/>
              <a:t>24/04/43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AB3ABE9-B87C-4DE5-AA0F-86741505B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173894C-3504-43CE-8E12-188E4FD05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1C72-3379-41DB-9A38-04FC3EE4AF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9623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C4CBC1C-59B0-4A59-AE43-EC62AE22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4DC8-D574-4190-AAAB-589DC4431F03}" type="datetimeFigureOut">
              <a:rPr lang="ar-SA" smtClean="0"/>
              <a:t>24/04/43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F2BC5A2-1913-4A42-819A-8891F728F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569ECEBF-387B-424D-8064-01E4FBB04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1C72-3379-41DB-9A38-04FC3EE4AF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26781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B1E6324-BBDA-4F7C-A22B-FCEBF9BC4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56D61F0-CF04-4EED-918B-BE65B24CE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ACCAFFC-2844-4180-A076-92E3406624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9ECC0C8-D098-47B3-9706-ACDAAEC8E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4DC8-D574-4190-AAAB-589DC4431F03}" type="datetimeFigureOut">
              <a:rPr lang="ar-SA" smtClean="0"/>
              <a:t>24/04/43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998AE77-4400-4211-AA86-C9360B90E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D712C6C-92DB-4342-97AF-7EA9904B6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1C72-3379-41DB-9A38-04FC3EE4AF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908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CA16EA-7A11-4E04-95D5-85805EE14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D0D6D80-8A26-41B5-9F1B-AFBFC5F56D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ED57492-82A6-4A79-9FE8-6AFD9839E8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09DF56A-DBC2-4579-A9D5-152AFE680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F4DC8-D574-4190-AAAB-589DC4431F03}" type="datetimeFigureOut">
              <a:rPr lang="ar-SA" smtClean="0"/>
              <a:t>24/04/43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1BDAFE4-B21C-42A0-9EF6-8C1C173DD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0B0011F-E766-4572-A893-411A1E03E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1C72-3379-41DB-9A38-04FC3EE4AF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97829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1ADF1F1F-606B-4E1E-A4DD-BA881B8E6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E5AF634-D877-4618-900A-11F08A6C6E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33F6FFC-C362-46CA-8042-6407A06D3F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F4DC8-D574-4190-AAAB-589DC4431F03}" type="datetimeFigureOut">
              <a:rPr lang="ar-SA" smtClean="0"/>
              <a:t>24/04/43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C376FE7-35BF-4E9A-A84D-F6A76E0003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373B68F-64FE-4F29-80B7-E3241C58A1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11C72-3379-41DB-9A38-04FC3EE4AF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83451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964906" y="2207785"/>
            <a:ext cx="500181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6 - 4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الطرح بإعادة التجميع 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601200" y="1864519"/>
            <a:ext cx="2235412" cy="3021806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أجد ناتج الطرح بإعادة التجميع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مراجعة المفردات</a:t>
            </a:r>
          </a:p>
          <a:p>
            <a:pPr algn="ctr"/>
            <a:r>
              <a:rPr lang="ar-SA" dirty="0">
                <a:solidFill>
                  <a:schemeClr val="tx1"/>
                </a:solidFill>
              </a:rPr>
              <a:t>إعادة التجميع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90C6BCAC-F4F6-4C91-A8FE-2693DFD8C1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4669" y="1735931"/>
            <a:ext cx="6319837" cy="3921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id="{3C863C10-ACF5-4E6F-B7AA-B5D19E8B3F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8407" y="1564050"/>
            <a:ext cx="1545140" cy="693644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6140321C-4A01-4DF7-99AC-54FE3601E6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6400" y="1735931"/>
            <a:ext cx="4622007" cy="450056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6850370C-EDC7-4E53-90CB-B4C3A1CE014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81022" y="2429575"/>
            <a:ext cx="8772525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84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0C6C118-86F5-446A-91CC-F75699DD5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4140" y="1672478"/>
            <a:ext cx="1545140" cy="563516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4399D58B-EEEA-495F-B89F-C0BB1DE0B8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2119" y="1785938"/>
            <a:ext cx="4622007" cy="45005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5A82C12-C610-4F84-B1E1-CE14D707BD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28974" y="1482328"/>
            <a:ext cx="1933575" cy="1117996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578ECB4E-B019-4A51-A209-3C185ECF210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16755" y="2600324"/>
            <a:ext cx="8772525" cy="286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449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0CA75254-3EBE-46C5-A699-B31EFCFBCA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7543" y="1890442"/>
            <a:ext cx="8193881" cy="3767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86608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47</Words>
  <Application>Microsoft Office PowerPoint</Application>
  <PresentationFormat>شاشة عريضة</PresentationFormat>
  <Paragraphs>13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2021-11-28T23:48:53Z</dcterms:created>
  <dcterms:modified xsi:type="dcterms:W3CDTF">2021-11-28T23:56:57Z</dcterms:modified>
</cp:coreProperties>
</file>