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562B0F-2609-48A3-B1BA-CAFC132CD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DA3C223-EEC4-40DB-B87B-1A0949E55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27FD25-D80C-4DC1-B4F5-E81A804FD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E9E193-9C99-4FAB-A221-1C6A9585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CCE33C1-8FA0-405C-9272-7CC8A8FA9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472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EEDB56-E1CB-422C-A9D8-DBF9A8B3F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472FBB7-E8A4-4E04-BD55-D4B7F021F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F6B344-0DD2-416D-AE12-8E08416D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69DCC7-9D54-45AC-B36D-66961BBE7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0CA0BC-8438-411C-8330-7DEBB12D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973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BC44608-97A3-49D2-9DFB-723E96DAC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C3C2739-F9CB-4F3B-A0A6-1E38F7E61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3F84CC-C754-4A4C-8436-CF729C3F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EC8C09-FBD8-47A6-B867-04210E43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366C01-FDD3-420D-8D00-740893ED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840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2C58BD-97E9-42AA-A113-393130097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EBCF92-5CB5-4F97-8E75-94FC47025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FFDB00-649C-4957-8043-7BD24AE2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B275624-D8DA-4633-95D6-8CEDF67FE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985929-BCD2-4DF4-87CB-0706E0BD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623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101620-1F1C-46FD-8F27-8A9FD535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E9C1F3-54D1-4076-9EC1-F728F876C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B2FBB4-5B30-4BDF-8491-87F67D736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4301C2-C22A-4CE4-9D13-A67E9539F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BA232A-8B26-4170-92A8-AE9D654A5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212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BD3B67-531C-4FA1-8044-C16121158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12CB456-2EC8-4BB1-A663-C76DFBFBB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2EDA6A3-AD74-4A62-B3FA-8A1EEADA6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4E65D3-2827-413E-8C3D-F6671250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DF843BA-637F-4874-BF1B-D0D59585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A60953-7D15-4CE5-9964-D6E5B248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45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7864BC-395B-42EC-9869-462508B5C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4E6F261-4219-4B2B-BA7C-5E4679D39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6311FB8-AEA0-475C-AE93-B6DACDCE1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B73125F-192F-41A5-A2AB-FD551B857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615B9A5-28F1-4AAE-83C1-9586DE140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779A405-1FC4-41A2-8FC8-0FBBC871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0E0C9D6-FF9A-443C-9BF0-07609D9C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CA189E1-B336-428E-82B0-F53E3E4A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242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D2952F-9935-4BAF-B325-33DD5B7A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18BD322-C891-4738-B2D9-7DE1DDCD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12E4AE7-C32A-47C7-AA02-D2203347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14612AF-EAD6-4C10-A704-35ED634E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16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458CE71-00BE-41F1-9E14-89D1FDED4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805B4CC-8676-4859-8DF0-DA241881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E8A9D81-E9BB-42DC-84B2-94568884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182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8531BE-1EAD-453E-A1CB-B76F7F99E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7386D6-ADD9-4865-9370-ECB9EDBCF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69B9BA1-E1AA-4FD0-9EFA-E02A2CCA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67C8F7-9BA4-4D98-8989-6CD63D7B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534556-6810-4147-BE0B-02AF1612B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BFD8E29-0296-49FA-91AA-43EE7D5C5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6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948115-E117-46D8-A353-1248F0246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C9E3000-DC4C-463B-8C1B-6C0AEE8E6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139D0F1-DC4C-4775-AB1E-088D3F499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F39FB7B-BDD7-41ED-9C55-4F48F96E4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6C2712-8D46-46F4-A428-5889D944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7219A07-C68D-45AC-8841-6A04F5DE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539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9E33933-75A3-47BF-87C7-99B38DC8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B7D996-C62A-45D8-B2E9-8AB6C97F7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7B34AC-AB7A-4715-A7FB-6DCC068CA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DE9BD-A4E7-4EC0-A7F7-913F537C180F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99AC2C-421E-4758-B9B4-16CA6A3B3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3D3AE3-6E3F-49C8-97F8-08102B813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625EA-D986-4BE4-9FDB-C3D161F24A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710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1 - 5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6" y="5698868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A1699AE-A3FE-4BE1-9B74-856751FC9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981" y="1735930"/>
            <a:ext cx="8236743" cy="386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5" y="5784593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A346383-42A0-4E55-B07D-EB7DB4E54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128" y="2250281"/>
            <a:ext cx="7416404" cy="36195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0D5F544-27F9-413E-B482-174C3224BA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1227" y="1614488"/>
            <a:ext cx="3805237" cy="528637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1097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5" y="5784593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6EFBC93-16D0-49C9-859F-894C2373B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7912" y="1724025"/>
            <a:ext cx="9610725" cy="12668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DF0742C-EE1E-4A4C-8B05-E50AB08319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7912" y="3867151"/>
            <a:ext cx="961072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1742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2021-12-06T22:36:17Z</dcterms:created>
  <dcterms:modified xsi:type="dcterms:W3CDTF">2021-12-06T22:49:07Z</dcterms:modified>
</cp:coreProperties>
</file>