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4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4C2950-47C5-434A-A2FC-735499A5C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659DD38-965F-4525-915E-183B7619C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2B20446-AC73-4EAB-8E23-A73B612AB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A036-F198-4ED4-A212-6945DB17E102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A66FE7C-E537-448F-BA51-82A0B761C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82CB533-B34A-4BBC-A988-D8FED34E3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42C6-A81F-4357-83D5-063561B2B2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16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15FDF3-6032-4171-B764-9E1F842DD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1CFD365-8638-44CD-AF11-35A17DA53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CA88D2-6A41-43EC-A9E1-9382F9EEB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A036-F198-4ED4-A212-6945DB17E102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E3B7F1-266D-43B0-B648-9C9B23EFD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3172159-C25B-4698-A3C2-7786D96D0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42C6-A81F-4357-83D5-063561B2B2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830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FEA6AD0-3B85-4BA9-9525-12BEA14CA5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FB6BF69-89DE-47ED-A425-48945857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78212C7-EFAD-4917-B9F6-3CABDE3C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A036-F198-4ED4-A212-6945DB17E102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522E4F0-B1C7-4CC2-B11B-1E13AF5BE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F1E503E-4E2E-4F95-AF1B-D77A2940C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42C6-A81F-4357-83D5-063561B2B2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926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CB420A-71A1-4654-AEE1-6E85ECFA0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360EC05-0EE8-4FCA-B40B-85FF92E1D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0FFA20F-883A-4DD9-9E28-93EF4B819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A036-F198-4ED4-A212-6945DB17E102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534D19F-2F6C-454A-B7C1-BE116E7C3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9BE3479-181B-4B2E-8FF9-29F7C027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42C6-A81F-4357-83D5-063561B2B2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998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28766C-2842-497E-BB98-867C16550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BE385F5-8E77-47B3-8019-87ADC4C9F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0D8835-81E9-4D08-968B-82B753F7B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A036-F198-4ED4-A212-6945DB17E102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F90A94-0637-42CB-AA8E-8B4750117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FEDAF48-C4C3-44CB-9A67-6EA0A74D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42C6-A81F-4357-83D5-063561B2B2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2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BB2E1E-147A-4BB6-AFCF-E77FF8D84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1D56D88-537F-4103-B5B9-B37DBC623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68FF9B1-C162-4BF5-BA98-2B87A8047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68796F5-D666-41F3-8DA6-AFAD9DF1E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A036-F198-4ED4-A212-6945DB17E102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818B7D3-62A9-404F-B401-85A4E7FFF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B2AA4D1-DE7E-45A1-B78A-D84538ED4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42C6-A81F-4357-83D5-063561B2B2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7833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E159B-5583-4401-AE5D-9F5E776D2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A367CF6-36D2-41F0-AE37-FE4D12894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554FA0A-B56D-4226-9A22-E67C93E30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8B9F099-2A6C-4FC1-B6C9-8F1FDF2CF8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CF14B76-7C6E-4B17-A1DA-ADB42D2FE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94B3573-1817-4FDD-A4E0-A3DA3ACAF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A036-F198-4ED4-A212-6945DB17E102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5778E13-6083-418C-A844-D8F28B71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CA22D6F-B9BD-49B3-A102-A1975592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42C6-A81F-4357-83D5-063561B2B2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1669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771368-4D18-49BE-B53B-8F3D7F27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B07F49A-1B8C-4EBC-9F49-2680ABE29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A036-F198-4ED4-A212-6945DB17E102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6F1EB08-6BAD-4746-85B9-B0E85CF5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0AFE5DE-DF5E-454A-9617-2B781102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42C6-A81F-4357-83D5-063561B2B2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246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FF86C35-A4BE-478F-8192-108E64092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A036-F198-4ED4-A212-6945DB17E102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F9E830F-BCCC-4769-8CA4-1CD651C0C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19B3A65-B585-4418-B153-6186D5D30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42C6-A81F-4357-83D5-063561B2B2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889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4A5F64D-8EEC-4244-8790-EBD578944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AFECA12-BBBE-4502-9FC6-3692AEDEE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9CCA382-A611-429C-BC4E-CBD4FB7C0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069D25C-C33B-4556-B805-6C73683F4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A036-F198-4ED4-A212-6945DB17E102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A1FC21E-269D-4120-A741-B6152383C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B6A0457-9C73-494B-B5E4-1B5DA685A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42C6-A81F-4357-83D5-063561B2B2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156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315C31-7347-4358-83E2-B21B2A96D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617C54C-245D-4EE2-AA8A-07AB37876C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1808DA3-63FA-46E2-8AE1-70D56BDD0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3ADC09B-EF0D-468A-8D10-5AC705D34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A036-F198-4ED4-A212-6945DB17E102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ED5A2FD-D71C-470D-904F-7427CAC4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936C538-91B9-414C-8B04-8A4BC90EE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42C6-A81F-4357-83D5-063561B2B2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103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2B2D743-E4B9-432E-80BD-24FA992E0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FF7D713-6235-4D02-BECF-29536EFC3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D5F067-5A34-4E3D-9E2A-39EA86541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5A036-F198-4ED4-A212-6945DB17E102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A1E5EB-395F-4AD1-A515-0BFC64537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E2F1E5E-3C5C-4E68-9082-D43FEA1E6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142C6-A81F-4357-83D5-063561B2B2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868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371977" y="2157017"/>
            <a:ext cx="5466160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6 - 7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طرح عددين كل منهما مكون من رقمين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أطرح عددين كل منهما مكون </a:t>
            </a:r>
          </a:p>
          <a:p>
            <a:pPr algn="ctr"/>
            <a:r>
              <a:rPr lang="ar-SA" dirty="0"/>
              <a:t>من رقمين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8047065-3A44-4537-BE74-4D94DE3986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4193" y="1650206"/>
            <a:ext cx="6198394" cy="415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C3F7413-BBD3-42D6-ABE1-D1F39467CA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4968" y="1721644"/>
            <a:ext cx="4579143" cy="5360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FB8E817-78AB-4829-AAB6-7C641D6047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0375" y="2600325"/>
            <a:ext cx="8758237" cy="20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142BAA4-0402-4D0D-89CC-E8B5237C5C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8950" y="2602706"/>
            <a:ext cx="8662987" cy="21621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FA74FEC-8DBB-4C9A-BD57-832F84476E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8165" y="1752872"/>
            <a:ext cx="2038350" cy="46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28A15DB-4FC0-40E0-B324-CEA716B44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932" y="1993104"/>
            <a:ext cx="8672512" cy="297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513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F787F7C-495C-41B8-90B7-58E5E5921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599" y="2158253"/>
            <a:ext cx="8277225" cy="6477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FB08ED8-D28D-4E41-B966-57874C3CC5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419" y="2940843"/>
            <a:ext cx="4057650" cy="19431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A69A526D-08F3-450F-8E10-D90C8FCB21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1701" y="2940843"/>
            <a:ext cx="5762625" cy="2047875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A6F4A272-2651-4B39-8B9A-0EF0FBA2EE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72688" y="1685925"/>
            <a:ext cx="1671638" cy="539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4141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55</Words>
  <Application>Microsoft Office PowerPoint</Application>
  <PresentationFormat>شاشة عريضة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2021-12-07T01:56:24Z</dcterms:created>
  <dcterms:modified xsi:type="dcterms:W3CDTF">2021-12-07T02:05:17Z</dcterms:modified>
</cp:coreProperties>
</file>