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A0E4A4F-A9E2-47DF-BAAE-FDEACDDF8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1C37B7E3-3F91-47D9-96E9-996245DBB5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59B6ACB-48AF-4F71-99E5-C416DC3B3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CFBB0-3DAE-4F24-961F-83A9331BC98D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90208CC-D88F-4C27-B3AA-FB38A09AA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2807AAF-4330-49F8-A11E-8139E0CDB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E62AB-2E47-4449-B0F8-C71F77F7FB2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1551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22DD156-23FC-4224-95E4-391BE4D8F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C640F4D-B1ED-4FBA-A533-D637A30A5F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5E0944E-BA1A-4DF7-811B-C4E7ED893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CFBB0-3DAE-4F24-961F-83A9331BC98D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1218A97-D394-4A48-AFD0-0242F1317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5486965-82AC-49FA-983C-2E50DAAB7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E62AB-2E47-4449-B0F8-C71F77F7FB2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95099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68E2DFEA-6FCA-4E9C-9CAF-3899B53156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9E1B027-51AE-4F34-80B4-6B349005EA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9075CED-6885-49B5-86F1-99983B52C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CFBB0-3DAE-4F24-961F-83A9331BC98D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6F548AA-2C91-40EF-93C3-041E7B9BC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4D04315-F85D-422C-AB11-23A7C046D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E62AB-2E47-4449-B0F8-C71F77F7FB2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0004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C05EA9E-048A-4933-A791-850ADAAB0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0E494F0-EE8B-4F29-B136-731171872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DFA1A65-C696-4A2E-9CB7-575BDAF2B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CFBB0-3DAE-4F24-961F-83A9331BC98D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0FD5F9B-4154-4587-B088-8B8270A1D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E5D16B6-D6E4-4C56-9183-1BA9AED98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E62AB-2E47-4449-B0F8-C71F77F7FB2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49139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AFC009E-BF75-4C54-AA94-4DFD3A68B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45F51F8-D60A-4E34-8902-2853D5590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5817F26-32D1-41F2-AC18-3DAD058B5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CFBB0-3DAE-4F24-961F-83A9331BC98D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D40928F-8AF5-4DEA-B103-35209C386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FBE763F-1011-45FE-BCF0-3AF2D2964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E62AB-2E47-4449-B0F8-C71F77F7FB2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83946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507AA70-09A4-45D1-95A3-100032CAB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6024443-4C7A-4753-AC6C-6353CD3D0D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AF51423-6C8E-4BEA-8C4D-14D6DA7CC1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AB2D00E-46BF-4E84-BE2D-BE81D9D07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CFBB0-3DAE-4F24-961F-83A9331BC98D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A24D3FD-7D7B-4206-86AB-9FA1909DF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E241829-4C0E-40FD-A756-DEC772CCA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E62AB-2E47-4449-B0F8-C71F77F7FB2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53162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AA7BD2B-54BE-4BA7-94DA-DEB9CBF6E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5139D50-20D7-4816-B154-400C37FCD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87A3151-AEBC-46DF-9CE3-DA9036C78C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DB23B93B-B6AD-4726-893F-33B1126C41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D8196C09-3EA4-4E8A-935E-91A50F3B29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DFF173E1-2270-44E0-8FAD-69D547DD3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CFBB0-3DAE-4F24-961F-83A9331BC98D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F3205CA2-E267-4C24-BF6D-DF71C1868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3619CB42-5C8E-41C0-83BA-F960BEC09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E62AB-2E47-4449-B0F8-C71F77F7FB2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19506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D6F1DA0-29DB-47DC-B85A-1BA863887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85EA131F-4CBF-47EF-8B90-B6EF87470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CFBB0-3DAE-4F24-961F-83A9331BC98D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2EB0A599-9F25-441C-9BD0-1B5D87A59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6243A8C5-D1F3-4D8E-AB7A-7CAA7ED4C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E62AB-2E47-4449-B0F8-C71F77F7FB2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98124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94129CB5-B14F-4F7C-8873-4488EF719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CFBB0-3DAE-4F24-961F-83A9331BC98D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9EFC45A2-C6E2-4FB9-9468-3A051CACB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AD80CAD-3255-4CE0-936E-BD0FCF0FB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E62AB-2E47-4449-B0F8-C71F77F7FB2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91813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B6BA9AE-96A8-4E8D-8A6B-189677C4D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C1159F4-53AD-40BF-ACB9-BFFF33E75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2E56E3D-1851-4DA2-BE3E-D70E73BEE2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675022A-9002-45DD-9EAA-D373060D8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CFBB0-3DAE-4F24-961F-83A9331BC98D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E048D5F-14E6-4389-9BE5-AC571D533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B942D5C-8010-4807-917B-7B3FC4404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E62AB-2E47-4449-B0F8-C71F77F7FB2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53143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0BF9EF7-6511-4E5E-8A7C-8734D747B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B39E37ED-EC83-4305-A166-84680B5114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2526445-FF4B-488F-8BFE-BE2825FE61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C7FB3EB-548A-4275-B672-6E9B730F8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CFBB0-3DAE-4F24-961F-83A9331BC98D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1F47DC5-B027-4087-B711-0538C8141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6A78665-FA12-492C-8491-94C572618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E62AB-2E47-4449-B0F8-C71F77F7FB2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86728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F2B037CC-82D2-47BD-B24C-3CFAB4F99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2722D8D-AA12-4AFF-B7CE-BD9AA40AC8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C55B501-2721-40FD-A322-43F884442E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CFBB0-3DAE-4F24-961F-83A9331BC98D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93FBE48-FA34-4EE5-B5C6-FD5A35646D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F05CB5B-A31E-4515-A764-5E06F801AC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E62AB-2E47-4449-B0F8-C71F77F7FB2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82481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93496" y="2207785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6 - 9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تقدير ناتج الطرح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601200" y="2250281"/>
            <a:ext cx="2235412" cy="263604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أقدر ناتج الطرح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التقريب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986F1095-FA46-4B7B-823E-4424A20DD7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4675" y="1771650"/>
            <a:ext cx="6191250" cy="408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2" name="صورة 11">
            <a:extLst>
              <a:ext uri="{FF2B5EF4-FFF2-40B4-BE49-F238E27FC236}">
                <a16:creationId xmlns:a16="http://schemas.microsoft.com/office/drawing/2014/main" id="{3C863C10-ACF5-4E6F-B7AA-B5D19E8B3F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8407" y="1564050"/>
            <a:ext cx="1545140" cy="693644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7767237B-327C-4B33-9A30-3B4E6BC6D2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24564" y="1700481"/>
            <a:ext cx="4083843" cy="557213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120B1153-2D53-4AC8-A922-24FE45115B2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47962" y="2427474"/>
            <a:ext cx="8747234" cy="1001526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A6B92647-E6B6-4184-9964-BACFEC31613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31345" y="3646116"/>
            <a:ext cx="8667750" cy="1297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842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40C6C118-86F5-446A-91CC-F75699DD58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4140" y="1672478"/>
            <a:ext cx="1545140" cy="563516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3365728E-CAA2-49C1-B84B-EF945DDCC0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4456" y="1552435"/>
            <a:ext cx="2190751" cy="1367118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4F96B5A2-606D-4200-8C0A-08339AEBB1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22794" y="2427475"/>
            <a:ext cx="7658100" cy="885825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F54D7CEE-147D-404B-8D34-8019C7153B0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24564" y="1714769"/>
            <a:ext cx="4083843" cy="557213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7C7C652F-0203-463B-96ED-CF608238BE4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71825" y="3602830"/>
            <a:ext cx="8637694" cy="125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449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4F96B5A2-606D-4200-8C0A-08339AEBB1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1141" y="1725844"/>
            <a:ext cx="7658100" cy="803046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284935D4-5A5A-4C72-AD6E-3ACDB2F70D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3213" y="2778919"/>
            <a:ext cx="8793956" cy="2675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352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A14E4102-DC07-4B45-8739-B8B428050C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1226" y="2340768"/>
            <a:ext cx="5555456" cy="1638301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54C34FAF-3B3F-4028-B47A-8678636F48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55818" y="1650207"/>
            <a:ext cx="3481387" cy="592931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17F68D3E-A50F-4F4D-9CE6-0EE9B7EB36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00327" y="2340768"/>
            <a:ext cx="2428873" cy="2540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67112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49</Words>
  <Application>Microsoft Office PowerPoint</Application>
  <PresentationFormat>شاشة عريضة</PresentationFormat>
  <Paragraphs>14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2021-12-07T02:19:32Z</dcterms:created>
  <dcterms:modified xsi:type="dcterms:W3CDTF">2021-12-07T02:27:34Z</dcterms:modified>
</cp:coreProperties>
</file>